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6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37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45"/>
  </p:notesMasterIdLst>
  <p:handoutMasterIdLst>
    <p:handoutMasterId r:id="rId46"/>
  </p:handoutMasterIdLst>
  <p:sldIdLst>
    <p:sldId id="363" r:id="rId3"/>
    <p:sldId id="330" r:id="rId4"/>
    <p:sldId id="292" r:id="rId5"/>
    <p:sldId id="387" r:id="rId6"/>
    <p:sldId id="388" r:id="rId7"/>
    <p:sldId id="293" r:id="rId8"/>
    <p:sldId id="389" r:id="rId9"/>
    <p:sldId id="390" r:id="rId10"/>
    <p:sldId id="333" r:id="rId11"/>
    <p:sldId id="391" r:id="rId12"/>
    <p:sldId id="360" r:id="rId13"/>
    <p:sldId id="380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81" r:id="rId22"/>
    <p:sldId id="341" r:id="rId23"/>
    <p:sldId id="382" r:id="rId24"/>
    <p:sldId id="383" r:id="rId25"/>
    <p:sldId id="384" r:id="rId26"/>
    <p:sldId id="385" r:id="rId27"/>
    <p:sldId id="342" r:id="rId28"/>
    <p:sldId id="343" r:id="rId29"/>
    <p:sldId id="344" r:id="rId30"/>
    <p:sldId id="345" r:id="rId31"/>
    <p:sldId id="346" r:id="rId32"/>
    <p:sldId id="347" r:id="rId33"/>
    <p:sldId id="348" r:id="rId34"/>
    <p:sldId id="349" r:id="rId35"/>
    <p:sldId id="350" r:id="rId36"/>
    <p:sldId id="351" r:id="rId37"/>
    <p:sldId id="386" r:id="rId38"/>
    <p:sldId id="352" r:id="rId39"/>
    <p:sldId id="353" r:id="rId40"/>
    <p:sldId id="354" r:id="rId41"/>
    <p:sldId id="355" r:id="rId42"/>
    <p:sldId id="356" r:id="rId43"/>
    <p:sldId id="358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66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4" autoAdjust="0"/>
    <p:restoredTop sz="78708" autoAdjust="0"/>
  </p:normalViewPr>
  <p:slideViewPr>
    <p:cSldViewPr>
      <p:cViewPr varScale="1">
        <p:scale>
          <a:sx n="130" d="100"/>
          <a:sy n="130" d="100"/>
        </p:scale>
        <p:origin x="187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77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041D3C-05E5-4536-8207-69CEA8554C6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1CDC2BE7-1DA0-4D9F-8F18-160F45092A3A}">
      <dgm:prSet phldrT="[Text]"/>
      <dgm:spPr/>
      <dgm:t>
        <a:bodyPr/>
        <a:lstStyle/>
        <a:p>
          <a:r>
            <a:rPr lang="en-US"/>
            <a:t>Identify threats</a:t>
          </a:r>
        </a:p>
      </dgm:t>
    </dgm:pt>
    <dgm:pt modelId="{97CA1086-A5CB-4127-B929-76B04933E614}" type="parTrans" cxnId="{D878E5B2-E9CF-4C0A-8C47-52D78AB27C4C}">
      <dgm:prSet/>
      <dgm:spPr/>
      <dgm:t>
        <a:bodyPr/>
        <a:lstStyle/>
        <a:p>
          <a:endParaRPr lang="en-US"/>
        </a:p>
      </dgm:t>
    </dgm:pt>
    <dgm:pt modelId="{5DD85880-535C-491A-A179-D60BDD19CB8D}" type="sibTrans" cxnId="{D878E5B2-E9CF-4C0A-8C47-52D78AB27C4C}">
      <dgm:prSet/>
      <dgm:spPr/>
      <dgm:t>
        <a:bodyPr/>
        <a:lstStyle/>
        <a:p>
          <a:endParaRPr lang="en-US"/>
        </a:p>
      </dgm:t>
    </dgm:pt>
    <dgm:pt modelId="{DBE7DEBF-48A7-4DE1-8D1A-9CBA52131D42}">
      <dgm:prSet phldrT="[Text]"/>
      <dgm:spPr/>
      <dgm:t>
        <a:bodyPr/>
        <a:lstStyle/>
        <a:p>
          <a:r>
            <a:rPr lang="en-US"/>
            <a:t>Identify vulnerabilities</a:t>
          </a:r>
        </a:p>
      </dgm:t>
    </dgm:pt>
    <dgm:pt modelId="{B2F02E02-157C-465C-8F90-A9094CFE54DC}" type="parTrans" cxnId="{85574EF9-FFEA-40BD-9F19-57DF811AEEC2}">
      <dgm:prSet/>
      <dgm:spPr/>
      <dgm:t>
        <a:bodyPr/>
        <a:lstStyle/>
        <a:p>
          <a:endParaRPr lang="en-US"/>
        </a:p>
      </dgm:t>
    </dgm:pt>
    <dgm:pt modelId="{22CA08F6-0EDC-4B4D-BCEB-502E22C0EB60}" type="sibTrans" cxnId="{85574EF9-FFEA-40BD-9F19-57DF811AEEC2}">
      <dgm:prSet/>
      <dgm:spPr/>
      <dgm:t>
        <a:bodyPr/>
        <a:lstStyle/>
        <a:p>
          <a:endParaRPr lang="en-US"/>
        </a:p>
      </dgm:t>
    </dgm:pt>
    <dgm:pt modelId="{25E9D6B6-8103-45CB-9FFE-73D6B70B9DC5}">
      <dgm:prSet phldrT="[Text]"/>
      <dgm:spPr/>
      <dgm:t>
        <a:bodyPr/>
        <a:lstStyle/>
        <a:p>
          <a:r>
            <a:rPr lang="en-US"/>
            <a:t>Estimate likelihood of a threat exploiting a vulnerability</a:t>
          </a:r>
        </a:p>
      </dgm:t>
    </dgm:pt>
    <dgm:pt modelId="{48BF5B58-A9FF-497F-ADA9-919146083E11}" type="parTrans" cxnId="{A3C24146-41CA-456B-968F-6E75E5127B10}">
      <dgm:prSet/>
      <dgm:spPr/>
      <dgm:t>
        <a:bodyPr/>
        <a:lstStyle/>
        <a:p>
          <a:endParaRPr lang="en-US"/>
        </a:p>
      </dgm:t>
    </dgm:pt>
    <dgm:pt modelId="{EB707152-8839-4AF9-A4BB-4352619D4A3D}" type="sibTrans" cxnId="{A3C24146-41CA-456B-968F-6E75E5127B10}">
      <dgm:prSet/>
      <dgm:spPr/>
      <dgm:t>
        <a:bodyPr/>
        <a:lstStyle/>
        <a:p>
          <a:endParaRPr lang="en-US"/>
        </a:p>
      </dgm:t>
    </dgm:pt>
    <dgm:pt modelId="{42C5386C-967E-45A7-A11E-0116543C2F25}" type="pres">
      <dgm:prSet presAssocID="{76041D3C-05E5-4536-8207-69CEA8554C6B}" presName="CompostProcess" presStyleCnt="0">
        <dgm:presLayoutVars>
          <dgm:dir/>
          <dgm:resizeHandles val="exact"/>
        </dgm:presLayoutVars>
      </dgm:prSet>
      <dgm:spPr/>
    </dgm:pt>
    <dgm:pt modelId="{A6128E7D-933A-4A08-BE73-4C5673AD53AA}" type="pres">
      <dgm:prSet presAssocID="{76041D3C-05E5-4536-8207-69CEA8554C6B}" presName="arrow" presStyleLbl="bgShp" presStyleIdx="0" presStyleCnt="1"/>
      <dgm:spPr/>
    </dgm:pt>
    <dgm:pt modelId="{25A146B6-D43F-4900-8EBF-F6AE744047B3}" type="pres">
      <dgm:prSet presAssocID="{76041D3C-05E5-4536-8207-69CEA8554C6B}" presName="linearProcess" presStyleCnt="0"/>
      <dgm:spPr/>
    </dgm:pt>
    <dgm:pt modelId="{F85373CF-6311-4BD2-A161-239360B7DF8E}" type="pres">
      <dgm:prSet presAssocID="{1CDC2BE7-1DA0-4D9F-8F18-160F45092A3A}" presName="textNode" presStyleLbl="node1" presStyleIdx="0" presStyleCnt="3">
        <dgm:presLayoutVars>
          <dgm:bulletEnabled val="1"/>
        </dgm:presLayoutVars>
      </dgm:prSet>
      <dgm:spPr/>
    </dgm:pt>
    <dgm:pt modelId="{74800A2A-1654-492F-9212-38E18FDC5A48}" type="pres">
      <dgm:prSet presAssocID="{5DD85880-535C-491A-A179-D60BDD19CB8D}" presName="sibTrans" presStyleCnt="0"/>
      <dgm:spPr/>
    </dgm:pt>
    <dgm:pt modelId="{8C472533-A3AC-461E-87F9-6056F839DBA3}" type="pres">
      <dgm:prSet presAssocID="{DBE7DEBF-48A7-4DE1-8D1A-9CBA52131D42}" presName="textNode" presStyleLbl="node1" presStyleIdx="1" presStyleCnt="3">
        <dgm:presLayoutVars>
          <dgm:bulletEnabled val="1"/>
        </dgm:presLayoutVars>
      </dgm:prSet>
      <dgm:spPr/>
    </dgm:pt>
    <dgm:pt modelId="{A99B8ED9-DA52-4688-BECE-07E9AE4C4CFC}" type="pres">
      <dgm:prSet presAssocID="{22CA08F6-0EDC-4B4D-BCEB-502E22C0EB60}" presName="sibTrans" presStyleCnt="0"/>
      <dgm:spPr/>
    </dgm:pt>
    <dgm:pt modelId="{0747F440-105F-4363-B26E-FF1B2982A9A4}" type="pres">
      <dgm:prSet presAssocID="{25E9D6B6-8103-45CB-9FFE-73D6B70B9DC5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46794000-5ABE-4BAC-A83F-1AD657E9E354}" type="presOf" srcId="{25E9D6B6-8103-45CB-9FFE-73D6B70B9DC5}" destId="{0747F440-105F-4363-B26E-FF1B2982A9A4}" srcOrd="0" destOrd="0" presId="urn:microsoft.com/office/officeart/2005/8/layout/hProcess9"/>
    <dgm:cxn modelId="{A3C24146-41CA-456B-968F-6E75E5127B10}" srcId="{76041D3C-05E5-4536-8207-69CEA8554C6B}" destId="{25E9D6B6-8103-45CB-9FFE-73D6B70B9DC5}" srcOrd="2" destOrd="0" parTransId="{48BF5B58-A9FF-497F-ADA9-919146083E11}" sibTransId="{EB707152-8839-4AF9-A4BB-4352619D4A3D}"/>
    <dgm:cxn modelId="{9D936457-B861-47FB-A8EC-623BB12B6755}" type="presOf" srcId="{76041D3C-05E5-4536-8207-69CEA8554C6B}" destId="{42C5386C-967E-45A7-A11E-0116543C2F25}" srcOrd="0" destOrd="0" presId="urn:microsoft.com/office/officeart/2005/8/layout/hProcess9"/>
    <dgm:cxn modelId="{1205857A-5C44-4C03-8B52-736ED630D8DE}" type="presOf" srcId="{1CDC2BE7-1DA0-4D9F-8F18-160F45092A3A}" destId="{F85373CF-6311-4BD2-A161-239360B7DF8E}" srcOrd="0" destOrd="0" presId="urn:microsoft.com/office/officeart/2005/8/layout/hProcess9"/>
    <dgm:cxn modelId="{EC2583AD-AC6E-4FCF-9335-4A2E04A72B0A}" type="presOf" srcId="{DBE7DEBF-48A7-4DE1-8D1A-9CBA52131D42}" destId="{8C472533-A3AC-461E-87F9-6056F839DBA3}" srcOrd="0" destOrd="0" presId="urn:microsoft.com/office/officeart/2005/8/layout/hProcess9"/>
    <dgm:cxn modelId="{D878E5B2-E9CF-4C0A-8C47-52D78AB27C4C}" srcId="{76041D3C-05E5-4536-8207-69CEA8554C6B}" destId="{1CDC2BE7-1DA0-4D9F-8F18-160F45092A3A}" srcOrd="0" destOrd="0" parTransId="{97CA1086-A5CB-4127-B929-76B04933E614}" sibTransId="{5DD85880-535C-491A-A179-D60BDD19CB8D}"/>
    <dgm:cxn modelId="{85574EF9-FFEA-40BD-9F19-57DF811AEEC2}" srcId="{76041D3C-05E5-4536-8207-69CEA8554C6B}" destId="{DBE7DEBF-48A7-4DE1-8D1A-9CBA52131D42}" srcOrd="1" destOrd="0" parTransId="{B2F02E02-157C-465C-8F90-A9094CFE54DC}" sibTransId="{22CA08F6-0EDC-4B4D-BCEB-502E22C0EB60}"/>
    <dgm:cxn modelId="{69C2B814-6D4C-43CF-8C33-EB4C0FF5CE95}" type="presParOf" srcId="{42C5386C-967E-45A7-A11E-0116543C2F25}" destId="{A6128E7D-933A-4A08-BE73-4C5673AD53AA}" srcOrd="0" destOrd="0" presId="urn:microsoft.com/office/officeart/2005/8/layout/hProcess9"/>
    <dgm:cxn modelId="{95100E6D-3939-438A-8803-AB29AFD4BD90}" type="presParOf" srcId="{42C5386C-967E-45A7-A11E-0116543C2F25}" destId="{25A146B6-D43F-4900-8EBF-F6AE744047B3}" srcOrd="1" destOrd="0" presId="urn:microsoft.com/office/officeart/2005/8/layout/hProcess9"/>
    <dgm:cxn modelId="{53AACF03-445D-4B40-A996-7E1341ADE6C8}" type="presParOf" srcId="{25A146B6-D43F-4900-8EBF-F6AE744047B3}" destId="{F85373CF-6311-4BD2-A161-239360B7DF8E}" srcOrd="0" destOrd="0" presId="urn:microsoft.com/office/officeart/2005/8/layout/hProcess9"/>
    <dgm:cxn modelId="{8CD4EE9E-2AB4-433C-858F-F55A6EA44B69}" type="presParOf" srcId="{25A146B6-D43F-4900-8EBF-F6AE744047B3}" destId="{74800A2A-1654-492F-9212-38E18FDC5A48}" srcOrd="1" destOrd="0" presId="urn:microsoft.com/office/officeart/2005/8/layout/hProcess9"/>
    <dgm:cxn modelId="{134033A6-5EA1-454D-BBAD-A01179A2E843}" type="presParOf" srcId="{25A146B6-D43F-4900-8EBF-F6AE744047B3}" destId="{8C472533-A3AC-461E-87F9-6056F839DBA3}" srcOrd="2" destOrd="0" presId="urn:microsoft.com/office/officeart/2005/8/layout/hProcess9"/>
    <dgm:cxn modelId="{E9458AE6-C03F-4FFA-8905-78E21372BD80}" type="presParOf" srcId="{25A146B6-D43F-4900-8EBF-F6AE744047B3}" destId="{A99B8ED9-DA52-4688-BECE-07E9AE4C4CFC}" srcOrd="3" destOrd="0" presId="urn:microsoft.com/office/officeart/2005/8/layout/hProcess9"/>
    <dgm:cxn modelId="{CFA4F085-BC20-4A4C-894D-BE6268177471}" type="presParOf" srcId="{25A146B6-D43F-4900-8EBF-F6AE744047B3}" destId="{0747F440-105F-4363-B26E-FF1B2982A9A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7234BE0-61A1-4BB2-B2EC-6628133EECA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461151D4-9A22-4053-9600-2551CB8FBAFD}">
      <dgm:prSet phldrT="[Text]"/>
      <dgm:spPr/>
      <dgm:t>
        <a:bodyPr/>
        <a:lstStyle/>
        <a:p>
          <a:r>
            <a:rPr lang="en-US"/>
            <a:t>Identify vulnerabilities.</a:t>
          </a:r>
        </a:p>
      </dgm:t>
    </dgm:pt>
    <dgm:pt modelId="{D4FB9C73-7DC2-426A-A491-F7DA90E41242}" type="parTrans" cxnId="{BB806C06-ED35-4E55-A14E-E9A5DF871F9C}">
      <dgm:prSet/>
      <dgm:spPr/>
      <dgm:t>
        <a:bodyPr/>
        <a:lstStyle/>
        <a:p>
          <a:endParaRPr lang="en-US"/>
        </a:p>
      </dgm:t>
    </dgm:pt>
    <dgm:pt modelId="{9E073C40-5A57-4C3D-A31D-62F6C86754B7}" type="sibTrans" cxnId="{BB806C06-ED35-4E55-A14E-E9A5DF871F9C}">
      <dgm:prSet/>
      <dgm:spPr/>
      <dgm:t>
        <a:bodyPr/>
        <a:lstStyle/>
        <a:p>
          <a:endParaRPr lang="en-US"/>
        </a:p>
      </dgm:t>
    </dgm:pt>
    <dgm:pt modelId="{0746DEE8-F87E-4DB1-A38E-813BDB6BE431}">
      <dgm:prSet phldrT="[Text]"/>
      <dgm:spPr/>
      <dgm:t>
        <a:bodyPr/>
        <a:lstStyle/>
        <a:p>
          <a:r>
            <a:rPr lang="en-US"/>
            <a:t>Match the threat/vulnerability pairs.</a:t>
          </a:r>
        </a:p>
      </dgm:t>
    </dgm:pt>
    <dgm:pt modelId="{1AE5211B-56D6-48B2-A42F-07742AA0C9CD}" type="parTrans" cxnId="{8F657161-4F7F-4F59-8472-3140D847D336}">
      <dgm:prSet/>
      <dgm:spPr/>
      <dgm:t>
        <a:bodyPr/>
        <a:lstStyle/>
        <a:p>
          <a:endParaRPr lang="en-US"/>
        </a:p>
      </dgm:t>
    </dgm:pt>
    <dgm:pt modelId="{D05549C0-886F-4913-A3CF-FD826C44791A}" type="sibTrans" cxnId="{8F657161-4F7F-4F59-8472-3140D847D336}">
      <dgm:prSet/>
      <dgm:spPr/>
      <dgm:t>
        <a:bodyPr/>
        <a:lstStyle/>
        <a:p>
          <a:endParaRPr lang="en-US"/>
        </a:p>
      </dgm:t>
    </dgm:pt>
    <dgm:pt modelId="{022F849A-BF55-437C-A28A-BF520C0997FA}">
      <dgm:prSet phldrT="[Text]"/>
      <dgm:spPr/>
      <dgm:t>
        <a:bodyPr/>
        <a:lstStyle/>
        <a:p>
          <a:r>
            <a:rPr lang="en-US"/>
            <a:t>Use as many of the mitigation techniques as feasible.</a:t>
          </a:r>
        </a:p>
      </dgm:t>
    </dgm:pt>
    <dgm:pt modelId="{88165F47-5C46-4B23-AF62-4AC2F6A05078}" type="parTrans" cxnId="{700220AC-4681-413D-8278-D88808055364}">
      <dgm:prSet/>
      <dgm:spPr/>
      <dgm:t>
        <a:bodyPr/>
        <a:lstStyle/>
        <a:p>
          <a:endParaRPr lang="en-US"/>
        </a:p>
      </dgm:t>
    </dgm:pt>
    <dgm:pt modelId="{8A77517A-0431-4DEB-8CFD-FB025001DBF1}" type="sibTrans" cxnId="{700220AC-4681-413D-8278-D88808055364}">
      <dgm:prSet/>
      <dgm:spPr/>
      <dgm:t>
        <a:bodyPr/>
        <a:lstStyle/>
        <a:p>
          <a:endParaRPr lang="en-US"/>
        </a:p>
      </dgm:t>
    </dgm:pt>
    <dgm:pt modelId="{E5469BAB-A8FB-43A5-BB89-FB56697447DC}">
      <dgm:prSet/>
      <dgm:spPr/>
      <dgm:t>
        <a:bodyPr/>
        <a:lstStyle/>
        <a:p>
          <a:r>
            <a:rPr lang="en-US"/>
            <a:t>Perform vulnerability assessments.</a:t>
          </a:r>
        </a:p>
      </dgm:t>
    </dgm:pt>
    <dgm:pt modelId="{58285609-A5FE-4276-913E-6D496E2B2D4B}" type="parTrans" cxnId="{D5640784-641A-449E-9A8B-755A5C902C1C}">
      <dgm:prSet/>
      <dgm:spPr/>
      <dgm:t>
        <a:bodyPr/>
        <a:lstStyle/>
        <a:p>
          <a:endParaRPr lang="en-US"/>
        </a:p>
      </dgm:t>
    </dgm:pt>
    <dgm:pt modelId="{1538C2FE-5742-4D64-99AC-27F933770194}" type="sibTrans" cxnId="{D5640784-641A-449E-9A8B-755A5C902C1C}">
      <dgm:prSet/>
      <dgm:spPr/>
      <dgm:t>
        <a:bodyPr/>
        <a:lstStyle/>
        <a:p>
          <a:endParaRPr lang="en-US"/>
        </a:p>
      </dgm:t>
    </dgm:pt>
    <dgm:pt modelId="{7539C6D1-4535-4E77-BD79-98A33CC6AE70}" type="pres">
      <dgm:prSet presAssocID="{67234BE0-61A1-4BB2-B2EC-6628133EECA8}" presName="Name0" presStyleCnt="0">
        <dgm:presLayoutVars>
          <dgm:chMax val="7"/>
          <dgm:chPref val="7"/>
          <dgm:dir/>
        </dgm:presLayoutVars>
      </dgm:prSet>
      <dgm:spPr/>
    </dgm:pt>
    <dgm:pt modelId="{C624A2CF-D9BC-497E-B789-1233DFB31878}" type="pres">
      <dgm:prSet presAssocID="{67234BE0-61A1-4BB2-B2EC-6628133EECA8}" presName="Name1" presStyleCnt="0"/>
      <dgm:spPr/>
    </dgm:pt>
    <dgm:pt modelId="{BE40A91D-342C-4243-95B6-559700A8773B}" type="pres">
      <dgm:prSet presAssocID="{67234BE0-61A1-4BB2-B2EC-6628133EECA8}" presName="cycle" presStyleCnt="0"/>
      <dgm:spPr/>
    </dgm:pt>
    <dgm:pt modelId="{2F4A970F-D0A2-4896-A633-A1E97B001434}" type="pres">
      <dgm:prSet presAssocID="{67234BE0-61A1-4BB2-B2EC-6628133EECA8}" presName="srcNode" presStyleLbl="node1" presStyleIdx="0" presStyleCnt="4"/>
      <dgm:spPr/>
    </dgm:pt>
    <dgm:pt modelId="{CC740388-C02F-4D95-9D38-609A1F50C2F8}" type="pres">
      <dgm:prSet presAssocID="{67234BE0-61A1-4BB2-B2EC-6628133EECA8}" presName="conn" presStyleLbl="parChTrans1D2" presStyleIdx="0" presStyleCnt="1"/>
      <dgm:spPr/>
    </dgm:pt>
    <dgm:pt modelId="{8AD480FC-B38B-4EC6-B8E3-0808D3A66040}" type="pres">
      <dgm:prSet presAssocID="{67234BE0-61A1-4BB2-B2EC-6628133EECA8}" presName="extraNode" presStyleLbl="node1" presStyleIdx="0" presStyleCnt="4"/>
      <dgm:spPr/>
    </dgm:pt>
    <dgm:pt modelId="{0B3E3137-510B-481E-98AB-2922D4570245}" type="pres">
      <dgm:prSet presAssocID="{67234BE0-61A1-4BB2-B2EC-6628133EECA8}" presName="dstNode" presStyleLbl="node1" presStyleIdx="0" presStyleCnt="4"/>
      <dgm:spPr/>
    </dgm:pt>
    <dgm:pt modelId="{E99B951E-DFF0-468A-A858-ED7ECA1B1E02}" type="pres">
      <dgm:prSet presAssocID="{461151D4-9A22-4053-9600-2551CB8FBAFD}" presName="text_1" presStyleLbl="node1" presStyleIdx="0" presStyleCnt="4">
        <dgm:presLayoutVars>
          <dgm:bulletEnabled val="1"/>
        </dgm:presLayoutVars>
      </dgm:prSet>
      <dgm:spPr/>
    </dgm:pt>
    <dgm:pt modelId="{85718504-30C9-4042-B2CE-7A2793CE8027}" type="pres">
      <dgm:prSet presAssocID="{461151D4-9A22-4053-9600-2551CB8FBAFD}" presName="accent_1" presStyleCnt="0"/>
      <dgm:spPr/>
    </dgm:pt>
    <dgm:pt modelId="{D34AC904-6BC2-47B9-9F63-4DED6444B314}" type="pres">
      <dgm:prSet presAssocID="{461151D4-9A22-4053-9600-2551CB8FBAFD}" presName="accentRepeatNode" presStyleLbl="solidFgAcc1" presStyleIdx="0" presStyleCnt="4"/>
      <dgm:spPr/>
    </dgm:pt>
    <dgm:pt modelId="{380F2D4D-507E-4833-BF9A-29DA6524B78F}" type="pres">
      <dgm:prSet presAssocID="{0746DEE8-F87E-4DB1-A38E-813BDB6BE431}" presName="text_2" presStyleLbl="node1" presStyleIdx="1" presStyleCnt="4">
        <dgm:presLayoutVars>
          <dgm:bulletEnabled val="1"/>
        </dgm:presLayoutVars>
      </dgm:prSet>
      <dgm:spPr/>
    </dgm:pt>
    <dgm:pt modelId="{8143561D-557C-47DF-96C0-1351F061B2B1}" type="pres">
      <dgm:prSet presAssocID="{0746DEE8-F87E-4DB1-A38E-813BDB6BE431}" presName="accent_2" presStyleCnt="0"/>
      <dgm:spPr/>
    </dgm:pt>
    <dgm:pt modelId="{C29C834B-D4A5-4555-89C0-33C23ED09DB5}" type="pres">
      <dgm:prSet presAssocID="{0746DEE8-F87E-4DB1-A38E-813BDB6BE431}" presName="accentRepeatNode" presStyleLbl="solidFgAcc1" presStyleIdx="1" presStyleCnt="4"/>
      <dgm:spPr/>
    </dgm:pt>
    <dgm:pt modelId="{CB455298-AE98-49B9-A9F3-66617402AB34}" type="pres">
      <dgm:prSet presAssocID="{022F849A-BF55-437C-A28A-BF520C0997FA}" presName="text_3" presStyleLbl="node1" presStyleIdx="2" presStyleCnt="4">
        <dgm:presLayoutVars>
          <dgm:bulletEnabled val="1"/>
        </dgm:presLayoutVars>
      </dgm:prSet>
      <dgm:spPr/>
    </dgm:pt>
    <dgm:pt modelId="{FB8410E0-5BB2-4CA7-B639-947B5BBC6DBD}" type="pres">
      <dgm:prSet presAssocID="{022F849A-BF55-437C-A28A-BF520C0997FA}" presName="accent_3" presStyleCnt="0"/>
      <dgm:spPr/>
    </dgm:pt>
    <dgm:pt modelId="{53779EB0-2EE8-4862-B0EB-AC94EF8B2860}" type="pres">
      <dgm:prSet presAssocID="{022F849A-BF55-437C-A28A-BF520C0997FA}" presName="accentRepeatNode" presStyleLbl="solidFgAcc1" presStyleIdx="2" presStyleCnt="4"/>
      <dgm:spPr/>
    </dgm:pt>
    <dgm:pt modelId="{167FFA7B-AC78-47AE-8A6C-3264BFA2916B}" type="pres">
      <dgm:prSet presAssocID="{E5469BAB-A8FB-43A5-BB89-FB56697447DC}" presName="text_4" presStyleLbl="node1" presStyleIdx="3" presStyleCnt="4">
        <dgm:presLayoutVars>
          <dgm:bulletEnabled val="1"/>
        </dgm:presLayoutVars>
      </dgm:prSet>
      <dgm:spPr/>
    </dgm:pt>
    <dgm:pt modelId="{4C84966C-6249-4C11-ABEB-716750BB9119}" type="pres">
      <dgm:prSet presAssocID="{E5469BAB-A8FB-43A5-BB89-FB56697447DC}" presName="accent_4" presStyleCnt="0"/>
      <dgm:spPr/>
    </dgm:pt>
    <dgm:pt modelId="{09298658-F019-4B31-BAC4-B863DCAE8AF4}" type="pres">
      <dgm:prSet presAssocID="{E5469BAB-A8FB-43A5-BB89-FB56697447DC}" presName="accentRepeatNode" presStyleLbl="solidFgAcc1" presStyleIdx="3" presStyleCnt="4"/>
      <dgm:spPr/>
    </dgm:pt>
  </dgm:ptLst>
  <dgm:cxnLst>
    <dgm:cxn modelId="{BB806C06-ED35-4E55-A14E-E9A5DF871F9C}" srcId="{67234BE0-61A1-4BB2-B2EC-6628133EECA8}" destId="{461151D4-9A22-4053-9600-2551CB8FBAFD}" srcOrd="0" destOrd="0" parTransId="{D4FB9C73-7DC2-426A-A491-F7DA90E41242}" sibTransId="{9E073C40-5A57-4C3D-A31D-62F6C86754B7}"/>
    <dgm:cxn modelId="{A68C795A-3F69-4C66-BB15-AD432BAD0588}" type="presOf" srcId="{E5469BAB-A8FB-43A5-BB89-FB56697447DC}" destId="{167FFA7B-AC78-47AE-8A6C-3264BFA2916B}" srcOrd="0" destOrd="0" presId="urn:microsoft.com/office/officeart/2008/layout/VerticalCurvedList"/>
    <dgm:cxn modelId="{8F657161-4F7F-4F59-8472-3140D847D336}" srcId="{67234BE0-61A1-4BB2-B2EC-6628133EECA8}" destId="{0746DEE8-F87E-4DB1-A38E-813BDB6BE431}" srcOrd="1" destOrd="0" parTransId="{1AE5211B-56D6-48B2-A42F-07742AA0C9CD}" sibTransId="{D05549C0-886F-4913-A3CF-FD826C44791A}"/>
    <dgm:cxn modelId="{11FE0E6F-3B91-4AD3-90C6-9F000EFC3DA5}" type="presOf" srcId="{0746DEE8-F87E-4DB1-A38E-813BDB6BE431}" destId="{380F2D4D-507E-4833-BF9A-29DA6524B78F}" srcOrd="0" destOrd="0" presId="urn:microsoft.com/office/officeart/2008/layout/VerticalCurvedList"/>
    <dgm:cxn modelId="{D5640784-641A-449E-9A8B-755A5C902C1C}" srcId="{67234BE0-61A1-4BB2-B2EC-6628133EECA8}" destId="{E5469BAB-A8FB-43A5-BB89-FB56697447DC}" srcOrd="3" destOrd="0" parTransId="{58285609-A5FE-4276-913E-6D496E2B2D4B}" sibTransId="{1538C2FE-5742-4D64-99AC-27F933770194}"/>
    <dgm:cxn modelId="{814CBC8C-1BE7-46B3-9599-4FE006A7DAE5}" type="presOf" srcId="{9E073C40-5A57-4C3D-A31D-62F6C86754B7}" destId="{CC740388-C02F-4D95-9D38-609A1F50C2F8}" srcOrd="0" destOrd="0" presId="urn:microsoft.com/office/officeart/2008/layout/VerticalCurvedList"/>
    <dgm:cxn modelId="{700220AC-4681-413D-8278-D88808055364}" srcId="{67234BE0-61A1-4BB2-B2EC-6628133EECA8}" destId="{022F849A-BF55-437C-A28A-BF520C0997FA}" srcOrd="2" destOrd="0" parTransId="{88165F47-5C46-4B23-AF62-4AC2F6A05078}" sibTransId="{8A77517A-0431-4DEB-8CFD-FB025001DBF1}"/>
    <dgm:cxn modelId="{EDB0B9C7-C772-4065-B730-A534C0CB1BB4}" type="presOf" srcId="{67234BE0-61A1-4BB2-B2EC-6628133EECA8}" destId="{7539C6D1-4535-4E77-BD79-98A33CC6AE70}" srcOrd="0" destOrd="0" presId="urn:microsoft.com/office/officeart/2008/layout/VerticalCurvedList"/>
    <dgm:cxn modelId="{4D5926D2-F732-41B7-9FC9-5E388185022F}" type="presOf" srcId="{022F849A-BF55-437C-A28A-BF520C0997FA}" destId="{CB455298-AE98-49B9-A9F3-66617402AB34}" srcOrd="0" destOrd="0" presId="urn:microsoft.com/office/officeart/2008/layout/VerticalCurvedList"/>
    <dgm:cxn modelId="{55C2B5FF-788B-46B6-9E54-BB7E43393890}" type="presOf" srcId="{461151D4-9A22-4053-9600-2551CB8FBAFD}" destId="{E99B951E-DFF0-468A-A858-ED7ECA1B1E02}" srcOrd="0" destOrd="0" presId="urn:microsoft.com/office/officeart/2008/layout/VerticalCurvedList"/>
    <dgm:cxn modelId="{4F229629-B446-478B-9407-E111F4C7A6A0}" type="presParOf" srcId="{7539C6D1-4535-4E77-BD79-98A33CC6AE70}" destId="{C624A2CF-D9BC-497E-B789-1233DFB31878}" srcOrd="0" destOrd="0" presId="urn:microsoft.com/office/officeart/2008/layout/VerticalCurvedList"/>
    <dgm:cxn modelId="{51FF93D9-5BA9-44BD-995D-38416532BD2A}" type="presParOf" srcId="{C624A2CF-D9BC-497E-B789-1233DFB31878}" destId="{BE40A91D-342C-4243-95B6-559700A8773B}" srcOrd="0" destOrd="0" presId="urn:microsoft.com/office/officeart/2008/layout/VerticalCurvedList"/>
    <dgm:cxn modelId="{4183534C-E969-4B05-AE1B-54E4E2BA87AE}" type="presParOf" srcId="{BE40A91D-342C-4243-95B6-559700A8773B}" destId="{2F4A970F-D0A2-4896-A633-A1E97B001434}" srcOrd="0" destOrd="0" presId="urn:microsoft.com/office/officeart/2008/layout/VerticalCurvedList"/>
    <dgm:cxn modelId="{F29D32B9-5E41-4C69-9DF1-E2E53BA5CBAB}" type="presParOf" srcId="{BE40A91D-342C-4243-95B6-559700A8773B}" destId="{CC740388-C02F-4D95-9D38-609A1F50C2F8}" srcOrd="1" destOrd="0" presId="urn:microsoft.com/office/officeart/2008/layout/VerticalCurvedList"/>
    <dgm:cxn modelId="{A3625A44-8958-4A09-887D-632EBA34521E}" type="presParOf" srcId="{BE40A91D-342C-4243-95B6-559700A8773B}" destId="{8AD480FC-B38B-4EC6-B8E3-0808D3A66040}" srcOrd="2" destOrd="0" presId="urn:microsoft.com/office/officeart/2008/layout/VerticalCurvedList"/>
    <dgm:cxn modelId="{3DB5215D-3F66-4336-AC4C-59DC37CBDE29}" type="presParOf" srcId="{BE40A91D-342C-4243-95B6-559700A8773B}" destId="{0B3E3137-510B-481E-98AB-2922D4570245}" srcOrd="3" destOrd="0" presId="urn:microsoft.com/office/officeart/2008/layout/VerticalCurvedList"/>
    <dgm:cxn modelId="{24B9075E-22B6-488B-A5F1-53FB968D5D4E}" type="presParOf" srcId="{C624A2CF-D9BC-497E-B789-1233DFB31878}" destId="{E99B951E-DFF0-468A-A858-ED7ECA1B1E02}" srcOrd="1" destOrd="0" presId="urn:microsoft.com/office/officeart/2008/layout/VerticalCurvedList"/>
    <dgm:cxn modelId="{8DC5DBBF-747E-4B4A-BDB9-E7A58CA6B3C0}" type="presParOf" srcId="{C624A2CF-D9BC-497E-B789-1233DFB31878}" destId="{85718504-30C9-4042-B2CE-7A2793CE8027}" srcOrd="2" destOrd="0" presId="urn:microsoft.com/office/officeart/2008/layout/VerticalCurvedList"/>
    <dgm:cxn modelId="{177C73B8-19A6-40EC-82EA-6DFC8FCDA4B8}" type="presParOf" srcId="{85718504-30C9-4042-B2CE-7A2793CE8027}" destId="{D34AC904-6BC2-47B9-9F63-4DED6444B314}" srcOrd="0" destOrd="0" presId="urn:microsoft.com/office/officeart/2008/layout/VerticalCurvedList"/>
    <dgm:cxn modelId="{3FB1816C-C6CC-4840-AC1D-3728BB17237F}" type="presParOf" srcId="{C624A2CF-D9BC-497E-B789-1233DFB31878}" destId="{380F2D4D-507E-4833-BF9A-29DA6524B78F}" srcOrd="3" destOrd="0" presId="urn:microsoft.com/office/officeart/2008/layout/VerticalCurvedList"/>
    <dgm:cxn modelId="{0D025F0F-1F13-4FF5-928A-3AC56C3BE73F}" type="presParOf" srcId="{C624A2CF-D9BC-497E-B789-1233DFB31878}" destId="{8143561D-557C-47DF-96C0-1351F061B2B1}" srcOrd="4" destOrd="0" presId="urn:microsoft.com/office/officeart/2008/layout/VerticalCurvedList"/>
    <dgm:cxn modelId="{A3CD8D34-A247-4A55-B8C0-4A495C815E3F}" type="presParOf" srcId="{8143561D-557C-47DF-96C0-1351F061B2B1}" destId="{C29C834B-D4A5-4555-89C0-33C23ED09DB5}" srcOrd="0" destOrd="0" presId="urn:microsoft.com/office/officeart/2008/layout/VerticalCurvedList"/>
    <dgm:cxn modelId="{EA0668B9-1B09-4624-9C72-3202F2165F97}" type="presParOf" srcId="{C624A2CF-D9BC-497E-B789-1233DFB31878}" destId="{CB455298-AE98-49B9-A9F3-66617402AB34}" srcOrd="5" destOrd="0" presId="urn:microsoft.com/office/officeart/2008/layout/VerticalCurvedList"/>
    <dgm:cxn modelId="{95696270-022E-4992-98BF-7BE1091853A1}" type="presParOf" srcId="{C624A2CF-D9BC-497E-B789-1233DFB31878}" destId="{FB8410E0-5BB2-4CA7-B639-947B5BBC6DBD}" srcOrd="6" destOrd="0" presId="urn:microsoft.com/office/officeart/2008/layout/VerticalCurvedList"/>
    <dgm:cxn modelId="{73784654-2CB0-4B90-8F1D-0EDE60779865}" type="presParOf" srcId="{FB8410E0-5BB2-4CA7-B639-947B5BBC6DBD}" destId="{53779EB0-2EE8-4862-B0EB-AC94EF8B2860}" srcOrd="0" destOrd="0" presId="urn:microsoft.com/office/officeart/2008/layout/VerticalCurvedList"/>
    <dgm:cxn modelId="{D071B018-BDCA-4CED-A67A-D8A734FCDDCE}" type="presParOf" srcId="{C624A2CF-D9BC-497E-B789-1233DFB31878}" destId="{167FFA7B-AC78-47AE-8A6C-3264BFA2916B}" srcOrd="7" destOrd="0" presId="urn:microsoft.com/office/officeart/2008/layout/VerticalCurvedList"/>
    <dgm:cxn modelId="{1C8146CC-D3B2-4075-ADC6-6701835E0222}" type="presParOf" srcId="{C624A2CF-D9BC-497E-B789-1233DFB31878}" destId="{4C84966C-6249-4C11-ABEB-716750BB9119}" srcOrd="8" destOrd="0" presId="urn:microsoft.com/office/officeart/2008/layout/VerticalCurvedList"/>
    <dgm:cxn modelId="{B9518B54-E81C-4CEB-9432-989775994401}" type="presParOf" srcId="{4C84966C-6249-4C11-ABEB-716750BB9119}" destId="{09298658-F019-4B31-BAC4-B863DCAE8AF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843E3EC-1C2E-4085-924B-DA90077C5AF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FD68D8-BC08-44AA-8680-DDB672B9DF28}">
      <dgm:prSet phldrT="[Text]"/>
      <dgm:spPr/>
      <dgm:t>
        <a:bodyPr/>
        <a:lstStyle/>
        <a:p>
          <a:r>
            <a:rPr lang="en-US" dirty="0"/>
            <a:t>Remove or </a:t>
          </a:r>
          <a:r>
            <a:rPr lang="en-US"/>
            <a:t>change defaults.</a:t>
          </a:r>
          <a:endParaRPr lang="en-US" dirty="0"/>
        </a:p>
      </dgm:t>
    </dgm:pt>
    <dgm:pt modelId="{B93A2E40-A6D7-471D-9BB5-F4D826F8E63A}" type="parTrans" cxnId="{60DA0091-99F2-402F-A479-C4D8198F5D65}">
      <dgm:prSet/>
      <dgm:spPr/>
      <dgm:t>
        <a:bodyPr/>
        <a:lstStyle/>
        <a:p>
          <a:endParaRPr lang="en-US"/>
        </a:p>
      </dgm:t>
    </dgm:pt>
    <dgm:pt modelId="{694584AC-EDBD-42AC-9B06-D57809CF6424}" type="sibTrans" cxnId="{60DA0091-99F2-402F-A479-C4D8198F5D65}">
      <dgm:prSet/>
      <dgm:spPr/>
      <dgm:t>
        <a:bodyPr/>
        <a:lstStyle/>
        <a:p>
          <a:endParaRPr lang="en-US"/>
        </a:p>
      </dgm:t>
    </dgm:pt>
    <dgm:pt modelId="{84CB339B-8377-4E65-B840-5995F23FD09C}">
      <dgm:prSet phldrT="[Text]"/>
      <dgm:spPr/>
      <dgm:t>
        <a:bodyPr/>
        <a:lstStyle/>
        <a:p>
          <a:r>
            <a:rPr lang="en-US" dirty="0"/>
            <a:t>Reduce the </a:t>
          </a:r>
          <a:r>
            <a:rPr lang="en-US"/>
            <a:t>attack surface.</a:t>
          </a:r>
          <a:endParaRPr lang="en-US" dirty="0"/>
        </a:p>
      </dgm:t>
    </dgm:pt>
    <dgm:pt modelId="{D83EC953-AC2F-44E8-BD4E-237A6A4DFC5D}" type="parTrans" cxnId="{A3AB256B-7793-4886-9CFD-B41F00229BD1}">
      <dgm:prSet/>
      <dgm:spPr/>
      <dgm:t>
        <a:bodyPr/>
        <a:lstStyle/>
        <a:p>
          <a:endParaRPr lang="en-US"/>
        </a:p>
      </dgm:t>
    </dgm:pt>
    <dgm:pt modelId="{FF9E8AB3-E111-4554-A1BE-26FC8174104E}" type="sibTrans" cxnId="{A3AB256B-7793-4886-9CFD-B41F00229BD1}">
      <dgm:prSet/>
      <dgm:spPr/>
      <dgm:t>
        <a:bodyPr/>
        <a:lstStyle/>
        <a:p>
          <a:endParaRPr lang="en-US"/>
        </a:p>
      </dgm:t>
    </dgm:pt>
    <dgm:pt modelId="{CB1A2135-4936-41DB-9F96-96A08F9058EB}">
      <dgm:prSet phldrT="[Text]"/>
      <dgm:spPr/>
      <dgm:t>
        <a:bodyPr/>
        <a:lstStyle/>
        <a:p>
          <a:r>
            <a:rPr lang="en-US" dirty="0"/>
            <a:t>Keep systems up </a:t>
          </a:r>
          <a:r>
            <a:rPr lang="en-US"/>
            <a:t>to date.</a:t>
          </a:r>
          <a:endParaRPr lang="en-US" dirty="0"/>
        </a:p>
      </dgm:t>
    </dgm:pt>
    <dgm:pt modelId="{FBC79575-DA97-4BBE-9FDF-8A9356B0902B}" type="parTrans" cxnId="{13004FED-DB43-4154-88FF-C79F2FDAAA8E}">
      <dgm:prSet/>
      <dgm:spPr/>
      <dgm:t>
        <a:bodyPr/>
        <a:lstStyle/>
        <a:p>
          <a:endParaRPr lang="en-US"/>
        </a:p>
      </dgm:t>
    </dgm:pt>
    <dgm:pt modelId="{5A758D40-217E-46DD-BF94-ED0E7A9B1A9C}" type="sibTrans" cxnId="{13004FED-DB43-4154-88FF-C79F2FDAAA8E}">
      <dgm:prSet/>
      <dgm:spPr/>
      <dgm:t>
        <a:bodyPr/>
        <a:lstStyle/>
        <a:p>
          <a:endParaRPr lang="en-US"/>
        </a:p>
      </dgm:t>
    </dgm:pt>
    <dgm:pt modelId="{6D94F218-8CE0-4E79-97B0-4B5DC92FDF05}">
      <dgm:prSet/>
      <dgm:spPr/>
      <dgm:t>
        <a:bodyPr/>
        <a:lstStyle/>
        <a:p>
          <a:r>
            <a:rPr lang="en-US"/>
            <a:t>Enable firewalls.</a:t>
          </a:r>
          <a:endParaRPr lang="en-US" dirty="0"/>
        </a:p>
      </dgm:t>
    </dgm:pt>
    <dgm:pt modelId="{31613CB9-4BC3-4A21-A08C-0767413C11D0}" type="parTrans" cxnId="{210DD9B6-7A93-4A30-AB23-7A3CF88EECE8}">
      <dgm:prSet/>
      <dgm:spPr/>
      <dgm:t>
        <a:bodyPr/>
        <a:lstStyle/>
        <a:p>
          <a:endParaRPr lang="en-US"/>
        </a:p>
      </dgm:t>
    </dgm:pt>
    <dgm:pt modelId="{F41F6AC4-03DA-43A0-990B-0C70D0444613}" type="sibTrans" cxnId="{210DD9B6-7A93-4A30-AB23-7A3CF88EECE8}">
      <dgm:prSet/>
      <dgm:spPr/>
      <dgm:t>
        <a:bodyPr/>
        <a:lstStyle/>
        <a:p>
          <a:endParaRPr lang="en-US"/>
        </a:p>
      </dgm:t>
    </dgm:pt>
    <dgm:pt modelId="{7DB6974E-5099-4AE1-932E-2BBD0E6F0386}" type="pres">
      <dgm:prSet presAssocID="{2843E3EC-1C2E-4085-924B-DA90077C5AF0}" presName="linear" presStyleCnt="0">
        <dgm:presLayoutVars>
          <dgm:dir/>
          <dgm:animLvl val="lvl"/>
          <dgm:resizeHandles val="exact"/>
        </dgm:presLayoutVars>
      </dgm:prSet>
      <dgm:spPr/>
    </dgm:pt>
    <dgm:pt modelId="{C7711A25-61B3-48AA-9BF4-C1DD105DF80E}" type="pres">
      <dgm:prSet presAssocID="{E1FD68D8-BC08-44AA-8680-DDB672B9DF28}" presName="parentLin" presStyleCnt="0"/>
      <dgm:spPr/>
    </dgm:pt>
    <dgm:pt modelId="{23217686-7C9B-445E-B5DA-083215E14E2E}" type="pres">
      <dgm:prSet presAssocID="{E1FD68D8-BC08-44AA-8680-DDB672B9DF28}" presName="parentLeftMargin" presStyleLbl="node1" presStyleIdx="0" presStyleCnt="4"/>
      <dgm:spPr/>
    </dgm:pt>
    <dgm:pt modelId="{C222A0BB-CDB5-4534-825B-E4633E7ACC31}" type="pres">
      <dgm:prSet presAssocID="{E1FD68D8-BC08-44AA-8680-DDB672B9DF2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6885BAF-9B45-46A0-A4B5-8E792404A6DB}" type="pres">
      <dgm:prSet presAssocID="{E1FD68D8-BC08-44AA-8680-DDB672B9DF28}" presName="negativeSpace" presStyleCnt="0"/>
      <dgm:spPr/>
    </dgm:pt>
    <dgm:pt modelId="{4E812AF3-782D-46A7-B907-6B8A0076C2E9}" type="pres">
      <dgm:prSet presAssocID="{E1FD68D8-BC08-44AA-8680-DDB672B9DF28}" presName="childText" presStyleLbl="conFgAcc1" presStyleIdx="0" presStyleCnt="4">
        <dgm:presLayoutVars>
          <dgm:bulletEnabled val="1"/>
        </dgm:presLayoutVars>
      </dgm:prSet>
      <dgm:spPr/>
    </dgm:pt>
    <dgm:pt modelId="{9B908A3A-6101-45B9-880E-0638F6B2617E}" type="pres">
      <dgm:prSet presAssocID="{694584AC-EDBD-42AC-9B06-D57809CF6424}" presName="spaceBetweenRectangles" presStyleCnt="0"/>
      <dgm:spPr/>
    </dgm:pt>
    <dgm:pt modelId="{A7E79D28-B26C-46B3-A964-0800B3AABF37}" type="pres">
      <dgm:prSet presAssocID="{84CB339B-8377-4E65-B840-5995F23FD09C}" presName="parentLin" presStyleCnt="0"/>
      <dgm:spPr/>
    </dgm:pt>
    <dgm:pt modelId="{FB6D18C1-7537-4822-90E5-0764E24A27E6}" type="pres">
      <dgm:prSet presAssocID="{84CB339B-8377-4E65-B840-5995F23FD09C}" presName="parentLeftMargin" presStyleLbl="node1" presStyleIdx="0" presStyleCnt="4"/>
      <dgm:spPr/>
    </dgm:pt>
    <dgm:pt modelId="{30FFEBDA-E154-4DF1-B5FE-D17565567F55}" type="pres">
      <dgm:prSet presAssocID="{84CB339B-8377-4E65-B840-5995F23FD09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E619CCD-31EE-4941-9D10-8547F5D8FF77}" type="pres">
      <dgm:prSet presAssocID="{84CB339B-8377-4E65-B840-5995F23FD09C}" presName="negativeSpace" presStyleCnt="0"/>
      <dgm:spPr/>
    </dgm:pt>
    <dgm:pt modelId="{5DEA1FF6-667C-4D2E-B00B-538B30FA4491}" type="pres">
      <dgm:prSet presAssocID="{84CB339B-8377-4E65-B840-5995F23FD09C}" presName="childText" presStyleLbl="conFgAcc1" presStyleIdx="1" presStyleCnt="4">
        <dgm:presLayoutVars>
          <dgm:bulletEnabled val="1"/>
        </dgm:presLayoutVars>
      </dgm:prSet>
      <dgm:spPr/>
    </dgm:pt>
    <dgm:pt modelId="{5932340B-3C48-45C4-BD2A-87B5F3CB682C}" type="pres">
      <dgm:prSet presAssocID="{FF9E8AB3-E111-4554-A1BE-26FC8174104E}" presName="spaceBetweenRectangles" presStyleCnt="0"/>
      <dgm:spPr/>
    </dgm:pt>
    <dgm:pt modelId="{87C5C03C-146B-4D46-9DD6-083F0D807450}" type="pres">
      <dgm:prSet presAssocID="{CB1A2135-4936-41DB-9F96-96A08F9058EB}" presName="parentLin" presStyleCnt="0"/>
      <dgm:spPr/>
    </dgm:pt>
    <dgm:pt modelId="{0CFD2A97-F3FD-4654-AEAA-277722FB58AC}" type="pres">
      <dgm:prSet presAssocID="{CB1A2135-4936-41DB-9F96-96A08F9058EB}" presName="parentLeftMargin" presStyleLbl="node1" presStyleIdx="1" presStyleCnt="4"/>
      <dgm:spPr/>
    </dgm:pt>
    <dgm:pt modelId="{73F884CD-FDF6-4A6F-AD34-A9E3DD254DAA}" type="pres">
      <dgm:prSet presAssocID="{CB1A2135-4936-41DB-9F96-96A08F9058E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6EAEA45-3473-4419-BE85-B4A8D3C2A9A3}" type="pres">
      <dgm:prSet presAssocID="{CB1A2135-4936-41DB-9F96-96A08F9058EB}" presName="negativeSpace" presStyleCnt="0"/>
      <dgm:spPr/>
    </dgm:pt>
    <dgm:pt modelId="{9D1A2691-B421-4891-AAB8-20CEBC2EFB6A}" type="pres">
      <dgm:prSet presAssocID="{CB1A2135-4936-41DB-9F96-96A08F9058EB}" presName="childText" presStyleLbl="conFgAcc1" presStyleIdx="2" presStyleCnt="4">
        <dgm:presLayoutVars>
          <dgm:bulletEnabled val="1"/>
        </dgm:presLayoutVars>
      </dgm:prSet>
      <dgm:spPr/>
    </dgm:pt>
    <dgm:pt modelId="{0BE78194-6B4A-4077-8502-CF3427C34C75}" type="pres">
      <dgm:prSet presAssocID="{5A758D40-217E-46DD-BF94-ED0E7A9B1A9C}" presName="spaceBetweenRectangles" presStyleCnt="0"/>
      <dgm:spPr/>
    </dgm:pt>
    <dgm:pt modelId="{14FB491B-C5CC-4BB5-B604-863E1E90DFFE}" type="pres">
      <dgm:prSet presAssocID="{6D94F218-8CE0-4E79-97B0-4B5DC92FDF05}" presName="parentLin" presStyleCnt="0"/>
      <dgm:spPr/>
    </dgm:pt>
    <dgm:pt modelId="{03F3BBF1-785B-4C2C-AC99-ACEF9B67BD38}" type="pres">
      <dgm:prSet presAssocID="{6D94F218-8CE0-4E79-97B0-4B5DC92FDF05}" presName="parentLeftMargin" presStyleLbl="node1" presStyleIdx="2" presStyleCnt="4"/>
      <dgm:spPr/>
    </dgm:pt>
    <dgm:pt modelId="{2E475DA9-720D-4EA3-8327-1F412452DF0F}" type="pres">
      <dgm:prSet presAssocID="{6D94F218-8CE0-4E79-97B0-4B5DC92FDF0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F74427A-E174-4AEA-8AC9-D467AEB3A947}" type="pres">
      <dgm:prSet presAssocID="{6D94F218-8CE0-4E79-97B0-4B5DC92FDF05}" presName="negativeSpace" presStyleCnt="0"/>
      <dgm:spPr/>
    </dgm:pt>
    <dgm:pt modelId="{C1FF06AC-9888-4C88-A6FA-41DF08DB2FBA}" type="pres">
      <dgm:prSet presAssocID="{6D94F218-8CE0-4E79-97B0-4B5DC92FDF0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8584301-3E89-48EC-AE3D-606F5B86984F}" type="presOf" srcId="{CB1A2135-4936-41DB-9F96-96A08F9058EB}" destId="{73F884CD-FDF6-4A6F-AD34-A9E3DD254DAA}" srcOrd="1" destOrd="0" presId="urn:microsoft.com/office/officeart/2005/8/layout/list1"/>
    <dgm:cxn modelId="{5D2B8867-DD13-43D5-9B55-AFD5A0922450}" type="presOf" srcId="{6D94F218-8CE0-4E79-97B0-4B5DC92FDF05}" destId="{03F3BBF1-785B-4C2C-AC99-ACEF9B67BD38}" srcOrd="0" destOrd="0" presId="urn:microsoft.com/office/officeart/2005/8/layout/list1"/>
    <dgm:cxn modelId="{A3AB256B-7793-4886-9CFD-B41F00229BD1}" srcId="{2843E3EC-1C2E-4085-924B-DA90077C5AF0}" destId="{84CB339B-8377-4E65-B840-5995F23FD09C}" srcOrd="1" destOrd="0" parTransId="{D83EC953-AC2F-44E8-BD4E-237A6A4DFC5D}" sibTransId="{FF9E8AB3-E111-4554-A1BE-26FC8174104E}"/>
    <dgm:cxn modelId="{99594877-A309-47C5-AB1D-8510A836923D}" type="presOf" srcId="{84CB339B-8377-4E65-B840-5995F23FD09C}" destId="{FB6D18C1-7537-4822-90E5-0764E24A27E6}" srcOrd="0" destOrd="0" presId="urn:microsoft.com/office/officeart/2005/8/layout/list1"/>
    <dgm:cxn modelId="{C2C8907E-A9F8-4AEB-942D-221CC094E57A}" type="presOf" srcId="{6D94F218-8CE0-4E79-97B0-4B5DC92FDF05}" destId="{2E475DA9-720D-4EA3-8327-1F412452DF0F}" srcOrd="1" destOrd="0" presId="urn:microsoft.com/office/officeart/2005/8/layout/list1"/>
    <dgm:cxn modelId="{60DA0091-99F2-402F-A479-C4D8198F5D65}" srcId="{2843E3EC-1C2E-4085-924B-DA90077C5AF0}" destId="{E1FD68D8-BC08-44AA-8680-DDB672B9DF28}" srcOrd="0" destOrd="0" parTransId="{B93A2E40-A6D7-471D-9BB5-F4D826F8E63A}" sibTransId="{694584AC-EDBD-42AC-9B06-D57809CF6424}"/>
    <dgm:cxn modelId="{210DD9B6-7A93-4A30-AB23-7A3CF88EECE8}" srcId="{2843E3EC-1C2E-4085-924B-DA90077C5AF0}" destId="{6D94F218-8CE0-4E79-97B0-4B5DC92FDF05}" srcOrd="3" destOrd="0" parTransId="{31613CB9-4BC3-4A21-A08C-0767413C11D0}" sibTransId="{F41F6AC4-03DA-43A0-990B-0C70D0444613}"/>
    <dgm:cxn modelId="{12D215C1-05BA-4474-8850-786C4695D732}" type="presOf" srcId="{2843E3EC-1C2E-4085-924B-DA90077C5AF0}" destId="{7DB6974E-5099-4AE1-932E-2BBD0E6F0386}" srcOrd="0" destOrd="0" presId="urn:microsoft.com/office/officeart/2005/8/layout/list1"/>
    <dgm:cxn modelId="{2411B4D2-7ED6-46AF-81F1-AE028EA79182}" type="presOf" srcId="{E1FD68D8-BC08-44AA-8680-DDB672B9DF28}" destId="{C222A0BB-CDB5-4534-825B-E4633E7ACC31}" srcOrd="1" destOrd="0" presId="urn:microsoft.com/office/officeart/2005/8/layout/list1"/>
    <dgm:cxn modelId="{2554B5E2-7DCD-4478-9A6E-16F485828CF0}" type="presOf" srcId="{84CB339B-8377-4E65-B840-5995F23FD09C}" destId="{30FFEBDA-E154-4DF1-B5FE-D17565567F55}" srcOrd="1" destOrd="0" presId="urn:microsoft.com/office/officeart/2005/8/layout/list1"/>
    <dgm:cxn modelId="{A972ACE7-A282-4705-93ED-ED913F3B0CEB}" type="presOf" srcId="{CB1A2135-4936-41DB-9F96-96A08F9058EB}" destId="{0CFD2A97-F3FD-4654-AEAA-277722FB58AC}" srcOrd="0" destOrd="0" presId="urn:microsoft.com/office/officeart/2005/8/layout/list1"/>
    <dgm:cxn modelId="{13004FED-DB43-4154-88FF-C79F2FDAAA8E}" srcId="{2843E3EC-1C2E-4085-924B-DA90077C5AF0}" destId="{CB1A2135-4936-41DB-9F96-96A08F9058EB}" srcOrd="2" destOrd="0" parTransId="{FBC79575-DA97-4BBE-9FDF-8A9356B0902B}" sibTransId="{5A758D40-217E-46DD-BF94-ED0E7A9B1A9C}"/>
    <dgm:cxn modelId="{C78D1DFD-1519-40E2-A9BF-14E6CDACFCA4}" type="presOf" srcId="{E1FD68D8-BC08-44AA-8680-DDB672B9DF28}" destId="{23217686-7C9B-445E-B5DA-083215E14E2E}" srcOrd="0" destOrd="0" presId="urn:microsoft.com/office/officeart/2005/8/layout/list1"/>
    <dgm:cxn modelId="{64F4876F-876B-4A51-9111-9BA36933F41E}" type="presParOf" srcId="{7DB6974E-5099-4AE1-932E-2BBD0E6F0386}" destId="{C7711A25-61B3-48AA-9BF4-C1DD105DF80E}" srcOrd="0" destOrd="0" presId="urn:microsoft.com/office/officeart/2005/8/layout/list1"/>
    <dgm:cxn modelId="{DA28BE0F-A532-409D-B999-EC64DA268B1C}" type="presParOf" srcId="{C7711A25-61B3-48AA-9BF4-C1DD105DF80E}" destId="{23217686-7C9B-445E-B5DA-083215E14E2E}" srcOrd="0" destOrd="0" presId="urn:microsoft.com/office/officeart/2005/8/layout/list1"/>
    <dgm:cxn modelId="{23E7F69E-7DE6-4F81-BE81-50F078658DEB}" type="presParOf" srcId="{C7711A25-61B3-48AA-9BF4-C1DD105DF80E}" destId="{C222A0BB-CDB5-4534-825B-E4633E7ACC31}" srcOrd="1" destOrd="0" presId="urn:microsoft.com/office/officeart/2005/8/layout/list1"/>
    <dgm:cxn modelId="{78360C83-AD6C-44A2-AE1F-4EA119C309B7}" type="presParOf" srcId="{7DB6974E-5099-4AE1-932E-2BBD0E6F0386}" destId="{76885BAF-9B45-46A0-A4B5-8E792404A6DB}" srcOrd="1" destOrd="0" presId="urn:microsoft.com/office/officeart/2005/8/layout/list1"/>
    <dgm:cxn modelId="{13D97840-CD3E-4394-8044-AA253B741CED}" type="presParOf" srcId="{7DB6974E-5099-4AE1-932E-2BBD0E6F0386}" destId="{4E812AF3-782D-46A7-B907-6B8A0076C2E9}" srcOrd="2" destOrd="0" presId="urn:microsoft.com/office/officeart/2005/8/layout/list1"/>
    <dgm:cxn modelId="{E48856B4-F1E4-45B4-B749-8EC4013ADA36}" type="presParOf" srcId="{7DB6974E-5099-4AE1-932E-2BBD0E6F0386}" destId="{9B908A3A-6101-45B9-880E-0638F6B2617E}" srcOrd="3" destOrd="0" presId="urn:microsoft.com/office/officeart/2005/8/layout/list1"/>
    <dgm:cxn modelId="{7EC4B748-D892-412F-A480-D8DEA9AC0EEE}" type="presParOf" srcId="{7DB6974E-5099-4AE1-932E-2BBD0E6F0386}" destId="{A7E79D28-B26C-46B3-A964-0800B3AABF37}" srcOrd="4" destOrd="0" presId="urn:microsoft.com/office/officeart/2005/8/layout/list1"/>
    <dgm:cxn modelId="{84D914CE-17A1-4FB1-A20F-56D2ECD12D8C}" type="presParOf" srcId="{A7E79D28-B26C-46B3-A964-0800B3AABF37}" destId="{FB6D18C1-7537-4822-90E5-0764E24A27E6}" srcOrd="0" destOrd="0" presId="urn:microsoft.com/office/officeart/2005/8/layout/list1"/>
    <dgm:cxn modelId="{ED3981C3-BC23-43B1-AC15-319CB71DBB4B}" type="presParOf" srcId="{A7E79D28-B26C-46B3-A964-0800B3AABF37}" destId="{30FFEBDA-E154-4DF1-B5FE-D17565567F55}" srcOrd="1" destOrd="0" presId="urn:microsoft.com/office/officeart/2005/8/layout/list1"/>
    <dgm:cxn modelId="{2EC6AB48-225F-4CA8-B303-0638D12ABF69}" type="presParOf" srcId="{7DB6974E-5099-4AE1-932E-2BBD0E6F0386}" destId="{4E619CCD-31EE-4941-9D10-8547F5D8FF77}" srcOrd="5" destOrd="0" presId="urn:microsoft.com/office/officeart/2005/8/layout/list1"/>
    <dgm:cxn modelId="{8D52AA61-9052-44A0-BFF2-61EA6E4B5D7C}" type="presParOf" srcId="{7DB6974E-5099-4AE1-932E-2BBD0E6F0386}" destId="{5DEA1FF6-667C-4D2E-B00B-538B30FA4491}" srcOrd="6" destOrd="0" presId="urn:microsoft.com/office/officeart/2005/8/layout/list1"/>
    <dgm:cxn modelId="{33F4915D-9875-47D1-9128-4B482CC13538}" type="presParOf" srcId="{7DB6974E-5099-4AE1-932E-2BBD0E6F0386}" destId="{5932340B-3C48-45C4-BD2A-87B5F3CB682C}" srcOrd="7" destOrd="0" presId="urn:microsoft.com/office/officeart/2005/8/layout/list1"/>
    <dgm:cxn modelId="{238B0381-2397-4EC5-9CA9-55844162BF78}" type="presParOf" srcId="{7DB6974E-5099-4AE1-932E-2BBD0E6F0386}" destId="{87C5C03C-146B-4D46-9DD6-083F0D807450}" srcOrd="8" destOrd="0" presId="urn:microsoft.com/office/officeart/2005/8/layout/list1"/>
    <dgm:cxn modelId="{1AAC524C-B0F1-4161-B246-BE1FD35D1254}" type="presParOf" srcId="{87C5C03C-146B-4D46-9DD6-083F0D807450}" destId="{0CFD2A97-F3FD-4654-AEAA-277722FB58AC}" srcOrd="0" destOrd="0" presId="urn:microsoft.com/office/officeart/2005/8/layout/list1"/>
    <dgm:cxn modelId="{3C3C6B98-05C1-4117-A7F3-CB5E3CC47EF3}" type="presParOf" srcId="{87C5C03C-146B-4D46-9DD6-083F0D807450}" destId="{73F884CD-FDF6-4A6F-AD34-A9E3DD254DAA}" srcOrd="1" destOrd="0" presId="urn:microsoft.com/office/officeart/2005/8/layout/list1"/>
    <dgm:cxn modelId="{878389E2-955F-49C6-8766-C15EF4E05913}" type="presParOf" srcId="{7DB6974E-5099-4AE1-932E-2BBD0E6F0386}" destId="{C6EAEA45-3473-4419-BE85-B4A8D3C2A9A3}" srcOrd="9" destOrd="0" presId="urn:microsoft.com/office/officeart/2005/8/layout/list1"/>
    <dgm:cxn modelId="{1D50ED59-655E-4386-8A19-7B03F5EF71BF}" type="presParOf" srcId="{7DB6974E-5099-4AE1-932E-2BBD0E6F0386}" destId="{9D1A2691-B421-4891-AAB8-20CEBC2EFB6A}" srcOrd="10" destOrd="0" presId="urn:microsoft.com/office/officeart/2005/8/layout/list1"/>
    <dgm:cxn modelId="{D5E9DA77-5AEB-4765-805B-DD641C95D21E}" type="presParOf" srcId="{7DB6974E-5099-4AE1-932E-2BBD0E6F0386}" destId="{0BE78194-6B4A-4077-8502-CF3427C34C75}" srcOrd="11" destOrd="0" presId="urn:microsoft.com/office/officeart/2005/8/layout/list1"/>
    <dgm:cxn modelId="{66B7AE11-3752-44B2-809A-0B949BE50E79}" type="presParOf" srcId="{7DB6974E-5099-4AE1-932E-2BBD0E6F0386}" destId="{14FB491B-C5CC-4BB5-B604-863E1E90DFFE}" srcOrd="12" destOrd="0" presId="urn:microsoft.com/office/officeart/2005/8/layout/list1"/>
    <dgm:cxn modelId="{2767DEB9-E513-45E5-93DF-FC79075D4988}" type="presParOf" srcId="{14FB491B-C5CC-4BB5-B604-863E1E90DFFE}" destId="{03F3BBF1-785B-4C2C-AC99-ACEF9B67BD38}" srcOrd="0" destOrd="0" presId="urn:microsoft.com/office/officeart/2005/8/layout/list1"/>
    <dgm:cxn modelId="{FC1D285F-E2FE-4739-8DD9-4124C48CC3FC}" type="presParOf" srcId="{14FB491B-C5CC-4BB5-B604-863E1E90DFFE}" destId="{2E475DA9-720D-4EA3-8327-1F412452DF0F}" srcOrd="1" destOrd="0" presId="urn:microsoft.com/office/officeart/2005/8/layout/list1"/>
    <dgm:cxn modelId="{94B96A9B-04BA-4B83-8A2F-8D6FB28E5ED1}" type="presParOf" srcId="{7DB6974E-5099-4AE1-932E-2BBD0E6F0386}" destId="{6F74427A-E174-4AEA-8AC9-D467AEB3A947}" srcOrd="13" destOrd="0" presId="urn:microsoft.com/office/officeart/2005/8/layout/list1"/>
    <dgm:cxn modelId="{AF0F2FB5-7974-4F97-BB85-3A9D57A75D76}" type="presParOf" srcId="{7DB6974E-5099-4AE1-932E-2BBD0E6F0386}" destId="{C1FF06AC-9888-4C88-A6FA-41DF08DB2FB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843E3EC-1C2E-4085-924B-DA90077C5AF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FD68D8-BC08-44AA-8680-DDB672B9DF28}">
      <dgm:prSet phldrT="[Text]" custT="1"/>
      <dgm:spPr/>
      <dgm:t>
        <a:bodyPr/>
        <a:lstStyle/>
        <a:p>
          <a:r>
            <a:rPr lang="en-US" sz="2600" dirty="0"/>
            <a:t>Enable intrusion detection systems (IDSs)</a:t>
          </a:r>
        </a:p>
      </dgm:t>
    </dgm:pt>
    <dgm:pt modelId="{B93A2E40-A6D7-471D-9BB5-F4D826F8E63A}" type="parTrans" cxnId="{60DA0091-99F2-402F-A479-C4D8198F5D65}">
      <dgm:prSet/>
      <dgm:spPr/>
      <dgm:t>
        <a:bodyPr/>
        <a:lstStyle/>
        <a:p>
          <a:endParaRPr lang="en-US"/>
        </a:p>
      </dgm:t>
    </dgm:pt>
    <dgm:pt modelId="{694584AC-EDBD-42AC-9B06-D57809CF6424}" type="sibTrans" cxnId="{60DA0091-99F2-402F-A479-C4D8198F5D65}">
      <dgm:prSet/>
      <dgm:spPr/>
      <dgm:t>
        <a:bodyPr/>
        <a:lstStyle/>
        <a:p>
          <a:endParaRPr lang="en-US"/>
        </a:p>
      </dgm:t>
    </dgm:pt>
    <dgm:pt modelId="{84CB339B-8377-4E65-B840-5995F23FD09C}">
      <dgm:prSet phldrT="[Text]" custT="1"/>
      <dgm:spPr/>
      <dgm:t>
        <a:bodyPr/>
        <a:lstStyle/>
        <a:p>
          <a:r>
            <a:rPr lang="en-US" sz="2600" dirty="0"/>
            <a:t>Enable intrusion prevention systems (IPSs)</a:t>
          </a:r>
        </a:p>
      </dgm:t>
    </dgm:pt>
    <dgm:pt modelId="{D83EC953-AC2F-44E8-BD4E-237A6A4DFC5D}" type="parTrans" cxnId="{A3AB256B-7793-4886-9CFD-B41F00229BD1}">
      <dgm:prSet/>
      <dgm:spPr/>
      <dgm:t>
        <a:bodyPr/>
        <a:lstStyle/>
        <a:p>
          <a:endParaRPr lang="en-US"/>
        </a:p>
      </dgm:t>
    </dgm:pt>
    <dgm:pt modelId="{FF9E8AB3-E111-4554-A1BE-26FC8174104E}" type="sibTrans" cxnId="{A3AB256B-7793-4886-9CFD-B41F00229BD1}">
      <dgm:prSet/>
      <dgm:spPr/>
      <dgm:t>
        <a:bodyPr/>
        <a:lstStyle/>
        <a:p>
          <a:endParaRPr lang="en-US"/>
        </a:p>
      </dgm:t>
    </dgm:pt>
    <dgm:pt modelId="{CB1A2135-4936-41DB-9F96-96A08F9058EB}">
      <dgm:prSet phldrT="[Text]" custT="1"/>
      <dgm:spPr/>
      <dgm:t>
        <a:bodyPr/>
        <a:lstStyle/>
        <a:p>
          <a:r>
            <a:rPr lang="en-US" sz="2600" dirty="0"/>
            <a:t>Install antivirus software</a:t>
          </a:r>
        </a:p>
      </dgm:t>
    </dgm:pt>
    <dgm:pt modelId="{FBC79575-DA97-4BBE-9FDF-8A9356B0902B}" type="parTrans" cxnId="{13004FED-DB43-4154-88FF-C79F2FDAAA8E}">
      <dgm:prSet/>
      <dgm:spPr/>
      <dgm:t>
        <a:bodyPr/>
        <a:lstStyle/>
        <a:p>
          <a:endParaRPr lang="en-US"/>
        </a:p>
      </dgm:t>
    </dgm:pt>
    <dgm:pt modelId="{5A758D40-217E-46DD-BF94-ED0E7A9B1A9C}" type="sibTrans" cxnId="{13004FED-DB43-4154-88FF-C79F2FDAAA8E}">
      <dgm:prSet/>
      <dgm:spPr/>
      <dgm:t>
        <a:bodyPr/>
        <a:lstStyle/>
        <a:p>
          <a:endParaRPr lang="en-US"/>
        </a:p>
      </dgm:t>
    </dgm:pt>
    <dgm:pt modelId="{7DB6974E-5099-4AE1-932E-2BBD0E6F0386}" type="pres">
      <dgm:prSet presAssocID="{2843E3EC-1C2E-4085-924B-DA90077C5AF0}" presName="linear" presStyleCnt="0">
        <dgm:presLayoutVars>
          <dgm:dir/>
          <dgm:animLvl val="lvl"/>
          <dgm:resizeHandles val="exact"/>
        </dgm:presLayoutVars>
      </dgm:prSet>
      <dgm:spPr/>
    </dgm:pt>
    <dgm:pt modelId="{C7711A25-61B3-48AA-9BF4-C1DD105DF80E}" type="pres">
      <dgm:prSet presAssocID="{E1FD68D8-BC08-44AA-8680-DDB672B9DF28}" presName="parentLin" presStyleCnt="0"/>
      <dgm:spPr/>
    </dgm:pt>
    <dgm:pt modelId="{23217686-7C9B-445E-B5DA-083215E14E2E}" type="pres">
      <dgm:prSet presAssocID="{E1FD68D8-BC08-44AA-8680-DDB672B9DF28}" presName="parentLeftMargin" presStyleLbl="node1" presStyleIdx="0" presStyleCnt="3"/>
      <dgm:spPr/>
    </dgm:pt>
    <dgm:pt modelId="{C222A0BB-CDB5-4534-825B-E4633E7ACC31}" type="pres">
      <dgm:prSet presAssocID="{E1FD68D8-BC08-44AA-8680-DDB672B9DF28}" presName="parentText" presStyleLbl="node1" presStyleIdx="0" presStyleCnt="3" custScaleX="118046">
        <dgm:presLayoutVars>
          <dgm:chMax val="0"/>
          <dgm:bulletEnabled val="1"/>
        </dgm:presLayoutVars>
      </dgm:prSet>
      <dgm:spPr/>
    </dgm:pt>
    <dgm:pt modelId="{76885BAF-9B45-46A0-A4B5-8E792404A6DB}" type="pres">
      <dgm:prSet presAssocID="{E1FD68D8-BC08-44AA-8680-DDB672B9DF28}" presName="negativeSpace" presStyleCnt="0"/>
      <dgm:spPr/>
    </dgm:pt>
    <dgm:pt modelId="{4E812AF3-782D-46A7-B907-6B8A0076C2E9}" type="pres">
      <dgm:prSet presAssocID="{E1FD68D8-BC08-44AA-8680-DDB672B9DF28}" presName="childText" presStyleLbl="conFgAcc1" presStyleIdx="0" presStyleCnt="3">
        <dgm:presLayoutVars>
          <dgm:bulletEnabled val="1"/>
        </dgm:presLayoutVars>
      </dgm:prSet>
      <dgm:spPr/>
    </dgm:pt>
    <dgm:pt modelId="{9B908A3A-6101-45B9-880E-0638F6B2617E}" type="pres">
      <dgm:prSet presAssocID="{694584AC-EDBD-42AC-9B06-D57809CF6424}" presName="spaceBetweenRectangles" presStyleCnt="0"/>
      <dgm:spPr/>
    </dgm:pt>
    <dgm:pt modelId="{A7E79D28-B26C-46B3-A964-0800B3AABF37}" type="pres">
      <dgm:prSet presAssocID="{84CB339B-8377-4E65-B840-5995F23FD09C}" presName="parentLin" presStyleCnt="0"/>
      <dgm:spPr/>
    </dgm:pt>
    <dgm:pt modelId="{FB6D18C1-7537-4822-90E5-0764E24A27E6}" type="pres">
      <dgm:prSet presAssocID="{84CB339B-8377-4E65-B840-5995F23FD09C}" presName="parentLeftMargin" presStyleLbl="node1" presStyleIdx="0" presStyleCnt="3"/>
      <dgm:spPr/>
    </dgm:pt>
    <dgm:pt modelId="{30FFEBDA-E154-4DF1-B5FE-D17565567F55}" type="pres">
      <dgm:prSet presAssocID="{84CB339B-8377-4E65-B840-5995F23FD09C}" presName="parentText" presStyleLbl="node1" presStyleIdx="1" presStyleCnt="3" custScaleX="118046">
        <dgm:presLayoutVars>
          <dgm:chMax val="0"/>
          <dgm:bulletEnabled val="1"/>
        </dgm:presLayoutVars>
      </dgm:prSet>
      <dgm:spPr/>
    </dgm:pt>
    <dgm:pt modelId="{4E619CCD-31EE-4941-9D10-8547F5D8FF77}" type="pres">
      <dgm:prSet presAssocID="{84CB339B-8377-4E65-B840-5995F23FD09C}" presName="negativeSpace" presStyleCnt="0"/>
      <dgm:spPr/>
    </dgm:pt>
    <dgm:pt modelId="{5DEA1FF6-667C-4D2E-B00B-538B30FA4491}" type="pres">
      <dgm:prSet presAssocID="{84CB339B-8377-4E65-B840-5995F23FD09C}" presName="childText" presStyleLbl="conFgAcc1" presStyleIdx="1" presStyleCnt="3">
        <dgm:presLayoutVars>
          <dgm:bulletEnabled val="1"/>
        </dgm:presLayoutVars>
      </dgm:prSet>
      <dgm:spPr/>
    </dgm:pt>
    <dgm:pt modelId="{5932340B-3C48-45C4-BD2A-87B5F3CB682C}" type="pres">
      <dgm:prSet presAssocID="{FF9E8AB3-E111-4554-A1BE-26FC8174104E}" presName="spaceBetweenRectangles" presStyleCnt="0"/>
      <dgm:spPr/>
    </dgm:pt>
    <dgm:pt modelId="{87C5C03C-146B-4D46-9DD6-083F0D807450}" type="pres">
      <dgm:prSet presAssocID="{CB1A2135-4936-41DB-9F96-96A08F9058EB}" presName="parentLin" presStyleCnt="0"/>
      <dgm:spPr/>
    </dgm:pt>
    <dgm:pt modelId="{0CFD2A97-F3FD-4654-AEAA-277722FB58AC}" type="pres">
      <dgm:prSet presAssocID="{CB1A2135-4936-41DB-9F96-96A08F9058EB}" presName="parentLeftMargin" presStyleLbl="node1" presStyleIdx="1" presStyleCnt="3"/>
      <dgm:spPr/>
    </dgm:pt>
    <dgm:pt modelId="{73F884CD-FDF6-4A6F-AD34-A9E3DD254DAA}" type="pres">
      <dgm:prSet presAssocID="{CB1A2135-4936-41DB-9F96-96A08F9058EB}" presName="parentText" presStyleLbl="node1" presStyleIdx="2" presStyleCnt="3" custScaleX="118046">
        <dgm:presLayoutVars>
          <dgm:chMax val="0"/>
          <dgm:bulletEnabled val="1"/>
        </dgm:presLayoutVars>
      </dgm:prSet>
      <dgm:spPr/>
    </dgm:pt>
    <dgm:pt modelId="{C6EAEA45-3473-4419-BE85-B4A8D3C2A9A3}" type="pres">
      <dgm:prSet presAssocID="{CB1A2135-4936-41DB-9F96-96A08F9058EB}" presName="negativeSpace" presStyleCnt="0"/>
      <dgm:spPr/>
    </dgm:pt>
    <dgm:pt modelId="{9D1A2691-B421-4891-AAB8-20CEBC2EFB6A}" type="pres">
      <dgm:prSet presAssocID="{CB1A2135-4936-41DB-9F96-96A08F9058E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1A0570C-0491-45CE-8F72-D643B40E9E96}" type="presOf" srcId="{E1FD68D8-BC08-44AA-8680-DDB672B9DF28}" destId="{C222A0BB-CDB5-4534-825B-E4633E7ACC31}" srcOrd="1" destOrd="0" presId="urn:microsoft.com/office/officeart/2005/8/layout/list1"/>
    <dgm:cxn modelId="{86CCF113-1B90-4DB5-AAC7-96AEF0D4D1D5}" type="presOf" srcId="{84CB339B-8377-4E65-B840-5995F23FD09C}" destId="{FB6D18C1-7537-4822-90E5-0764E24A27E6}" srcOrd="0" destOrd="0" presId="urn:microsoft.com/office/officeart/2005/8/layout/list1"/>
    <dgm:cxn modelId="{29B69430-B9AC-4A45-A89C-CCE0822CE019}" type="presOf" srcId="{CB1A2135-4936-41DB-9F96-96A08F9058EB}" destId="{0CFD2A97-F3FD-4654-AEAA-277722FB58AC}" srcOrd="0" destOrd="0" presId="urn:microsoft.com/office/officeart/2005/8/layout/list1"/>
    <dgm:cxn modelId="{E77D8341-DCCA-499E-9915-B39B1DE44E6E}" type="presOf" srcId="{CB1A2135-4936-41DB-9F96-96A08F9058EB}" destId="{73F884CD-FDF6-4A6F-AD34-A9E3DD254DAA}" srcOrd="1" destOrd="0" presId="urn:microsoft.com/office/officeart/2005/8/layout/list1"/>
    <dgm:cxn modelId="{A3AB256B-7793-4886-9CFD-B41F00229BD1}" srcId="{2843E3EC-1C2E-4085-924B-DA90077C5AF0}" destId="{84CB339B-8377-4E65-B840-5995F23FD09C}" srcOrd="1" destOrd="0" parTransId="{D83EC953-AC2F-44E8-BD4E-237A6A4DFC5D}" sibTransId="{FF9E8AB3-E111-4554-A1BE-26FC8174104E}"/>
    <dgm:cxn modelId="{60DA0091-99F2-402F-A479-C4D8198F5D65}" srcId="{2843E3EC-1C2E-4085-924B-DA90077C5AF0}" destId="{E1FD68D8-BC08-44AA-8680-DDB672B9DF28}" srcOrd="0" destOrd="0" parTransId="{B93A2E40-A6D7-471D-9BB5-F4D826F8E63A}" sibTransId="{694584AC-EDBD-42AC-9B06-D57809CF6424}"/>
    <dgm:cxn modelId="{14EEBE93-BAC3-4457-95F5-FA7AFC6B2BF1}" type="presOf" srcId="{84CB339B-8377-4E65-B840-5995F23FD09C}" destId="{30FFEBDA-E154-4DF1-B5FE-D17565567F55}" srcOrd="1" destOrd="0" presId="urn:microsoft.com/office/officeart/2005/8/layout/list1"/>
    <dgm:cxn modelId="{014E02A4-5141-4AC7-9AF8-E979B89804EB}" type="presOf" srcId="{2843E3EC-1C2E-4085-924B-DA90077C5AF0}" destId="{7DB6974E-5099-4AE1-932E-2BBD0E6F0386}" srcOrd="0" destOrd="0" presId="urn:microsoft.com/office/officeart/2005/8/layout/list1"/>
    <dgm:cxn modelId="{2353ACBB-2E8F-43DC-982F-F44F5F672DD3}" type="presOf" srcId="{E1FD68D8-BC08-44AA-8680-DDB672B9DF28}" destId="{23217686-7C9B-445E-B5DA-083215E14E2E}" srcOrd="0" destOrd="0" presId="urn:microsoft.com/office/officeart/2005/8/layout/list1"/>
    <dgm:cxn modelId="{13004FED-DB43-4154-88FF-C79F2FDAAA8E}" srcId="{2843E3EC-1C2E-4085-924B-DA90077C5AF0}" destId="{CB1A2135-4936-41DB-9F96-96A08F9058EB}" srcOrd="2" destOrd="0" parTransId="{FBC79575-DA97-4BBE-9FDF-8A9356B0902B}" sibTransId="{5A758D40-217E-46DD-BF94-ED0E7A9B1A9C}"/>
    <dgm:cxn modelId="{F362B8C4-FDB7-444D-9761-A3BBB79AAC8F}" type="presParOf" srcId="{7DB6974E-5099-4AE1-932E-2BBD0E6F0386}" destId="{C7711A25-61B3-48AA-9BF4-C1DD105DF80E}" srcOrd="0" destOrd="0" presId="urn:microsoft.com/office/officeart/2005/8/layout/list1"/>
    <dgm:cxn modelId="{8670B42A-93C1-4534-A0BF-F202E81A92FE}" type="presParOf" srcId="{C7711A25-61B3-48AA-9BF4-C1DD105DF80E}" destId="{23217686-7C9B-445E-B5DA-083215E14E2E}" srcOrd="0" destOrd="0" presId="urn:microsoft.com/office/officeart/2005/8/layout/list1"/>
    <dgm:cxn modelId="{852B320A-171F-431B-95B4-81CBFF366E46}" type="presParOf" srcId="{C7711A25-61B3-48AA-9BF4-C1DD105DF80E}" destId="{C222A0BB-CDB5-4534-825B-E4633E7ACC31}" srcOrd="1" destOrd="0" presId="urn:microsoft.com/office/officeart/2005/8/layout/list1"/>
    <dgm:cxn modelId="{C42ADEF0-8DA7-451A-8F92-396AE2C85E26}" type="presParOf" srcId="{7DB6974E-5099-4AE1-932E-2BBD0E6F0386}" destId="{76885BAF-9B45-46A0-A4B5-8E792404A6DB}" srcOrd="1" destOrd="0" presId="urn:microsoft.com/office/officeart/2005/8/layout/list1"/>
    <dgm:cxn modelId="{E49E5CAF-F4BD-458F-9740-20D94DBD3097}" type="presParOf" srcId="{7DB6974E-5099-4AE1-932E-2BBD0E6F0386}" destId="{4E812AF3-782D-46A7-B907-6B8A0076C2E9}" srcOrd="2" destOrd="0" presId="urn:microsoft.com/office/officeart/2005/8/layout/list1"/>
    <dgm:cxn modelId="{39249BE1-A117-415C-BD2A-ED8CD70A110E}" type="presParOf" srcId="{7DB6974E-5099-4AE1-932E-2BBD0E6F0386}" destId="{9B908A3A-6101-45B9-880E-0638F6B2617E}" srcOrd="3" destOrd="0" presId="urn:microsoft.com/office/officeart/2005/8/layout/list1"/>
    <dgm:cxn modelId="{FFBA6766-2CEC-40DA-B59E-09DB339FB65E}" type="presParOf" srcId="{7DB6974E-5099-4AE1-932E-2BBD0E6F0386}" destId="{A7E79D28-B26C-46B3-A964-0800B3AABF37}" srcOrd="4" destOrd="0" presId="urn:microsoft.com/office/officeart/2005/8/layout/list1"/>
    <dgm:cxn modelId="{7E4785D8-5C40-4113-8B25-6CDD9A9D8762}" type="presParOf" srcId="{A7E79D28-B26C-46B3-A964-0800B3AABF37}" destId="{FB6D18C1-7537-4822-90E5-0764E24A27E6}" srcOrd="0" destOrd="0" presId="urn:microsoft.com/office/officeart/2005/8/layout/list1"/>
    <dgm:cxn modelId="{E2561EF2-F342-4C7F-9CD2-F5693948DF01}" type="presParOf" srcId="{A7E79D28-B26C-46B3-A964-0800B3AABF37}" destId="{30FFEBDA-E154-4DF1-B5FE-D17565567F55}" srcOrd="1" destOrd="0" presId="urn:microsoft.com/office/officeart/2005/8/layout/list1"/>
    <dgm:cxn modelId="{D9AEEDA1-EC6D-46C1-844B-11AD2C9D2265}" type="presParOf" srcId="{7DB6974E-5099-4AE1-932E-2BBD0E6F0386}" destId="{4E619CCD-31EE-4941-9D10-8547F5D8FF77}" srcOrd="5" destOrd="0" presId="urn:microsoft.com/office/officeart/2005/8/layout/list1"/>
    <dgm:cxn modelId="{82747B55-FEB7-4325-A8DA-C893874DB864}" type="presParOf" srcId="{7DB6974E-5099-4AE1-932E-2BBD0E6F0386}" destId="{5DEA1FF6-667C-4D2E-B00B-538B30FA4491}" srcOrd="6" destOrd="0" presId="urn:microsoft.com/office/officeart/2005/8/layout/list1"/>
    <dgm:cxn modelId="{3F617D80-799B-49B7-A6A9-C989B289EB27}" type="presParOf" srcId="{7DB6974E-5099-4AE1-932E-2BBD0E6F0386}" destId="{5932340B-3C48-45C4-BD2A-87B5F3CB682C}" srcOrd="7" destOrd="0" presId="urn:microsoft.com/office/officeart/2005/8/layout/list1"/>
    <dgm:cxn modelId="{1E3E3D52-8BA1-4BCE-8EB9-B1B30F2C6751}" type="presParOf" srcId="{7DB6974E-5099-4AE1-932E-2BBD0E6F0386}" destId="{87C5C03C-146B-4D46-9DD6-083F0D807450}" srcOrd="8" destOrd="0" presId="urn:microsoft.com/office/officeart/2005/8/layout/list1"/>
    <dgm:cxn modelId="{F0106315-1170-4A49-A059-4BB3D4D3B648}" type="presParOf" srcId="{87C5C03C-146B-4D46-9DD6-083F0D807450}" destId="{0CFD2A97-F3FD-4654-AEAA-277722FB58AC}" srcOrd="0" destOrd="0" presId="urn:microsoft.com/office/officeart/2005/8/layout/list1"/>
    <dgm:cxn modelId="{D028E66B-1BBC-4780-AA60-64BEA601D6EA}" type="presParOf" srcId="{87C5C03C-146B-4D46-9DD6-083F0D807450}" destId="{73F884CD-FDF6-4A6F-AD34-A9E3DD254DAA}" srcOrd="1" destOrd="0" presId="urn:microsoft.com/office/officeart/2005/8/layout/list1"/>
    <dgm:cxn modelId="{D44EFF15-ACF0-4CD1-8297-ED591B65B66E}" type="presParOf" srcId="{7DB6974E-5099-4AE1-932E-2BBD0E6F0386}" destId="{C6EAEA45-3473-4419-BE85-B4A8D3C2A9A3}" srcOrd="9" destOrd="0" presId="urn:microsoft.com/office/officeart/2005/8/layout/list1"/>
    <dgm:cxn modelId="{A1A71886-C363-4725-8CB8-4CC2869F4698}" type="presParOf" srcId="{7DB6974E-5099-4AE1-932E-2BBD0E6F0386}" destId="{9D1A2691-B421-4891-AAB8-20CEBC2EFB6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843E3EC-1C2E-4085-924B-DA90077C5AF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FD68D8-BC08-44AA-8680-DDB672B9DF28}">
      <dgm:prSet phldrT="[Text]" custT="1"/>
      <dgm:spPr/>
      <dgm:t>
        <a:bodyPr/>
        <a:lstStyle/>
        <a:p>
          <a:r>
            <a:rPr lang="en-US" sz="2600"/>
            <a:t>Harden servers.</a:t>
          </a:r>
          <a:endParaRPr lang="en-US" sz="2600" dirty="0"/>
        </a:p>
      </dgm:t>
    </dgm:pt>
    <dgm:pt modelId="{B93A2E40-A6D7-471D-9BB5-F4D826F8E63A}" type="parTrans" cxnId="{60DA0091-99F2-402F-A479-C4D8198F5D65}">
      <dgm:prSet/>
      <dgm:spPr/>
      <dgm:t>
        <a:bodyPr/>
        <a:lstStyle/>
        <a:p>
          <a:endParaRPr lang="en-US"/>
        </a:p>
      </dgm:t>
    </dgm:pt>
    <dgm:pt modelId="{694584AC-EDBD-42AC-9B06-D57809CF6424}" type="sibTrans" cxnId="{60DA0091-99F2-402F-A479-C4D8198F5D65}">
      <dgm:prSet/>
      <dgm:spPr/>
      <dgm:t>
        <a:bodyPr/>
        <a:lstStyle/>
        <a:p>
          <a:endParaRPr lang="en-US"/>
        </a:p>
      </dgm:t>
    </dgm:pt>
    <dgm:pt modelId="{84CB339B-8377-4E65-B840-5995F23FD09C}">
      <dgm:prSet phldrT="[Text]" custT="1"/>
      <dgm:spPr/>
      <dgm:t>
        <a:bodyPr/>
        <a:lstStyle/>
        <a:p>
          <a:r>
            <a:rPr lang="en-US" sz="2600"/>
            <a:t>Use configuration management.</a:t>
          </a:r>
          <a:endParaRPr lang="en-US" sz="2600" dirty="0"/>
        </a:p>
      </dgm:t>
    </dgm:pt>
    <dgm:pt modelId="{D83EC953-AC2F-44E8-BD4E-237A6A4DFC5D}" type="parTrans" cxnId="{A3AB256B-7793-4886-9CFD-B41F00229BD1}">
      <dgm:prSet/>
      <dgm:spPr/>
      <dgm:t>
        <a:bodyPr/>
        <a:lstStyle/>
        <a:p>
          <a:endParaRPr lang="en-US"/>
        </a:p>
      </dgm:t>
    </dgm:pt>
    <dgm:pt modelId="{FF9E8AB3-E111-4554-A1BE-26FC8174104E}" type="sibTrans" cxnId="{A3AB256B-7793-4886-9CFD-B41F00229BD1}">
      <dgm:prSet/>
      <dgm:spPr/>
      <dgm:t>
        <a:bodyPr/>
        <a:lstStyle/>
        <a:p>
          <a:endParaRPr lang="en-US"/>
        </a:p>
      </dgm:t>
    </dgm:pt>
    <dgm:pt modelId="{CB1A2135-4936-41DB-9F96-96A08F9058EB}">
      <dgm:prSet phldrT="[Text]" custT="1"/>
      <dgm:spPr/>
      <dgm:t>
        <a:bodyPr/>
        <a:lstStyle/>
        <a:p>
          <a:r>
            <a:rPr lang="en-US" sz="2600"/>
            <a:t>Perform risk assessments.</a:t>
          </a:r>
          <a:endParaRPr lang="en-US" sz="2600" dirty="0"/>
        </a:p>
      </dgm:t>
    </dgm:pt>
    <dgm:pt modelId="{FBC79575-DA97-4BBE-9FDF-8A9356B0902B}" type="parTrans" cxnId="{13004FED-DB43-4154-88FF-C79F2FDAAA8E}">
      <dgm:prSet/>
      <dgm:spPr/>
      <dgm:t>
        <a:bodyPr/>
        <a:lstStyle/>
        <a:p>
          <a:endParaRPr lang="en-US"/>
        </a:p>
      </dgm:t>
    </dgm:pt>
    <dgm:pt modelId="{5A758D40-217E-46DD-BF94-ED0E7A9B1A9C}" type="sibTrans" cxnId="{13004FED-DB43-4154-88FF-C79F2FDAAA8E}">
      <dgm:prSet/>
      <dgm:spPr/>
      <dgm:t>
        <a:bodyPr/>
        <a:lstStyle/>
        <a:p>
          <a:endParaRPr lang="en-US"/>
        </a:p>
      </dgm:t>
    </dgm:pt>
    <dgm:pt modelId="{90A9F6ED-F4D7-4794-9E1A-E8D187CE22D0}">
      <dgm:prSet custT="1"/>
      <dgm:spPr/>
      <dgm:t>
        <a:bodyPr/>
        <a:lstStyle/>
        <a:p>
          <a:r>
            <a:rPr lang="en-US" sz="2600"/>
            <a:t>Perform vulnerability assessments.</a:t>
          </a:r>
        </a:p>
      </dgm:t>
    </dgm:pt>
    <dgm:pt modelId="{E53DECFB-C09C-42B4-B5A6-5C7090E6AFAA}" type="parTrans" cxnId="{9F858032-1B8F-4155-9A90-2840B003FCB8}">
      <dgm:prSet/>
      <dgm:spPr/>
      <dgm:t>
        <a:bodyPr/>
        <a:lstStyle/>
        <a:p>
          <a:endParaRPr lang="en-US"/>
        </a:p>
      </dgm:t>
    </dgm:pt>
    <dgm:pt modelId="{AADD2C78-2A78-4302-96C3-611E285BBCEB}" type="sibTrans" cxnId="{9F858032-1B8F-4155-9A90-2840B003FCB8}">
      <dgm:prSet/>
      <dgm:spPr/>
      <dgm:t>
        <a:bodyPr/>
        <a:lstStyle/>
        <a:p>
          <a:endParaRPr lang="en-US"/>
        </a:p>
      </dgm:t>
    </dgm:pt>
    <dgm:pt modelId="{29B151D9-2BF7-4B6C-B060-5E9C3737D509}" type="pres">
      <dgm:prSet presAssocID="{2843E3EC-1C2E-4085-924B-DA90077C5AF0}" presName="Name0" presStyleCnt="0">
        <dgm:presLayoutVars>
          <dgm:chMax val="7"/>
          <dgm:chPref val="7"/>
          <dgm:dir/>
        </dgm:presLayoutVars>
      </dgm:prSet>
      <dgm:spPr/>
    </dgm:pt>
    <dgm:pt modelId="{9C3FC7AE-B8C5-4591-93FB-79B665916318}" type="pres">
      <dgm:prSet presAssocID="{2843E3EC-1C2E-4085-924B-DA90077C5AF0}" presName="Name1" presStyleCnt="0"/>
      <dgm:spPr/>
    </dgm:pt>
    <dgm:pt modelId="{B04FC278-C0A6-4F0F-A35A-6D9A4214F6A0}" type="pres">
      <dgm:prSet presAssocID="{2843E3EC-1C2E-4085-924B-DA90077C5AF0}" presName="cycle" presStyleCnt="0"/>
      <dgm:spPr/>
    </dgm:pt>
    <dgm:pt modelId="{B58F7AF9-765B-402B-BCC1-D2C504473DF4}" type="pres">
      <dgm:prSet presAssocID="{2843E3EC-1C2E-4085-924B-DA90077C5AF0}" presName="srcNode" presStyleLbl="node1" presStyleIdx="0" presStyleCnt="4"/>
      <dgm:spPr/>
    </dgm:pt>
    <dgm:pt modelId="{519D9AB5-3B17-4101-91CC-5DA57048C3F1}" type="pres">
      <dgm:prSet presAssocID="{2843E3EC-1C2E-4085-924B-DA90077C5AF0}" presName="conn" presStyleLbl="parChTrans1D2" presStyleIdx="0" presStyleCnt="1"/>
      <dgm:spPr/>
    </dgm:pt>
    <dgm:pt modelId="{69F9518B-CCDA-4F8F-B564-E35FA01CB24A}" type="pres">
      <dgm:prSet presAssocID="{2843E3EC-1C2E-4085-924B-DA90077C5AF0}" presName="extraNode" presStyleLbl="node1" presStyleIdx="0" presStyleCnt="4"/>
      <dgm:spPr/>
    </dgm:pt>
    <dgm:pt modelId="{C32AF450-6846-4DA2-878B-42A154E5469B}" type="pres">
      <dgm:prSet presAssocID="{2843E3EC-1C2E-4085-924B-DA90077C5AF0}" presName="dstNode" presStyleLbl="node1" presStyleIdx="0" presStyleCnt="4"/>
      <dgm:spPr/>
    </dgm:pt>
    <dgm:pt modelId="{CA9535D1-DDEA-468A-B495-4ACE0B138ABE}" type="pres">
      <dgm:prSet presAssocID="{E1FD68D8-BC08-44AA-8680-DDB672B9DF28}" presName="text_1" presStyleLbl="node1" presStyleIdx="0" presStyleCnt="4">
        <dgm:presLayoutVars>
          <dgm:bulletEnabled val="1"/>
        </dgm:presLayoutVars>
      </dgm:prSet>
      <dgm:spPr/>
    </dgm:pt>
    <dgm:pt modelId="{A033CB21-53EC-460D-8692-B9025893D8CC}" type="pres">
      <dgm:prSet presAssocID="{E1FD68D8-BC08-44AA-8680-DDB672B9DF28}" presName="accent_1" presStyleCnt="0"/>
      <dgm:spPr/>
    </dgm:pt>
    <dgm:pt modelId="{49FE81E7-A667-47A2-A3B2-D3425E4ECA1C}" type="pres">
      <dgm:prSet presAssocID="{E1FD68D8-BC08-44AA-8680-DDB672B9DF28}" presName="accentRepeatNode" presStyleLbl="solidFgAcc1" presStyleIdx="0" presStyleCnt="4"/>
      <dgm:spPr/>
    </dgm:pt>
    <dgm:pt modelId="{7911973D-D780-4941-AF4C-B6A4AA31C567}" type="pres">
      <dgm:prSet presAssocID="{84CB339B-8377-4E65-B840-5995F23FD09C}" presName="text_2" presStyleLbl="node1" presStyleIdx="1" presStyleCnt="4">
        <dgm:presLayoutVars>
          <dgm:bulletEnabled val="1"/>
        </dgm:presLayoutVars>
      </dgm:prSet>
      <dgm:spPr/>
    </dgm:pt>
    <dgm:pt modelId="{698ED73C-7E85-4CF0-B6BC-B1AD64DC73B4}" type="pres">
      <dgm:prSet presAssocID="{84CB339B-8377-4E65-B840-5995F23FD09C}" presName="accent_2" presStyleCnt="0"/>
      <dgm:spPr/>
    </dgm:pt>
    <dgm:pt modelId="{6B086450-A4A6-46DA-B95F-A92BDB6CCB15}" type="pres">
      <dgm:prSet presAssocID="{84CB339B-8377-4E65-B840-5995F23FD09C}" presName="accentRepeatNode" presStyleLbl="solidFgAcc1" presStyleIdx="1" presStyleCnt="4"/>
      <dgm:spPr/>
    </dgm:pt>
    <dgm:pt modelId="{D1958B3D-4C93-483E-BE20-B31C2581228E}" type="pres">
      <dgm:prSet presAssocID="{CB1A2135-4936-41DB-9F96-96A08F9058EB}" presName="text_3" presStyleLbl="node1" presStyleIdx="2" presStyleCnt="4">
        <dgm:presLayoutVars>
          <dgm:bulletEnabled val="1"/>
        </dgm:presLayoutVars>
      </dgm:prSet>
      <dgm:spPr/>
    </dgm:pt>
    <dgm:pt modelId="{99E7F8B7-3238-438B-BBC7-02A73988B01D}" type="pres">
      <dgm:prSet presAssocID="{CB1A2135-4936-41DB-9F96-96A08F9058EB}" presName="accent_3" presStyleCnt="0"/>
      <dgm:spPr/>
    </dgm:pt>
    <dgm:pt modelId="{DD3F7364-DA93-4811-AABB-C4011C8B6460}" type="pres">
      <dgm:prSet presAssocID="{CB1A2135-4936-41DB-9F96-96A08F9058EB}" presName="accentRepeatNode" presStyleLbl="solidFgAcc1" presStyleIdx="2" presStyleCnt="4"/>
      <dgm:spPr/>
    </dgm:pt>
    <dgm:pt modelId="{AEB684E0-3F29-472E-9AAC-926441236DC4}" type="pres">
      <dgm:prSet presAssocID="{90A9F6ED-F4D7-4794-9E1A-E8D187CE22D0}" presName="text_4" presStyleLbl="node1" presStyleIdx="3" presStyleCnt="4">
        <dgm:presLayoutVars>
          <dgm:bulletEnabled val="1"/>
        </dgm:presLayoutVars>
      </dgm:prSet>
      <dgm:spPr/>
    </dgm:pt>
    <dgm:pt modelId="{CE818727-556D-4C1B-B2BF-B11519BDDBF6}" type="pres">
      <dgm:prSet presAssocID="{90A9F6ED-F4D7-4794-9E1A-E8D187CE22D0}" presName="accent_4" presStyleCnt="0"/>
      <dgm:spPr/>
    </dgm:pt>
    <dgm:pt modelId="{D2FBA6E2-8D83-4FAA-91DC-A45C760A8F6C}" type="pres">
      <dgm:prSet presAssocID="{90A9F6ED-F4D7-4794-9E1A-E8D187CE22D0}" presName="accentRepeatNode" presStyleLbl="solidFgAcc1" presStyleIdx="3" presStyleCnt="4"/>
      <dgm:spPr/>
    </dgm:pt>
  </dgm:ptLst>
  <dgm:cxnLst>
    <dgm:cxn modelId="{9F858032-1B8F-4155-9A90-2840B003FCB8}" srcId="{2843E3EC-1C2E-4085-924B-DA90077C5AF0}" destId="{90A9F6ED-F4D7-4794-9E1A-E8D187CE22D0}" srcOrd="3" destOrd="0" parTransId="{E53DECFB-C09C-42B4-B5A6-5C7090E6AFAA}" sibTransId="{AADD2C78-2A78-4302-96C3-611E285BBCEB}"/>
    <dgm:cxn modelId="{818B9A53-05FD-4876-8CCA-A05437F5DF60}" type="presOf" srcId="{CB1A2135-4936-41DB-9F96-96A08F9058EB}" destId="{D1958B3D-4C93-483E-BE20-B31C2581228E}" srcOrd="0" destOrd="0" presId="urn:microsoft.com/office/officeart/2008/layout/VerticalCurvedList"/>
    <dgm:cxn modelId="{693D325D-5EA6-4DA8-BBFD-DEFFC9445D20}" type="presOf" srcId="{2843E3EC-1C2E-4085-924B-DA90077C5AF0}" destId="{29B151D9-2BF7-4B6C-B060-5E9C3737D509}" srcOrd="0" destOrd="0" presId="urn:microsoft.com/office/officeart/2008/layout/VerticalCurvedList"/>
    <dgm:cxn modelId="{F4BDC467-0C25-4E0F-B2FF-7ECC0FD8E5E8}" type="presOf" srcId="{E1FD68D8-BC08-44AA-8680-DDB672B9DF28}" destId="{CA9535D1-DDEA-468A-B495-4ACE0B138ABE}" srcOrd="0" destOrd="0" presId="urn:microsoft.com/office/officeart/2008/layout/VerticalCurvedList"/>
    <dgm:cxn modelId="{A3AB256B-7793-4886-9CFD-B41F00229BD1}" srcId="{2843E3EC-1C2E-4085-924B-DA90077C5AF0}" destId="{84CB339B-8377-4E65-B840-5995F23FD09C}" srcOrd="1" destOrd="0" parTransId="{D83EC953-AC2F-44E8-BD4E-237A6A4DFC5D}" sibTransId="{FF9E8AB3-E111-4554-A1BE-26FC8174104E}"/>
    <dgm:cxn modelId="{30033571-91D9-4E83-9F8D-853390775353}" type="presOf" srcId="{694584AC-EDBD-42AC-9B06-D57809CF6424}" destId="{519D9AB5-3B17-4101-91CC-5DA57048C3F1}" srcOrd="0" destOrd="0" presId="urn:microsoft.com/office/officeart/2008/layout/VerticalCurvedList"/>
    <dgm:cxn modelId="{60DA0091-99F2-402F-A479-C4D8198F5D65}" srcId="{2843E3EC-1C2E-4085-924B-DA90077C5AF0}" destId="{E1FD68D8-BC08-44AA-8680-DDB672B9DF28}" srcOrd="0" destOrd="0" parTransId="{B93A2E40-A6D7-471D-9BB5-F4D826F8E63A}" sibTransId="{694584AC-EDBD-42AC-9B06-D57809CF6424}"/>
    <dgm:cxn modelId="{370A04C6-7538-4336-91ED-1BF09C6884C2}" type="presOf" srcId="{90A9F6ED-F4D7-4794-9E1A-E8D187CE22D0}" destId="{AEB684E0-3F29-472E-9AAC-926441236DC4}" srcOrd="0" destOrd="0" presId="urn:microsoft.com/office/officeart/2008/layout/VerticalCurvedList"/>
    <dgm:cxn modelId="{1220AEEC-244C-4BB0-B9FD-562E0575EE7E}" type="presOf" srcId="{84CB339B-8377-4E65-B840-5995F23FD09C}" destId="{7911973D-D780-4941-AF4C-B6A4AA31C567}" srcOrd="0" destOrd="0" presId="urn:microsoft.com/office/officeart/2008/layout/VerticalCurvedList"/>
    <dgm:cxn modelId="{13004FED-DB43-4154-88FF-C79F2FDAAA8E}" srcId="{2843E3EC-1C2E-4085-924B-DA90077C5AF0}" destId="{CB1A2135-4936-41DB-9F96-96A08F9058EB}" srcOrd="2" destOrd="0" parTransId="{FBC79575-DA97-4BBE-9FDF-8A9356B0902B}" sibTransId="{5A758D40-217E-46DD-BF94-ED0E7A9B1A9C}"/>
    <dgm:cxn modelId="{2F328D04-E1BD-4DFA-B58A-F75564448530}" type="presParOf" srcId="{29B151D9-2BF7-4B6C-B060-5E9C3737D509}" destId="{9C3FC7AE-B8C5-4591-93FB-79B665916318}" srcOrd="0" destOrd="0" presId="urn:microsoft.com/office/officeart/2008/layout/VerticalCurvedList"/>
    <dgm:cxn modelId="{F489751C-B9E6-4481-94C4-2497CB57152A}" type="presParOf" srcId="{9C3FC7AE-B8C5-4591-93FB-79B665916318}" destId="{B04FC278-C0A6-4F0F-A35A-6D9A4214F6A0}" srcOrd="0" destOrd="0" presId="urn:microsoft.com/office/officeart/2008/layout/VerticalCurvedList"/>
    <dgm:cxn modelId="{36BC8EF2-7376-48B2-96DD-7AB2F0C6758B}" type="presParOf" srcId="{B04FC278-C0A6-4F0F-A35A-6D9A4214F6A0}" destId="{B58F7AF9-765B-402B-BCC1-D2C504473DF4}" srcOrd="0" destOrd="0" presId="urn:microsoft.com/office/officeart/2008/layout/VerticalCurvedList"/>
    <dgm:cxn modelId="{681E3A82-345B-4BF4-995A-B15A0EF62E24}" type="presParOf" srcId="{B04FC278-C0A6-4F0F-A35A-6D9A4214F6A0}" destId="{519D9AB5-3B17-4101-91CC-5DA57048C3F1}" srcOrd="1" destOrd="0" presId="urn:microsoft.com/office/officeart/2008/layout/VerticalCurvedList"/>
    <dgm:cxn modelId="{3E7C6E8E-3E3E-4768-BD98-38BC60FC8F00}" type="presParOf" srcId="{B04FC278-C0A6-4F0F-A35A-6D9A4214F6A0}" destId="{69F9518B-CCDA-4F8F-B564-E35FA01CB24A}" srcOrd="2" destOrd="0" presId="urn:microsoft.com/office/officeart/2008/layout/VerticalCurvedList"/>
    <dgm:cxn modelId="{C3B57D76-2D96-4F52-AAF4-67DA3D12AE11}" type="presParOf" srcId="{B04FC278-C0A6-4F0F-A35A-6D9A4214F6A0}" destId="{C32AF450-6846-4DA2-878B-42A154E5469B}" srcOrd="3" destOrd="0" presId="urn:microsoft.com/office/officeart/2008/layout/VerticalCurvedList"/>
    <dgm:cxn modelId="{3E3973F1-BF9E-4C1B-9B2B-9126A10C52CE}" type="presParOf" srcId="{9C3FC7AE-B8C5-4591-93FB-79B665916318}" destId="{CA9535D1-DDEA-468A-B495-4ACE0B138ABE}" srcOrd="1" destOrd="0" presId="urn:microsoft.com/office/officeart/2008/layout/VerticalCurvedList"/>
    <dgm:cxn modelId="{B4F43E4F-A403-47DF-B50F-6AF1034AEF4A}" type="presParOf" srcId="{9C3FC7AE-B8C5-4591-93FB-79B665916318}" destId="{A033CB21-53EC-460D-8692-B9025893D8CC}" srcOrd="2" destOrd="0" presId="urn:microsoft.com/office/officeart/2008/layout/VerticalCurvedList"/>
    <dgm:cxn modelId="{33BE328C-18FE-4B21-924E-1C83411E142D}" type="presParOf" srcId="{A033CB21-53EC-460D-8692-B9025893D8CC}" destId="{49FE81E7-A667-47A2-A3B2-D3425E4ECA1C}" srcOrd="0" destOrd="0" presId="urn:microsoft.com/office/officeart/2008/layout/VerticalCurvedList"/>
    <dgm:cxn modelId="{91C927FF-2278-493E-AEF6-CD6478E1C24C}" type="presParOf" srcId="{9C3FC7AE-B8C5-4591-93FB-79B665916318}" destId="{7911973D-D780-4941-AF4C-B6A4AA31C567}" srcOrd="3" destOrd="0" presId="urn:microsoft.com/office/officeart/2008/layout/VerticalCurvedList"/>
    <dgm:cxn modelId="{0430A006-7427-41F8-A2A1-C04DD37FF8C9}" type="presParOf" srcId="{9C3FC7AE-B8C5-4591-93FB-79B665916318}" destId="{698ED73C-7E85-4CF0-B6BC-B1AD64DC73B4}" srcOrd="4" destOrd="0" presId="urn:microsoft.com/office/officeart/2008/layout/VerticalCurvedList"/>
    <dgm:cxn modelId="{926DF56C-67B0-45D1-BC1F-01DFF5E6F5DE}" type="presParOf" srcId="{698ED73C-7E85-4CF0-B6BC-B1AD64DC73B4}" destId="{6B086450-A4A6-46DA-B95F-A92BDB6CCB15}" srcOrd="0" destOrd="0" presId="urn:microsoft.com/office/officeart/2008/layout/VerticalCurvedList"/>
    <dgm:cxn modelId="{2322B641-8874-4298-95CC-2AF91AA66825}" type="presParOf" srcId="{9C3FC7AE-B8C5-4591-93FB-79B665916318}" destId="{D1958B3D-4C93-483E-BE20-B31C2581228E}" srcOrd="5" destOrd="0" presId="urn:microsoft.com/office/officeart/2008/layout/VerticalCurvedList"/>
    <dgm:cxn modelId="{59E02F40-41DB-4CB6-848A-23D4543A4F0C}" type="presParOf" srcId="{9C3FC7AE-B8C5-4591-93FB-79B665916318}" destId="{99E7F8B7-3238-438B-BBC7-02A73988B01D}" srcOrd="6" destOrd="0" presId="urn:microsoft.com/office/officeart/2008/layout/VerticalCurvedList"/>
    <dgm:cxn modelId="{B7457818-ACD8-4B73-9913-9DA7EDF510D5}" type="presParOf" srcId="{99E7F8B7-3238-438B-BBC7-02A73988B01D}" destId="{DD3F7364-DA93-4811-AABB-C4011C8B6460}" srcOrd="0" destOrd="0" presId="urn:microsoft.com/office/officeart/2008/layout/VerticalCurvedList"/>
    <dgm:cxn modelId="{DD1AEC24-5A67-4A5C-99D8-FA9731A4AA84}" type="presParOf" srcId="{9C3FC7AE-B8C5-4591-93FB-79B665916318}" destId="{AEB684E0-3F29-472E-9AAC-926441236DC4}" srcOrd="7" destOrd="0" presId="urn:microsoft.com/office/officeart/2008/layout/VerticalCurvedList"/>
    <dgm:cxn modelId="{B15FAFF7-7AAB-47E3-AC41-A91B02921F2C}" type="presParOf" srcId="{9C3FC7AE-B8C5-4591-93FB-79B665916318}" destId="{CE818727-556D-4C1B-B2BF-B11519BDDBF6}" srcOrd="8" destOrd="0" presId="urn:microsoft.com/office/officeart/2008/layout/VerticalCurvedList"/>
    <dgm:cxn modelId="{56CB2CD1-7166-4E35-AF72-C827EC71CF16}" type="presParOf" srcId="{CE818727-556D-4C1B-B2BF-B11519BDDBF6}" destId="{D2FBA6E2-8D83-4FAA-91DC-A45C760A8F6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B15A38-73F1-4007-AD88-0F9D61A950B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444A0F-868C-4C38-927B-62FE50877BF9}">
      <dgm:prSet phldrT="[Text]"/>
      <dgm:spPr/>
      <dgm:t>
        <a:bodyPr/>
        <a:lstStyle/>
        <a:p>
          <a:r>
            <a:rPr lang="en-US" dirty="0"/>
            <a:t>Environmental</a:t>
          </a:r>
        </a:p>
      </dgm:t>
    </dgm:pt>
    <dgm:pt modelId="{16966B0A-9432-4029-B791-1E8E8EEE72BA}" type="parTrans" cxnId="{5BC4F67E-9792-4931-8EC6-209AE96EF44A}">
      <dgm:prSet/>
      <dgm:spPr/>
      <dgm:t>
        <a:bodyPr/>
        <a:lstStyle/>
        <a:p>
          <a:endParaRPr lang="en-US"/>
        </a:p>
      </dgm:t>
    </dgm:pt>
    <dgm:pt modelId="{0387A66F-EE54-4925-B743-140E3625EE06}" type="sibTrans" cxnId="{5BC4F67E-9792-4931-8EC6-209AE96EF44A}">
      <dgm:prSet/>
      <dgm:spPr/>
      <dgm:t>
        <a:bodyPr/>
        <a:lstStyle/>
        <a:p>
          <a:endParaRPr lang="en-US"/>
        </a:p>
      </dgm:t>
    </dgm:pt>
    <dgm:pt modelId="{849168CA-4D45-4F7A-B676-76FD9F5F9B6D}">
      <dgm:prSet phldrT="[Text]"/>
      <dgm:spPr/>
      <dgm:t>
        <a:bodyPr/>
        <a:lstStyle/>
        <a:p>
          <a:r>
            <a:rPr lang="en-US" dirty="0"/>
            <a:t>Human</a:t>
          </a:r>
        </a:p>
      </dgm:t>
    </dgm:pt>
    <dgm:pt modelId="{8E1A69D0-21C6-4297-B747-61B4D312C503}" type="parTrans" cxnId="{540FC338-A558-44F4-BC61-7937BADCC8F8}">
      <dgm:prSet/>
      <dgm:spPr/>
      <dgm:t>
        <a:bodyPr/>
        <a:lstStyle/>
        <a:p>
          <a:endParaRPr lang="en-US"/>
        </a:p>
      </dgm:t>
    </dgm:pt>
    <dgm:pt modelId="{AD0A6C6A-4EB0-4D57-8612-B9B1ABC5355E}" type="sibTrans" cxnId="{540FC338-A558-44F4-BC61-7937BADCC8F8}">
      <dgm:prSet/>
      <dgm:spPr/>
      <dgm:t>
        <a:bodyPr/>
        <a:lstStyle/>
        <a:p>
          <a:endParaRPr lang="en-US"/>
        </a:p>
      </dgm:t>
    </dgm:pt>
    <dgm:pt modelId="{5DE6D337-F941-47DC-B978-A2642E67A270}">
      <dgm:prSet phldrT="[Text]"/>
      <dgm:spPr/>
      <dgm:t>
        <a:bodyPr/>
        <a:lstStyle/>
        <a:p>
          <a:r>
            <a:rPr lang="en-US" dirty="0"/>
            <a:t>Accidents</a:t>
          </a:r>
        </a:p>
      </dgm:t>
    </dgm:pt>
    <dgm:pt modelId="{F17C73EC-8E61-4AEC-87D9-C6E08D606D0B}" type="parTrans" cxnId="{2BA70858-D506-4A88-A46A-FDF74DA96A90}">
      <dgm:prSet/>
      <dgm:spPr/>
      <dgm:t>
        <a:bodyPr/>
        <a:lstStyle/>
        <a:p>
          <a:endParaRPr lang="en-US"/>
        </a:p>
      </dgm:t>
    </dgm:pt>
    <dgm:pt modelId="{D901643B-C9F6-48E9-8022-4780FC6A889B}" type="sibTrans" cxnId="{2BA70858-D506-4A88-A46A-FDF74DA96A90}">
      <dgm:prSet/>
      <dgm:spPr/>
      <dgm:t>
        <a:bodyPr/>
        <a:lstStyle/>
        <a:p>
          <a:endParaRPr lang="en-US"/>
        </a:p>
      </dgm:t>
    </dgm:pt>
    <dgm:pt modelId="{01634EE7-5AFA-4B60-8DBA-45D36E932996}">
      <dgm:prSet phldrT="[Text]"/>
      <dgm:spPr/>
      <dgm:t>
        <a:bodyPr/>
        <a:lstStyle/>
        <a:p>
          <a:r>
            <a:rPr lang="en-US" dirty="0"/>
            <a:t>Failures</a:t>
          </a:r>
        </a:p>
      </dgm:t>
    </dgm:pt>
    <dgm:pt modelId="{325B0AF3-D7F1-4CD1-A901-D3A940BCC9E3}" type="parTrans" cxnId="{2A402E47-1936-4F35-A73C-DB44CE245F79}">
      <dgm:prSet/>
      <dgm:spPr/>
      <dgm:t>
        <a:bodyPr/>
        <a:lstStyle/>
        <a:p>
          <a:endParaRPr lang="en-US"/>
        </a:p>
      </dgm:t>
    </dgm:pt>
    <dgm:pt modelId="{D5B008DD-E6B0-41F0-A6DB-5F78BB7150FB}" type="sibTrans" cxnId="{2A402E47-1936-4F35-A73C-DB44CE245F79}">
      <dgm:prSet/>
      <dgm:spPr/>
      <dgm:t>
        <a:bodyPr/>
        <a:lstStyle/>
        <a:p>
          <a:endParaRPr lang="en-US"/>
        </a:p>
      </dgm:t>
    </dgm:pt>
    <dgm:pt modelId="{D77AB3B2-C9A2-4E05-BE68-1091DD8548E9}" type="pres">
      <dgm:prSet presAssocID="{9CB15A38-73F1-4007-AD88-0F9D61A950BA}" presName="diagram" presStyleCnt="0">
        <dgm:presLayoutVars>
          <dgm:dir/>
          <dgm:resizeHandles val="exact"/>
        </dgm:presLayoutVars>
      </dgm:prSet>
      <dgm:spPr/>
    </dgm:pt>
    <dgm:pt modelId="{92EC0B47-ECBD-4DF8-9B64-DB42C1A7A347}" type="pres">
      <dgm:prSet presAssocID="{04444A0F-868C-4C38-927B-62FE50877BF9}" presName="node" presStyleLbl="node1" presStyleIdx="0" presStyleCnt="4">
        <dgm:presLayoutVars>
          <dgm:bulletEnabled val="1"/>
        </dgm:presLayoutVars>
      </dgm:prSet>
      <dgm:spPr/>
    </dgm:pt>
    <dgm:pt modelId="{F7216472-40FC-43D9-9C2D-3F1084108791}" type="pres">
      <dgm:prSet presAssocID="{0387A66F-EE54-4925-B743-140E3625EE06}" presName="sibTrans" presStyleCnt="0"/>
      <dgm:spPr/>
    </dgm:pt>
    <dgm:pt modelId="{99086114-6F86-4FB8-9804-EBECFC061D4D}" type="pres">
      <dgm:prSet presAssocID="{849168CA-4D45-4F7A-B676-76FD9F5F9B6D}" presName="node" presStyleLbl="node1" presStyleIdx="1" presStyleCnt="4">
        <dgm:presLayoutVars>
          <dgm:bulletEnabled val="1"/>
        </dgm:presLayoutVars>
      </dgm:prSet>
      <dgm:spPr/>
    </dgm:pt>
    <dgm:pt modelId="{6AC17E72-EAC2-4C51-9DFC-662548EC5744}" type="pres">
      <dgm:prSet presAssocID="{AD0A6C6A-4EB0-4D57-8612-B9B1ABC5355E}" presName="sibTrans" presStyleCnt="0"/>
      <dgm:spPr/>
    </dgm:pt>
    <dgm:pt modelId="{A363EFE4-A0CB-480B-8C7D-71ADABFB7209}" type="pres">
      <dgm:prSet presAssocID="{5DE6D337-F941-47DC-B978-A2642E67A270}" presName="node" presStyleLbl="node1" presStyleIdx="2" presStyleCnt="4">
        <dgm:presLayoutVars>
          <dgm:bulletEnabled val="1"/>
        </dgm:presLayoutVars>
      </dgm:prSet>
      <dgm:spPr/>
    </dgm:pt>
    <dgm:pt modelId="{A5BAEDC2-0CE8-460D-AC95-09BF8AC2F1B1}" type="pres">
      <dgm:prSet presAssocID="{D901643B-C9F6-48E9-8022-4780FC6A889B}" presName="sibTrans" presStyleCnt="0"/>
      <dgm:spPr/>
    </dgm:pt>
    <dgm:pt modelId="{E464CD41-F54B-4DB1-AAA8-A9E5701F0F2D}" type="pres">
      <dgm:prSet presAssocID="{01634EE7-5AFA-4B60-8DBA-45D36E932996}" presName="node" presStyleLbl="node1" presStyleIdx="3" presStyleCnt="4">
        <dgm:presLayoutVars>
          <dgm:bulletEnabled val="1"/>
        </dgm:presLayoutVars>
      </dgm:prSet>
      <dgm:spPr/>
    </dgm:pt>
  </dgm:ptLst>
  <dgm:cxnLst>
    <dgm:cxn modelId="{540FC338-A558-44F4-BC61-7937BADCC8F8}" srcId="{9CB15A38-73F1-4007-AD88-0F9D61A950BA}" destId="{849168CA-4D45-4F7A-B676-76FD9F5F9B6D}" srcOrd="1" destOrd="0" parTransId="{8E1A69D0-21C6-4297-B747-61B4D312C503}" sibTransId="{AD0A6C6A-4EB0-4D57-8612-B9B1ABC5355E}"/>
    <dgm:cxn modelId="{2A402E47-1936-4F35-A73C-DB44CE245F79}" srcId="{9CB15A38-73F1-4007-AD88-0F9D61A950BA}" destId="{01634EE7-5AFA-4B60-8DBA-45D36E932996}" srcOrd="3" destOrd="0" parTransId="{325B0AF3-D7F1-4CD1-A901-D3A940BCC9E3}" sibTransId="{D5B008DD-E6B0-41F0-A6DB-5F78BB7150FB}"/>
    <dgm:cxn modelId="{85CA4E55-EC70-4E3F-B245-B42615ADD20A}" type="presOf" srcId="{01634EE7-5AFA-4B60-8DBA-45D36E932996}" destId="{E464CD41-F54B-4DB1-AAA8-A9E5701F0F2D}" srcOrd="0" destOrd="0" presId="urn:microsoft.com/office/officeart/2005/8/layout/default"/>
    <dgm:cxn modelId="{2BA70858-D506-4A88-A46A-FDF74DA96A90}" srcId="{9CB15A38-73F1-4007-AD88-0F9D61A950BA}" destId="{5DE6D337-F941-47DC-B978-A2642E67A270}" srcOrd="2" destOrd="0" parTransId="{F17C73EC-8E61-4AEC-87D9-C6E08D606D0B}" sibTransId="{D901643B-C9F6-48E9-8022-4780FC6A889B}"/>
    <dgm:cxn modelId="{0120C47B-9B20-41A8-A749-505789112E7A}" type="presOf" srcId="{5DE6D337-F941-47DC-B978-A2642E67A270}" destId="{A363EFE4-A0CB-480B-8C7D-71ADABFB7209}" srcOrd="0" destOrd="0" presId="urn:microsoft.com/office/officeart/2005/8/layout/default"/>
    <dgm:cxn modelId="{5BC4F67E-9792-4931-8EC6-209AE96EF44A}" srcId="{9CB15A38-73F1-4007-AD88-0F9D61A950BA}" destId="{04444A0F-868C-4C38-927B-62FE50877BF9}" srcOrd="0" destOrd="0" parTransId="{16966B0A-9432-4029-B791-1E8E8EEE72BA}" sibTransId="{0387A66F-EE54-4925-B743-140E3625EE06}"/>
    <dgm:cxn modelId="{214BBF9C-0F87-4BB1-8F70-8FCBB694D02E}" type="presOf" srcId="{9CB15A38-73F1-4007-AD88-0F9D61A950BA}" destId="{D77AB3B2-C9A2-4E05-BE68-1091DD8548E9}" srcOrd="0" destOrd="0" presId="urn:microsoft.com/office/officeart/2005/8/layout/default"/>
    <dgm:cxn modelId="{353E3FB1-971E-4A17-BA74-539F0F61EC94}" type="presOf" srcId="{04444A0F-868C-4C38-927B-62FE50877BF9}" destId="{92EC0B47-ECBD-4DF8-9B64-DB42C1A7A347}" srcOrd="0" destOrd="0" presId="urn:microsoft.com/office/officeart/2005/8/layout/default"/>
    <dgm:cxn modelId="{FECE41C9-187D-4546-823D-C2532C43219A}" type="presOf" srcId="{849168CA-4D45-4F7A-B676-76FD9F5F9B6D}" destId="{99086114-6F86-4FB8-9804-EBECFC061D4D}" srcOrd="0" destOrd="0" presId="urn:microsoft.com/office/officeart/2005/8/layout/default"/>
    <dgm:cxn modelId="{C51B2444-8FAA-4A9E-B70E-99F33552DDAA}" type="presParOf" srcId="{D77AB3B2-C9A2-4E05-BE68-1091DD8548E9}" destId="{92EC0B47-ECBD-4DF8-9B64-DB42C1A7A347}" srcOrd="0" destOrd="0" presId="urn:microsoft.com/office/officeart/2005/8/layout/default"/>
    <dgm:cxn modelId="{B77E0ADC-F911-4D64-9ACF-0BF1B646598C}" type="presParOf" srcId="{D77AB3B2-C9A2-4E05-BE68-1091DD8548E9}" destId="{F7216472-40FC-43D9-9C2D-3F1084108791}" srcOrd="1" destOrd="0" presId="urn:microsoft.com/office/officeart/2005/8/layout/default"/>
    <dgm:cxn modelId="{64B6F781-1278-4DA9-B7C6-90E161E4853D}" type="presParOf" srcId="{D77AB3B2-C9A2-4E05-BE68-1091DD8548E9}" destId="{99086114-6F86-4FB8-9804-EBECFC061D4D}" srcOrd="2" destOrd="0" presId="urn:microsoft.com/office/officeart/2005/8/layout/default"/>
    <dgm:cxn modelId="{256106ED-141B-4D82-BBD1-C63E58CFA33A}" type="presParOf" srcId="{D77AB3B2-C9A2-4E05-BE68-1091DD8548E9}" destId="{6AC17E72-EAC2-4C51-9DFC-662548EC5744}" srcOrd="3" destOrd="0" presId="urn:microsoft.com/office/officeart/2005/8/layout/default"/>
    <dgm:cxn modelId="{13A38521-1202-4576-973A-207BDCF48615}" type="presParOf" srcId="{D77AB3B2-C9A2-4E05-BE68-1091DD8548E9}" destId="{A363EFE4-A0CB-480B-8C7D-71ADABFB7209}" srcOrd="4" destOrd="0" presId="urn:microsoft.com/office/officeart/2005/8/layout/default"/>
    <dgm:cxn modelId="{BAA7955C-FE89-4884-A16A-127B596C34A2}" type="presParOf" srcId="{D77AB3B2-C9A2-4E05-BE68-1091DD8548E9}" destId="{A5BAEDC2-0CE8-460D-AC95-09BF8AC2F1B1}" srcOrd="5" destOrd="0" presId="urn:microsoft.com/office/officeart/2005/8/layout/default"/>
    <dgm:cxn modelId="{8981E11F-CF11-4B67-88EC-2870425EDDFA}" type="presParOf" srcId="{D77AB3B2-C9A2-4E05-BE68-1091DD8548E9}" destId="{E464CD41-F54B-4DB1-AAA8-A9E5701F0F2D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B15A38-73F1-4007-AD88-0F9D61A950BA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4444A0F-868C-4C38-927B-62FE50877BF9}">
      <dgm:prSet phldrT="[Text]" custT="1"/>
      <dgm:spPr/>
      <dgm:t>
        <a:bodyPr/>
        <a:lstStyle/>
        <a:p>
          <a:r>
            <a:rPr lang="en-US" sz="3000" dirty="0"/>
            <a:t>Greed</a:t>
          </a:r>
        </a:p>
      </dgm:t>
    </dgm:pt>
    <dgm:pt modelId="{16966B0A-9432-4029-B791-1E8E8EEE72BA}" type="parTrans" cxnId="{5BC4F67E-9792-4931-8EC6-209AE96EF44A}">
      <dgm:prSet/>
      <dgm:spPr/>
      <dgm:t>
        <a:bodyPr/>
        <a:lstStyle/>
        <a:p>
          <a:endParaRPr lang="en-US"/>
        </a:p>
      </dgm:t>
    </dgm:pt>
    <dgm:pt modelId="{0387A66F-EE54-4925-B743-140E3625EE06}" type="sibTrans" cxnId="{5BC4F67E-9792-4931-8EC6-209AE96EF44A}">
      <dgm:prSet/>
      <dgm:spPr/>
      <dgm:t>
        <a:bodyPr/>
        <a:lstStyle/>
        <a:p>
          <a:endParaRPr lang="en-US"/>
        </a:p>
      </dgm:t>
    </dgm:pt>
    <dgm:pt modelId="{849168CA-4D45-4F7A-B676-76FD9F5F9B6D}">
      <dgm:prSet phldrT="[Text]" custT="1"/>
      <dgm:spPr/>
      <dgm:t>
        <a:bodyPr/>
        <a:lstStyle/>
        <a:p>
          <a:r>
            <a:rPr lang="en-US" sz="3000" dirty="0"/>
            <a:t>Anger</a:t>
          </a:r>
        </a:p>
      </dgm:t>
    </dgm:pt>
    <dgm:pt modelId="{8E1A69D0-21C6-4297-B747-61B4D312C503}" type="parTrans" cxnId="{540FC338-A558-44F4-BC61-7937BADCC8F8}">
      <dgm:prSet/>
      <dgm:spPr/>
      <dgm:t>
        <a:bodyPr/>
        <a:lstStyle/>
        <a:p>
          <a:endParaRPr lang="en-US"/>
        </a:p>
      </dgm:t>
    </dgm:pt>
    <dgm:pt modelId="{AD0A6C6A-4EB0-4D57-8612-B9B1ABC5355E}" type="sibTrans" cxnId="{540FC338-A558-44F4-BC61-7937BADCC8F8}">
      <dgm:prSet/>
      <dgm:spPr/>
      <dgm:t>
        <a:bodyPr/>
        <a:lstStyle/>
        <a:p>
          <a:endParaRPr lang="en-US"/>
        </a:p>
      </dgm:t>
    </dgm:pt>
    <dgm:pt modelId="{5DE6D337-F941-47DC-B978-A2642E67A270}">
      <dgm:prSet phldrT="[Text]" custT="1"/>
      <dgm:spPr/>
      <dgm:t>
        <a:bodyPr/>
        <a:lstStyle/>
        <a:p>
          <a:r>
            <a:rPr lang="en-US" sz="3000" dirty="0"/>
            <a:t>Desire to Damage</a:t>
          </a:r>
        </a:p>
      </dgm:t>
    </dgm:pt>
    <dgm:pt modelId="{F17C73EC-8E61-4AEC-87D9-C6E08D606D0B}" type="parTrans" cxnId="{2BA70858-D506-4A88-A46A-FDF74DA96A90}">
      <dgm:prSet/>
      <dgm:spPr/>
      <dgm:t>
        <a:bodyPr/>
        <a:lstStyle/>
        <a:p>
          <a:endParaRPr lang="en-US"/>
        </a:p>
      </dgm:t>
    </dgm:pt>
    <dgm:pt modelId="{D901643B-C9F6-48E9-8022-4780FC6A889B}" type="sibTrans" cxnId="{2BA70858-D506-4A88-A46A-FDF74DA96A90}">
      <dgm:prSet/>
      <dgm:spPr/>
      <dgm:t>
        <a:bodyPr/>
        <a:lstStyle/>
        <a:p>
          <a:endParaRPr lang="en-US"/>
        </a:p>
      </dgm:t>
    </dgm:pt>
    <dgm:pt modelId="{D77AB3B2-C9A2-4E05-BE68-1091DD8548E9}" type="pres">
      <dgm:prSet presAssocID="{9CB15A38-73F1-4007-AD88-0F9D61A950BA}" presName="diagram" presStyleCnt="0">
        <dgm:presLayoutVars>
          <dgm:dir/>
          <dgm:resizeHandles val="exact"/>
        </dgm:presLayoutVars>
      </dgm:prSet>
      <dgm:spPr/>
    </dgm:pt>
    <dgm:pt modelId="{92EC0B47-ECBD-4DF8-9B64-DB42C1A7A347}" type="pres">
      <dgm:prSet presAssocID="{04444A0F-868C-4C38-927B-62FE50877BF9}" presName="node" presStyleLbl="node1" presStyleIdx="0" presStyleCnt="3">
        <dgm:presLayoutVars>
          <dgm:bulletEnabled val="1"/>
        </dgm:presLayoutVars>
      </dgm:prSet>
      <dgm:spPr/>
    </dgm:pt>
    <dgm:pt modelId="{F7216472-40FC-43D9-9C2D-3F1084108791}" type="pres">
      <dgm:prSet presAssocID="{0387A66F-EE54-4925-B743-140E3625EE06}" presName="sibTrans" presStyleCnt="0"/>
      <dgm:spPr/>
    </dgm:pt>
    <dgm:pt modelId="{99086114-6F86-4FB8-9804-EBECFC061D4D}" type="pres">
      <dgm:prSet presAssocID="{849168CA-4D45-4F7A-B676-76FD9F5F9B6D}" presName="node" presStyleLbl="node1" presStyleIdx="1" presStyleCnt="3">
        <dgm:presLayoutVars>
          <dgm:bulletEnabled val="1"/>
        </dgm:presLayoutVars>
      </dgm:prSet>
      <dgm:spPr/>
    </dgm:pt>
    <dgm:pt modelId="{6AC17E72-EAC2-4C51-9DFC-662548EC5744}" type="pres">
      <dgm:prSet presAssocID="{AD0A6C6A-4EB0-4D57-8612-B9B1ABC5355E}" presName="sibTrans" presStyleCnt="0"/>
      <dgm:spPr/>
    </dgm:pt>
    <dgm:pt modelId="{A363EFE4-A0CB-480B-8C7D-71ADABFB7209}" type="pres">
      <dgm:prSet presAssocID="{5DE6D337-F941-47DC-B978-A2642E67A270}" presName="node" presStyleLbl="node1" presStyleIdx="2" presStyleCnt="3">
        <dgm:presLayoutVars>
          <dgm:bulletEnabled val="1"/>
        </dgm:presLayoutVars>
      </dgm:prSet>
      <dgm:spPr/>
    </dgm:pt>
  </dgm:ptLst>
  <dgm:cxnLst>
    <dgm:cxn modelId="{418A8635-CF96-46D7-8781-1F236104B1FA}" type="presOf" srcId="{9CB15A38-73F1-4007-AD88-0F9D61A950BA}" destId="{D77AB3B2-C9A2-4E05-BE68-1091DD8548E9}" srcOrd="0" destOrd="0" presId="urn:microsoft.com/office/officeart/2005/8/layout/default"/>
    <dgm:cxn modelId="{540FC338-A558-44F4-BC61-7937BADCC8F8}" srcId="{9CB15A38-73F1-4007-AD88-0F9D61A950BA}" destId="{849168CA-4D45-4F7A-B676-76FD9F5F9B6D}" srcOrd="1" destOrd="0" parTransId="{8E1A69D0-21C6-4297-B747-61B4D312C503}" sibTransId="{AD0A6C6A-4EB0-4D57-8612-B9B1ABC5355E}"/>
    <dgm:cxn modelId="{74282247-4E32-4ABB-ABA0-CAF6743721FF}" type="presOf" srcId="{5DE6D337-F941-47DC-B978-A2642E67A270}" destId="{A363EFE4-A0CB-480B-8C7D-71ADABFB7209}" srcOrd="0" destOrd="0" presId="urn:microsoft.com/office/officeart/2005/8/layout/default"/>
    <dgm:cxn modelId="{2BA70858-D506-4A88-A46A-FDF74DA96A90}" srcId="{9CB15A38-73F1-4007-AD88-0F9D61A950BA}" destId="{5DE6D337-F941-47DC-B978-A2642E67A270}" srcOrd="2" destOrd="0" parTransId="{F17C73EC-8E61-4AEC-87D9-C6E08D606D0B}" sibTransId="{D901643B-C9F6-48E9-8022-4780FC6A889B}"/>
    <dgm:cxn modelId="{9548866C-0BDD-450D-8DAD-51FFB8FF0B19}" type="presOf" srcId="{04444A0F-868C-4C38-927B-62FE50877BF9}" destId="{92EC0B47-ECBD-4DF8-9B64-DB42C1A7A347}" srcOrd="0" destOrd="0" presId="urn:microsoft.com/office/officeart/2005/8/layout/default"/>
    <dgm:cxn modelId="{5BC4F67E-9792-4931-8EC6-209AE96EF44A}" srcId="{9CB15A38-73F1-4007-AD88-0F9D61A950BA}" destId="{04444A0F-868C-4C38-927B-62FE50877BF9}" srcOrd="0" destOrd="0" parTransId="{16966B0A-9432-4029-B791-1E8E8EEE72BA}" sibTransId="{0387A66F-EE54-4925-B743-140E3625EE06}"/>
    <dgm:cxn modelId="{299058CF-51E6-4B33-8A12-1DC7E3087CAD}" type="presOf" srcId="{849168CA-4D45-4F7A-B676-76FD9F5F9B6D}" destId="{99086114-6F86-4FB8-9804-EBECFC061D4D}" srcOrd="0" destOrd="0" presId="urn:microsoft.com/office/officeart/2005/8/layout/default"/>
    <dgm:cxn modelId="{0DFEBBEF-F843-4834-9D5F-56DBA8CAF82B}" type="presParOf" srcId="{D77AB3B2-C9A2-4E05-BE68-1091DD8548E9}" destId="{92EC0B47-ECBD-4DF8-9B64-DB42C1A7A347}" srcOrd="0" destOrd="0" presId="urn:microsoft.com/office/officeart/2005/8/layout/default"/>
    <dgm:cxn modelId="{1AFA831A-1550-421C-B652-69D79E42B018}" type="presParOf" srcId="{D77AB3B2-C9A2-4E05-BE68-1091DD8548E9}" destId="{F7216472-40FC-43D9-9C2D-3F1084108791}" srcOrd="1" destOrd="0" presId="urn:microsoft.com/office/officeart/2005/8/layout/default"/>
    <dgm:cxn modelId="{D38C1E31-34B8-49D0-8D89-5D14A536C1CC}" type="presParOf" srcId="{D77AB3B2-C9A2-4E05-BE68-1091DD8548E9}" destId="{99086114-6F86-4FB8-9804-EBECFC061D4D}" srcOrd="2" destOrd="0" presId="urn:microsoft.com/office/officeart/2005/8/layout/default"/>
    <dgm:cxn modelId="{8B35A88A-AC48-492A-9D19-9ED52FAF41B5}" type="presParOf" srcId="{D77AB3B2-C9A2-4E05-BE68-1091DD8548E9}" destId="{6AC17E72-EAC2-4C51-9DFC-662548EC5744}" srcOrd="3" destOrd="0" presId="urn:microsoft.com/office/officeart/2005/8/layout/default"/>
    <dgm:cxn modelId="{1CDA33F4-4352-40DF-A09E-45145C0A0E88}" type="presParOf" srcId="{D77AB3B2-C9A2-4E05-BE68-1091DD8548E9}" destId="{A363EFE4-A0CB-480B-8C7D-71ADABFB7209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358EE5-4660-49E6-AB19-CF430BA8769F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16B039ED-DB38-493B-BD7E-DE12BDB1F999}">
      <dgm:prSet phldrT="[Text]"/>
      <dgm:spPr/>
      <dgm:t>
        <a:bodyPr/>
        <a:lstStyle/>
        <a:p>
          <a:r>
            <a:rPr lang="en-US"/>
            <a:t>Create a security policy.</a:t>
          </a:r>
        </a:p>
      </dgm:t>
    </dgm:pt>
    <dgm:pt modelId="{F0793D70-C7D2-4753-8851-B392EB65EC9B}" type="parTrans" cxnId="{0ABE882C-5748-4114-9541-4CF3591546BD}">
      <dgm:prSet/>
      <dgm:spPr/>
      <dgm:t>
        <a:bodyPr/>
        <a:lstStyle/>
        <a:p>
          <a:endParaRPr lang="en-US"/>
        </a:p>
      </dgm:t>
    </dgm:pt>
    <dgm:pt modelId="{5C43B9AE-3976-4C0D-9E8E-66F1057B3361}" type="sibTrans" cxnId="{0ABE882C-5748-4114-9541-4CF3591546BD}">
      <dgm:prSet/>
      <dgm:spPr/>
      <dgm:t>
        <a:bodyPr/>
        <a:lstStyle/>
        <a:p>
          <a:endParaRPr lang="en-US"/>
        </a:p>
      </dgm:t>
    </dgm:pt>
    <dgm:pt modelId="{CDC86F64-BE2F-4318-937E-AF3CED116756}">
      <dgm:prSet phldrT="[Text]"/>
      <dgm:spPr/>
      <dgm:t>
        <a:bodyPr/>
        <a:lstStyle/>
        <a:p>
          <a:r>
            <a:rPr lang="en-US"/>
            <a:t>Purchase insurance.</a:t>
          </a:r>
        </a:p>
      </dgm:t>
    </dgm:pt>
    <dgm:pt modelId="{F9FBB80F-FC26-47E9-B6F6-4921EC3FB406}" type="parTrans" cxnId="{20C73B5A-9FA4-4625-9A0F-C08DA8AC9A9A}">
      <dgm:prSet/>
      <dgm:spPr/>
      <dgm:t>
        <a:bodyPr/>
        <a:lstStyle/>
        <a:p>
          <a:endParaRPr lang="en-US"/>
        </a:p>
      </dgm:t>
    </dgm:pt>
    <dgm:pt modelId="{A6C2B8AC-528A-449B-8269-E3D37EE149F8}" type="sibTrans" cxnId="{20C73B5A-9FA4-4625-9A0F-C08DA8AC9A9A}">
      <dgm:prSet/>
      <dgm:spPr/>
      <dgm:t>
        <a:bodyPr/>
        <a:lstStyle/>
        <a:p>
          <a:endParaRPr lang="en-US"/>
        </a:p>
      </dgm:t>
    </dgm:pt>
    <dgm:pt modelId="{A79E786E-8293-43FF-819C-E80D7A1BD370}">
      <dgm:prSet phldrT="[Text]"/>
      <dgm:spPr/>
      <dgm:t>
        <a:bodyPr/>
        <a:lstStyle/>
        <a:p>
          <a:r>
            <a:rPr lang="en-US"/>
            <a:t>Use access controls.</a:t>
          </a:r>
        </a:p>
      </dgm:t>
    </dgm:pt>
    <dgm:pt modelId="{7664B9E0-2650-442A-9803-5814BC346510}" type="parTrans" cxnId="{8FD394E0-886E-47DC-B4AB-5587985C5DC8}">
      <dgm:prSet/>
      <dgm:spPr/>
      <dgm:t>
        <a:bodyPr/>
        <a:lstStyle/>
        <a:p>
          <a:endParaRPr lang="en-US"/>
        </a:p>
      </dgm:t>
    </dgm:pt>
    <dgm:pt modelId="{51A51B8C-0050-4A45-8282-D27CD07A023C}" type="sibTrans" cxnId="{8FD394E0-886E-47DC-B4AB-5587985C5DC8}">
      <dgm:prSet/>
      <dgm:spPr/>
      <dgm:t>
        <a:bodyPr/>
        <a:lstStyle/>
        <a:p>
          <a:endParaRPr lang="en-US"/>
        </a:p>
      </dgm:t>
    </dgm:pt>
    <dgm:pt modelId="{0A1163E7-EF97-4DB1-964D-61EA2E715B69}">
      <dgm:prSet/>
      <dgm:spPr/>
      <dgm:t>
        <a:bodyPr/>
        <a:lstStyle/>
        <a:p>
          <a:r>
            <a:rPr lang="en-US"/>
            <a:t>Use automation.</a:t>
          </a:r>
        </a:p>
      </dgm:t>
    </dgm:pt>
    <dgm:pt modelId="{35C7C77E-37EC-4859-9417-811DDDC8CE56}" type="parTrans" cxnId="{44D289C1-F329-4D99-B3A6-84F0FEF5F91E}">
      <dgm:prSet/>
      <dgm:spPr/>
      <dgm:t>
        <a:bodyPr/>
        <a:lstStyle/>
        <a:p>
          <a:endParaRPr lang="en-US"/>
        </a:p>
      </dgm:t>
    </dgm:pt>
    <dgm:pt modelId="{2976EAB2-3408-4CB0-A70A-A0E98774191A}" type="sibTrans" cxnId="{44D289C1-F329-4D99-B3A6-84F0FEF5F91E}">
      <dgm:prSet/>
      <dgm:spPr/>
      <dgm:t>
        <a:bodyPr/>
        <a:lstStyle/>
        <a:p>
          <a:endParaRPr lang="en-US"/>
        </a:p>
      </dgm:t>
    </dgm:pt>
    <dgm:pt modelId="{95755DD0-FF92-4FB0-B6F0-268E9F9A48B1}" type="pres">
      <dgm:prSet presAssocID="{A6358EE5-4660-49E6-AB19-CF430BA8769F}" presName="Name0" presStyleCnt="0">
        <dgm:presLayoutVars>
          <dgm:chMax val="7"/>
          <dgm:chPref val="7"/>
          <dgm:dir/>
        </dgm:presLayoutVars>
      </dgm:prSet>
      <dgm:spPr/>
    </dgm:pt>
    <dgm:pt modelId="{51283A5D-3783-4402-97EC-3017814017F8}" type="pres">
      <dgm:prSet presAssocID="{A6358EE5-4660-49E6-AB19-CF430BA8769F}" presName="Name1" presStyleCnt="0"/>
      <dgm:spPr/>
    </dgm:pt>
    <dgm:pt modelId="{C7CEFBD2-5B14-4D88-BE7E-51F8468338EE}" type="pres">
      <dgm:prSet presAssocID="{A6358EE5-4660-49E6-AB19-CF430BA8769F}" presName="cycle" presStyleCnt="0"/>
      <dgm:spPr/>
    </dgm:pt>
    <dgm:pt modelId="{F67429A5-B177-4F4F-9489-C72719500E43}" type="pres">
      <dgm:prSet presAssocID="{A6358EE5-4660-49E6-AB19-CF430BA8769F}" presName="srcNode" presStyleLbl="node1" presStyleIdx="0" presStyleCnt="4"/>
      <dgm:spPr/>
    </dgm:pt>
    <dgm:pt modelId="{234284AB-D9FF-45F6-8398-88B8580E0AFA}" type="pres">
      <dgm:prSet presAssocID="{A6358EE5-4660-49E6-AB19-CF430BA8769F}" presName="conn" presStyleLbl="parChTrans1D2" presStyleIdx="0" presStyleCnt="1"/>
      <dgm:spPr/>
    </dgm:pt>
    <dgm:pt modelId="{9B41E184-5992-418D-942B-2771153A460C}" type="pres">
      <dgm:prSet presAssocID="{A6358EE5-4660-49E6-AB19-CF430BA8769F}" presName="extraNode" presStyleLbl="node1" presStyleIdx="0" presStyleCnt="4"/>
      <dgm:spPr/>
    </dgm:pt>
    <dgm:pt modelId="{2DF6A7E6-61C2-42D6-BA52-C6AA41B99715}" type="pres">
      <dgm:prSet presAssocID="{A6358EE5-4660-49E6-AB19-CF430BA8769F}" presName="dstNode" presStyleLbl="node1" presStyleIdx="0" presStyleCnt="4"/>
      <dgm:spPr/>
    </dgm:pt>
    <dgm:pt modelId="{6D2EF984-1532-468E-9BA3-63BD1FE77008}" type="pres">
      <dgm:prSet presAssocID="{16B039ED-DB38-493B-BD7E-DE12BDB1F999}" presName="text_1" presStyleLbl="node1" presStyleIdx="0" presStyleCnt="4">
        <dgm:presLayoutVars>
          <dgm:bulletEnabled val="1"/>
        </dgm:presLayoutVars>
      </dgm:prSet>
      <dgm:spPr/>
    </dgm:pt>
    <dgm:pt modelId="{E979E69B-9075-4E4F-BA85-C7EEDCB1AFAC}" type="pres">
      <dgm:prSet presAssocID="{16B039ED-DB38-493B-BD7E-DE12BDB1F999}" presName="accent_1" presStyleCnt="0"/>
      <dgm:spPr/>
    </dgm:pt>
    <dgm:pt modelId="{3BFAC1DC-2D59-46C7-A376-A6C72CE08DB3}" type="pres">
      <dgm:prSet presAssocID="{16B039ED-DB38-493B-BD7E-DE12BDB1F999}" presName="accentRepeatNode" presStyleLbl="solidFgAcc1" presStyleIdx="0" presStyleCnt="4"/>
      <dgm:spPr/>
    </dgm:pt>
    <dgm:pt modelId="{4C11FA33-0F3C-4BD7-9FA8-E839B6397D2E}" type="pres">
      <dgm:prSet presAssocID="{CDC86F64-BE2F-4318-937E-AF3CED116756}" presName="text_2" presStyleLbl="node1" presStyleIdx="1" presStyleCnt="4">
        <dgm:presLayoutVars>
          <dgm:bulletEnabled val="1"/>
        </dgm:presLayoutVars>
      </dgm:prSet>
      <dgm:spPr/>
    </dgm:pt>
    <dgm:pt modelId="{C61F9DD6-EB93-4F0E-951D-32DD432ACCE0}" type="pres">
      <dgm:prSet presAssocID="{CDC86F64-BE2F-4318-937E-AF3CED116756}" presName="accent_2" presStyleCnt="0"/>
      <dgm:spPr/>
    </dgm:pt>
    <dgm:pt modelId="{6CD59666-8F32-4636-A850-30F5194D6B95}" type="pres">
      <dgm:prSet presAssocID="{CDC86F64-BE2F-4318-937E-AF3CED116756}" presName="accentRepeatNode" presStyleLbl="solidFgAcc1" presStyleIdx="1" presStyleCnt="4"/>
      <dgm:spPr/>
    </dgm:pt>
    <dgm:pt modelId="{6FCB26D3-3561-4D2C-8039-66E61E21B564}" type="pres">
      <dgm:prSet presAssocID="{A79E786E-8293-43FF-819C-E80D7A1BD370}" presName="text_3" presStyleLbl="node1" presStyleIdx="2" presStyleCnt="4">
        <dgm:presLayoutVars>
          <dgm:bulletEnabled val="1"/>
        </dgm:presLayoutVars>
      </dgm:prSet>
      <dgm:spPr/>
    </dgm:pt>
    <dgm:pt modelId="{8C52E308-FD9C-46AA-8412-4768F4468F8D}" type="pres">
      <dgm:prSet presAssocID="{A79E786E-8293-43FF-819C-E80D7A1BD370}" presName="accent_3" presStyleCnt="0"/>
      <dgm:spPr/>
    </dgm:pt>
    <dgm:pt modelId="{ACD7A634-C278-45AD-B5F6-47BC59EBC2CE}" type="pres">
      <dgm:prSet presAssocID="{A79E786E-8293-43FF-819C-E80D7A1BD370}" presName="accentRepeatNode" presStyleLbl="solidFgAcc1" presStyleIdx="2" presStyleCnt="4"/>
      <dgm:spPr/>
    </dgm:pt>
    <dgm:pt modelId="{F53A3BD8-36C1-42CE-9040-536480DC75B2}" type="pres">
      <dgm:prSet presAssocID="{0A1163E7-EF97-4DB1-964D-61EA2E715B69}" presName="text_4" presStyleLbl="node1" presStyleIdx="3" presStyleCnt="4">
        <dgm:presLayoutVars>
          <dgm:bulletEnabled val="1"/>
        </dgm:presLayoutVars>
      </dgm:prSet>
      <dgm:spPr/>
    </dgm:pt>
    <dgm:pt modelId="{31247189-9AB1-4629-9447-A76DBF3E5C97}" type="pres">
      <dgm:prSet presAssocID="{0A1163E7-EF97-4DB1-964D-61EA2E715B69}" presName="accent_4" presStyleCnt="0"/>
      <dgm:spPr/>
    </dgm:pt>
    <dgm:pt modelId="{CBC2807D-165D-4DAA-A8E5-DC1F96A99819}" type="pres">
      <dgm:prSet presAssocID="{0A1163E7-EF97-4DB1-964D-61EA2E715B69}" presName="accentRepeatNode" presStyleLbl="solidFgAcc1" presStyleIdx="3" presStyleCnt="4"/>
      <dgm:spPr/>
    </dgm:pt>
  </dgm:ptLst>
  <dgm:cxnLst>
    <dgm:cxn modelId="{0ABE882C-5748-4114-9541-4CF3591546BD}" srcId="{A6358EE5-4660-49E6-AB19-CF430BA8769F}" destId="{16B039ED-DB38-493B-BD7E-DE12BDB1F999}" srcOrd="0" destOrd="0" parTransId="{F0793D70-C7D2-4753-8851-B392EB65EC9B}" sibTransId="{5C43B9AE-3976-4C0D-9E8E-66F1057B3361}"/>
    <dgm:cxn modelId="{D5B6132E-987A-432B-B25F-0D64948C4F09}" type="presOf" srcId="{A79E786E-8293-43FF-819C-E80D7A1BD370}" destId="{6FCB26D3-3561-4D2C-8039-66E61E21B564}" srcOrd="0" destOrd="0" presId="urn:microsoft.com/office/officeart/2008/layout/VerticalCurvedList"/>
    <dgm:cxn modelId="{BB308B3E-3986-4302-B371-03211E70D581}" type="presOf" srcId="{16B039ED-DB38-493B-BD7E-DE12BDB1F999}" destId="{6D2EF984-1532-468E-9BA3-63BD1FE77008}" srcOrd="0" destOrd="0" presId="urn:microsoft.com/office/officeart/2008/layout/VerticalCurvedList"/>
    <dgm:cxn modelId="{20C73B5A-9FA4-4625-9A0F-C08DA8AC9A9A}" srcId="{A6358EE5-4660-49E6-AB19-CF430BA8769F}" destId="{CDC86F64-BE2F-4318-937E-AF3CED116756}" srcOrd="1" destOrd="0" parTransId="{F9FBB80F-FC26-47E9-B6F6-4921EC3FB406}" sibTransId="{A6C2B8AC-528A-449B-8269-E3D37EE149F8}"/>
    <dgm:cxn modelId="{1E641E88-0998-4723-BD5E-7BBFBD5E2464}" type="presOf" srcId="{CDC86F64-BE2F-4318-937E-AF3CED116756}" destId="{4C11FA33-0F3C-4BD7-9FA8-E839B6397D2E}" srcOrd="0" destOrd="0" presId="urn:microsoft.com/office/officeart/2008/layout/VerticalCurvedList"/>
    <dgm:cxn modelId="{017887A0-D356-46D9-9FDD-2437B3EF4B9D}" type="presOf" srcId="{5C43B9AE-3976-4C0D-9E8E-66F1057B3361}" destId="{234284AB-D9FF-45F6-8398-88B8580E0AFA}" srcOrd="0" destOrd="0" presId="urn:microsoft.com/office/officeart/2008/layout/VerticalCurvedList"/>
    <dgm:cxn modelId="{44D289C1-F329-4D99-B3A6-84F0FEF5F91E}" srcId="{A6358EE5-4660-49E6-AB19-CF430BA8769F}" destId="{0A1163E7-EF97-4DB1-964D-61EA2E715B69}" srcOrd="3" destOrd="0" parTransId="{35C7C77E-37EC-4859-9417-811DDDC8CE56}" sibTransId="{2976EAB2-3408-4CB0-A70A-A0E98774191A}"/>
    <dgm:cxn modelId="{143C80C6-2E3D-4F6E-9CFB-10B87F5383DD}" type="presOf" srcId="{A6358EE5-4660-49E6-AB19-CF430BA8769F}" destId="{95755DD0-FF92-4FB0-B6F0-268E9F9A48B1}" srcOrd="0" destOrd="0" presId="urn:microsoft.com/office/officeart/2008/layout/VerticalCurvedList"/>
    <dgm:cxn modelId="{C3C86BCA-1328-476E-B3DA-FBFEA835F6F5}" type="presOf" srcId="{0A1163E7-EF97-4DB1-964D-61EA2E715B69}" destId="{F53A3BD8-36C1-42CE-9040-536480DC75B2}" srcOrd="0" destOrd="0" presId="urn:microsoft.com/office/officeart/2008/layout/VerticalCurvedList"/>
    <dgm:cxn modelId="{8FD394E0-886E-47DC-B4AB-5587985C5DC8}" srcId="{A6358EE5-4660-49E6-AB19-CF430BA8769F}" destId="{A79E786E-8293-43FF-819C-E80D7A1BD370}" srcOrd="2" destOrd="0" parTransId="{7664B9E0-2650-442A-9803-5814BC346510}" sibTransId="{51A51B8C-0050-4A45-8282-D27CD07A023C}"/>
    <dgm:cxn modelId="{BAAF18A3-8564-4CF9-9CC8-30A94612DB59}" type="presParOf" srcId="{95755DD0-FF92-4FB0-B6F0-268E9F9A48B1}" destId="{51283A5D-3783-4402-97EC-3017814017F8}" srcOrd="0" destOrd="0" presId="urn:microsoft.com/office/officeart/2008/layout/VerticalCurvedList"/>
    <dgm:cxn modelId="{3EDFD6DA-A73C-4852-89CD-AAA4ABF6C3E8}" type="presParOf" srcId="{51283A5D-3783-4402-97EC-3017814017F8}" destId="{C7CEFBD2-5B14-4D88-BE7E-51F8468338EE}" srcOrd="0" destOrd="0" presId="urn:microsoft.com/office/officeart/2008/layout/VerticalCurvedList"/>
    <dgm:cxn modelId="{451E33EF-15FD-4E98-B0BD-E09A1AAE37C4}" type="presParOf" srcId="{C7CEFBD2-5B14-4D88-BE7E-51F8468338EE}" destId="{F67429A5-B177-4F4F-9489-C72719500E43}" srcOrd="0" destOrd="0" presId="urn:microsoft.com/office/officeart/2008/layout/VerticalCurvedList"/>
    <dgm:cxn modelId="{1FAC23BE-63FD-413A-A995-5F358E6A80BD}" type="presParOf" srcId="{C7CEFBD2-5B14-4D88-BE7E-51F8468338EE}" destId="{234284AB-D9FF-45F6-8398-88B8580E0AFA}" srcOrd="1" destOrd="0" presId="urn:microsoft.com/office/officeart/2008/layout/VerticalCurvedList"/>
    <dgm:cxn modelId="{5F931AEC-DAF4-4C09-8C2D-1D65171E03C3}" type="presParOf" srcId="{C7CEFBD2-5B14-4D88-BE7E-51F8468338EE}" destId="{9B41E184-5992-418D-942B-2771153A460C}" srcOrd="2" destOrd="0" presId="urn:microsoft.com/office/officeart/2008/layout/VerticalCurvedList"/>
    <dgm:cxn modelId="{424D3571-BD27-4F2B-AF11-72B67D328162}" type="presParOf" srcId="{C7CEFBD2-5B14-4D88-BE7E-51F8468338EE}" destId="{2DF6A7E6-61C2-42D6-BA52-C6AA41B99715}" srcOrd="3" destOrd="0" presId="urn:microsoft.com/office/officeart/2008/layout/VerticalCurvedList"/>
    <dgm:cxn modelId="{186A102E-00A6-4A0A-836E-F8029834EA5E}" type="presParOf" srcId="{51283A5D-3783-4402-97EC-3017814017F8}" destId="{6D2EF984-1532-468E-9BA3-63BD1FE77008}" srcOrd="1" destOrd="0" presId="urn:microsoft.com/office/officeart/2008/layout/VerticalCurvedList"/>
    <dgm:cxn modelId="{C8E93102-708B-4678-AB7C-706687F16287}" type="presParOf" srcId="{51283A5D-3783-4402-97EC-3017814017F8}" destId="{E979E69B-9075-4E4F-BA85-C7EEDCB1AFAC}" srcOrd="2" destOrd="0" presId="urn:microsoft.com/office/officeart/2008/layout/VerticalCurvedList"/>
    <dgm:cxn modelId="{C8A5BE5D-4D15-4A1B-B786-C1207684D8B3}" type="presParOf" srcId="{E979E69B-9075-4E4F-BA85-C7EEDCB1AFAC}" destId="{3BFAC1DC-2D59-46C7-A376-A6C72CE08DB3}" srcOrd="0" destOrd="0" presId="urn:microsoft.com/office/officeart/2008/layout/VerticalCurvedList"/>
    <dgm:cxn modelId="{18FD9E5A-F245-4717-B37F-0645B642FB12}" type="presParOf" srcId="{51283A5D-3783-4402-97EC-3017814017F8}" destId="{4C11FA33-0F3C-4BD7-9FA8-E839B6397D2E}" srcOrd="3" destOrd="0" presId="urn:microsoft.com/office/officeart/2008/layout/VerticalCurvedList"/>
    <dgm:cxn modelId="{60EAC536-D08D-453A-8328-4FA9E4388FCA}" type="presParOf" srcId="{51283A5D-3783-4402-97EC-3017814017F8}" destId="{C61F9DD6-EB93-4F0E-951D-32DD432ACCE0}" srcOrd="4" destOrd="0" presId="urn:microsoft.com/office/officeart/2008/layout/VerticalCurvedList"/>
    <dgm:cxn modelId="{77E06D74-DF24-4313-888E-BA65A388B3D3}" type="presParOf" srcId="{C61F9DD6-EB93-4F0E-951D-32DD432ACCE0}" destId="{6CD59666-8F32-4636-A850-30F5194D6B95}" srcOrd="0" destOrd="0" presId="urn:microsoft.com/office/officeart/2008/layout/VerticalCurvedList"/>
    <dgm:cxn modelId="{4647AF84-0FF0-4FB1-B6BA-41A5D0C13671}" type="presParOf" srcId="{51283A5D-3783-4402-97EC-3017814017F8}" destId="{6FCB26D3-3561-4D2C-8039-66E61E21B564}" srcOrd="5" destOrd="0" presId="urn:microsoft.com/office/officeart/2008/layout/VerticalCurvedList"/>
    <dgm:cxn modelId="{756008EA-36FA-47D5-B101-519C72D85D2C}" type="presParOf" srcId="{51283A5D-3783-4402-97EC-3017814017F8}" destId="{8C52E308-FD9C-46AA-8412-4768F4468F8D}" srcOrd="6" destOrd="0" presId="urn:microsoft.com/office/officeart/2008/layout/VerticalCurvedList"/>
    <dgm:cxn modelId="{1EF58510-85A8-4A13-AF13-F0FB5A6C31AE}" type="presParOf" srcId="{8C52E308-FD9C-46AA-8412-4768F4468F8D}" destId="{ACD7A634-C278-45AD-B5F6-47BC59EBC2CE}" srcOrd="0" destOrd="0" presId="urn:microsoft.com/office/officeart/2008/layout/VerticalCurvedList"/>
    <dgm:cxn modelId="{BA0036BA-04BF-4ED9-9FFC-B79ABE34EAB7}" type="presParOf" srcId="{51283A5D-3783-4402-97EC-3017814017F8}" destId="{F53A3BD8-36C1-42CE-9040-536480DC75B2}" srcOrd="7" destOrd="0" presId="urn:microsoft.com/office/officeart/2008/layout/VerticalCurvedList"/>
    <dgm:cxn modelId="{DE05F072-D651-4F2F-8FC2-87F1A931C518}" type="presParOf" srcId="{51283A5D-3783-4402-97EC-3017814017F8}" destId="{31247189-9AB1-4629-9447-A76DBF3E5C97}" srcOrd="8" destOrd="0" presId="urn:microsoft.com/office/officeart/2008/layout/VerticalCurvedList"/>
    <dgm:cxn modelId="{44D9F9B7-489F-4891-8E02-FDF2798416C0}" type="presParOf" srcId="{31247189-9AB1-4629-9447-A76DBF3E5C97}" destId="{CBC2807D-165D-4DAA-A8E5-DC1F96A9981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6358EE5-4660-49E6-AB19-CF430BA8769F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16B039ED-DB38-493B-BD7E-DE12BDB1F999}">
      <dgm:prSet phldrT="[Text]"/>
      <dgm:spPr/>
      <dgm:t>
        <a:bodyPr/>
        <a:lstStyle/>
        <a:p>
          <a:r>
            <a:rPr lang="en-US"/>
            <a:t>Include input validation.</a:t>
          </a:r>
        </a:p>
      </dgm:t>
    </dgm:pt>
    <dgm:pt modelId="{F0793D70-C7D2-4753-8851-B392EB65EC9B}" type="parTrans" cxnId="{0ABE882C-5748-4114-9541-4CF3591546BD}">
      <dgm:prSet/>
      <dgm:spPr/>
      <dgm:t>
        <a:bodyPr/>
        <a:lstStyle/>
        <a:p>
          <a:endParaRPr lang="en-US"/>
        </a:p>
      </dgm:t>
    </dgm:pt>
    <dgm:pt modelId="{5C43B9AE-3976-4C0D-9E8E-66F1057B3361}" type="sibTrans" cxnId="{0ABE882C-5748-4114-9541-4CF3591546BD}">
      <dgm:prSet/>
      <dgm:spPr/>
      <dgm:t>
        <a:bodyPr/>
        <a:lstStyle/>
        <a:p>
          <a:endParaRPr lang="en-US"/>
        </a:p>
      </dgm:t>
    </dgm:pt>
    <dgm:pt modelId="{CDC86F64-BE2F-4318-937E-AF3CED116756}">
      <dgm:prSet phldrT="[Text]"/>
      <dgm:spPr/>
      <dgm:t>
        <a:bodyPr/>
        <a:lstStyle/>
        <a:p>
          <a:r>
            <a:rPr lang="en-US"/>
            <a:t>Provide training.</a:t>
          </a:r>
        </a:p>
      </dgm:t>
    </dgm:pt>
    <dgm:pt modelId="{F9FBB80F-FC26-47E9-B6F6-4921EC3FB406}" type="parTrans" cxnId="{20C73B5A-9FA4-4625-9A0F-C08DA8AC9A9A}">
      <dgm:prSet/>
      <dgm:spPr/>
      <dgm:t>
        <a:bodyPr/>
        <a:lstStyle/>
        <a:p>
          <a:endParaRPr lang="en-US"/>
        </a:p>
      </dgm:t>
    </dgm:pt>
    <dgm:pt modelId="{A6C2B8AC-528A-449B-8269-E3D37EE149F8}" type="sibTrans" cxnId="{20C73B5A-9FA4-4625-9A0F-C08DA8AC9A9A}">
      <dgm:prSet/>
      <dgm:spPr/>
      <dgm:t>
        <a:bodyPr/>
        <a:lstStyle/>
        <a:p>
          <a:endParaRPr lang="en-US"/>
        </a:p>
      </dgm:t>
    </dgm:pt>
    <dgm:pt modelId="{A79E786E-8293-43FF-819C-E80D7A1BD370}">
      <dgm:prSet phldrT="[Text]"/>
      <dgm:spPr/>
      <dgm:t>
        <a:bodyPr/>
        <a:lstStyle/>
        <a:p>
          <a:r>
            <a:rPr lang="en-US"/>
            <a:t>Use antivirus software.</a:t>
          </a:r>
        </a:p>
      </dgm:t>
    </dgm:pt>
    <dgm:pt modelId="{7664B9E0-2650-442A-9803-5814BC346510}" type="parTrans" cxnId="{8FD394E0-886E-47DC-B4AB-5587985C5DC8}">
      <dgm:prSet/>
      <dgm:spPr/>
      <dgm:t>
        <a:bodyPr/>
        <a:lstStyle/>
        <a:p>
          <a:endParaRPr lang="en-US"/>
        </a:p>
      </dgm:t>
    </dgm:pt>
    <dgm:pt modelId="{51A51B8C-0050-4A45-8282-D27CD07A023C}" type="sibTrans" cxnId="{8FD394E0-886E-47DC-B4AB-5587985C5DC8}">
      <dgm:prSet/>
      <dgm:spPr/>
      <dgm:t>
        <a:bodyPr/>
        <a:lstStyle/>
        <a:p>
          <a:endParaRPr lang="en-US"/>
        </a:p>
      </dgm:t>
    </dgm:pt>
    <dgm:pt modelId="{0A1163E7-EF97-4DB1-964D-61EA2E715B69}">
      <dgm:prSet/>
      <dgm:spPr/>
      <dgm:t>
        <a:bodyPr/>
        <a:lstStyle/>
        <a:p>
          <a:r>
            <a:rPr lang="en-US"/>
            <a:t>Protect the boundary.</a:t>
          </a:r>
        </a:p>
      </dgm:t>
    </dgm:pt>
    <dgm:pt modelId="{35C7C77E-37EC-4859-9417-811DDDC8CE56}" type="parTrans" cxnId="{44D289C1-F329-4D99-B3A6-84F0FEF5F91E}">
      <dgm:prSet/>
      <dgm:spPr/>
      <dgm:t>
        <a:bodyPr/>
        <a:lstStyle/>
        <a:p>
          <a:endParaRPr lang="en-US"/>
        </a:p>
      </dgm:t>
    </dgm:pt>
    <dgm:pt modelId="{2976EAB2-3408-4CB0-A70A-A0E98774191A}" type="sibTrans" cxnId="{44D289C1-F329-4D99-B3A6-84F0FEF5F91E}">
      <dgm:prSet/>
      <dgm:spPr/>
      <dgm:t>
        <a:bodyPr/>
        <a:lstStyle/>
        <a:p>
          <a:endParaRPr lang="en-US"/>
        </a:p>
      </dgm:t>
    </dgm:pt>
    <dgm:pt modelId="{5399A82F-53F9-404D-A1FB-CA7A8750886A}" type="pres">
      <dgm:prSet presAssocID="{A6358EE5-4660-49E6-AB19-CF430BA8769F}" presName="Name0" presStyleCnt="0">
        <dgm:presLayoutVars>
          <dgm:chMax val="7"/>
          <dgm:chPref val="7"/>
          <dgm:dir/>
        </dgm:presLayoutVars>
      </dgm:prSet>
      <dgm:spPr/>
    </dgm:pt>
    <dgm:pt modelId="{7BA641BD-B0FE-4010-B405-311E1E4DCD87}" type="pres">
      <dgm:prSet presAssocID="{A6358EE5-4660-49E6-AB19-CF430BA8769F}" presName="Name1" presStyleCnt="0"/>
      <dgm:spPr/>
    </dgm:pt>
    <dgm:pt modelId="{B557A080-FD3B-46DC-A135-CD3514E91D30}" type="pres">
      <dgm:prSet presAssocID="{A6358EE5-4660-49E6-AB19-CF430BA8769F}" presName="cycle" presStyleCnt="0"/>
      <dgm:spPr/>
    </dgm:pt>
    <dgm:pt modelId="{747A5237-5736-4E3B-8500-A0695D10FD34}" type="pres">
      <dgm:prSet presAssocID="{A6358EE5-4660-49E6-AB19-CF430BA8769F}" presName="srcNode" presStyleLbl="node1" presStyleIdx="0" presStyleCnt="4"/>
      <dgm:spPr/>
    </dgm:pt>
    <dgm:pt modelId="{684C057A-5E2D-4FD9-8C26-35D6E7239AE1}" type="pres">
      <dgm:prSet presAssocID="{A6358EE5-4660-49E6-AB19-CF430BA8769F}" presName="conn" presStyleLbl="parChTrans1D2" presStyleIdx="0" presStyleCnt="1"/>
      <dgm:spPr/>
    </dgm:pt>
    <dgm:pt modelId="{40495736-17D5-4176-A686-41A69632A9FC}" type="pres">
      <dgm:prSet presAssocID="{A6358EE5-4660-49E6-AB19-CF430BA8769F}" presName="extraNode" presStyleLbl="node1" presStyleIdx="0" presStyleCnt="4"/>
      <dgm:spPr/>
    </dgm:pt>
    <dgm:pt modelId="{0782DFF2-7E3A-4130-98FB-BA93BAE41D4A}" type="pres">
      <dgm:prSet presAssocID="{A6358EE5-4660-49E6-AB19-CF430BA8769F}" presName="dstNode" presStyleLbl="node1" presStyleIdx="0" presStyleCnt="4"/>
      <dgm:spPr/>
    </dgm:pt>
    <dgm:pt modelId="{229CC6D2-7E68-4045-B473-780D4450753B}" type="pres">
      <dgm:prSet presAssocID="{16B039ED-DB38-493B-BD7E-DE12BDB1F999}" presName="text_1" presStyleLbl="node1" presStyleIdx="0" presStyleCnt="4">
        <dgm:presLayoutVars>
          <dgm:bulletEnabled val="1"/>
        </dgm:presLayoutVars>
      </dgm:prSet>
      <dgm:spPr/>
    </dgm:pt>
    <dgm:pt modelId="{EF5ABAD8-5D52-49A4-91D0-FFB034C23DB9}" type="pres">
      <dgm:prSet presAssocID="{16B039ED-DB38-493B-BD7E-DE12BDB1F999}" presName="accent_1" presStyleCnt="0"/>
      <dgm:spPr/>
    </dgm:pt>
    <dgm:pt modelId="{FBA7AA24-10F6-4DAF-B1E3-C5A9184FA59F}" type="pres">
      <dgm:prSet presAssocID="{16B039ED-DB38-493B-BD7E-DE12BDB1F999}" presName="accentRepeatNode" presStyleLbl="solidFgAcc1" presStyleIdx="0" presStyleCnt="4"/>
      <dgm:spPr/>
    </dgm:pt>
    <dgm:pt modelId="{A06B30FE-53A8-48F6-BD8A-23882DD88878}" type="pres">
      <dgm:prSet presAssocID="{CDC86F64-BE2F-4318-937E-AF3CED116756}" presName="text_2" presStyleLbl="node1" presStyleIdx="1" presStyleCnt="4">
        <dgm:presLayoutVars>
          <dgm:bulletEnabled val="1"/>
        </dgm:presLayoutVars>
      </dgm:prSet>
      <dgm:spPr/>
    </dgm:pt>
    <dgm:pt modelId="{0BC57D36-A374-4238-8ECB-8DCB80BAFFBF}" type="pres">
      <dgm:prSet presAssocID="{CDC86F64-BE2F-4318-937E-AF3CED116756}" presName="accent_2" presStyleCnt="0"/>
      <dgm:spPr/>
    </dgm:pt>
    <dgm:pt modelId="{7561D8AC-9D10-4F91-9867-4EA12612622D}" type="pres">
      <dgm:prSet presAssocID="{CDC86F64-BE2F-4318-937E-AF3CED116756}" presName="accentRepeatNode" presStyleLbl="solidFgAcc1" presStyleIdx="1" presStyleCnt="4"/>
      <dgm:spPr/>
    </dgm:pt>
    <dgm:pt modelId="{87F3946E-AB8A-46DE-BB0F-D96D22037477}" type="pres">
      <dgm:prSet presAssocID="{A79E786E-8293-43FF-819C-E80D7A1BD370}" presName="text_3" presStyleLbl="node1" presStyleIdx="2" presStyleCnt="4">
        <dgm:presLayoutVars>
          <dgm:bulletEnabled val="1"/>
        </dgm:presLayoutVars>
      </dgm:prSet>
      <dgm:spPr/>
    </dgm:pt>
    <dgm:pt modelId="{B66ACC16-DD23-4ED2-A94E-2E62DEDE6867}" type="pres">
      <dgm:prSet presAssocID="{A79E786E-8293-43FF-819C-E80D7A1BD370}" presName="accent_3" presStyleCnt="0"/>
      <dgm:spPr/>
    </dgm:pt>
    <dgm:pt modelId="{DEAD07C6-DFCC-4040-90CA-0D1C15BEA7E7}" type="pres">
      <dgm:prSet presAssocID="{A79E786E-8293-43FF-819C-E80D7A1BD370}" presName="accentRepeatNode" presStyleLbl="solidFgAcc1" presStyleIdx="2" presStyleCnt="4"/>
      <dgm:spPr/>
    </dgm:pt>
    <dgm:pt modelId="{079376B5-D3DE-4AF8-B44E-BD3091120D9C}" type="pres">
      <dgm:prSet presAssocID="{0A1163E7-EF97-4DB1-964D-61EA2E715B69}" presName="text_4" presStyleLbl="node1" presStyleIdx="3" presStyleCnt="4">
        <dgm:presLayoutVars>
          <dgm:bulletEnabled val="1"/>
        </dgm:presLayoutVars>
      </dgm:prSet>
      <dgm:spPr/>
    </dgm:pt>
    <dgm:pt modelId="{973C51FE-4715-4219-AC69-97BAA9E87006}" type="pres">
      <dgm:prSet presAssocID="{0A1163E7-EF97-4DB1-964D-61EA2E715B69}" presName="accent_4" presStyleCnt="0"/>
      <dgm:spPr/>
    </dgm:pt>
    <dgm:pt modelId="{D869F2B0-3A23-4D8A-AC12-A82F9D0461E1}" type="pres">
      <dgm:prSet presAssocID="{0A1163E7-EF97-4DB1-964D-61EA2E715B69}" presName="accentRepeatNode" presStyleLbl="solidFgAcc1" presStyleIdx="3" presStyleCnt="4"/>
      <dgm:spPr/>
    </dgm:pt>
  </dgm:ptLst>
  <dgm:cxnLst>
    <dgm:cxn modelId="{8B95AF1D-4D57-4EEC-A86A-44325801F125}" type="presOf" srcId="{0A1163E7-EF97-4DB1-964D-61EA2E715B69}" destId="{079376B5-D3DE-4AF8-B44E-BD3091120D9C}" srcOrd="0" destOrd="0" presId="urn:microsoft.com/office/officeart/2008/layout/VerticalCurvedList"/>
    <dgm:cxn modelId="{5F04902A-C8DD-460A-9A29-5FDD2EA1CED5}" type="presOf" srcId="{CDC86F64-BE2F-4318-937E-AF3CED116756}" destId="{A06B30FE-53A8-48F6-BD8A-23882DD88878}" srcOrd="0" destOrd="0" presId="urn:microsoft.com/office/officeart/2008/layout/VerticalCurvedList"/>
    <dgm:cxn modelId="{0ABE882C-5748-4114-9541-4CF3591546BD}" srcId="{A6358EE5-4660-49E6-AB19-CF430BA8769F}" destId="{16B039ED-DB38-493B-BD7E-DE12BDB1F999}" srcOrd="0" destOrd="0" parTransId="{F0793D70-C7D2-4753-8851-B392EB65EC9B}" sibTransId="{5C43B9AE-3976-4C0D-9E8E-66F1057B3361}"/>
    <dgm:cxn modelId="{2DFB883E-DEA3-4BE3-B302-0681ED570A90}" type="presOf" srcId="{A6358EE5-4660-49E6-AB19-CF430BA8769F}" destId="{5399A82F-53F9-404D-A1FB-CA7A8750886A}" srcOrd="0" destOrd="0" presId="urn:microsoft.com/office/officeart/2008/layout/VerticalCurvedList"/>
    <dgm:cxn modelId="{28183D4B-15A4-4C56-9FE9-A344D0932E5B}" type="presOf" srcId="{5C43B9AE-3976-4C0D-9E8E-66F1057B3361}" destId="{684C057A-5E2D-4FD9-8C26-35D6E7239AE1}" srcOrd="0" destOrd="0" presId="urn:microsoft.com/office/officeart/2008/layout/VerticalCurvedList"/>
    <dgm:cxn modelId="{20C73B5A-9FA4-4625-9A0F-C08DA8AC9A9A}" srcId="{A6358EE5-4660-49E6-AB19-CF430BA8769F}" destId="{CDC86F64-BE2F-4318-937E-AF3CED116756}" srcOrd="1" destOrd="0" parTransId="{F9FBB80F-FC26-47E9-B6F6-4921EC3FB406}" sibTransId="{A6C2B8AC-528A-449B-8269-E3D37EE149F8}"/>
    <dgm:cxn modelId="{A08413B5-C981-47C4-9CF1-32EA3590F734}" type="presOf" srcId="{A79E786E-8293-43FF-819C-E80D7A1BD370}" destId="{87F3946E-AB8A-46DE-BB0F-D96D22037477}" srcOrd="0" destOrd="0" presId="urn:microsoft.com/office/officeart/2008/layout/VerticalCurvedList"/>
    <dgm:cxn modelId="{44D289C1-F329-4D99-B3A6-84F0FEF5F91E}" srcId="{A6358EE5-4660-49E6-AB19-CF430BA8769F}" destId="{0A1163E7-EF97-4DB1-964D-61EA2E715B69}" srcOrd="3" destOrd="0" parTransId="{35C7C77E-37EC-4859-9417-811DDDC8CE56}" sibTransId="{2976EAB2-3408-4CB0-A70A-A0E98774191A}"/>
    <dgm:cxn modelId="{7259F0C1-3596-4F43-9669-478E9C6B94AE}" type="presOf" srcId="{16B039ED-DB38-493B-BD7E-DE12BDB1F999}" destId="{229CC6D2-7E68-4045-B473-780D4450753B}" srcOrd="0" destOrd="0" presId="urn:microsoft.com/office/officeart/2008/layout/VerticalCurvedList"/>
    <dgm:cxn modelId="{8FD394E0-886E-47DC-B4AB-5587985C5DC8}" srcId="{A6358EE5-4660-49E6-AB19-CF430BA8769F}" destId="{A79E786E-8293-43FF-819C-E80D7A1BD370}" srcOrd="2" destOrd="0" parTransId="{7664B9E0-2650-442A-9803-5814BC346510}" sibTransId="{51A51B8C-0050-4A45-8282-D27CD07A023C}"/>
    <dgm:cxn modelId="{C3AA1125-5C67-4C34-BDC8-98F0F4D20443}" type="presParOf" srcId="{5399A82F-53F9-404D-A1FB-CA7A8750886A}" destId="{7BA641BD-B0FE-4010-B405-311E1E4DCD87}" srcOrd="0" destOrd="0" presId="urn:microsoft.com/office/officeart/2008/layout/VerticalCurvedList"/>
    <dgm:cxn modelId="{8E7176BD-9327-43F2-A2D4-E4EFA1B6EC86}" type="presParOf" srcId="{7BA641BD-B0FE-4010-B405-311E1E4DCD87}" destId="{B557A080-FD3B-46DC-A135-CD3514E91D30}" srcOrd="0" destOrd="0" presId="urn:microsoft.com/office/officeart/2008/layout/VerticalCurvedList"/>
    <dgm:cxn modelId="{FC69C6D7-FA1F-4BFF-B1D2-2A2E4CFF620B}" type="presParOf" srcId="{B557A080-FD3B-46DC-A135-CD3514E91D30}" destId="{747A5237-5736-4E3B-8500-A0695D10FD34}" srcOrd="0" destOrd="0" presId="urn:microsoft.com/office/officeart/2008/layout/VerticalCurvedList"/>
    <dgm:cxn modelId="{02425636-F50A-4DDC-8D8D-0748D033AC4E}" type="presParOf" srcId="{B557A080-FD3B-46DC-A135-CD3514E91D30}" destId="{684C057A-5E2D-4FD9-8C26-35D6E7239AE1}" srcOrd="1" destOrd="0" presId="urn:microsoft.com/office/officeart/2008/layout/VerticalCurvedList"/>
    <dgm:cxn modelId="{0CB1A975-4985-48FB-85BA-10A3E66CA6A1}" type="presParOf" srcId="{B557A080-FD3B-46DC-A135-CD3514E91D30}" destId="{40495736-17D5-4176-A686-41A69632A9FC}" srcOrd="2" destOrd="0" presId="urn:microsoft.com/office/officeart/2008/layout/VerticalCurvedList"/>
    <dgm:cxn modelId="{4FF480D8-7628-4E39-A868-6D82614FEAB2}" type="presParOf" srcId="{B557A080-FD3B-46DC-A135-CD3514E91D30}" destId="{0782DFF2-7E3A-4130-98FB-BA93BAE41D4A}" srcOrd="3" destOrd="0" presId="urn:microsoft.com/office/officeart/2008/layout/VerticalCurvedList"/>
    <dgm:cxn modelId="{E28F94B9-FC71-4F2C-BDFC-527B2239A961}" type="presParOf" srcId="{7BA641BD-B0FE-4010-B405-311E1E4DCD87}" destId="{229CC6D2-7E68-4045-B473-780D4450753B}" srcOrd="1" destOrd="0" presId="urn:microsoft.com/office/officeart/2008/layout/VerticalCurvedList"/>
    <dgm:cxn modelId="{C496986A-F08C-4EF1-ADD5-E6E6FBB10255}" type="presParOf" srcId="{7BA641BD-B0FE-4010-B405-311E1E4DCD87}" destId="{EF5ABAD8-5D52-49A4-91D0-FFB034C23DB9}" srcOrd="2" destOrd="0" presId="urn:microsoft.com/office/officeart/2008/layout/VerticalCurvedList"/>
    <dgm:cxn modelId="{94621786-B015-422D-9E5C-370EDAA54DB0}" type="presParOf" srcId="{EF5ABAD8-5D52-49A4-91D0-FFB034C23DB9}" destId="{FBA7AA24-10F6-4DAF-B1E3-C5A9184FA59F}" srcOrd="0" destOrd="0" presId="urn:microsoft.com/office/officeart/2008/layout/VerticalCurvedList"/>
    <dgm:cxn modelId="{A23FFC03-4AC5-4709-B798-4161AD4F7463}" type="presParOf" srcId="{7BA641BD-B0FE-4010-B405-311E1E4DCD87}" destId="{A06B30FE-53A8-48F6-BD8A-23882DD88878}" srcOrd="3" destOrd="0" presId="urn:microsoft.com/office/officeart/2008/layout/VerticalCurvedList"/>
    <dgm:cxn modelId="{5799085E-9E8C-4B59-A060-326068A2F847}" type="presParOf" srcId="{7BA641BD-B0FE-4010-B405-311E1E4DCD87}" destId="{0BC57D36-A374-4238-8ECB-8DCB80BAFFBF}" srcOrd="4" destOrd="0" presId="urn:microsoft.com/office/officeart/2008/layout/VerticalCurvedList"/>
    <dgm:cxn modelId="{F955C1D2-1BDE-4059-9726-F6D524F01F9A}" type="presParOf" srcId="{0BC57D36-A374-4238-8ECB-8DCB80BAFFBF}" destId="{7561D8AC-9D10-4F91-9867-4EA12612622D}" srcOrd="0" destOrd="0" presId="urn:microsoft.com/office/officeart/2008/layout/VerticalCurvedList"/>
    <dgm:cxn modelId="{04CD069C-BCE4-4141-8929-F7339ADB4348}" type="presParOf" srcId="{7BA641BD-B0FE-4010-B405-311E1E4DCD87}" destId="{87F3946E-AB8A-46DE-BB0F-D96D22037477}" srcOrd="5" destOrd="0" presId="urn:microsoft.com/office/officeart/2008/layout/VerticalCurvedList"/>
    <dgm:cxn modelId="{FECEE0B9-2399-431A-872D-3F890FE3D19E}" type="presParOf" srcId="{7BA641BD-B0FE-4010-B405-311E1E4DCD87}" destId="{B66ACC16-DD23-4ED2-A94E-2E62DEDE6867}" srcOrd="6" destOrd="0" presId="urn:microsoft.com/office/officeart/2008/layout/VerticalCurvedList"/>
    <dgm:cxn modelId="{C38D581D-7FB1-4179-8989-0779F78AD6ED}" type="presParOf" srcId="{B66ACC16-DD23-4ED2-A94E-2E62DEDE6867}" destId="{DEAD07C6-DFCC-4040-90CA-0D1C15BEA7E7}" srcOrd="0" destOrd="0" presId="urn:microsoft.com/office/officeart/2008/layout/VerticalCurvedList"/>
    <dgm:cxn modelId="{A4EA9D65-B8ED-4924-B615-DAF7CAE9C9D8}" type="presParOf" srcId="{7BA641BD-B0FE-4010-B405-311E1E4DCD87}" destId="{079376B5-D3DE-4AF8-B44E-BD3091120D9C}" srcOrd="7" destOrd="0" presId="urn:microsoft.com/office/officeart/2008/layout/VerticalCurvedList"/>
    <dgm:cxn modelId="{8B6434D7-24D5-4E95-BC68-F354A56E15D0}" type="presParOf" srcId="{7BA641BD-B0FE-4010-B405-311E1E4DCD87}" destId="{973C51FE-4715-4219-AC69-97BAA9E87006}" srcOrd="8" destOrd="0" presId="urn:microsoft.com/office/officeart/2008/layout/VerticalCurvedList"/>
    <dgm:cxn modelId="{7E49008E-7807-46A9-9134-6D0EBAEC7B64}" type="presParOf" srcId="{973C51FE-4715-4219-AC69-97BAA9E87006}" destId="{D869F2B0-3A23-4D8A-AC12-A82F9D0461E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D499615-C3D9-42FD-8366-4FDCEF17BF38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437FD7-BEC6-41CD-B2D2-BC33774EB09A}">
      <dgm:prSet phldrT="[Text]"/>
      <dgm:spPr/>
      <dgm:t>
        <a:bodyPr/>
        <a:lstStyle/>
        <a:p>
          <a:r>
            <a:rPr lang="en-US" dirty="0"/>
            <a:t>Threat</a:t>
          </a:r>
        </a:p>
      </dgm:t>
    </dgm:pt>
    <dgm:pt modelId="{D2B67FCF-D53F-46E9-A563-49DD699112CB}" type="parTrans" cxnId="{E501037E-330E-45A1-87AE-8582FFB96873}">
      <dgm:prSet/>
      <dgm:spPr/>
      <dgm:t>
        <a:bodyPr/>
        <a:lstStyle/>
        <a:p>
          <a:endParaRPr lang="en-US"/>
        </a:p>
      </dgm:t>
    </dgm:pt>
    <dgm:pt modelId="{23EC50A4-DBE4-45B4-93B1-19FEEB778E74}" type="sibTrans" cxnId="{E501037E-330E-45A1-87AE-8582FFB96873}">
      <dgm:prSet/>
      <dgm:spPr/>
      <dgm:t>
        <a:bodyPr/>
        <a:lstStyle/>
        <a:p>
          <a:endParaRPr lang="en-US"/>
        </a:p>
      </dgm:t>
    </dgm:pt>
    <dgm:pt modelId="{D8E9E29E-22D7-4052-9B06-5FB0041E696E}">
      <dgm:prSet phldrT="[Text]"/>
      <dgm:spPr/>
      <dgm:t>
        <a:bodyPr anchor="ctr"/>
        <a:lstStyle/>
        <a:p>
          <a:pPr algn="l"/>
          <a:r>
            <a:rPr lang="en-US" dirty="0"/>
            <a:t>Ex-employee</a:t>
          </a:r>
        </a:p>
      </dgm:t>
    </dgm:pt>
    <dgm:pt modelId="{B5B3960D-DD28-438A-A954-C291F07028E5}" type="parTrans" cxnId="{FB7581D4-0392-41E6-BEEA-49805C7E8C50}">
      <dgm:prSet/>
      <dgm:spPr/>
      <dgm:t>
        <a:bodyPr/>
        <a:lstStyle/>
        <a:p>
          <a:endParaRPr lang="en-US"/>
        </a:p>
      </dgm:t>
    </dgm:pt>
    <dgm:pt modelId="{FF72212E-F016-4A43-AC40-95883AEB4EDF}" type="sibTrans" cxnId="{FB7581D4-0392-41E6-BEEA-49805C7E8C50}">
      <dgm:prSet/>
      <dgm:spPr/>
      <dgm:t>
        <a:bodyPr/>
        <a:lstStyle/>
        <a:p>
          <a:endParaRPr lang="en-US"/>
        </a:p>
      </dgm:t>
    </dgm:pt>
    <dgm:pt modelId="{87B04257-E24D-47A3-A4C5-8E257068BA85}">
      <dgm:prSet phldrT="[Text]"/>
      <dgm:spPr/>
      <dgm:t>
        <a:bodyPr/>
        <a:lstStyle/>
        <a:p>
          <a:r>
            <a:rPr lang="en-US" dirty="0"/>
            <a:t>Vulnerability</a:t>
          </a:r>
        </a:p>
      </dgm:t>
    </dgm:pt>
    <dgm:pt modelId="{B5C2F300-E7F4-49E4-B4B8-5EFCB0C39700}" type="parTrans" cxnId="{A9642B09-2B87-4FF4-9EE8-2FB024A0B17E}">
      <dgm:prSet/>
      <dgm:spPr/>
      <dgm:t>
        <a:bodyPr/>
        <a:lstStyle/>
        <a:p>
          <a:endParaRPr lang="en-US"/>
        </a:p>
      </dgm:t>
    </dgm:pt>
    <dgm:pt modelId="{C4B29D6C-6D50-491B-A410-7626D0AB25DA}" type="sibTrans" cxnId="{A9642B09-2B87-4FF4-9EE8-2FB024A0B17E}">
      <dgm:prSet/>
      <dgm:spPr/>
      <dgm:t>
        <a:bodyPr/>
        <a:lstStyle/>
        <a:p>
          <a:endParaRPr lang="en-US"/>
        </a:p>
      </dgm:t>
    </dgm:pt>
    <dgm:pt modelId="{3E3F1009-F1A8-49AF-ADA0-409162D1F0A6}">
      <dgm:prSet phldrT="[Text]"/>
      <dgm:spPr/>
      <dgm:t>
        <a:bodyPr anchor="ctr"/>
        <a:lstStyle/>
        <a:p>
          <a:pPr algn="l"/>
          <a:r>
            <a:rPr lang="en-US" dirty="0"/>
            <a:t>Ex-employee who still has access to the system</a:t>
          </a:r>
        </a:p>
      </dgm:t>
    </dgm:pt>
    <dgm:pt modelId="{A8641002-B0BC-4BF6-8EBD-A58F41F5D926}" type="parTrans" cxnId="{190F25EF-46B9-43EB-8D3C-A7C25DE572E9}">
      <dgm:prSet/>
      <dgm:spPr/>
      <dgm:t>
        <a:bodyPr/>
        <a:lstStyle/>
        <a:p>
          <a:endParaRPr lang="en-US"/>
        </a:p>
      </dgm:t>
    </dgm:pt>
    <dgm:pt modelId="{B4451F6A-2C64-42A3-9455-9CD65AB4A1D3}" type="sibTrans" cxnId="{190F25EF-46B9-43EB-8D3C-A7C25DE572E9}">
      <dgm:prSet/>
      <dgm:spPr/>
      <dgm:t>
        <a:bodyPr/>
        <a:lstStyle/>
        <a:p>
          <a:endParaRPr lang="en-US"/>
        </a:p>
      </dgm:t>
    </dgm:pt>
    <dgm:pt modelId="{E8AA602A-7C25-41DF-B26A-AC5FBF3F23B9}">
      <dgm:prSet phldrT="[Text]"/>
      <dgm:spPr/>
      <dgm:t>
        <a:bodyPr/>
        <a:lstStyle/>
        <a:p>
          <a:r>
            <a:rPr lang="en-US" dirty="0"/>
            <a:t>Threat Action</a:t>
          </a:r>
        </a:p>
      </dgm:t>
    </dgm:pt>
    <dgm:pt modelId="{D4AB7EA4-28B9-449E-90DD-C3495FE1A704}" type="parTrans" cxnId="{48EDA9E8-3135-4114-A49E-B51E9432BE1D}">
      <dgm:prSet/>
      <dgm:spPr/>
      <dgm:t>
        <a:bodyPr/>
        <a:lstStyle/>
        <a:p>
          <a:endParaRPr lang="en-US"/>
        </a:p>
      </dgm:t>
    </dgm:pt>
    <dgm:pt modelId="{159EB421-9665-4F8C-909E-8C12E66A543C}" type="sibTrans" cxnId="{48EDA9E8-3135-4114-A49E-B51E9432BE1D}">
      <dgm:prSet/>
      <dgm:spPr/>
      <dgm:t>
        <a:bodyPr/>
        <a:lstStyle/>
        <a:p>
          <a:endParaRPr lang="en-US"/>
        </a:p>
      </dgm:t>
    </dgm:pt>
    <dgm:pt modelId="{56A2DE88-9E1A-44DB-A898-64E645B28C35}">
      <dgm:prSet phldrT="[Text]"/>
      <dgm:spPr/>
      <dgm:t>
        <a:bodyPr anchor="ctr"/>
        <a:lstStyle/>
        <a:p>
          <a:r>
            <a:rPr lang="en-US" dirty="0"/>
            <a:t>Accessing proprietary data</a:t>
          </a:r>
        </a:p>
      </dgm:t>
    </dgm:pt>
    <dgm:pt modelId="{D2D36F26-15AD-4F5A-8FB0-8946C0539855}" type="parTrans" cxnId="{A2C0496D-5B9A-45A4-B6D7-1E77F4EA337D}">
      <dgm:prSet/>
      <dgm:spPr/>
      <dgm:t>
        <a:bodyPr/>
        <a:lstStyle/>
        <a:p>
          <a:endParaRPr lang="en-US"/>
        </a:p>
      </dgm:t>
    </dgm:pt>
    <dgm:pt modelId="{9FC4700B-3EA0-4E21-AE17-839146D3534C}" type="sibTrans" cxnId="{A2C0496D-5B9A-45A4-B6D7-1E77F4EA337D}">
      <dgm:prSet/>
      <dgm:spPr/>
      <dgm:t>
        <a:bodyPr/>
        <a:lstStyle/>
        <a:p>
          <a:endParaRPr lang="en-US"/>
        </a:p>
      </dgm:t>
    </dgm:pt>
    <dgm:pt modelId="{FF280187-1A8C-480E-A4F1-9A0F1E8C9529}" type="pres">
      <dgm:prSet presAssocID="{AD499615-C3D9-42FD-8366-4FDCEF17BF38}" presName="Name0" presStyleCnt="0">
        <dgm:presLayoutVars>
          <dgm:dir/>
          <dgm:animLvl val="lvl"/>
          <dgm:resizeHandles val="exact"/>
        </dgm:presLayoutVars>
      </dgm:prSet>
      <dgm:spPr/>
    </dgm:pt>
    <dgm:pt modelId="{B24D7B33-8777-48D6-B62B-6C8091275505}" type="pres">
      <dgm:prSet presAssocID="{AD499615-C3D9-42FD-8366-4FDCEF17BF38}" presName="tSp" presStyleCnt="0"/>
      <dgm:spPr/>
    </dgm:pt>
    <dgm:pt modelId="{582BDEBB-92CF-4626-9620-3584177786F1}" type="pres">
      <dgm:prSet presAssocID="{AD499615-C3D9-42FD-8366-4FDCEF17BF38}" presName="bSp" presStyleCnt="0"/>
      <dgm:spPr/>
    </dgm:pt>
    <dgm:pt modelId="{37B32923-6D96-4F2A-9D01-110419EF1F9F}" type="pres">
      <dgm:prSet presAssocID="{AD499615-C3D9-42FD-8366-4FDCEF17BF38}" presName="process" presStyleCnt="0"/>
      <dgm:spPr/>
    </dgm:pt>
    <dgm:pt modelId="{6CDCA25A-DDF4-458B-BA2E-0D033D94D974}" type="pres">
      <dgm:prSet presAssocID="{63437FD7-BEC6-41CD-B2D2-BC33774EB09A}" presName="composite1" presStyleCnt="0"/>
      <dgm:spPr/>
    </dgm:pt>
    <dgm:pt modelId="{42C8E598-BC97-4142-A348-46AF041BD32B}" type="pres">
      <dgm:prSet presAssocID="{63437FD7-BEC6-41CD-B2D2-BC33774EB09A}" presName="dummyNode1" presStyleLbl="node1" presStyleIdx="0" presStyleCnt="3"/>
      <dgm:spPr/>
    </dgm:pt>
    <dgm:pt modelId="{0587BE86-5300-4FB4-85CD-3223CE9C4B06}" type="pres">
      <dgm:prSet presAssocID="{63437FD7-BEC6-41CD-B2D2-BC33774EB09A}" presName="childNode1" presStyleLbl="bgAcc1" presStyleIdx="0" presStyleCnt="3" custLinFactNeighborX="-13215" custLinFactNeighborY="740">
        <dgm:presLayoutVars>
          <dgm:bulletEnabled val="1"/>
        </dgm:presLayoutVars>
      </dgm:prSet>
      <dgm:spPr/>
    </dgm:pt>
    <dgm:pt modelId="{F1AE2F22-5343-4283-9268-814BE52CE796}" type="pres">
      <dgm:prSet presAssocID="{63437FD7-BEC6-41CD-B2D2-BC33774EB09A}" presName="childNode1tx" presStyleLbl="bgAcc1" presStyleIdx="0" presStyleCnt="3">
        <dgm:presLayoutVars>
          <dgm:bulletEnabled val="1"/>
        </dgm:presLayoutVars>
      </dgm:prSet>
      <dgm:spPr/>
    </dgm:pt>
    <dgm:pt modelId="{B497C1D9-F171-4479-A931-3A526B030DBF}" type="pres">
      <dgm:prSet presAssocID="{63437FD7-BEC6-41CD-B2D2-BC33774EB09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385F60BE-D25C-4E43-B2F6-375B1042B2B1}" type="pres">
      <dgm:prSet presAssocID="{63437FD7-BEC6-41CD-B2D2-BC33774EB09A}" presName="connSite1" presStyleCnt="0"/>
      <dgm:spPr/>
    </dgm:pt>
    <dgm:pt modelId="{55789452-D71C-4843-92E1-6C6074ACB26D}" type="pres">
      <dgm:prSet presAssocID="{23EC50A4-DBE4-45B4-93B1-19FEEB778E74}" presName="Name9" presStyleLbl="sibTrans2D1" presStyleIdx="0" presStyleCnt="2"/>
      <dgm:spPr/>
    </dgm:pt>
    <dgm:pt modelId="{0A85AF9E-B3D4-40A3-AAA1-9C9501BADEB4}" type="pres">
      <dgm:prSet presAssocID="{87B04257-E24D-47A3-A4C5-8E257068BA85}" presName="composite2" presStyleCnt="0"/>
      <dgm:spPr/>
    </dgm:pt>
    <dgm:pt modelId="{E3C34066-86ED-42FB-9A10-E5D3D8C57878}" type="pres">
      <dgm:prSet presAssocID="{87B04257-E24D-47A3-A4C5-8E257068BA85}" presName="dummyNode2" presStyleLbl="node1" presStyleIdx="0" presStyleCnt="3"/>
      <dgm:spPr/>
    </dgm:pt>
    <dgm:pt modelId="{38811826-A15B-4F67-81DB-696997BE201B}" type="pres">
      <dgm:prSet presAssocID="{87B04257-E24D-47A3-A4C5-8E257068BA85}" presName="childNode2" presStyleLbl="bgAcc1" presStyleIdx="1" presStyleCnt="3">
        <dgm:presLayoutVars>
          <dgm:bulletEnabled val="1"/>
        </dgm:presLayoutVars>
      </dgm:prSet>
      <dgm:spPr/>
    </dgm:pt>
    <dgm:pt modelId="{C7DED643-77CA-45F3-B1E6-026661A91DE4}" type="pres">
      <dgm:prSet presAssocID="{87B04257-E24D-47A3-A4C5-8E257068BA85}" presName="childNode2tx" presStyleLbl="bgAcc1" presStyleIdx="1" presStyleCnt="3">
        <dgm:presLayoutVars>
          <dgm:bulletEnabled val="1"/>
        </dgm:presLayoutVars>
      </dgm:prSet>
      <dgm:spPr/>
    </dgm:pt>
    <dgm:pt modelId="{D0BD8F00-9352-4C6C-A977-0343B855E2CB}" type="pres">
      <dgm:prSet presAssocID="{87B04257-E24D-47A3-A4C5-8E257068BA85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E2AD56C2-32FC-4FD5-A3D3-E199613B0FA3}" type="pres">
      <dgm:prSet presAssocID="{87B04257-E24D-47A3-A4C5-8E257068BA85}" presName="connSite2" presStyleCnt="0"/>
      <dgm:spPr/>
    </dgm:pt>
    <dgm:pt modelId="{CB81A455-826F-4258-A502-4322182D280D}" type="pres">
      <dgm:prSet presAssocID="{C4B29D6C-6D50-491B-A410-7626D0AB25DA}" presName="Name18" presStyleLbl="sibTrans2D1" presStyleIdx="1" presStyleCnt="2"/>
      <dgm:spPr/>
    </dgm:pt>
    <dgm:pt modelId="{8882AE96-8469-4E07-872B-2BE21DD3DAEC}" type="pres">
      <dgm:prSet presAssocID="{E8AA602A-7C25-41DF-B26A-AC5FBF3F23B9}" presName="composite1" presStyleCnt="0"/>
      <dgm:spPr/>
    </dgm:pt>
    <dgm:pt modelId="{20D1E9C7-4B94-43E4-A241-9CF66729B94F}" type="pres">
      <dgm:prSet presAssocID="{E8AA602A-7C25-41DF-B26A-AC5FBF3F23B9}" presName="dummyNode1" presStyleLbl="node1" presStyleIdx="1" presStyleCnt="3"/>
      <dgm:spPr/>
    </dgm:pt>
    <dgm:pt modelId="{A27BEABD-95C3-48A6-9FAD-DC20797A5E5D}" type="pres">
      <dgm:prSet presAssocID="{E8AA602A-7C25-41DF-B26A-AC5FBF3F23B9}" presName="childNode1" presStyleLbl="bgAcc1" presStyleIdx="2" presStyleCnt="3">
        <dgm:presLayoutVars>
          <dgm:bulletEnabled val="1"/>
        </dgm:presLayoutVars>
      </dgm:prSet>
      <dgm:spPr/>
    </dgm:pt>
    <dgm:pt modelId="{71813F1E-4F88-41D0-ABC3-B030DB3CA472}" type="pres">
      <dgm:prSet presAssocID="{E8AA602A-7C25-41DF-B26A-AC5FBF3F23B9}" presName="childNode1tx" presStyleLbl="bgAcc1" presStyleIdx="2" presStyleCnt="3">
        <dgm:presLayoutVars>
          <dgm:bulletEnabled val="1"/>
        </dgm:presLayoutVars>
      </dgm:prSet>
      <dgm:spPr/>
    </dgm:pt>
    <dgm:pt modelId="{6DCC15EC-34C5-45FA-85A9-3433EC1F21F6}" type="pres">
      <dgm:prSet presAssocID="{E8AA602A-7C25-41DF-B26A-AC5FBF3F23B9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61ECA2A7-3EF6-402F-A882-14B1628C9B04}" type="pres">
      <dgm:prSet presAssocID="{E8AA602A-7C25-41DF-B26A-AC5FBF3F23B9}" presName="connSite1" presStyleCnt="0"/>
      <dgm:spPr/>
    </dgm:pt>
  </dgm:ptLst>
  <dgm:cxnLst>
    <dgm:cxn modelId="{0DDF0101-C949-4137-A12F-4A61DAE84A38}" type="presOf" srcId="{D8E9E29E-22D7-4052-9B06-5FB0041E696E}" destId="{0587BE86-5300-4FB4-85CD-3223CE9C4B06}" srcOrd="0" destOrd="0" presId="urn:microsoft.com/office/officeart/2005/8/layout/hProcess4"/>
    <dgm:cxn modelId="{4D16F804-FB61-46A6-9F4B-54F998B6928D}" type="presOf" srcId="{3E3F1009-F1A8-49AF-ADA0-409162D1F0A6}" destId="{C7DED643-77CA-45F3-B1E6-026661A91DE4}" srcOrd="1" destOrd="0" presId="urn:microsoft.com/office/officeart/2005/8/layout/hProcess4"/>
    <dgm:cxn modelId="{A9642B09-2B87-4FF4-9EE8-2FB024A0B17E}" srcId="{AD499615-C3D9-42FD-8366-4FDCEF17BF38}" destId="{87B04257-E24D-47A3-A4C5-8E257068BA85}" srcOrd="1" destOrd="0" parTransId="{B5C2F300-E7F4-49E4-B4B8-5EFCB0C39700}" sibTransId="{C4B29D6C-6D50-491B-A410-7626D0AB25DA}"/>
    <dgm:cxn modelId="{92C3900F-56F1-4B7C-AC2C-1BF188EBF73A}" type="presOf" srcId="{C4B29D6C-6D50-491B-A410-7626D0AB25DA}" destId="{CB81A455-826F-4258-A502-4322182D280D}" srcOrd="0" destOrd="0" presId="urn:microsoft.com/office/officeart/2005/8/layout/hProcess4"/>
    <dgm:cxn modelId="{66A72F17-F36D-4B18-A600-C5F5A9B50456}" type="presOf" srcId="{AD499615-C3D9-42FD-8366-4FDCEF17BF38}" destId="{FF280187-1A8C-480E-A4F1-9A0F1E8C9529}" srcOrd="0" destOrd="0" presId="urn:microsoft.com/office/officeart/2005/8/layout/hProcess4"/>
    <dgm:cxn modelId="{D5219126-4427-4A76-9042-8EF8B783C315}" type="presOf" srcId="{87B04257-E24D-47A3-A4C5-8E257068BA85}" destId="{D0BD8F00-9352-4C6C-A977-0343B855E2CB}" srcOrd="0" destOrd="0" presId="urn:microsoft.com/office/officeart/2005/8/layout/hProcess4"/>
    <dgm:cxn modelId="{BBF60333-20C5-4ADE-9640-C9C7047A70EF}" type="presOf" srcId="{56A2DE88-9E1A-44DB-A898-64E645B28C35}" destId="{A27BEABD-95C3-48A6-9FAD-DC20797A5E5D}" srcOrd="0" destOrd="0" presId="urn:microsoft.com/office/officeart/2005/8/layout/hProcess4"/>
    <dgm:cxn modelId="{29D65252-027D-448F-AAAD-C3F8850E4B3B}" type="presOf" srcId="{3E3F1009-F1A8-49AF-ADA0-409162D1F0A6}" destId="{38811826-A15B-4F67-81DB-696997BE201B}" srcOrd="0" destOrd="0" presId="urn:microsoft.com/office/officeart/2005/8/layout/hProcess4"/>
    <dgm:cxn modelId="{A2C0496D-5B9A-45A4-B6D7-1E77F4EA337D}" srcId="{E8AA602A-7C25-41DF-B26A-AC5FBF3F23B9}" destId="{56A2DE88-9E1A-44DB-A898-64E645B28C35}" srcOrd="0" destOrd="0" parTransId="{D2D36F26-15AD-4F5A-8FB0-8946C0539855}" sibTransId="{9FC4700B-3EA0-4E21-AE17-839146D3534C}"/>
    <dgm:cxn modelId="{E501037E-330E-45A1-87AE-8582FFB96873}" srcId="{AD499615-C3D9-42FD-8366-4FDCEF17BF38}" destId="{63437FD7-BEC6-41CD-B2D2-BC33774EB09A}" srcOrd="0" destOrd="0" parTransId="{D2B67FCF-D53F-46E9-A563-49DD699112CB}" sibTransId="{23EC50A4-DBE4-45B4-93B1-19FEEB778E74}"/>
    <dgm:cxn modelId="{F7901794-F57C-4BFA-9FF0-2ED775561822}" type="presOf" srcId="{D8E9E29E-22D7-4052-9B06-5FB0041E696E}" destId="{F1AE2F22-5343-4283-9268-814BE52CE796}" srcOrd="1" destOrd="0" presId="urn:microsoft.com/office/officeart/2005/8/layout/hProcess4"/>
    <dgm:cxn modelId="{1D19C7C6-4244-425B-B3AD-2F113D066347}" type="presOf" srcId="{23EC50A4-DBE4-45B4-93B1-19FEEB778E74}" destId="{55789452-D71C-4843-92E1-6C6074ACB26D}" srcOrd="0" destOrd="0" presId="urn:microsoft.com/office/officeart/2005/8/layout/hProcess4"/>
    <dgm:cxn modelId="{FB7581D4-0392-41E6-BEEA-49805C7E8C50}" srcId="{63437FD7-BEC6-41CD-B2D2-BC33774EB09A}" destId="{D8E9E29E-22D7-4052-9B06-5FB0041E696E}" srcOrd="0" destOrd="0" parTransId="{B5B3960D-DD28-438A-A954-C291F07028E5}" sibTransId="{FF72212E-F016-4A43-AC40-95883AEB4EDF}"/>
    <dgm:cxn modelId="{443947D8-6E60-47AC-8A36-1CAF3387A47F}" type="presOf" srcId="{E8AA602A-7C25-41DF-B26A-AC5FBF3F23B9}" destId="{6DCC15EC-34C5-45FA-85A9-3433EC1F21F6}" srcOrd="0" destOrd="0" presId="urn:microsoft.com/office/officeart/2005/8/layout/hProcess4"/>
    <dgm:cxn modelId="{343ED8DB-B666-45BE-ADB7-4E35BB855FE3}" type="presOf" srcId="{63437FD7-BEC6-41CD-B2D2-BC33774EB09A}" destId="{B497C1D9-F171-4479-A931-3A526B030DBF}" srcOrd="0" destOrd="0" presId="urn:microsoft.com/office/officeart/2005/8/layout/hProcess4"/>
    <dgm:cxn modelId="{32950AE7-5A10-4ACF-BE66-E2C28C6C3204}" type="presOf" srcId="{56A2DE88-9E1A-44DB-A898-64E645B28C35}" destId="{71813F1E-4F88-41D0-ABC3-B030DB3CA472}" srcOrd="1" destOrd="0" presId="urn:microsoft.com/office/officeart/2005/8/layout/hProcess4"/>
    <dgm:cxn modelId="{48EDA9E8-3135-4114-A49E-B51E9432BE1D}" srcId="{AD499615-C3D9-42FD-8366-4FDCEF17BF38}" destId="{E8AA602A-7C25-41DF-B26A-AC5FBF3F23B9}" srcOrd="2" destOrd="0" parTransId="{D4AB7EA4-28B9-449E-90DD-C3495FE1A704}" sibTransId="{159EB421-9665-4F8C-909E-8C12E66A543C}"/>
    <dgm:cxn modelId="{190F25EF-46B9-43EB-8D3C-A7C25DE572E9}" srcId="{87B04257-E24D-47A3-A4C5-8E257068BA85}" destId="{3E3F1009-F1A8-49AF-ADA0-409162D1F0A6}" srcOrd="0" destOrd="0" parTransId="{A8641002-B0BC-4BF6-8EBD-A58F41F5D926}" sibTransId="{B4451F6A-2C64-42A3-9455-9CD65AB4A1D3}"/>
    <dgm:cxn modelId="{723EA58C-2F5A-44C8-8529-B8FDA6E8B1E3}" type="presParOf" srcId="{FF280187-1A8C-480E-A4F1-9A0F1E8C9529}" destId="{B24D7B33-8777-48D6-B62B-6C8091275505}" srcOrd="0" destOrd="0" presId="urn:microsoft.com/office/officeart/2005/8/layout/hProcess4"/>
    <dgm:cxn modelId="{4AE535A8-80E4-4D2F-B0F9-D3949C917B28}" type="presParOf" srcId="{FF280187-1A8C-480E-A4F1-9A0F1E8C9529}" destId="{582BDEBB-92CF-4626-9620-3584177786F1}" srcOrd="1" destOrd="0" presId="urn:microsoft.com/office/officeart/2005/8/layout/hProcess4"/>
    <dgm:cxn modelId="{37CEF1D8-5AD5-4DA2-B74F-F719E11D8A59}" type="presParOf" srcId="{FF280187-1A8C-480E-A4F1-9A0F1E8C9529}" destId="{37B32923-6D96-4F2A-9D01-110419EF1F9F}" srcOrd="2" destOrd="0" presId="urn:microsoft.com/office/officeart/2005/8/layout/hProcess4"/>
    <dgm:cxn modelId="{FACD43C8-8615-4FA3-ADCE-80233CCC8948}" type="presParOf" srcId="{37B32923-6D96-4F2A-9D01-110419EF1F9F}" destId="{6CDCA25A-DDF4-458B-BA2E-0D033D94D974}" srcOrd="0" destOrd="0" presId="urn:microsoft.com/office/officeart/2005/8/layout/hProcess4"/>
    <dgm:cxn modelId="{829A2859-32E8-426C-90A2-274554AB7A09}" type="presParOf" srcId="{6CDCA25A-DDF4-458B-BA2E-0D033D94D974}" destId="{42C8E598-BC97-4142-A348-46AF041BD32B}" srcOrd="0" destOrd="0" presId="urn:microsoft.com/office/officeart/2005/8/layout/hProcess4"/>
    <dgm:cxn modelId="{2CC42FF6-86ED-4208-8C22-E50ED9C50324}" type="presParOf" srcId="{6CDCA25A-DDF4-458B-BA2E-0D033D94D974}" destId="{0587BE86-5300-4FB4-85CD-3223CE9C4B06}" srcOrd="1" destOrd="0" presId="urn:microsoft.com/office/officeart/2005/8/layout/hProcess4"/>
    <dgm:cxn modelId="{0CA5C156-0C11-4850-ABF4-8E355BB25AAA}" type="presParOf" srcId="{6CDCA25A-DDF4-458B-BA2E-0D033D94D974}" destId="{F1AE2F22-5343-4283-9268-814BE52CE796}" srcOrd="2" destOrd="0" presId="urn:microsoft.com/office/officeart/2005/8/layout/hProcess4"/>
    <dgm:cxn modelId="{C038E258-8A3E-4C04-B691-7A5F242A5330}" type="presParOf" srcId="{6CDCA25A-DDF4-458B-BA2E-0D033D94D974}" destId="{B497C1D9-F171-4479-A931-3A526B030DBF}" srcOrd="3" destOrd="0" presId="urn:microsoft.com/office/officeart/2005/8/layout/hProcess4"/>
    <dgm:cxn modelId="{2948C211-B583-4B1D-BA20-4F36D3587E9D}" type="presParOf" srcId="{6CDCA25A-DDF4-458B-BA2E-0D033D94D974}" destId="{385F60BE-D25C-4E43-B2F6-375B1042B2B1}" srcOrd="4" destOrd="0" presId="urn:microsoft.com/office/officeart/2005/8/layout/hProcess4"/>
    <dgm:cxn modelId="{26702ECA-597E-41C3-8DFA-04F90816A0E8}" type="presParOf" srcId="{37B32923-6D96-4F2A-9D01-110419EF1F9F}" destId="{55789452-D71C-4843-92E1-6C6074ACB26D}" srcOrd="1" destOrd="0" presId="urn:microsoft.com/office/officeart/2005/8/layout/hProcess4"/>
    <dgm:cxn modelId="{4DDF8BD0-41AC-4C29-9F0E-09F7C76A8F0C}" type="presParOf" srcId="{37B32923-6D96-4F2A-9D01-110419EF1F9F}" destId="{0A85AF9E-B3D4-40A3-AAA1-9C9501BADEB4}" srcOrd="2" destOrd="0" presId="urn:microsoft.com/office/officeart/2005/8/layout/hProcess4"/>
    <dgm:cxn modelId="{62F44EBA-C0C1-471E-A883-D6B364882BE0}" type="presParOf" srcId="{0A85AF9E-B3D4-40A3-AAA1-9C9501BADEB4}" destId="{E3C34066-86ED-42FB-9A10-E5D3D8C57878}" srcOrd="0" destOrd="0" presId="urn:microsoft.com/office/officeart/2005/8/layout/hProcess4"/>
    <dgm:cxn modelId="{33DB6BAB-CD06-4A2E-8957-65123A28143F}" type="presParOf" srcId="{0A85AF9E-B3D4-40A3-AAA1-9C9501BADEB4}" destId="{38811826-A15B-4F67-81DB-696997BE201B}" srcOrd="1" destOrd="0" presId="urn:microsoft.com/office/officeart/2005/8/layout/hProcess4"/>
    <dgm:cxn modelId="{C9611B4B-8738-4646-BEFD-FFF8081092CB}" type="presParOf" srcId="{0A85AF9E-B3D4-40A3-AAA1-9C9501BADEB4}" destId="{C7DED643-77CA-45F3-B1E6-026661A91DE4}" srcOrd="2" destOrd="0" presId="urn:microsoft.com/office/officeart/2005/8/layout/hProcess4"/>
    <dgm:cxn modelId="{DA840F68-D97E-43F2-8E11-243A21D8EF2C}" type="presParOf" srcId="{0A85AF9E-B3D4-40A3-AAA1-9C9501BADEB4}" destId="{D0BD8F00-9352-4C6C-A977-0343B855E2CB}" srcOrd="3" destOrd="0" presId="urn:microsoft.com/office/officeart/2005/8/layout/hProcess4"/>
    <dgm:cxn modelId="{992F47A2-5F8E-4FB6-8ED0-968F8AD7E209}" type="presParOf" srcId="{0A85AF9E-B3D4-40A3-AAA1-9C9501BADEB4}" destId="{E2AD56C2-32FC-4FD5-A3D3-E199613B0FA3}" srcOrd="4" destOrd="0" presId="urn:microsoft.com/office/officeart/2005/8/layout/hProcess4"/>
    <dgm:cxn modelId="{20425C5E-F3C9-4571-A557-CB0A7D7C283C}" type="presParOf" srcId="{37B32923-6D96-4F2A-9D01-110419EF1F9F}" destId="{CB81A455-826F-4258-A502-4322182D280D}" srcOrd="3" destOrd="0" presId="urn:microsoft.com/office/officeart/2005/8/layout/hProcess4"/>
    <dgm:cxn modelId="{06D7D977-7A6D-4BE0-8C2E-2EF0C73F548A}" type="presParOf" srcId="{37B32923-6D96-4F2A-9D01-110419EF1F9F}" destId="{8882AE96-8469-4E07-872B-2BE21DD3DAEC}" srcOrd="4" destOrd="0" presId="urn:microsoft.com/office/officeart/2005/8/layout/hProcess4"/>
    <dgm:cxn modelId="{CD6D4C61-5379-4087-9E59-BEDF266E7975}" type="presParOf" srcId="{8882AE96-8469-4E07-872B-2BE21DD3DAEC}" destId="{20D1E9C7-4B94-43E4-A241-9CF66729B94F}" srcOrd="0" destOrd="0" presId="urn:microsoft.com/office/officeart/2005/8/layout/hProcess4"/>
    <dgm:cxn modelId="{1F66C893-AECD-4543-BD69-B548EB10FF66}" type="presParOf" srcId="{8882AE96-8469-4E07-872B-2BE21DD3DAEC}" destId="{A27BEABD-95C3-48A6-9FAD-DC20797A5E5D}" srcOrd="1" destOrd="0" presId="urn:microsoft.com/office/officeart/2005/8/layout/hProcess4"/>
    <dgm:cxn modelId="{F2009D43-EFB6-4C2B-A78B-604EAF0907E8}" type="presParOf" srcId="{8882AE96-8469-4E07-872B-2BE21DD3DAEC}" destId="{71813F1E-4F88-41D0-ABC3-B030DB3CA472}" srcOrd="2" destOrd="0" presId="urn:microsoft.com/office/officeart/2005/8/layout/hProcess4"/>
    <dgm:cxn modelId="{9D3D9B7C-782D-4173-ABE0-9592C490AF0A}" type="presParOf" srcId="{8882AE96-8469-4E07-872B-2BE21DD3DAEC}" destId="{6DCC15EC-34C5-45FA-85A9-3433EC1F21F6}" srcOrd="3" destOrd="0" presId="urn:microsoft.com/office/officeart/2005/8/layout/hProcess4"/>
    <dgm:cxn modelId="{CBA42792-BC0D-48D6-A45A-24715DA31862}" type="presParOf" srcId="{8882AE96-8469-4E07-872B-2BE21DD3DAEC}" destId="{61ECA2A7-3EF6-402F-A882-14B1628C9B0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7234BE0-61A1-4BB2-B2EC-6628133EECA8}" type="doc">
      <dgm:prSet loTypeId="urn:microsoft.com/office/officeart/2005/8/layout/list1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461151D4-9A22-4053-9600-2551CB8FBAFD}">
      <dgm:prSet phldrT="[Text]"/>
      <dgm:spPr/>
      <dgm:t>
        <a:bodyPr/>
        <a:lstStyle/>
        <a:p>
          <a:r>
            <a:rPr lang="en-US"/>
            <a:t>Policies and procedures</a:t>
          </a:r>
        </a:p>
      </dgm:t>
    </dgm:pt>
    <dgm:pt modelId="{D4FB9C73-7DC2-426A-A491-F7DA90E41242}" type="parTrans" cxnId="{BB806C06-ED35-4E55-A14E-E9A5DF871F9C}">
      <dgm:prSet/>
      <dgm:spPr/>
      <dgm:t>
        <a:bodyPr/>
        <a:lstStyle/>
        <a:p>
          <a:endParaRPr lang="en-US"/>
        </a:p>
      </dgm:t>
    </dgm:pt>
    <dgm:pt modelId="{9E073C40-5A57-4C3D-A31D-62F6C86754B7}" type="sibTrans" cxnId="{BB806C06-ED35-4E55-A14E-E9A5DF871F9C}">
      <dgm:prSet/>
      <dgm:spPr/>
      <dgm:t>
        <a:bodyPr/>
        <a:lstStyle/>
        <a:p>
          <a:endParaRPr lang="en-US"/>
        </a:p>
      </dgm:t>
    </dgm:pt>
    <dgm:pt modelId="{0746DEE8-F87E-4DB1-A38E-813BDB6BE431}">
      <dgm:prSet phldrT="[Text]"/>
      <dgm:spPr/>
      <dgm:t>
        <a:bodyPr/>
        <a:lstStyle/>
        <a:p>
          <a:r>
            <a:rPr lang="en-US"/>
            <a:t>Documentation</a:t>
          </a:r>
        </a:p>
      </dgm:t>
    </dgm:pt>
    <dgm:pt modelId="{1AE5211B-56D6-48B2-A42F-07742AA0C9CD}" type="parTrans" cxnId="{8F657161-4F7F-4F59-8472-3140D847D336}">
      <dgm:prSet/>
      <dgm:spPr/>
      <dgm:t>
        <a:bodyPr/>
        <a:lstStyle/>
        <a:p>
          <a:endParaRPr lang="en-US"/>
        </a:p>
      </dgm:t>
    </dgm:pt>
    <dgm:pt modelId="{D05549C0-886F-4913-A3CF-FD826C44791A}" type="sibTrans" cxnId="{8F657161-4F7F-4F59-8472-3140D847D336}">
      <dgm:prSet/>
      <dgm:spPr/>
      <dgm:t>
        <a:bodyPr/>
        <a:lstStyle/>
        <a:p>
          <a:endParaRPr lang="en-US"/>
        </a:p>
      </dgm:t>
    </dgm:pt>
    <dgm:pt modelId="{022F849A-BF55-437C-A28A-BF520C0997FA}">
      <dgm:prSet phldrT="[Text]"/>
      <dgm:spPr/>
      <dgm:t>
        <a:bodyPr/>
        <a:lstStyle/>
        <a:p>
          <a:r>
            <a:rPr lang="en-US"/>
            <a:t>Training</a:t>
          </a:r>
        </a:p>
      </dgm:t>
    </dgm:pt>
    <dgm:pt modelId="{88165F47-5C46-4B23-AF62-4AC2F6A05078}" type="parTrans" cxnId="{700220AC-4681-413D-8278-D88808055364}">
      <dgm:prSet/>
      <dgm:spPr/>
      <dgm:t>
        <a:bodyPr/>
        <a:lstStyle/>
        <a:p>
          <a:endParaRPr lang="en-US"/>
        </a:p>
      </dgm:t>
    </dgm:pt>
    <dgm:pt modelId="{8A77517A-0431-4DEB-8CFD-FB025001DBF1}" type="sibTrans" cxnId="{700220AC-4681-413D-8278-D88808055364}">
      <dgm:prSet/>
      <dgm:spPr/>
      <dgm:t>
        <a:bodyPr/>
        <a:lstStyle/>
        <a:p>
          <a:endParaRPr lang="en-US"/>
        </a:p>
      </dgm:t>
    </dgm:pt>
    <dgm:pt modelId="{E5469BAB-A8FB-43A5-BB89-FB56697447DC}">
      <dgm:prSet/>
      <dgm:spPr/>
      <dgm:t>
        <a:bodyPr/>
        <a:lstStyle/>
        <a:p>
          <a:r>
            <a:rPr lang="en-US"/>
            <a:t>Separation of duties</a:t>
          </a:r>
        </a:p>
      </dgm:t>
    </dgm:pt>
    <dgm:pt modelId="{58285609-A5FE-4276-913E-6D496E2B2D4B}" type="parTrans" cxnId="{D5640784-641A-449E-9A8B-755A5C902C1C}">
      <dgm:prSet/>
      <dgm:spPr/>
      <dgm:t>
        <a:bodyPr/>
        <a:lstStyle/>
        <a:p>
          <a:endParaRPr lang="en-US"/>
        </a:p>
      </dgm:t>
    </dgm:pt>
    <dgm:pt modelId="{1538C2FE-5742-4D64-99AC-27F933770194}" type="sibTrans" cxnId="{D5640784-641A-449E-9A8B-755A5C902C1C}">
      <dgm:prSet/>
      <dgm:spPr/>
      <dgm:t>
        <a:bodyPr/>
        <a:lstStyle/>
        <a:p>
          <a:endParaRPr lang="en-US"/>
        </a:p>
      </dgm:t>
    </dgm:pt>
    <dgm:pt modelId="{F96800DD-E4CB-475E-9978-BF3D088D541F}" type="pres">
      <dgm:prSet presAssocID="{67234BE0-61A1-4BB2-B2EC-6628133EECA8}" presName="linear" presStyleCnt="0">
        <dgm:presLayoutVars>
          <dgm:dir/>
          <dgm:animLvl val="lvl"/>
          <dgm:resizeHandles val="exact"/>
        </dgm:presLayoutVars>
      </dgm:prSet>
      <dgm:spPr/>
    </dgm:pt>
    <dgm:pt modelId="{4E840CCD-E37C-46A1-81F5-30BBC8B79D76}" type="pres">
      <dgm:prSet presAssocID="{461151D4-9A22-4053-9600-2551CB8FBAFD}" presName="parentLin" presStyleCnt="0"/>
      <dgm:spPr/>
    </dgm:pt>
    <dgm:pt modelId="{6CB250B7-734E-4001-A5C7-3A02E496A3C9}" type="pres">
      <dgm:prSet presAssocID="{461151D4-9A22-4053-9600-2551CB8FBAFD}" presName="parentLeftMargin" presStyleLbl="node1" presStyleIdx="0" presStyleCnt="4"/>
      <dgm:spPr/>
    </dgm:pt>
    <dgm:pt modelId="{3E0E9112-6737-4E96-B137-A8A7A199F76E}" type="pres">
      <dgm:prSet presAssocID="{461151D4-9A22-4053-9600-2551CB8FBAF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0334948-CB77-4411-8F66-4AB76FF4C968}" type="pres">
      <dgm:prSet presAssocID="{461151D4-9A22-4053-9600-2551CB8FBAFD}" presName="negativeSpace" presStyleCnt="0"/>
      <dgm:spPr/>
    </dgm:pt>
    <dgm:pt modelId="{47B7F210-8042-4CE0-80B4-BC6EC115E282}" type="pres">
      <dgm:prSet presAssocID="{461151D4-9A22-4053-9600-2551CB8FBAFD}" presName="childText" presStyleLbl="conFgAcc1" presStyleIdx="0" presStyleCnt="4">
        <dgm:presLayoutVars>
          <dgm:bulletEnabled val="1"/>
        </dgm:presLayoutVars>
      </dgm:prSet>
      <dgm:spPr/>
    </dgm:pt>
    <dgm:pt modelId="{1235F00C-6206-4673-B365-FBDC0B587A5B}" type="pres">
      <dgm:prSet presAssocID="{9E073C40-5A57-4C3D-A31D-62F6C86754B7}" presName="spaceBetweenRectangles" presStyleCnt="0"/>
      <dgm:spPr/>
    </dgm:pt>
    <dgm:pt modelId="{00F16CFE-0B38-4C3E-9387-952ADD4F970E}" type="pres">
      <dgm:prSet presAssocID="{0746DEE8-F87E-4DB1-A38E-813BDB6BE431}" presName="parentLin" presStyleCnt="0"/>
      <dgm:spPr/>
    </dgm:pt>
    <dgm:pt modelId="{EBCAEF33-5AE5-44B0-98CF-70518E69236E}" type="pres">
      <dgm:prSet presAssocID="{0746DEE8-F87E-4DB1-A38E-813BDB6BE431}" presName="parentLeftMargin" presStyleLbl="node1" presStyleIdx="0" presStyleCnt="4"/>
      <dgm:spPr/>
    </dgm:pt>
    <dgm:pt modelId="{65BF24FD-C439-4D8E-AE5A-4D1DD8B31171}" type="pres">
      <dgm:prSet presAssocID="{0746DEE8-F87E-4DB1-A38E-813BDB6BE43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A9D90BA-5E6D-4A73-8441-10501A1FA15D}" type="pres">
      <dgm:prSet presAssocID="{0746DEE8-F87E-4DB1-A38E-813BDB6BE431}" presName="negativeSpace" presStyleCnt="0"/>
      <dgm:spPr/>
    </dgm:pt>
    <dgm:pt modelId="{682FF514-64DB-441B-922B-E083D433B4FD}" type="pres">
      <dgm:prSet presAssocID="{0746DEE8-F87E-4DB1-A38E-813BDB6BE431}" presName="childText" presStyleLbl="conFgAcc1" presStyleIdx="1" presStyleCnt="4">
        <dgm:presLayoutVars>
          <dgm:bulletEnabled val="1"/>
        </dgm:presLayoutVars>
      </dgm:prSet>
      <dgm:spPr/>
    </dgm:pt>
    <dgm:pt modelId="{5C752F75-1858-40D6-A748-066041EDEE2F}" type="pres">
      <dgm:prSet presAssocID="{D05549C0-886F-4913-A3CF-FD826C44791A}" presName="spaceBetweenRectangles" presStyleCnt="0"/>
      <dgm:spPr/>
    </dgm:pt>
    <dgm:pt modelId="{7EB68AB1-0033-40E3-BBE3-29C57B55383D}" type="pres">
      <dgm:prSet presAssocID="{022F849A-BF55-437C-A28A-BF520C0997FA}" presName="parentLin" presStyleCnt="0"/>
      <dgm:spPr/>
    </dgm:pt>
    <dgm:pt modelId="{6786929C-B260-4916-B299-FE85AC93A2AA}" type="pres">
      <dgm:prSet presAssocID="{022F849A-BF55-437C-A28A-BF520C0997FA}" presName="parentLeftMargin" presStyleLbl="node1" presStyleIdx="1" presStyleCnt="4"/>
      <dgm:spPr/>
    </dgm:pt>
    <dgm:pt modelId="{5776DAC1-BCC4-4277-94D0-4D5E138193F8}" type="pres">
      <dgm:prSet presAssocID="{022F849A-BF55-437C-A28A-BF520C0997F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E6CE7B6-9CAE-4D72-9AA4-0A74269FF33C}" type="pres">
      <dgm:prSet presAssocID="{022F849A-BF55-437C-A28A-BF520C0997FA}" presName="negativeSpace" presStyleCnt="0"/>
      <dgm:spPr/>
    </dgm:pt>
    <dgm:pt modelId="{064EA141-6FE9-49DB-BA8C-BC6AF106A8CC}" type="pres">
      <dgm:prSet presAssocID="{022F849A-BF55-437C-A28A-BF520C0997FA}" presName="childText" presStyleLbl="conFgAcc1" presStyleIdx="2" presStyleCnt="4">
        <dgm:presLayoutVars>
          <dgm:bulletEnabled val="1"/>
        </dgm:presLayoutVars>
      </dgm:prSet>
      <dgm:spPr/>
    </dgm:pt>
    <dgm:pt modelId="{A86B7857-0AC0-4545-8B6A-7081FBCA8522}" type="pres">
      <dgm:prSet presAssocID="{8A77517A-0431-4DEB-8CFD-FB025001DBF1}" presName="spaceBetweenRectangles" presStyleCnt="0"/>
      <dgm:spPr/>
    </dgm:pt>
    <dgm:pt modelId="{CD527F09-6C58-40B8-98BD-87AEB76A222B}" type="pres">
      <dgm:prSet presAssocID="{E5469BAB-A8FB-43A5-BB89-FB56697447DC}" presName="parentLin" presStyleCnt="0"/>
      <dgm:spPr/>
    </dgm:pt>
    <dgm:pt modelId="{69FA8249-EED3-4330-B63E-98E7F5069C4C}" type="pres">
      <dgm:prSet presAssocID="{E5469BAB-A8FB-43A5-BB89-FB56697447DC}" presName="parentLeftMargin" presStyleLbl="node1" presStyleIdx="2" presStyleCnt="4"/>
      <dgm:spPr/>
    </dgm:pt>
    <dgm:pt modelId="{6ECE1B35-EA58-4EB5-A6A8-ED884E9919F2}" type="pres">
      <dgm:prSet presAssocID="{E5469BAB-A8FB-43A5-BB89-FB56697447D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0A449DE-C5BB-4E84-BB13-98BED3DA140D}" type="pres">
      <dgm:prSet presAssocID="{E5469BAB-A8FB-43A5-BB89-FB56697447DC}" presName="negativeSpace" presStyleCnt="0"/>
      <dgm:spPr/>
    </dgm:pt>
    <dgm:pt modelId="{AFFFD9AF-2E41-4037-9379-123BDDADB7AA}" type="pres">
      <dgm:prSet presAssocID="{E5469BAB-A8FB-43A5-BB89-FB56697447D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B806C06-ED35-4E55-A14E-E9A5DF871F9C}" srcId="{67234BE0-61A1-4BB2-B2EC-6628133EECA8}" destId="{461151D4-9A22-4053-9600-2551CB8FBAFD}" srcOrd="0" destOrd="0" parTransId="{D4FB9C73-7DC2-426A-A491-F7DA90E41242}" sibTransId="{9E073C40-5A57-4C3D-A31D-62F6C86754B7}"/>
    <dgm:cxn modelId="{FFF68A2A-2F41-480D-A919-A5F5AD28D43D}" type="presOf" srcId="{022F849A-BF55-437C-A28A-BF520C0997FA}" destId="{5776DAC1-BCC4-4277-94D0-4D5E138193F8}" srcOrd="1" destOrd="0" presId="urn:microsoft.com/office/officeart/2005/8/layout/list1"/>
    <dgm:cxn modelId="{C4C6353B-6579-434A-BE37-1AC181C6A136}" type="presOf" srcId="{E5469BAB-A8FB-43A5-BB89-FB56697447DC}" destId="{6ECE1B35-EA58-4EB5-A6A8-ED884E9919F2}" srcOrd="1" destOrd="0" presId="urn:microsoft.com/office/officeart/2005/8/layout/list1"/>
    <dgm:cxn modelId="{D60EA23E-E088-4E0E-A1B7-3EBEC46B98D5}" type="presOf" srcId="{0746DEE8-F87E-4DB1-A38E-813BDB6BE431}" destId="{65BF24FD-C439-4D8E-AE5A-4D1DD8B31171}" srcOrd="1" destOrd="0" presId="urn:microsoft.com/office/officeart/2005/8/layout/list1"/>
    <dgm:cxn modelId="{04120D40-1202-43FB-877F-0FB241DC0958}" type="presOf" srcId="{461151D4-9A22-4053-9600-2551CB8FBAFD}" destId="{3E0E9112-6737-4E96-B137-A8A7A199F76E}" srcOrd="1" destOrd="0" presId="urn:microsoft.com/office/officeart/2005/8/layout/list1"/>
    <dgm:cxn modelId="{8F657161-4F7F-4F59-8472-3140D847D336}" srcId="{67234BE0-61A1-4BB2-B2EC-6628133EECA8}" destId="{0746DEE8-F87E-4DB1-A38E-813BDB6BE431}" srcOrd="1" destOrd="0" parTransId="{1AE5211B-56D6-48B2-A42F-07742AA0C9CD}" sibTransId="{D05549C0-886F-4913-A3CF-FD826C44791A}"/>
    <dgm:cxn modelId="{D5640784-641A-449E-9A8B-755A5C902C1C}" srcId="{67234BE0-61A1-4BB2-B2EC-6628133EECA8}" destId="{E5469BAB-A8FB-43A5-BB89-FB56697447DC}" srcOrd="3" destOrd="0" parTransId="{58285609-A5FE-4276-913E-6D496E2B2D4B}" sibTransId="{1538C2FE-5742-4D64-99AC-27F933770194}"/>
    <dgm:cxn modelId="{2E903888-47AF-486A-BA41-F1D9B3215C34}" type="presOf" srcId="{461151D4-9A22-4053-9600-2551CB8FBAFD}" destId="{6CB250B7-734E-4001-A5C7-3A02E496A3C9}" srcOrd="0" destOrd="0" presId="urn:microsoft.com/office/officeart/2005/8/layout/list1"/>
    <dgm:cxn modelId="{3EBA018A-DE8A-41AD-8A72-E90090D4FAEA}" type="presOf" srcId="{E5469BAB-A8FB-43A5-BB89-FB56697447DC}" destId="{69FA8249-EED3-4330-B63E-98E7F5069C4C}" srcOrd="0" destOrd="0" presId="urn:microsoft.com/office/officeart/2005/8/layout/list1"/>
    <dgm:cxn modelId="{621F0CA1-E981-4ED1-9D2D-A0A3D01B9735}" type="presOf" srcId="{67234BE0-61A1-4BB2-B2EC-6628133EECA8}" destId="{F96800DD-E4CB-475E-9978-BF3D088D541F}" srcOrd="0" destOrd="0" presId="urn:microsoft.com/office/officeart/2005/8/layout/list1"/>
    <dgm:cxn modelId="{116A17AA-4AF0-430D-8234-C9FDE1C32DD2}" type="presOf" srcId="{0746DEE8-F87E-4DB1-A38E-813BDB6BE431}" destId="{EBCAEF33-5AE5-44B0-98CF-70518E69236E}" srcOrd="0" destOrd="0" presId="urn:microsoft.com/office/officeart/2005/8/layout/list1"/>
    <dgm:cxn modelId="{700220AC-4681-413D-8278-D88808055364}" srcId="{67234BE0-61A1-4BB2-B2EC-6628133EECA8}" destId="{022F849A-BF55-437C-A28A-BF520C0997FA}" srcOrd="2" destOrd="0" parTransId="{88165F47-5C46-4B23-AF62-4AC2F6A05078}" sibTransId="{8A77517A-0431-4DEB-8CFD-FB025001DBF1}"/>
    <dgm:cxn modelId="{E23D2FDB-6D97-43F7-B1A1-82479913C99F}" type="presOf" srcId="{022F849A-BF55-437C-A28A-BF520C0997FA}" destId="{6786929C-B260-4916-B299-FE85AC93A2AA}" srcOrd="0" destOrd="0" presId="urn:microsoft.com/office/officeart/2005/8/layout/list1"/>
    <dgm:cxn modelId="{D647B715-5F01-4AE0-9B95-02EEBB563590}" type="presParOf" srcId="{F96800DD-E4CB-475E-9978-BF3D088D541F}" destId="{4E840CCD-E37C-46A1-81F5-30BBC8B79D76}" srcOrd="0" destOrd="0" presId="urn:microsoft.com/office/officeart/2005/8/layout/list1"/>
    <dgm:cxn modelId="{49A5E272-04CC-4954-B2E0-9461CEEC3AFD}" type="presParOf" srcId="{4E840CCD-E37C-46A1-81F5-30BBC8B79D76}" destId="{6CB250B7-734E-4001-A5C7-3A02E496A3C9}" srcOrd="0" destOrd="0" presId="urn:microsoft.com/office/officeart/2005/8/layout/list1"/>
    <dgm:cxn modelId="{854F1778-E335-476D-811D-93BE2AA5FD79}" type="presParOf" srcId="{4E840CCD-E37C-46A1-81F5-30BBC8B79D76}" destId="{3E0E9112-6737-4E96-B137-A8A7A199F76E}" srcOrd="1" destOrd="0" presId="urn:microsoft.com/office/officeart/2005/8/layout/list1"/>
    <dgm:cxn modelId="{396F3B00-105F-40EC-AEC0-F0AD15BCCDB1}" type="presParOf" srcId="{F96800DD-E4CB-475E-9978-BF3D088D541F}" destId="{F0334948-CB77-4411-8F66-4AB76FF4C968}" srcOrd="1" destOrd="0" presId="urn:microsoft.com/office/officeart/2005/8/layout/list1"/>
    <dgm:cxn modelId="{DA726DFF-7121-44D6-8469-F673730BA336}" type="presParOf" srcId="{F96800DD-E4CB-475E-9978-BF3D088D541F}" destId="{47B7F210-8042-4CE0-80B4-BC6EC115E282}" srcOrd="2" destOrd="0" presId="urn:microsoft.com/office/officeart/2005/8/layout/list1"/>
    <dgm:cxn modelId="{5A6502D9-F5A4-461A-9596-80203822B6B0}" type="presParOf" srcId="{F96800DD-E4CB-475E-9978-BF3D088D541F}" destId="{1235F00C-6206-4673-B365-FBDC0B587A5B}" srcOrd="3" destOrd="0" presId="urn:microsoft.com/office/officeart/2005/8/layout/list1"/>
    <dgm:cxn modelId="{B14F1156-BBB8-46FF-B293-0742E743355E}" type="presParOf" srcId="{F96800DD-E4CB-475E-9978-BF3D088D541F}" destId="{00F16CFE-0B38-4C3E-9387-952ADD4F970E}" srcOrd="4" destOrd="0" presId="urn:microsoft.com/office/officeart/2005/8/layout/list1"/>
    <dgm:cxn modelId="{4CCE117C-7467-40B1-B5AE-9052BB5F629C}" type="presParOf" srcId="{00F16CFE-0B38-4C3E-9387-952ADD4F970E}" destId="{EBCAEF33-5AE5-44B0-98CF-70518E69236E}" srcOrd="0" destOrd="0" presId="urn:microsoft.com/office/officeart/2005/8/layout/list1"/>
    <dgm:cxn modelId="{16441A79-91EC-4110-B9E5-6A97D41C40A3}" type="presParOf" srcId="{00F16CFE-0B38-4C3E-9387-952ADD4F970E}" destId="{65BF24FD-C439-4D8E-AE5A-4D1DD8B31171}" srcOrd="1" destOrd="0" presId="urn:microsoft.com/office/officeart/2005/8/layout/list1"/>
    <dgm:cxn modelId="{CC664E12-1C96-4D48-A3E4-8119AC101F08}" type="presParOf" srcId="{F96800DD-E4CB-475E-9978-BF3D088D541F}" destId="{9A9D90BA-5E6D-4A73-8441-10501A1FA15D}" srcOrd="5" destOrd="0" presId="urn:microsoft.com/office/officeart/2005/8/layout/list1"/>
    <dgm:cxn modelId="{E1006726-51C7-4A38-9428-2FE114A92FD8}" type="presParOf" srcId="{F96800DD-E4CB-475E-9978-BF3D088D541F}" destId="{682FF514-64DB-441B-922B-E083D433B4FD}" srcOrd="6" destOrd="0" presId="urn:microsoft.com/office/officeart/2005/8/layout/list1"/>
    <dgm:cxn modelId="{FCA85807-904B-4F75-9FA0-E10F491BD92A}" type="presParOf" srcId="{F96800DD-E4CB-475E-9978-BF3D088D541F}" destId="{5C752F75-1858-40D6-A748-066041EDEE2F}" srcOrd="7" destOrd="0" presId="urn:microsoft.com/office/officeart/2005/8/layout/list1"/>
    <dgm:cxn modelId="{DBD65B1A-087B-4B76-B8CC-61CF2850783E}" type="presParOf" srcId="{F96800DD-E4CB-475E-9978-BF3D088D541F}" destId="{7EB68AB1-0033-40E3-BBE3-29C57B55383D}" srcOrd="8" destOrd="0" presId="urn:microsoft.com/office/officeart/2005/8/layout/list1"/>
    <dgm:cxn modelId="{2FBC16EF-6A73-4AA0-965F-5691FC35FAAC}" type="presParOf" srcId="{7EB68AB1-0033-40E3-BBE3-29C57B55383D}" destId="{6786929C-B260-4916-B299-FE85AC93A2AA}" srcOrd="0" destOrd="0" presId="urn:microsoft.com/office/officeart/2005/8/layout/list1"/>
    <dgm:cxn modelId="{364B1221-4452-4E26-9045-62D73C757189}" type="presParOf" srcId="{7EB68AB1-0033-40E3-BBE3-29C57B55383D}" destId="{5776DAC1-BCC4-4277-94D0-4D5E138193F8}" srcOrd="1" destOrd="0" presId="urn:microsoft.com/office/officeart/2005/8/layout/list1"/>
    <dgm:cxn modelId="{5F083738-8A03-477F-9A5C-2DF9F6FBF1FF}" type="presParOf" srcId="{F96800DD-E4CB-475E-9978-BF3D088D541F}" destId="{FE6CE7B6-9CAE-4D72-9AA4-0A74269FF33C}" srcOrd="9" destOrd="0" presId="urn:microsoft.com/office/officeart/2005/8/layout/list1"/>
    <dgm:cxn modelId="{E19F5314-2B8F-4396-8419-5BF9DDFE7575}" type="presParOf" srcId="{F96800DD-E4CB-475E-9978-BF3D088D541F}" destId="{064EA141-6FE9-49DB-BA8C-BC6AF106A8CC}" srcOrd="10" destOrd="0" presId="urn:microsoft.com/office/officeart/2005/8/layout/list1"/>
    <dgm:cxn modelId="{5438325B-7DE6-4706-886B-B9945C9B7F58}" type="presParOf" srcId="{F96800DD-E4CB-475E-9978-BF3D088D541F}" destId="{A86B7857-0AC0-4545-8B6A-7081FBCA8522}" srcOrd="11" destOrd="0" presId="urn:microsoft.com/office/officeart/2005/8/layout/list1"/>
    <dgm:cxn modelId="{25C9A30F-058E-4908-94E3-E6022B0B235A}" type="presParOf" srcId="{F96800DD-E4CB-475E-9978-BF3D088D541F}" destId="{CD527F09-6C58-40B8-98BD-87AEB76A222B}" srcOrd="12" destOrd="0" presId="urn:microsoft.com/office/officeart/2005/8/layout/list1"/>
    <dgm:cxn modelId="{EBD2BE0E-1687-4AF4-BEDB-41FAD2E4F318}" type="presParOf" srcId="{CD527F09-6C58-40B8-98BD-87AEB76A222B}" destId="{69FA8249-EED3-4330-B63E-98E7F5069C4C}" srcOrd="0" destOrd="0" presId="urn:microsoft.com/office/officeart/2005/8/layout/list1"/>
    <dgm:cxn modelId="{7FAB8C8D-9CC7-4953-BF5B-6EBE6F70974D}" type="presParOf" srcId="{CD527F09-6C58-40B8-98BD-87AEB76A222B}" destId="{6ECE1B35-EA58-4EB5-A6A8-ED884E9919F2}" srcOrd="1" destOrd="0" presId="urn:microsoft.com/office/officeart/2005/8/layout/list1"/>
    <dgm:cxn modelId="{12679596-83BB-41A7-A687-7C194E06D0F4}" type="presParOf" srcId="{F96800DD-E4CB-475E-9978-BF3D088D541F}" destId="{F0A449DE-C5BB-4E84-BB13-98BED3DA140D}" srcOrd="13" destOrd="0" presId="urn:microsoft.com/office/officeart/2005/8/layout/list1"/>
    <dgm:cxn modelId="{ECD7FBC1-C58C-44F6-AE64-4F295AF1AE36}" type="presParOf" srcId="{F96800DD-E4CB-475E-9978-BF3D088D541F}" destId="{AFFFD9AF-2E41-4037-9379-123BDDADB7A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7234BE0-61A1-4BB2-B2EC-6628133EECA8}" type="doc">
      <dgm:prSet loTypeId="urn:microsoft.com/office/officeart/2005/8/layout/list1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461151D4-9A22-4053-9600-2551CB8FBAFD}">
      <dgm:prSet phldrT="[Text]"/>
      <dgm:spPr/>
      <dgm:t>
        <a:bodyPr/>
        <a:lstStyle/>
        <a:p>
          <a:r>
            <a:rPr lang="en-US"/>
            <a:t>Configuration management</a:t>
          </a:r>
        </a:p>
      </dgm:t>
    </dgm:pt>
    <dgm:pt modelId="{D4FB9C73-7DC2-426A-A491-F7DA90E41242}" type="parTrans" cxnId="{BB806C06-ED35-4E55-A14E-E9A5DF871F9C}">
      <dgm:prSet/>
      <dgm:spPr/>
      <dgm:t>
        <a:bodyPr/>
        <a:lstStyle/>
        <a:p>
          <a:endParaRPr lang="en-US"/>
        </a:p>
      </dgm:t>
    </dgm:pt>
    <dgm:pt modelId="{9E073C40-5A57-4C3D-A31D-62F6C86754B7}" type="sibTrans" cxnId="{BB806C06-ED35-4E55-A14E-E9A5DF871F9C}">
      <dgm:prSet/>
      <dgm:spPr/>
      <dgm:t>
        <a:bodyPr/>
        <a:lstStyle/>
        <a:p>
          <a:endParaRPr lang="en-US"/>
        </a:p>
      </dgm:t>
    </dgm:pt>
    <dgm:pt modelId="{0746DEE8-F87E-4DB1-A38E-813BDB6BE431}">
      <dgm:prSet phldrT="[Text]"/>
      <dgm:spPr/>
      <dgm:t>
        <a:bodyPr/>
        <a:lstStyle/>
        <a:p>
          <a:r>
            <a:rPr lang="en-US"/>
            <a:t>Version control</a:t>
          </a:r>
        </a:p>
      </dgm:t>
    </dgm:pt>
    <dgm:pt modelId="{1AE5211B-56D6-48B2-A42F-07742AA0C9CD}" type="parTrans" cxnId="{8F657161-4F7F-4F59-8472-3140D847D336}">
      <dgm:prSet/>
      <dgm:spPr/>
      <dgm:t>
        <a:bodyPr/>
        <a:lstStyle/>
        <a:p>
          <a:endParaRPr lang="en-US"/>
        </a:p>
      </dgm:t>
    </dgm:pt>
    <dgm:pt modelId="{D05549C0-886F-4913-A3CF-FD826C44791A}" type="sibTrans" cxnId="{8F657161-4F7F-4F59-8472-3140D847D336}">
      <dgm:prSet/>
      <dgm:spPr/>
      <dgm:t>
        <a:bodyPr/>
        <a:lstStyle/>
        <a:p>
          <a:endParaRPr lang="en-US"/>
        </a:p>
      </dgm:t>
    </dgm:pt>
    <dgm:pt modelId="{022F849A-BF55-437C-A28A-BF520C0997FA}">
      <dgm:prSet phldrT="[Text]"/>
      <dgm:spPr/>
      <dgm:t>
        <a:bodyPr/>
        <a:lstStyle/>
        <a:p>
          <a:r>
            <a:rPr lang="en-US"/>
            <a:t>Patch management</a:t>
          </a:r>
        </a:p>
      </dgm:t>
    </dgm:pt>
    <dgm:pt modelId="{88165F47-5C46-4B23-AF62-4AC2F6A05078}" type="parTrans" cxnId="{700220AC-4681-413D-8278-D88808055364}">
      <dgm:prSet/>
      <dgm:spPr/>
      <dgm:t>
        <a:bodyPr/>
        <a:lstStyle/>
        <a:p>
          <a:endParaRPr lang="en-US"/>
        </a:p>
      </dgm:t>
    </dgm:pt>
    <dgm:pt modelId="{8A77517A-0431-4DEB-8CFD-FB025001DBF1}" type="sibTrans" cxnId="{700220AC-4681-413D-8278-D88808055364}">
      <dgm:prSet/>
      <dgm:spPr/>
      <dgm:t>
        <a:bodyPr/>
        <a:lstStyle/>
        <a:p>
          <a:endParaRPr lang="en-US"/>
        </a:p>
      </dgm:t>
    </dgm:pt>
    <dgm:pt modelId="{E5469BAB-A8FB-43A5-BB89-FB56697447DC}">
      <dgm:prSet/>
      <dgm:spPr/>
      <dgm:t>
        <a:bodyPr/>
        <a:lstStyle/>
        <a:p>
          <a:r>
            <a:rPr lang="en-US"/>
            <a:t>Intrusion detection</a:t>
          </a:r>
        </a:p>
      </dgm:t>
    </dgm:pt>
    <dgm:pt modelId="{58285609-A5FE-4276-913E-6D496E2B2D4B}" type="parTrans" cxnId="{D5640784-641A-449E-9A8B-755A5C902C1C}">
      <dgm:prSet/>
      <dgm:spPr/>
      <dgm:t>
        <a:bodyPr/>
        <a:lstStyle/>
        <a:p>
          <a:endParaRPr lang="en-US"/>
        </a:p>
      </dgm:t>
    </dgm:pt>
    <dgm:pt modelId="{1538C2FE-5742-4D64-99AC-27F933770194}" type="sibTrans" cxnId="{D5640784-641A-449E-9A8B-755A5C902C1C}">
      <dgm:prSet/>
      <dgm:spPr/>
      <dgm:t>
        <a:bodyPr/>
        <a:lstStyle/>
        <a:p>
          <a:endParaRPr lang="en-US"/>
        </a:p>
      </dgm:t>
    </dgm:pt>
    <dgm:pt modelId="{F96800DD-E4CB-475E-9978-BF3D088D541F}" type="pres">
      <dgm:prSet presAssocID="{67234BE0-61A1-4BB2-B2EC-6628133EECA8}" presName="linear" presStyleCnt="0">
        <dgm:presLayoutVars>
          <dgm:dir/>
          <dgm:animLvl val="lvl"/>
          <dgm:resizeHandles val="exact"/>
        </dgm:presLayoutVars>
      </dgm:prSet>
      <dgm:spPr/>
    </dgm:pt>
    <dgm:pt modelId="{4E840CCD-E37C-46A1-81F5-30BBC8B79D76}" type="pres">
      <dgm:prSet presAssocID="{461151D4-9A22-4053-9600-2551CB8FBAFD}" presName="parentLin" presStyleCnt="0"/>
      <dgm:spPr/>
    </dgm:pt>
    <dgm:pt modelId="{6CB250B7-734E-4001-A5C7-3A02E496A3C9}" type="pres">
      <dgm:prSet presAssocID="{461151D4-9A22-4053-9600-2551CB8FBAFD}" presName="parentLeftMargin" presStyleLbl="node1" presStyleIdx="0" presStyleCnt="4"/>
      <dgm:spPr/>
    </dgm:pt>
    <dgm:pt modelId="{3E0E9112-6737-4E96-B137-A8A7A199F76E}" type="pres">
      <dgm:prSet presAssocID="{461151D4-9A22-4053-9600-2551CB8FBAF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0334948-CB77-4411-8F66-4AB76FF4C968}" type="pres">
      <dgm:prSet presAssocID="{461151D4-9A22-4053-9600-2551CB8FBAFD}" presName="negativeSpace" presStyleCnt="0"/>
      <dgm:spPr/>
    </dgm:pt>
    <dgm:pt modelId="{47B7F210-8042-4CE0-80B4-BC6EC115E282}" type="pres">
      <dgm:prSet presAssocID="{461151D4-9A22-4053-9600-2551CB8FBAFD}" presName="childText" presStyleLbl="conFgAcc1" presStyleIdx="0" presStyleCnt="4">
        <dgm:presLayoutVars>
          <dgm:bulletEnabled val="1"/>
        </dgm:presLayoutVars>
      </dgm:prSet>
      <dgm:spPr/>
    </dgm:pt>
    <dgm:pt modelId="{1235F00C-6206-4673-B365-FBDC0B587A5B}" type="pres">
      <dgm:prSet presAssocID="{9E073C40-5A57-4C3D-A31D-62F6C86754B7}" presName="spaceBetweenRectangles" presStyleCnt="0"/>
      <dgm:spPr/>
    </dgm:pt>
    <dgm:pt modelId="{00F16CFE-0B38-4C3E-9387-952ADD4F970E}" type="pres">
      <dgm:prSet presAssocID="{0746DEE8-F87E-4DB1-A38E-813BDB6BE431}" presName="parentLin" presStyleCnt="0"/>
      <dgm:spPr/>
    </dgm:pt>
    <dgm:pt modelId="{EBCAEF33-5AE5-44B0-98CF-70518E69236E}" type="pres">
      <dgm:prSet presAssocID="{0746DEE8-F87E-4DB1-A38E-813BDB6BE431}" presName="parentLeftMargin" presStyleLbl="node1" presStyleIdx="0" presStyleCnt="4"/>
      <dgm:spPr/>
    </dgm:pt>
    <dgm:pt modelId="{65BF24FD-C439-4D8E-AE5A-4D1DD8B31171}" type="pres">
      <dgm:prSet presAssocID="{0746DEE8-F87E-4DB1-A38E-813BDB6BE43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A9D90BA-5E6D-4A73-8441-10501A1FA15D}" type="pres">
      <dgm:prSet presAssocID="{0746DEE8-F87E-4DB1-A38E-813BDB6BE431}" presName="negativeSpace" presStyleCnt="0"/>
      <dgm:spPr/>
    </dgm:pt>
    <dgm:pt modelId="{682FF514-64DB-441B-922B-E083D433B4FD}" type="pres">
      <dgm:prSet presAssocID="{0746DEE8-F87E-4DB1-A38E-813BDB6BE431}" presName="childText" presStyleLbl="conFgAcc1" presStyleIdx="1" presStyleCnt="4">
        <dgm:presLayoutVars>
          <dgm:bulletEnabled val="1"/>
        </dgm:presLayoutVars>
      </dgm:prSet>
      <dgm:spPr/>
    </dgm:pt>
    <dgm:pt modelId="{5C752F75-1858-40D6-A748-066041EDEE2F}" type="pres">
      <dgm:prSet presAssocID="{D05549C0-886F-4913-A3CF-FD826C44791A}" presName="spaceBetweenRectangles" presStyleCnt="0"/>
      <dgm:spPr/>
    </dgm:pt>
    <dgm:pt modelId="{7EB68AB1-0033-40E3-BBE3-29C57B55383D}" type="pres">
      <dgm:prSet presAssocID="{022F849A-BF55-437C-A28A-BF520C0997FA}" presName="parentLin" presStyleCnt="0"/>
      <dgm:spPr/>
    </dgm:pt>
    <dgm:pt modelId="{6786929C-B260-4916-B299-FE85AC93A2AA}" type="pres">
      <dgm:prSet presAssocID="{022F849A-BF55-437C-A28A-BF520C0997FA}" presName="parentLeftMargin" presStyleLbl="node1" presStyleIdx="1" presStyleCnt="4"/>
      <dgm:spPr/>
    </dgm:pt>
    <dgm:pt modelId="{5776DAC1-BCC4-4277-94D0-4D5E138193F8}" type="pres">
      <dgm:prSet presAssocID="{022F849A-BF55-437C-A28A-BF520C0997F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E6CE7B6-9CAE-4D72-9AA4-0A74269FF33C}" type="pres">
      <dgm:prSet presAssocID="{022F849A-BF55-437C-A28A-BF520C0997FA}" presName="negativeSpace" presStyleCnt="0"/>
      <dgm:spPr/>
    </dgm:pt>
    <dgm:pt modelId="{064EA141-6FE9-49DB-BA8C-BC6AF106A8CC}" type="pres">
      <dgm:prSet presAssocID="{022F849A-BF55-437C-A28A-BF520C0997FA}" presName="childText" presStyleLbl="conFgAcc1" presStyleIdx="2" presStyleCnt="4">
        <dgm:presLayoutVars>
          <dgm:bulletEnabled val="1"/>
        </dgm:presLayoutVars>
      </dgm:prSet>
      <dgm:spPr/>
    </dgm:pt>
    <dgm:pt modelId="{A86B7857-0AC0-4545-8B6A-7081FBCA8522}" type="pres">
      <dgm:prSet presAssocID="{8A77517A-0431-4DEB-8CFD-FB025001DBF1}" presName="spaceBetweenRectangles" presStyleCnt="0"/>
      <dgm:spPr/>
    </dgm:pt>
    <dgm:pt modelId="{CD527F09-6C58-40B8-98BD-87AEB76A222B}" type="pres">
      <dgm:prSet presAssocID="{E5469BAB-A8FB-43A5-BB89-FB56697447DC}" presName="parentLin" presStyleCnt="0"/>
      <dgm:spPr/>
    </dgm:pt>
    <dgm:pt modelId="{69FA8249-EED3-4330-B63E-98E7F5069C4C}" type="pres">
      <dgm:prSet presAssocID="{E5469BAB-A8FB-43A5-BB89-FB56697447DC}" presName="parentLeftMargin" presStyleLbl="node1" presStyleIdx="2" presStyleCnt="4"/>
      <dgm:spPr/>
    </dgm:pt>
    <dgm:pt modelId="{6ECE1B35-EA58-4EB5-A6A8-ED884E9919F2}" type="pres">
      <dgm:prSet presAssocID="{E5469BAB-A8FB-43A5-BB89-FB56697447D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0A449DE-C5BB-4E84-BB13-98BED3DA140D}" type="pres">
      <dgm:prSet presAssocID="{E5469BAB-A8FB-43A5-BB89-FB56697447DC}" presName="negativeSpace" presStyleCnt="0"/>
      <dgm:spPr/>
    </dgm:pt>
    <dgm:pt modelId="{AFFFD9AF-2E41-4037-9379-123BDDADB7AA}" type="pres">
      <dgm:prSet presAssocID="{E5469BAB-A8FB-43A5-BB89-FB56697447D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B806C06-ED35-4E55-A14E-E9A5DF871F9C}" srcId="{67234BE0-61A1-4BB2-B2EC-6628133EECA8}" destId="{461151D4-9A22-4053-9600-2551CB8FBAFD}" srcOrd="0" destOrd="0" parTransId="{D4FB9C73-7DC2-426A-A491-F7DA90E41242}" sibTransId="{9E073C40-5A57-4C3D-A31D-62F6C86754B7}"/>
    <dgm:cxn modelId="{1D488B0E-010B-4DEB-93B4-89C2420C9E35}" type="presOf" srcId="{461151D4-9A22-4053-9600-2551CB8FBAFD}" destId="{3E0E9112-6737-4E96-B137-A8A7A199F76E}" srcOrd="1" destOrd="0" presId="urn:microsoft.com/office/officeart/2005/8/layout/list1"/>
    <dgm:cxn modelId="{C8AA485E-665E-439F-AE3A-8377FB911205}" type="presOf" srcId="{E5469BAB-A8FB-43A5-BB89-FB56697447DC}" destId="{6ECE1B35-EA58-4EB5-A6A8-ED884E9919F2}" srcOrd="1" destOrd="0" presId="urn:microsoft.com/office/officeart/2005/8/layout/list1"/>
    <dgm:cxn modelId="{8F657161-4F7F-4F59-8472-3140D847D336}" srcId="{67234BE0-61A1-4BB2-B2EC-6628133EECA8}" destId="{0746DEE8-F87E-4DB1-A38E-813BDB6BE431}" srcOrd="1" destOrd="0" parTransId="{1AE5211B-56D6-48B2-A42F-07742AA0C9CD}" sibTransId="{D05549C0-886F-4913-A3CF-FD826C44791A}"/>
    <dgm:cxn modelId="{D7D8A181-1F55-4D66-B71B-A15716DCC3E0}" type="presOf" srcId="{0746DEE8-F87E-4DB1-A38E-813BDB6BE431}" destId="{EBCAEF33-5AE5-44B0-98CF-70518E69236E}" srcOrd="0" destOrd="0" presId="urn:microsoft.com/office/officeart/2005/8/layout/list1"/>
    <dgm:cxn modelId="{D5640784-641A-449E-9A8B-755A5C902C1C}" srcId="{67234BE0-61A1-4BB2-B2EC-6628133EECA8}" destId="{E5469BAB-A8FB-43A5-BB89-FB56697447DC}" srcOrd="3" destOrd="0" parTransId="{58285609-A5FE-4276-913E-6D496E2B2D4B}" sibTransId="{1538C2FE-5742-4D64-99AC-27F933770194}"/>
    <dgm:cxn modelId="{C4E24191-CFBE-4674-8C51-14F34246E730}" type="presOf" srcId="{67234BE0-61A1-4BB2-B2EC-6628133EECA8}" destId="{F96800DD-E4CB-475E-9978-BF3D088D541F}" srcOrd="0" destOrd="0" presId="urn:microsoft.com/office/officeart/2005/8/layout/list1"/>
    <dgm:cxn modelId="{700220AC-4681-413D-8278-D88808055364}" srcId="{67234BE0-61A1-4BB2-B2EC-6628133EECA8}" destId="{022F849A-BF55-437C-A28A-BF520C0997FA}" srcOrd="2" destOrd="0" parTransId="{88165F47-5C46-4B23-AF62-4AC2F6A05078}" sibTransId="{8A77517A-0431-4DEB-8CFD-FB025001DBF1}"/>
    <dgm:cxn modelId="{19A43CC1-D1A7-4023-AC81-4BC7F3D1F736}" type="presOf" srcId="{0746DEE8-F87E-4DB1-A38E-813BDB6BE431}" destId="{65BF24FD-C439-4D8E-AE5A-4D1DD8B31171}" srcOrd="1" destOrd="0" presId="urn:microsoft.com/office/officeart/2005/8/layout/list1"/>
    <dgm:cxn modelId="{29380DCB-721F-4337-BE79-33AEA7B0DF98}" type="presOf" srcId="{461151D4-9A22-4053-9600-2551CB8FBAFD}" destId="{6CB250B7-734E-4001-A5C7-3A02E496A3C9}" srcOrd="0" destOrd="0" presId="urn:microsoft.com/office/officeart/2005/8/layout/list1"/>
    <dgm:cxn modelId="{5E777BEA-CCDD-4068-96F6-6C9752FEB658}" type="presOf" srcId="{022F849A-BF55-437C-A28A-BF520C0997FA}" destId="{6786929C-B260-4916-B299-FE85AC93A2AA}" srcOrd="0" destOrd="0" presId="urn:microsoft.com/office/officeart/2005/8/layout/list1"/>
    <dgm:cxn modelId="{E215A8ED-01A5-46D9-AE28-86DCA1764466}" type="presOf" srcId="{E5469BAB-A8FB-43A5-BB89-FB56697447DC}" destId="{69FA8249-EED3-4330-B63E-98E7F5069C4C}" srcOrd="0" destOrd="0" presId="urn:microsoft.com/office/officeart/2005/8/layout/list1"/>
    <dgm:cxn modelId="{12D672F5-03FE-4C16-867D-D34228ED1287}" type="presOf" srcId="{022F849A-BF55-437C-A28A-BF520C0997FA}" destId="{5776DAC1-BCC4-4277-94D0-4D5E138193F8}" srcOrd="1" destOrd="0" presId="urn:microsoft.com/office/officeart/2005/8/layout/list1"/>
    <dgm:cxn modelId="{1F5282FF-4F32-43E7-8FF7-DB740AB08950}" type="presParOf" srcId="{F96800DD-E4CB-475E-9978-BF3D088D541F}" destId="{4E840CCD-E37C-46A1-81F5-30BBC8B79D76}" srcOrd="0" destOrd="0" presId="urn:microsoft.com/office/officeart/2005/8/layout/list1"/>
    <dgm:cxn modelId="{A8B5B3C4-E750-4DC7-9653-7D55655F549C}" type="presParOf" srcId="{4E840CCD-E37C-46A1-81F5-30BBC8B79D76}" destId="{6CB250B7-734E-4001-A5C7-3A02E496A3C9}" srcOrd="0" destOrd="0" presId="urn:microsoft.com/office/officeart/2005/8/layout/list1"/>
    <dgm:cxn modelId="{0CA06506-8E07-419B-815D-900605687115}" type="presParOf" srcId="{4E840CCD-E37C-46A1-81F5-30BBC8B79D76}" destId="{3E0E9112-6737-4E96-B137-A8A7A199F76E}" srcOrd="1" destOrd="0" presId="urn:microsoft.com/office/officeart/2005/8/layout/list1"/>
    <dgm:cxn modelId="{295613D6-2DF3-4FEC-9DD1-54CD04224A81}" type="presParOf" srcId="{F96800DD-E4CB-475E-9978-BF3D088D541F}" destId="{F0334948-CB77-4411-8F66-4AB76FF4C968}" srcOrd="1" destOrd="0" presId="urn:microsoft.com/office/officeart/2005/8/layout/list1"/>
    <dgm:cxn modelId="{57B622D6-DB0D-4313-A395-80FF46110748}" type="presParOf" srcId="{F96800DD-E4CB-475E-9978-BF3D088D541F}" destId="{47B7F210-8042-4CE0-80B4-BC6EC115E282}" srcOrd="2" destOrd="0" presId="urn:microsoft.com/office/officeart/2005/8/layout/list1"/>
    <dgm:cxn modelId="{948E6F95-2D7E-4AC9-96B4-EA0B92A6DE4F}" type="presParOf" srcId="{F96800DD-E4CB-475E-9978-BF3D088D541F}" destId="{1235F00C-6206-4673-B365-FBDC0B587A5B}" srcOrd="3" destOrd="0" presId="urn:microsoft.com/office/officeart/2005/8/layout/list1"/>
    <dgm:cxn modelId="{3CD405E8-893F-4381-8431-6195FFD2B62E}" type="presParOf" srcId="{F96800DD-E4CB-475E-9978-BF3D088D541F}" destId="{00F16CFE-0B38-4C3E-9387-952ADD4F970E}" srcOrd="4" destOrd="0" presId="urn:microsoft.com/office/officeart/2005/8/layout/list1"/>
    <dgm:cxn modelId="{FC016492-438F-46C9-900B-BEB0C323E59A}" type="presParOf" srcId="{00F16CFE-0B38-4C3E-9387-952ADD4F970E}" destId="{EBCAEF33-5AE5-44B0-98CF-70518E69236E}" srcOrd="0" destOrd="0" presId="urn:microsoft.com/office/officeart/2005/8/layout/list1"/>
    <dgm:cxn modelId="{9F89F78C-45A1-48BD-A512-B892BCD86FF9}" type="presParOf" srcId="{00F16CFE-0B38-4C3E-9387-952ADD4F970E}" destId="{65BF24FD-C439-4D8E-AE5A-4D1DD8B31171}" srcOrd="1" destOrd="0" presId="urn:microsoft.com/office/officeart/2005/8/layout/list1"/>
    <dgm:cxn modelId="{ACCE3641-D0CF-4FCB-8C89-864745506A34}" type="presParOf" srcId="{F96800DD-E4CB-475E-9978-BF3D088D541F}" destId="{9A9D90BA-5E6D-4A73-8441-10501A1FA15D}" srcOrd="5" destOrd="0" presId="urn:microsoft.com/office/officeart/2005/8/layout/list1"/>
    <dgm:cxn modelId="{9C1D2127-D731-4722-AA7C-2B348E7F1E91}" type="presParOf" srcId="{F96800DD-E4CB-475E-9978-BF3D088D541F}" destId="{682FF514-64DB-441B-922B-E083D433B4FD}" srcOrd="6" destOrd="0" presId="urn:microsoft.com/office/officeart/2005/8/layout/list1"/>
    <dgm:cxn modelId="{33D45840-6690-45C5-9B56-7FD8CE97ECB5}" type="presParOf" srcId="{F96800DD-E4CB-475E-9978-BF3D088D541F}" destId="{5C752F75-1858-40D6-A748-066041EDEE2F}" srcOrd="7" destOrd="0" presId="urn:microsoft.com/office/officeart/2005/8/layout/list1"/>
    <dgm:cxn modelId="{569A000B-EDDE-44FA-84EB-48AC4719B527}" type="presParOf" srcId="{F96800DD-E4CB-475E-9978-BF3D088D541F}" destId="{7EB68AB1-0033-40E3-BBE3-29C57B55383D}" srcOrd="8" destOrd="0" presId="urn:microsoft.com/office/officeart/2005/8/layout/list1"/>
    <dgm:cxn modelId="{0526A21E-A551-48FD-8CAE-9D959114A893}" type="presParOf" srcId="{7EB68AB1-0033-40E3-BBE3-29C57B55383D}" destId="{6786929C-B260-4916-B299-FE85AC93A2AA}" srcOrd="0" destOrd="0" presId="urn:microsoft.com/office/officeart/2005/8/layout/list1"/>
    <dgm:cxn modelId="{7C64B65A-5198-41BC-8F6E-726C8DC15BCC}" type="presParOf" srcId="{7EB68AB1-0033-40E3-BBE3-29C57B55383D}" destId="{5776DAC1-BCC4-4277-94D0-4D5E138193F8}" srcOrd="1" destOrd="0" presId="urn:microsoft.com/office/officeart/2005/8/layout/list1"/>
    <dgm:cxn modelId="{B76D3C2F-6570-401B-91FA-8685083E5FED}" type="presParOf" srcId="{F96800DD-E4CB-475E-9978-BF3D088D541F}" destId="{FE6CE7B6-9CAE-4D72-9AA4-0A74269FF33C}" srcOrd="9" destOrd="0" presId="urn:microsoft.com/office/officeart/2005/8/layout/list1"/>
    <dgm:cxn modelId="{EBC0F2C0-D9A2-411E-A8DA-E9C773264B6E}" type="presParOf" srcId="{F96800DD-E4CB-475E-9978-BF3D088D541F}" destId="{064EA141-6FE9-49DB-BA8C-BC6AF106A8CC}" srcOrd="10" destOrd="0" presId="urn:microsoft.com/office/officeart/2005/8/layout/list1"/>
    <dgm:cxn modelId="{B071A3E5-2788-4632-98FB-F29B8AC4A9DA}" type="presParOf" srcId="{F96800DD-E4CB-475E-9978-BF3D088D541F}" destId="{A86B7857-0AC0-4545-8B6A-7081FBCA8522}" srcOrd="11" destOrd="0" presId="urn:microsoft.com/office/officeart/2005/8/layout/list1"/>
    <dgm:cxn modelId="{18D2103C-6498-43B2-8052-2A9ED05D8977}" type="presParOf" srcId="{F96800DD-E4CB-475E-9978-BF3D088D541F}" destId="{CD527F09-6C58-40B8-98BD-87AEB76A222B}" srcOrd="12" destOrd="0" presId="urn:microsoft.com/office/officeart/2005/8/layout/list1"/>
    <dgm:cxn modelId="{30F33676-BEFA-4058-AAD4-0F68C5F33E38}" type="presParOf" srcId="{CD527F09-6C58-40B8-98BD-87AEB76A222B}" destId="{69FA8249-EED3-4330-B63E-98E7F5069C4C}" srcOrd="0" destOrd="0" presId="urn:microsoft.com/office/officeart/2005/8/layout/list1"/>
    <dgm:cxn modelId="{9E06E3FC-7291-483E-BB38-B7CCD5B7FF17}" type="presParOf" srcId="{CD527F09-6C58-40B8-98BD-87AEB76A222B}" destId="{6ECE1B35-EA58-4EB5-A6A8-ED884E9919F2}" srcOrd="1" destOrd="0" presId="urn:microsoft.com/office/officeart/2005/8/layout/list1"/>
    <dgm:cxn modelId="{6C5D5357-B1F1-4BD0-A554-46F79BEAD711}" type="presParOf" srcId="{F96800DD-E4CB-475E-9978-BF3D088D541F}" destId="{F0A449DE-C5BB-4E84-BB13-98BED3DA140D}" srcOrd="13" destOrd="0" presId="urn:microsoft.com/office/officeart/2005/8/layout/list1"/>
    <dgm:cxn modelId="{32E4692F-EA12-47A5-B293-6F87EC618ECB}" type="presParOf" srcId="{F96800DD-E4CB-475E-9978-BF3D088D541F}" destId="{AFFFD9AF-2E41-4037-9379-123BDDADB7A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7234BE0-61A1-4BB2-B2EC-6628133EECA8}" type="doc">
      <dgm:prSet loTypeId="urn:microsoft.com/office/officeart/2005/8/layout/list1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461151D4-9A22-4053-9600-2551CB8FBAFD}">
      <dgm:prSet phldrT="[Text]"/>
      <dgm:spPr/>
      <dgm:t>
        <a:bodyPr/>
        <a:lstStyle/>
        <a:p>
          <a:r>
            <a:rPr lang="en-US"/>
            <a:t>Incident response</a:t>
          </a:r>
        </a:p>
      </dgm:t>
    </dgm:pt>
    <dgm:pt modelId="{D4FB9C73-7DC2-426A-A491-F7DA90E41242}" type="parTrans" cxnId="{BB806C06-ED35-4E55-A14E-E9A5DF871F9C}">
      <dgm:prSet/>
      <dgm:spPr/>
      <dgm:t>
        <a:bodyPr/>
        <a:lstStyle/>
        <a:p>
          <a:endParaRPr lang="en-US"/>
        </a:p>
      </dgm:t>
    </dgm:pt>
    <dgm:pt modelId="{9E073C40-5A57-4C3D-A31D-62F6C86754B7}" type="sibTrans" cxnId="{BB806C06-ED35-4E55-A14E-E9A5DF871F9C}">
      <dgm:prSet/>
      <dgm:spPr/>
      <dgm:t>
        <a:bodyPr/>
        <a:lstStyle/>
        <a:p>
          <a:endParaRPr lang="en-US"/>
        </a:p>
      </dgm:t>
    </dgm:pt>
    <dgm:pt modelId="{0746DEE8-F87E-4DB1-A38E-813BDB6BE431}">
      <dgm:prSet phldrT="[Text]"/>
      <dgm:spPr/>
      <dgm:t>
        <a:bodyPr/>
        <a:lstStyle/>
        <a:p>
          <a:r>
            <a:rPr lang="en-US"/>
            <a:t>Continuous monitoring</a:t>
          </a:r>
        </a:p>
      </dgm:t>
    </dgm:pt>
    <dgm:pt modelId="{1AE5211B-56D6-48B2-A42F-07742AA0C9CD}" type="parTrans" cxnId="{8F657161-4F7F-4F59-8472-3140D847D336}">
      <dgm:prSet/>
      <dgm:spPr/>
      <dgm:t>
        <a:bodyPr/>
        <a:lstStyle/>
        <a:p>
          <a:endParaRPr lang="en-US"/>
        </a:p>
      </dgm:t>
    </dgm:pt>
    <dgm:pt modelId="{D05549C0-886F-4913-A3CF-FD826C44791A}" type="sibTrans" cxnId="{8F657161-4F7F-4F59-8472-3140D847D336}">
      <dgm:prSet/>
      <dgm:spPr/>
      <dgm:t>
        <a:bodyPr/>
        <a:lstStyle/>
        <a:p>
          <a:endParaRPr lang="en-US"/>
        </a:p>
      </dgm:t>
    </dgm:pt>
    <dgm:pt modelId="{022F849A-BF55-437C-A28A-BF520C0997FA}">
      <dgm:prSet phldrT="[Text]"/>
      <dgm:spPr/>
      <dgm:t>
        <a:bodyPr/>
        <a:lstStyle/>
        <a:p>
          <a:r>
            <a:rPr lang="en-US"/>
            <a:t>Technical controls</a:t>
          </a:r>
        </a:p>
      </dgm:t>
    </dgm:pt>
    <dgm:pt modelId="{88165F47-5C46-4B23-AF62-4AC2F6A05078}" type="parTrans" cxnId="{700220AC-4681-413D-8278-D88808055364}">
      <dgm:prSet/>
      <dgm:spPr/>
      <dgm:t>
        <a:bodyPr/>
        <a:lstStyle/>
        <a:p>
          <a:endParaRPr lang="en-US"/>
        </a:p>
      </dgm:t>
    </dgm:pt>
    <dgm:pt modelId="{8A77517A-0431-4DEB-8CFD-FB025001DBF1}" type="sibTrans" cxnId="{700220AC-4681-413D-8278-D88808055364}">
      <dgm:prSet/>
      <dgm:spPr/>
      <dgm:t>
        <a:bodyPr/>
        <a:lstStyle/>
        <a:p>
          <a:endParaRPr lang="en-US"/>
        </a:p>
      </dgm:t>
    </dgm:pt>
    <dgm:pt modelId="{E5469BAB-A8FB-43A5-BB89-FB56697447DC}">
      <dgm:prSet/>
      <dgm:spPr/>
      <dgm:t>
        <a:bodyPr/>
        <a:lstStyle/>
        <a:p>
          <a:r>
            <a:rPr lang="en-US"/>
            <a:t>Physical controls</a:t>
          </a:r>
        </a:p>
      </dgm:t>
    </dgm:pt>
    <dgm:pt modelId="{58285609-A5FE-4276-913E-6D496E2B2D4B}" type="parTrans" cxnId="{D5640784-641A-449E-9A8B-755A5C902C1C}">
      <dgm:prSet/>
      <dgm:spPr/>
      <dgm:t>
        <a:bodyPr/>
        <a:lstStyle/>
        <a:p>
          <a:endParaRPr lang="en-US"/>
        </a:p>
      </dgm:t>
    </dgm:pt>
    <dgm:pt modelId="{1538C2FE-5742-4D64-99AC-27F933770194}" type="sibTrans" cxnId="{D5640784-641A-449E-9A8B-755A5C902C1C}">
      <dgm:prSet/>
      <dgm:spPr/>
      <dgm:t>
        <a:bodyPr/>
        <a:lstStyle/>
        <a:p>
          <a:endParaRPr lang="en-US"/>
        </a:p>
      </dgm:t>
    </dgm:pt>
    <dgm:pt modelId="{F96800DD-E4CB-475E-9978-BF3D088D541F}" type="pres">
      <dgm:prSet presAssocID="{67234BE0-61A1-4BB2-B2EC-6628133EECA8}" presName="linear" presStyleCnt="0">
        <dgm:presLayoutVars>
          <dgm:dir/>
          <dgm:animLvl val="lvl"/>
          <dgm:resizeHandles val="exact"/>
        </dgm:presLayoutVars>
      </dgm:prSet>
      <dgm:spPr/>
    </dgm:pt>
    <dgm:pt modelId="{4E840CCD-E37C-46A1-81F5-30BBC8B79D76}" type="pres">
      <dgm:prSet presAssocID="{461151D4-9A22-4053-9600-2551CB8FBAFD}" presName="parentLin" presStyleCnt="0"/>
      <dgm:spPr/>
    </dgm:pt>
    <dgm:pt modelId="{6CB250B7-734E-4001-A5C7-3A02E496A3C9}" type="pres">
      <dgm:prSet presAssocID="{461151D4-9A22-4053-9600-2551CB8FBAFD}" presName="parentLeftMargin" presStyleLbl="node1" presStyleIdx="0" presStyleCnt="4"/>
      <dgm:spPr/>
    </dgm:pt>
    <dgm:pt modelId="{3E0E9112-6737-4E96-B137-A8A7A199F76E}" type="pres">
      <dgm:prSet presAssocID="{461151D4-9A22-4053-9600-2551CB8FBAF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0334948-CB77-4411-8F66-4AB76FF4C968}" type="pres">
      <dgm:prSet presAssocID="{461151D4-9A22-4053-9600-2551CB8FBAFD}" presName="negativeSpace" presStyleCnt="0"/>
      <dgm:spPr/>
    </dgm:pt>
    <dgm:pt modelId="{47B7F210-8042-4CE0-80B4-BC6EC115E282}" type="pres">
      <dgm:prSet presAssocID="{461151D4-9A22-4053-9600-2551CB8FBAFD}" presName="childText" presStyleLbl="conFgAcc1" presStyleIdx="0" presStyleCnt="4">
        <dgm:presLayoutVars>
          <dgm:bulletEnabled val="1"/>
        </dgm:presLayoutVars>
      </dgm:prSet>
      <dgm:spPr/>
    </dgm:pt>
    <dgm:pt modelId="{1235F00C-6206-4673-B365-FBDC0B587A5B}" type="pres">
      <dgm:prSet presAssocID="{9E073C40-5A57-4C3D-A31D-62F6C86754B7}" presName="spaceBetweenRectangles" presStyleCnt="0"/>
      <dgm:spPr/>
    </dgm:pt>
    <dgm:pt modelId="{00F16CFE-0B38-4C3E-9387-952ADD4F970E}" type="pres">
      <dgm:prSet presAssocID="{0746DEE8-F87E-4DB1-A38E-813BDB6BE431}" presName="parentLin" presStyleCnt="0"/>
      <dgm:spPr/>
    </dgm:pt>
    <dgm:pt modelId="{EBCAEF33-5AE5-44B0-98CF-70518E69236E}" type="pres">
      <dgm:prSet presAssocID="{0746DEE8-F87E-4DB1-A38E-813BDB6BE431}" presName="parentLeftMargin" presStyleLbl="node1" presStyleIdx="0" presStyleCnt="4"/>
      <dgm:spPr/>
    </dgm:pt>
    <dgm:pt modelId="{65BF24FD-C439-4D8E-AE5A-4D1DD8B31171}" type="pres">
      <dgm:prSet presAssocID="{0746DEE8-F87E-4DB1-A38E-813BDB6BE43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A9D90BA-5E6D-4A73-8441-10501A1FA15D}" type="pres">
      <dgm:prSet presAssocID="{0746DEE8-F87E-4DB1-A38E-813BDB6BE431}" presName="negativeSpace" presStyleCnt="0"/>
      <dgm:spPr/>
    </dgm:pt>
    <dgm:pt modelId="{682FF514-64DB-441B-922B-E083D433B4FD}" type="pres">
      <dgm:prSet presAssocID="{0746DEE8-F87E-4DB1-A38E-813BDB6BE431}" presName="childText" presStyleLbl="conFgAcc1" presStyleIdx="1" presStyleCnt="4">
        <dgm:presLayoutVars>
          <dgm:bulletEnabled val="1"/>
        </dgm:presLayoutVars>
      </dgm:prSet>
      <dgm:spPr/>
    </dgm:pt>
    <dgm:pt modelId="{5C752F75-1858-40D6-A748-066041EDEE2F}" type="pres">
      <dgm:prSet presAssocID="{D05549C0-886F-4913-A3CF-FD826C44791A}" presName="spaceBetweenRectangles" presStyleCnt="0"/>
      <dgm:spPr/>
    </dgm:pt>
    <dgm:pt modelId="{7EB68AB1-0033-40E3-BBE3-29C57B55383D}" type="pres">
      <dgm:prSet presAssocID="{022F849A-BF55-437C-A28A-BF520C0997FA}" presName="parentLin" presStyleCnt="0"/>
      <dgm:spPr/>
    </dgm:pt>
    <dgm:pt modelId="{6786929C-B260-4916-B299-FE85AC93A2AA}" type="pres">
      <dgm:prSet presAssocID="{022F849A-BF55-437C-A28A-BF520C0997FA}" presName="parentLeftMargin" presStyleLbl="node1" presStyleIdx="1" presStyleCnt="4"/>
      <dgm:spPr/>
    </dgm:pt>
    <dgm:pt modelId="{5776DAC1-BCC4-4277-94D0-4D5E138193F8}" type="pres">
      <dgm:prSet presAssocID="{022F849A-BF55-437C-A28A-BF520C0997F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E6CE7B6-9CAE-4D72-9AA4-0A74269FF33C}" type="pres">
      <dgm:prSet presAssocID="{022F849A-BF55-437C-A28A-BF520C0997FA}" presName="negativeSpace" presStyleCnt="0"/>
      <dgm:spPr/>
    </dgm:pt>
    <dgm:pt modelId="{064EA141-6FE9-49DB-BA8C-BC6AF106A8CC}" type="pres">
      <dgm:prSet presAssocID="{022F849A-BF55-437C-A28A-BF520C0997FA}" presName="childText" presStyleLbl="conFgAcc1" presStyleIdx="2" presStyleCnt="4">
        <dgm:presLayoutVars>
          <dgm:bulletEnabled val="1"/>
        </dgm:presLayoutVars>
      </dgm:prSet>
      <dgm:spPr/>
    </dgm:pt>
    <dgm:pt modelId="{A86B7857-0AC0-4545-8B6A-7081FBCA8522}" type="pres">
      <dgm:prSet presAssocID="{8A77517A-0431-4DEB-8CFD-FB025001DBF1}" presName="spaceBetweenRectangles" presStyleCnt="0"/>
      <dgm:spPr/>
    </dgm:pt>
    <dgm:pt modelId="{CD527F09-6C58-40B8-98BD-87AEB76A222B}" type="pres">
      <dgm:prSet presAssocID="{E5469BAB-A8FB-43A5-BB89-FB56697447DC}" presName="parentLin" presStyleCnt="0"/>
      <dgm:spPr/>
    </dgm:pt>
    <dgm:pt modelId="{69FA8249-EED3-4330-B63E-98E7F5069C4C}" type="pres">
      <dgm:prSet presAssocID="{E5469BAB-A8FB-43A5-BB89-FB56697447DC}" presName="parentLeftMargin" presStyleLbl="node1" presStyleIdx="2" presStyleCnt="4"/>
      <dgm:spPr/>
    </dgm:pt>
    <dgm:pt modelId="{6ECE1B35-EA58-4EB5-A6A8-ED884E9919F2}" type="pres">
      <dgm:prSet presAssocID="{E5469BAB-A8FB-43A5-BB89-FB56697447D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0A449DE-C5BB-4E84-BB13-98BED3DA140D}" type="pres">
      <dgm:prSet presAssocID="{E5469BAB-A8FB-43A5-BB89-FB56697447DC}" presName="negativeSpace" presStyleCnt="0"/>
      <dgm:spPr/>
    </dgm:pt>
    <dgm:pt modelId="{AFFFD9AF-2E41-4037-9379-123BDDADB7AA}" type="pres">
      <dgm:prSet presAssocID="{E5469BAB-A8FB-43A5-BB89-FB56697447D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C6FDE04-4716-4347-A241-679A7CC84499}" type="presOf" srcId="{E5469BAB-A8FB-43A5-BB89-FB56697447DC}" destId="{6ECE1B35-EA58-4EB5-A6A8-ED884E9919F2}" srcOrd="1" destOrd="0" presId="urn:microsoft.com/office/officeart/2005/8/layout/list1"/>
    <dgm:cxn modelId="{BB806C06-ED35-4E55-A14E-E9A5DF871F9C}" srcId="{67234BE0-61A1-4BB2-B2EC-6628133EECA8}" destId="{461151D4-9A22-4053-9600-2551CB8FBAFD}" srcOrd="0" destOrd="0" parTransId="{D4FB9C73-7DC2-426A-A491-F7DA90E41242}" sibTransId="{9E073C40-5A57-4C3D-A31D-62F6C86754B7}"/>
    <dgm:cxn modelId="{19D08E25-E0C1-4E1B-8420-83C03C67B250}" type="presOf" srcId="{E5469BAB-A8FB-43A5-BB89-FB56697447DC}" destId="{69FA8249-EED3-4330-B63E-98E7F5069C4C}" srcOrd="0" destOrd="0" presId="urn:microsoft.com/office/officeart/2005/8/layout/list1"/>
    <dgm:cxn modelId="{6F63A730-96F3-4AA2-B4A9-DE938D8E6734}" type="presOf" srcId="{022F849A-BF55-437C-A28A-BF520C0997FA}" destId="{5776DAC1-BCC4-4277-94D0-4D5E138193F8}" srcOrd="1" destOrd="0" presId="urn:microsoft.com/office/officeart/2005/8/layout/list1"/>
    <dgm:cxn modelId="{E642F052-B40A-4056-B459-B8F6A5709DC4}" type="presOf" srcId="{67234BE0-61A1-4BB2-B2EC-6628133EECA8}" destId="{F96800DD-E4CB-475E-9978-BF3D088D541F}" srcOrd="0" destOrd="0" presId="urn:microsoft.com/office/officeart/2005/8/layout/list1"/>
    <dgm:cxn modelId="{51672E5C-EC63-4B90-A43D-FCC0BA9E7F5D}" type="presOf" srcId="{022F849A-BF55-437C-A28A-BF520C0997FA}" destId="{6786929C-B260-4916-B299-FE85AC93A2AA}" srcOrd="0" destOrd="0" presId="urn:microsoft.com/office/officeart/2005/8/layout/list1"/>
    <dgm:cxn modelId="{8F657161-4F7F-4F59-8472-3140D847D336}" srcId="{67234BE0-61A1-4BB2-B2EC-6628133EECA8}" destId="{0746DEE8-F87E-4DB1-A38E-813BDB6BE431}" srcOrd="1" destOrd="0" parTransId="{1AE5211B-56D6-48B2-A42F-07742AA0C9CD}" sibTransId="{D05549C0-886F-4913-A3CF-FD826C44791A}"/>
    <dgm:cxn modelId="{F63F8769-70F0-43A6-8D31-BEE7C52FD05F}" type="presOf" srcId="{0746DEE8-F87E-4DB1-A38E-813BDB6BE431}" destId="{65BF24FD-C439-4D8E-AE5A-4D1DD8B31171}" srcOrd="1" destOrd="0" presId="urn:microsoft.com/office/officeart/2005/8/layout/list1"/>
    <dgm:cxn modelId="{54973180-266B-405D-B38B-FE697F8BF7BD}" type="presOf" srcId="{461151D4-9A22-4053-9600-2551CB8FBAFD}" destId="{6CB250B7-734E-4001-A5C7-3A02E496A3C9}" srcOrd="0" destOrd="0" presId="urn:microsoft.com/office/officeart/2005/8/layout/list1"/>
    <dgm:cxn modelId="{D5640784-641A-449E-9A8B-755A5C902C1C}" srcId="{67234BE0-61A1-4BB2-B2EC-6628133EECA8}" destId="{E5469BAB-A8FB-43A5-BB89-FB56697447DC}" srcOrd="3" destOrd="0" parTransId="{58285609-A5FE-4276-913E-6D496E2B2D4B}" sibTransId="{1538C2FE-5742-4D64-99AC-27F933770194}"/>
    <dgm:cxn modelId="{22A4A094-7E0A-4D84-8EBF-5EF217780E54}" type="presOf" srcId="{0746DEE8-F87E-4DB1-A38E-813BDB6BE431}" destId="{EBCAEF33-5AE5-44B0-98CF-70518E69236E}" srcOrd="0" destOrd="0" presId="urn:microsoft.com/office/officeart/2005/8/layout/list1"/>
    <dgm:cxn modelId="{700220AC-4681-413D-8278-D88808055364}" srcId="{67234BE0-61A1-4BB2-B2EC-6628133EECA8}" destId="{022F849A-BF55-437C-A28A-BF520C0997FA}" srcOrd="2" destOrd="0" parTransId="{88165F47-5C46-4B23-AF62-4AC2F6A05078}" sibTransId="{8A77517A-0431-4DEB-8CFD-FB025001DBF1}"/>
    <dgm:cxn modelId="{1220D2AD-58C6-4150-8AF5-95E174821BC4}" type="presOf" srcId="{461151D4-9A22-4053-9600-2551CB8FBAFD}" destId="{3E0E9112-6737-4E96-B137-A8A7A199F76E}" srcOrd="1" destOrd="0" presId="urn:microsoft.com/office/officeart/2005/8/layout/list1"/>
    <dgm:cxn modelId="{F6D1DEF5-E672-4CAE-ADF7-1DF22C488F16}" type="presParOf" srcId="{F96800DD-E4CB-475E-9978-BF3D088D541F}" destId="{4E840CCD-E37C-46A1-81F5-30BBC8B79D76}" srcOrd="0" destOrd="0" presId="urn:microsoft.com/office/officeart/2005/8/layout/list1"/>
    <dgm:cxn modelId="{43706DC7-BDC6-4FEF-8516-475B0812DC7D}" type="presParOf" srcId="{4E840CCD-E37C-46A1-81F5-30BBC8B79D76}" destId="{6CB250B7-734E-4001-A5C7-3A02E496A3C9}" srcOrd="0" destOrd="0" presId="urn:microsoft.com/office/officeart/2005/8/layout/list1"/>
    <dgm:cxn modelId="{CC88452F-850D-40C3-8DD4-5700E2083992}" type="presParOf" srcId="{4E840CCD-E37C-46A1-81F5-30BBC8B79D76}" destId="{3E0E9112-6737-4E96-B137-A8A7A199F76E}" srcOrd="1" destOrd="0" presId="urn:microsoft.com/office/officeart/2005/8/layout/list1"/>
    <dgm:cxn modelId="{143F5256-E5AB-44C7-8795-09708B6AF024}" type="presParOf" srcId="{F96800DD-E4CB-475E-9978-BF3D088D541F}" destId="{F0334948-CB77-4411-8F66-4AB76FF4C968}" srcOrd="1" destOrd="0" presId="urn:microsoft.com/office/officeart/2005/8/layout/list1"/>
    <dgm:cxn modelId="{A4F315FA-4B2F-4596-9213-EEE61402579A}" type="presParOf" srcId="{F96800DD-E4CB-475E-9978-BF3D088D541F}" destId="{47B7F210-8042-4CE0-80B4-BC6EC115E282}" srcOrd="2" destOrd="0" presId="urn:microsoft.com/office/officeart/2005/8/layout/list1"/>
    <dgm:cxn modelId="{92F2F351-4B53-434F-87BF-62E764D78655}" type="presParOf" srcId="{F96800DD-E4CB-475E-9978-BF3D088D541F}" destId="{1235F00C-6206-4673-B365-FBDC0B587A5B}" srcOrd="3" destOrd="0" presId="urn:microsoft.com/office/officeart/2005/8/layout/list1"/>
    <dgm:cxn modelId="{C32A45A9-1059-4676-B905-0F8D5122A1E9}" type="presParOf" srcId="{F96800DD-E4CB-475E-9978-BF3D088D541F}" destId="{00F16CFE-0B38-4C3E-9387-952ADD4F970E}" srcOrd="4" destOrd="0" presId="urn:microsoft.com/office/officeart/2005/8/layout/list1"/>
    <dgm:cxn modelId="{0E9D9662-015E-4D26-B5E2-665AA0BB6F41}" type="presParOf" srcId="{00F16CFE-0B38-4C3E-9387-952ADD4F970E}" destId="{EBCAEF33-5AE5-44B0-98CF-70518E69236E}" srcOrd="0" destOrd="0" presId="urn:microsoft.com/office/officeart/2005/8/layout/list1"/>
    <dgm:cxn modelId="{A049C617-13B7-4ED8-8AED-42EC6F880FD6}" type="presParOf" srcId="{00F16CFE-0B38-4C3E-9387-952ADD4F970E}" destId="{65BF24FD-C439-4D8E-AE5A-4D1DD8B31171}" srcOrd="1" destOrd="0" presId="urn:microsoft.com/office/officeart/2005/8/layout/list1"/>
    <dgm:cxn modelId="{93D803D0-07AA-4A37-8F12-89B82F1C49F0}" type="presParOf" srcId="{F96800DD-E4CB-475E-9978-BF3D088D541F}" destId="{9A9D90BA-5E6D-4A73-8441-10501A1FA15D}" srcOrd="5" destOrd="0" presId="urn:microsoft.com/office/officeart/2005/8/layout/list1"/>
    <dgm:cxn modelId="{0DDD00ED-2DA5-4689-A1AB-FB8E42C83FBB}" type="presParOf" srcId="{F96800DD-E4CB-475E-9978-BF3D088D541F}" destId="{682FF514-64DB-441B-922B-E083D433B4FD}" srcOrd="6" destOrd="0" presId="urn:microsoft.com/office/officeart/2005/8/layout/list1"/>
    <dgm:cxn modelId="{FD4F8CF7-8A51-4DDC-9588-5D3448DF71CA}" type="presParOf" srcId="{F96800DD-E4CB-475E-9978-BF3D088D541F}" destId="{5C752F75-1858-40D6-A748-066041EDEE2F}" srcOrd="7" destOrd="0" presId="urn:microsoft.com/office/officeart/2005/8/layout/list1"/>
    <dgm:cxn modelId="{3D8029B5-A0E0-4CD4-AB55-74D90553507B}" type="presParOf" srcId="{F96800DD-E4CB-475E-9978-BF3D088D541F}" destId="{7EB68AB1-0033-40E3-BBE3-29C57B55383D}" srcOrd="8" destOrd="0" presId="urn:microsoft.com/office/officeart/2005/8/layout/list1"/>
    <dgm:cxn modelId="{F00E5ADB-6083-4941-9FDF-491E3B0B127F}" type="presParOf" srcId="{7EB68AB1-0033-40E3-BBE3-29C57B55383D}" destId="{6786929C-B260-4916-B299-FE85AC93A2AA}" srcOrd="0" destOrd="0" presId="urn:microsoft.com/office/officeart/2005/8/layout/list1"/>
    <dgm:cxn modelId="{3145BEEC-B716-41BC-95BF-F851BA178C69}" type="presParOf" srcId="{7EB68AB1-0033-40E3-BBE3-29C57B55383D}" destId="{5776DAC1-BCC4-4277-94D0-4D5E138193F8}" srcOrd="1" destOrd="0" presId="urn:microsoft.com/office/officeart/2005/8/layout/list1"/>
    <dgm:cxn modelId="{5A014348-45AA-40CD-BC04-B532861769A6}" type="presParOf" srcId="{F96800DD-E4CB-475E-9978-BF3D088D541F}" destId="{FE6CE7B6-9CAE-4D72-9AA4-0A74269FF33C}" srcOrd="9" destOrd="0" presId="urn:microsoft.com/office/officeart/2005/8/layout/list1"/>
    <dgm:cxn modelId="{8068B299-4739-4A60-8F61-9008459B84A5}" type="presParOf" srcId="{F96800DD-E4CB-475E-9978-BF3D088D541F}" destId="{064EA141-6FE9-49DB-BA8C-BC6AF106A8CC}" srcOrd="10" destOrd="0" presId="urn:microsoft.com/office/officeart/2005/8/layout/list1"/>
    <dgm:cxn modelId="{AFA1793B-7133-4CEA-89B1-020C5FC0C362}" type="presParOf" srcId="{F96800DD-E4CB-475E-9978-BF3D088D541F}" destId="{A86B7857-0AC0-4545-8B6A-7081FBCA8522}" srcOrd="11" destOrd="0" presId="urn:microsoft.com/office/officeart/2005/8/layout/list1"/>
    <dgm:cxn modelId="{732755EA-F4E0-46F6-8BF8-E8BFF746413D}" type="presParOf" srcId="{F96800DD-E4CB-475E-9978-BF3D088D541F}" destId="{CD527F09-6C58-40B8-98BD-87AEB76A222B}" srcOrd="12" destOrd="0" presId="urn:microsoft.com/office/officeart/2005/8/layout/list1"/>
    <dgm:cxn modelId="{A5D3652D-8448-4DC1-AC66-40F46BB61F4B}" type="presParOf" srcId="{CD527F09-6C58-40B8-98BD-87AEB76A222B}" destId="{69FA8249-EED3-4330-B63E-98E7F5069C4C}" srcOrd="0" destOrd="0" presId="urn:microsoft.com/office/officeart/2005/8/layout/list1"/>
    <dgm:cxn modelId="{FA34B84E-9174-494A-AD4D-0F964CB8AE83}" type="presParOf" srcId="{CD527F09-6C58-40B8-98BD-87AEB76A222B}" destId="{6ECE1B35-EA58-4EB5-A6A8-ED884E9919F2}" srcOrd="1" destOrd="0" presId="urn:microsoft.com/office/officeart/2005/8/layout/list1"/>
    <dgm:cxn modelId="{536BF7B9-C574-4DBA-B60F-6E903F634641}" type="presParOf" srcId="{F96800DD-E4CB-475E-9978-BF3D088D541F}" destId="{F0A449DE-C5BB-4E84-BB13-98BED3DA140D}" srcOrd="13" destOrd="0" presId="urn:microsoft.com/office/officeart/2005/8/layout/list1"/>
    <dgm:cxn modelId="{84ABEC5A-48BE-4356-84EF-5120CC14110C}" type="presParOf" srcId="{F96800DD-E4CB-475E-9978-BF3D088D541F}" destId="{AFFFD9AF-2E41-4037-9379-123BDDADB7A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128E7D-933A-4A08-BE73-4C5673AD53AA}">
      <dsp:nvSpPr>
        <dsp:cNvPr id="0" name=""/>
        <dsp:cNvSpPr/>
      </dsp:nvSpPr>
      <dsp:spPr>
        <a:xfrm>
          <a:off x="622458" y="0"/>
          <a:ext cx="7054532" cy="46482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5373CF-6311-4BD2-A161-239360B7DF8E}">
      <dsp:nvSpPr>
        <dsp:cNvPr id="0" name=""/>
        <dsp:cNvSpPr/>
      </dsp:nvSpPr>
      <dsp:spPr>
        <a:xfrm>
          <a:off x="8915" y="1394460"/>
          <a:ext cx="2671385" cy="1859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Identify threats</a:t>
          </a:r>
        </a:p>
      </dsp:txBody>
      <dsp:txXfrm>
        <a:off x="99678" y="1485223"/>
        <a:ext cx="2489859" cy="1677754"/>
      </dsp:txXfrm>
    </dsp:sp>
    <dsp:sp modelId="{8C472533-A3AC-461E-87F9-6056F839DBA3}">
      <dsp:nvSpPr>
        <dsp:cNvPr id="0" name=""/>
        <dsp:cNvSpPr/>
      </dsp:nvSpPr>
      <dsp:spPr>
        <a:xfrm>
          <a:off x="2814032" y="1394460"/>
          <a:ext cx="2671385" cy="1859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Identify vulnerabilities</a:t>
          </a:r>
        </a:p>
      </dsp:txBody>
      <dsp:txXfrm>
        <a:off x="2904795" y="1485223"/>
        <a:ext cx="2489859" cy="1677754"/>
      </dsp:txXfrm>
    </dsp:sp>
    <dsp:sp modelId="{0747F440-105F-4363-B26E-FF1B2982A9A4}">
      <dsp:nvSpPr>
        <dsp:cNvPr id="0" name=""/>
        <dsp:cNvSpPr/>
      </dsp:nvSpPr>
      <dsp:spPr>
        <a:xfrm>
          <a:off x="5619149" y="1394460"/>
          <a:ext cx="2671385" cy="1859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Estimate likelihood of a threat exploiting a vulnerability</a:t>
          </a:r>
        </a:p>
      </dsp:txBody>
      <dsp:txXfrm>
        <a:off x="5709912" y="1485223"/>
        <a:ext cx="2489859" cy="167775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740388-C02F-4D95-9D38-609A1F50C2F8}">
      <dsp:nvSpPr>
        <dsp:cNvPr id="0" name=""/>
        <dsp:cNvSpPr/>
      </dsp:nvSpPr>
      <dsp:spPr>
        <a:xfrm>
          <a:off x="-4910443" y="-752464"/>
          <a:ext cx="5848329" cy="5848329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9B951E-DFF0-468A-A858-ED7ECA1B1E02}">
      <dsp:nvSpPr>
        <dsp:cNvPr id="0" name=""/>
        <dsp:cNvSpPr/>
      </dsp:nvSpPr>
      <dsp:spPr>
        <a:xfrm>
          <a:off x="491143" y="333920"/>
          <a:ext cx="7748706" cy="66818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0375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Identify vulnerabilities.</a:t>
          </a:r>
        </a:p>
      </dsp:txBody>
      <dsp:txXfrm>
        <a:off x="491143" y="333920"/>
        <a:ext cx="7748706" cy="668188"/>
      </dsp:txXfrm>
    </dsp:sp>
    <dsp:sp modelId="{D34AC904-6BC2-47B9-9F63-4DED6444B314}">
      <dsp:nvSpPr>
        <dsp:cNvPr id="0" name=""/>
        <dsp:cNvSpPr/>
      </dsp:nvSpPr>
      <dsp:spPr>
        <a:xfrm>
          <a:off x="73525" y="250397"/>
          <a:ext cx="835235" cy="8352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0F2D4D-507E-4833-BF9A-29DA6524B78F}">
      <dsp:nvSpPr>
        <dsp:cNvPr id="0" name=""/>
        <dsp:cNvSpPr/>
      </dsp:nvSpPr>
      <dsp:spPr>
        <a:xfrm>
          <a:off x="874231" y="1336377"/>
          <a:ext cx="7365619" cy="668188"/>
        </a:xfrm>
        <a:prstGeom prst="rect">
          <a:avLst/>
        </a:prstGeom>
        <a:solidFill>
          <a:schemeClr val="accent1">
            <a:shade val="80000"/>
            <a:hueOff val="129417"/>
            <a:satOff val="-8129"/>
            <a:lumOff val="10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0375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Match the threat/vulnerability pairs.</a:t>
          </a:r>
        </a:p>
      </dsp:txBody>
      <dsp:txXfrm>
        <a:off x="874231" y="1336377"/>
        <a:ext cx="7365619" cy="668188"/>
      </dsp:txXfrm>
    </dsp:sp>
    <dsp:sp modelId="{C29C834B-D4A5-4555-89C0-33C23ED09DB5}">
      <dsp:nvSpPr>
        <dsp:cNvPr id="0" name=""/>
        <dsp:cNvSpPr/>
      </dsp:nvSpPr>
      <dsp:spPr>
        <a:xfrm>
          <a:off x="456613" y="1252853"/>
          <a:ext cx="835235" cy="8352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129417"/>
              <a:satOff val="-8129"/>
              <a:lumOff val="10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455298-AE98-49B9-A9F3-66617402AB34}">
      <dsp:nvSpPr>
        <dsp:cNvPr id="0" name=""/>
        <dsp:cNvSpPr/>
      </dsp:nvSpPr>
      <dsp:spPr>
        <a:xfrm>
          <a:off x="874231" y="2338834"/>
          <a:ext cx="7365619" cy="668188"/>
        </a:xfrm>
        <a:prstGeom prst="rect">
          <a:avLst/>
        </a:prstGeom>
        <a:solidFill>
          <a:schemeClr val="accent1">
            <a:shade val="80000"/>
            <a:hueOff val="258834"/>
            <a:satOff val="-16257"/>
            <a:lumOff val="20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0375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 as many of the mitigation techniques as feasible.</a:t>
          </a:r>
        </a:p>
      </dsp:txBody>
      <dsp:txXfrm>
        <a:off x="874231" y="2338834"/>
        <a:ext cx="7365619" cy="668188"/>
      </dsp:txXfrm>
    </dsp:sp>
    <dsp:sp modelId="{53779EB0-2EE8-4862-B0EB-AC94EF8B2860}">
      <dsp:nvSpPr>
        <dsp:cNvPr id="0" name=""/>
        <dsp:cNvSpPr/>
      </dsp:nvSpPr>
      <dsp:spPr>
        <a:xfrm>
          <a:off x="456613" y="2255310"/>
          <a:ext cx="835235" cy="8352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258834"/>
              <a:satOff val="-16257"/>
              <a:lumOff val="20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7FFA7B-AC78-47AE-8A6C-3264BFA2916B}">
      <dsp:nvSpPr>
        <dsp:cNvPr id="0" name=""/>
        <dsp:cNvSpPr/>
      </dsp:nvSpPr>
      <dsp:spPr>
        <a:xfrm>
          <a:off x="491143" y="3341290"/>
          <a:ext cx="7748706" cy="668188"/>
        </a:xfrm>
        <a:prstGeom prst="rect">
          <a:avLst/>
        </a:prstGeom>
        <a:solidFill>
          <a:schemeClr val="accent1">
            <a:shade val="80000"/>
            <a:hueOff val="388250"/>
            <a:satOff val="-24386"/>
            <a:lumOff val="30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0375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Perform vulnerability assessments.</a:t>
          </a:r>
        </a:p>
      </dsp:txBody>
      <dsp:txXfrm>
        <a:off x="491143" y="3341290"/>
        <a:ext cx="7748706" cy="668188"/>
      </dsp:txXfrm>
    </dsp:sp>
    <dsp:sp modelId="{09298658-F019-4B31-BAC4-B863DCAE8AF4}">
      <dsp:nvSpPr>
        <dsp:cNvPr id="0" name=""/>
        <dsp:cNvSpPr/>
      </dsp:nvSpPr>
      <dsp:spPr>
        <a:xfrm>
          <a:off x="73525" y="3257767"/>
          <a:ext cx="835235" cy="8352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388250"/>
              <a:satOff val="-24386"/>
              <a:lumOff val="30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12AF3-782D-46A7-B907-6B8A0076C2E9}">
      <dsp:nvSpPr>
        <dsp:cNvPr id="0" name=""/>
        <dsp:cNvSpPr/>
      </dsp:nvSpPr>
      <dsp:spPr>
        <a:xfrm>
          <a:off x="0" y="410520"/>
          <a:ext cx="829945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2A0BB-CDB5-4534-825B-E4633E7ACC31}">
      <dsp:nvSpPr>
        <dsp:cNvPr id="0" name=""/>
        <dsp:cNvSpPr/>
      </dsp:nvSpPr>
      <dsp:spPr>
        <a:xfrm>
          <a:off x="414972" y="71040"/>
          <a:ext cx="5809615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590" tIns="0" rIns="21959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Remove or </a:t>
          </a:r>
          <a:r>
            <a:rPr lang="en-US" sz="2300" kern="1200"/>
            <a:t>change defaults.</a:t>
          </a:r>
          <a:endParaRPr lang="en-US" sz="2300" kern="1200" dirty="0"/>
        </a:p>
      </dsp:txBody>
      <dsp:txXfrm>
        <a:off x="448116" y="104184"/>
        <a:ext cx="5743327" cy="612672"/>
      </dsp:txXfrm>
    </dsp:sp>
    <dsp:sp modelId="{5DEA1FF6-667C-4D2E-B00B-538B30FA4491}">
      <dsp:nvSpPr>
        <dsp:cNvPr id="0" name=""/>
        <dsp:cNvSpPr/>
      </dsp:nvSpPr>
      <dsp:spPr>
        <a:xfrm>
          <a:off x="0" y="1453800"/>
          <a:ext cx="829945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FFEBDA-E154-4DF1-B5FE-D17565567F55}">
      <dsp:nvSpPr>
        <dsp:cNvPr id="0" name=""/>
        <dsp:cNvSpPr/>
      </dsp:nvSpPr>
      <dsp:spPr>
        <a:xfrm>
          <a:off x="414972" y="1114320"/>
          <a:ext cx="5809615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590" tIns="0" rIns="21959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Reduce the </a:t>
          </a:r>
          <a:r>
            <a:rPr lang="en-US" sz="2300" kern="1200"/>
            <a:t>attack surface.</a:t>
          </a:r>
          <a:endParaRPr lang="en-US" sz="2300" kern="1200" dirty="0"/>
        </a:p>
      </dsp:txBody>
      <dsp:txXfrm>
        <a:off x="448116" y="1147464"/>
        <a:ext cx="5743327" cy="612672"/>
      </dsp:txXfrm>
    </dsp:sp>
    <dsp:sp modelId="{9D1A2691-B421-4891-AAB8-20CEBC2EFB6A}">
      <dsp:nvSpPr>
        <dsp:cNvPr id="0" name=""/>
        <dsp:cNvSpPr/>
      </dsp:nvSpPr>
      <dsp:spPr>
        <a:xfrm>
          <a:off x="0" y="2497080"/>
          <a:ext cx="829945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884CD-FDF6-4A6F-AD34-A9E3DD254DAA}">
      <dsp:nvSpPr>
        <dsp:cNvPr id="0" name=""/>
        <dsp:cNvSpPr/>
      </dsp:nvSpPr>
      <dsp:spPr>
        <a:xfrm>
          <a:off x="414972" y="2157600"/>
          <a:ext cx="5809615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590" tIns="0" rIns="21959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Keep systems up </a:t>
          </a:r>
          <a:r>
            <a:rPr lang="en-US" sz="2300" kern="1200"/>
            <a:t>to date.</a:t>
          </a:r>
          <a:endParaRPr lang="en-US" sz="2300" kern="1200" dirty="0"/>
        </a:p>
      </dsp:txBody>
      <dsp:txXfrm>
        <a:off x="448116" y="2190744"/>
        <a:ext cx="5743327" cy="612672"/>
      </dsp:txXfrm>
    </dsp:sp>
    <dsp:sp modelId="{C1FF06AC-9888-4C88-A6FA-41DF08DB2FBA}">
      <dsp:nvSpPr>
        <dsp:cNvPr id="0" name=""/>
        <dsp:cNvSpPr/>
      </dsp:nvSpPr>
      <dsp:spPr>
        <a:xfrm>
          <a:off x="0" y="3540360"/>
          <a:ext cx="829945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475DA9-720D-4EA3-8327-1F412452DF0F}">
      <dsp:nvSpPr>
        <dsp:cNvPr id="0" name=""/>
        <dsp:cNvSpPr/>
      </dsp:nvSpPr>
      <dsp:spPr>
        <a:xfrm>
          <a:off x="414972" y="3200880"/>
          <a:ext cx="5809615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590" tIns="0" rIns="21959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Enable firewalls.</a:t>
          </a:r>
          <a:endParaRPr lang="en-US" sz="2300" kern="1200" dirty="0"/>
        </a:p>
      </dsp:txBody>
      <dsp:txXfrm>
        <a:off x="448116" y="3234024"/>
        <a:ext cx="5743327" cy="61267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12AF3-782D-46A7-B907-6B8A0076C2E9}">
      <dsp:nvSpPr>
        <dsp:cNvPr id="0" name=""/>
        <dsp:cNvSpPr/>
      </dsp:nvSpPr>
      <dsp:spPr>
        <a:xfrm>
          <a:off x="0" y="386280"/>
          <a:ext cx="829945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2A0BB-CDB5-4534-825B-E4633E7ACC31}">
      <dsp:nvSpPr>
        <dsp:cNvPr id="0" name=""/>
        <dsp:cNvSpPr/>
      </dsp:nvSpPr>
      <dsp:spPr>
        <a:xfrm>
          <a:off x="414972" y="32040"/>
          <a:ext cx="6858018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590" tIns="0" rIns="21959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Enable intrusion detection systems (IDSs)</a:t>
          </a:r>
        </a:p>
      </dsp:txBody>
      <dsp:txXfrm>
        <a:off x="449557" y="66625"/>
        <a:ext cx="6788848" cy="639310"/>
      </dsp:txXfrm>
    </dsp:sp>
    <dsp:sp modelId="{5DEA1FF6-667C-4D2E-B00B-538B30FA4491}">
      <dsp:nvSpPr>
        <dsp:cNvPr id="0" name=""/>
        <dsp:cNvSpPr/>
      </dsp:nvSpPr>
      <dsp:spPr>
        <a:xfrm>
          <a:off x="0" y="1474920"/>
          <a:ext cx="829945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FFEBDA-E154-4DF1-B5FE-D17565567F55}">
      <dsp:nvSpPr>
        <dsp:cNvPr id="0" name=""/>
        <dsp:cNvSpPr/>
      </dsp:nvSpPr>
      <dsp:spPr>
        <a:xfrm>
          <a:off x="414972" y="1120680"/>
          <a:ext cx="6858018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590" tIns="0" rIns="21959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Enable intrusion prevention systems (IPSs)</a:t>
          </a:r>
        </a:p>
      </dsp:txBody>
      <dsp:txXfrm>
        <a:off x="449557" y="1155265"/>
        <a:ext cx="6788848" cy="639310"/>
      </dsp:txXfrm>
    </dsp:sp>
    <dsp:sp modelId="{9D1A2691-B421-4891-AAB8-20CEBC2EFB6A}">
      <dsp:nvSpPr>
        <dsp:cNvPr id="0" name=""/>
        <dsp:cNvSpPr/>
      </dsp:nvSpPr>
      <dsp:spPr>
        <a:xfrm>
          <a:off x="0" y="2563560"/>
          <a:ext cx="829945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884CD-FDF6-4A6F-AD34-A9E3DD254DAA}">
      <dsp:nvSpPr>
        <dsp:cNvPr id="0" name=""/>
        <dsp:cNvSpPr/>
      </dsp:nvSpPr>
      <dsp:spPr>
        <a:xfrm>
          <a:off x="414972" y="2209320"/>
          <a:ext cx="6858018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590" tIns="0" rIns="21959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Install antivirus software</a:t>
          </a:r>
        </a:p>
      </dsp:txBody>
      <dsp:txXfrm>
        <a:off x="449557" y="2243905"/>
        <a:ext cx="6788848" cy="63931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D9AB5-3B17-4101-91CC-5DA57048C3F1}">
      <dsp:nvSpPr>
        <dsp:cNvPr id="0" name=""/>
        <dsp:cNvSpPr/>
      </dsp:nvSpPr>
      <dsp:spPr>
        <a:xfrm>
          <a:off x="-4393176" y="-673826"/>
          <a:ext cx="5233852" cy="5233852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9535D1-DDEA-468A-B495-4ACE0B138ABE}">
      <dsp:nvSpPr>
        <dsp:cNvPr id="0" name=""/>
        <dsp:cNvSpPr/>
      </dsp:nvSpPr>
      <dsp:spPr>
        <a:xfrm>
          <a:off x="440391" y="298771"/>
          <a:ext cx="7806679" cy="597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4546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Harden servers.</a:t>
          </a:r>
          <a:endParaRPr lang="en-US" sz="2600" kern="1200" dirty="0"/>
        </a:p>
      </dsp:txBody>
      <dsp:txXfrm>
        <a:off x="440391" y="298771"/>
        <a:ext cx="7806679" cy="597853"/>
      </dsp:txXfrm>
    </dsp:sp>
    <dsp:sp modelId="{49FE81E7-A667-47A2-A3B2-D3425E4ECA1C}">
      <dsp:nvSpPr>
        <dsp:cNvPr id="0" name=""/>
        <dsp:cNvSpPr/>
      </dsp:nvSpPr>
      <dsp:spPr>
        <a:xfrm>
          <a:off x="66733" y="224039"/>
          <a:ext cx="747316" cy="7473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11973D-D780-4941-AF4C-B6A4AA31C567}">
      <dsp:nvSpPr>
        <dsp:cNvPr id="0" name=""/>
        <dsp:cNvSpPr/>
      </dsp:nvSpPr>
      <dsp:spPr>
        <a:xfrm>
          <a:off x="783154" y="1195706"/>
          <a:ext cx="7463917" cy="597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4546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 configuration management.</a:t>
          </a:r>
          <a:endParaRPr lang="en-US" sz="2600" kern="1200" dirty="0"/>
        </a:p>
      </dsp:txBody>
      <dsp:txXfrm>
        <a:off x="783154" y="1195706"/>
        <a:ext cx="7463917" cy="597853"/>
      </dsp:txXfrm>
    </dsp:sp>
    <dsp:sp modelId="{6B086450-A4A6-46DA-B95F-A92BDB6CCB15}">
      <dsp:nvSpPr>
        <dsp:cNvPr id="0" name=""/>
        <dsp:cNvSpPr/>
      </dsp:nvSpPr>
      <dsp:spPr>
        <a:xfrm>
          <a:off x="409496" y="1120974"/>
          <a:ext cx="747316" cy="7473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958B3D-4C93-483E-BE20-B31C2581228E}">
      <dsp:nvSpPr>
        <dsp:cNvPr id="0" name=""/>
        <dsp:cNvSpPr/>
      </dsp:nvSpPr>
      <dsp:spPr>
        <a:xfrm>
          <a:off x="783154" y="2092640"/>
          <a:ext cx="7463917" cy="597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4546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Perform risk assessments.</a:t>
          </a:r>
          <a:endParaRPr lang="en-US" sz="2600" kern="1200" dirty="0"/>
        </a:p>
      </dsp:txBody>
      <dsp:txXfrm>
        <a:off x="783154" y="2092640"/>
        <a:ext cx="7463917" cy="597853"/>
      </dsp:txXfrm>
    </dsp:sp>
    <dsp:sp modelId="{DD3F7364-DA93-4811-AABB-C4011C8B6460}">
      <dsp:nvSpPr>
        <dsp:cNvPr id="0" name=""/>
        <dsp:cNvSpPr/>
      </dsp:nvSpPr>
      <dsp:spPr>
        <a:xfrm>
          <a:off x="409496" y="2017909"/>
          <a:ext cx="747316" cy="7473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B684E0-3F29-472E-9AAC-926441236DC4}">
      <dsp:nvSpPr>
        <dsp:cNvPr id="0" name=""/>
        <dsp:cNvSpPr/>
      </dsp:nvSpPr>
      <dsp:spPr>
        <a:xfrm>
          <a:off x="440391" y="2989575"/>
          <a:ext cx="7806679" cy="597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4546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Perform vulnerability assessments.</a:t>
          </a:r>
        </a:p>
      </dsp:txBody>
      <dsp:txXfrm>
        <a:off x="440391" y="2989575"/>
        <a:ext cx="7806679" cy="597853"/>
      </dsp:txXfrm>
    </dsp:sp>
    <dsp:sp modelId="{D2FBA6E2-8D83-4FAA-91DC-A45C760A8F6C}">
      <dsp:nvSpPr>
        <dsp:cNvPr id="0" name=""/>
        <dsp:cNvSpPr/>
      </dsp:nvSpPr>
      <dsp:spPr>
        <a:xfrm>
          <a:off x="66733" y="2914844"/>
          <a:ext cx="747316" cy="7473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EC0B47-ECBD-4DF8-9B64-DB42C1A7A347}">
      <dsp:nvSpPr>
        <dsp:cNvPr id="0" name=""/>
        <dsp:cNvSpPr/>
      </dsp:nvSpPr>
      <dsp:spPr>
        <a:xfrm>
          <a:off x="798767" y="989"/>
          <a:ext cx="2577554" cy="15465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Environmental</a:t>
          </a:r>
        </a:p>
      </dsp:txBody>
      <dsp:txXfrm>
        <a:off x="798767" y="989"/>
        <a:ext cx="2577554" cy="1546532"/>
      </dsp:txXfrm>
    </dsp:sp>
    <dsp:sp modelId="{99086114-6F86-4FB8-9804-EBECFC061D4D}">
      <dsp:nvSpPr>
        <dsp:cNvPr id="0" name=""/>
        <dsp:cNvSpPr/>
      </dsp:nvSpPr>
      <dsp:spPr>
        <a:xfrm>
          <a:off x="3634077" y="989"/>
          <a:ext cx="2577554" cy="15465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Human</a:t>
          </a:r>
        </a:p>
      </dsp:txBody>
      <dsp:txXfrm>
        <a:off x="3634077" y="989"/>
        <a:ext cx="2577554" cy="1546532"/>
      </dsp:txXfrm>
    </dsp:sp>
    <dsp:sp modelId="{A363EFE4-A0CB-480B-8C7D-71ADABFB7209}">
      <dsp:nvSpPr>
        <dsp:cNvPr id="0" name=""/>
        <dsp:cNvSpPr/>
      </dsp:nvSpPr>
      <dsp:spPr>
        <a:xfrm>
          <a:off x="798767" y="1805277"/>
          <a:ext cx="2577554" cy="15465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Accidents</a:t>
          </a:r>
        </a:p>
      </dsp:txBody>
      <dsp:txXfrm>
        <a:off x="798767" y="1805277"/>
        <a:ext cx="2577554" cy="1546532"/>
      </dsp:txXfrm>
    </dsp:sp>
    <dsp:sp modelId="{E464CD41-F54B-4DB1-AAA8-A9E5701F0F2D}">
      <dsp:nvSpPr>
        <dsp:cNvPr id="0" name=""/>
        <dsp:cNvSpPr/>
      </dsp:nvSpPr>
      <dsp:spPr>
        <a:xfrm>
          <a:off x="3634077" y="1805277"/>
          <a:ext cx="2577554" cy="15465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Failures</a:t>
          </a:r>
        </a:p>
      </dsp:txBody>
      <dsp:txXfrm>
        <a:off x="3634077" y="1805277"/>
        <a:ext cx="2577554" cy="15465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EC0B47-ECBD-4DF8-9B64-DB42C1A7A347}">
      <dsp:nvSpPr>
        <dsp:cNvPr id="0" name=""/>
        <dsp:cNvSpPr/>
      </dsp:nvSpPr>
      <dsp:spPr>
        <a:xfrm>
          <a:off x="865788" y="901"/>
          <a:ext cx="2401844" cy="14411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Greed</a:t>
          </a:r>
        </a:p>
      </dsp:txBody>
      <dsp:txXfrm>
        <a:off x="865788" y="901"/>
        <a:ext cx="2401844" cy="1441106"/>
      </dsp:txXfrm>
    </dsp:sp>
    <dsp:sp modelId="{99086114-6F86-4FB8-9804-EBECFC061D4D}">
      <dsp:nvSpPr>
        <dsp:cNvPr id="0" name=""/>
        <dsp:cNvSpPr/>
      </dsp:nvSpPr>
      <dsp:spPr>
        <a:xfrm>
          <a:off x="3507817" y="901"/>
          <a:ext cx="2401844" cy="14411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Anger</a:t>
          </a:r>
        </a:p>
      </dsp:txBody>
      <dsp:txXfrm>
        <a:off x="3507817" y="901"/>
        <a:ext cx="2401844" cy="1441106"/>
      </dsp:txXfrm>
    </dsp:sp>
    <dsp:sp modelId="{A363EFE4-A0CB-480B-8C7D-71ADABFB7209}">
      <dsp:nvSpPr>
        <dsp:cNvPr id="0" name=""/>
        <dsp:cNvSpPr/>
      </dsp:nvSpPr>
      <dsp:spPr>
        <a:xfrm>
          <a:off x="2186802" y="1682192"/>
          <a:ext cx="2401844" cy="14411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Desire to Damage</a:t>
          </a:r>
        </a:p>
      </dsp:txBody>
      <dsp:txXfrm>
        <a:off x="2186802" y="1682192"/>
        <a:ext cx="2401844" cy="14411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4284AB-D9FF-45F6-8398-88B8580E0AFA}">
      <dsp:nvSpPr>
        <dsp:cNvPr id="0" name=""/>
        <dsp:cNvSpPr/>
      </dsp:nvSpPr>
      <dsp:spPr>
        <a:xfrm>
          <a:off x="-4421913" y="-678195"/>
          <a:ext cx="5267990" cy="5267990"/>
        </a:xfrm>
        <a:prstGeom prst="blockArc">
          <a:avLst>
            <a:gd name="adj1" fmla="val 18900000"/>
            <a:gd name="adj2" fmla="val 2700000"/>
            <a:gd name="adj3" fmla="val 410"/>
          </a:avLst>
        </a:pr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2EF984-1532-468E-9BA3-63BD1FE77008}">
      <dsp:nvSpPr>
        <dsp:cNvPr id="0" name=""/>
        <dsp:cNvSpPr/>
      </dsp:nvSpPr>
      <dsp:spPr>
        <a:xfrm>
          <a:off x="443211" y="300723"/>
          <a:ext cx="6971609" cy="601760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647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Create a security policy.</a:t>
          </a:r>
        </a:p>
      </dsp:txBody>
      <dsp:txXfrm>
        <a:off x="443211" y="300723"/>
        <a:ext cx="6971609" cy="601760"/>
      </dsp:txXfrm>
    </dsp:sp>
    <dsp:sp modelId="{3BFAC1DC-2D59-46C7-A376-A6C72CE08DB3}">
      <dsp:nvSpPr>
        <dsp:cNvPr id="0" name=""/>
        <dsp:cNvSpPr/>
      </dsp:nvSpPr>
      <dsp:spPr>
        <a:xfrm>
          <a:off x="67110" y="225503"/>
          <a:ext cx="752200" cy="7522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11FA33-0F3C-4BD7-9FA8-E839B6397D2E}">
      <dsp:nvSpPr>
        <dsp:cNvPr id="0" name=""/>
        <dsp:cNvSpPr/>
      </dsp:nvSpPr>
      <dsp:spPr>
        <a:xfrm>
          <a:off x="788214" y="1203521"/>
          <a:ext cx="6626606" cy="601760"/>
        </a:xfrm>
        <a:prstGeom prst="rect">
          <a:avLst/>
        </a:prstGeom>
        <a:solidFill>
          <a:schemeClr val="accent2">
            <a:shade val="80000"/>
            <a:hueOff val="-235755"/>
            <a:satOff val="-208"/>
            <a:lumOff val="112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647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Purchase insurance.</a:t>
          </a:r>
        </a:p>
      </dsp:txBody>
      <dsp:txXfrm>
        <a:off x="788214" y="1203521"/>
        <a:ext cx="6626606" cy="601760"/>
      </dsp:txXfrm>
    </dsp:sp>
    <dsp:sp modelId="{6CD59666-8F32-4636-A850-30F5194D6B95}">
      <dsp:nvSpPr>
        <dsp:cNvPr id="0" name=""/>
        <dsp:cNvSpPr/>
      </dsp:nvSpPr>
      <dsp:spPr>
        <a:xfrm>
          <a:off x="412114" y="1128301"/>
          <a:ext cx="752200" cy="7522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-235755"/>
              <a:satOff val="-208"/>
              <a:lumOff val="112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CB26D3-3561-4D2C-8039-66E61E21B564}">
      <dsp:nvSpPr>
        <dsp:cNvPr id="0" name=""/>
        <dsp:cNvSpPr/>
      </dsp:nvSpPr>
      <dsp:spPr>
        <a:xfrm>
          <a:off x="788214" y="2106318"/>
          <a:ext cx="6626606" cy="601760"/>
        </a:xfrm>
        <a:prstGeom prst="rect">
          <a:avLst/>
        </a:prstGeom>
        <a:solidFill>
          <a:schemeClr val="accent2">
            <a:shade val="80000"/>
            <a:hueOff val="-471511"/>
            <a:satOff val="-417"/>
            <a:lumOff val="225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647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Use access controls.</a:t>
          </a:r>
        </a:p>
      </dsp:txBody>
      <dsp:txXfrm>
        <a:off x="788214" y="2106318"/>
        <a:ext cx="6626606" cy="601760"/>
      </dsp:txXfrm>
    </dsp:sp>
    <dsp:sp modelId="{ACD7A634-C278-45AD-B5F6-47BC59EBC2CE}">
      <dsp:nvSpPr>
        <dsp:cNvPr id="0" name=""/>
        <dsp:cNvSpPr/>
      </dsp:nvSpPr>
      <dsp:spPr>
        <a:xfrm>
          <a:off x="412114" y="2031098"/>
          <a:ext cx="752200" cy="7522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-471511"/>
              <a:satOff val="-417"/>
              <a:lumOff val="225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3A3BD8-36C1-42CE-9040-536480DC75B2}">
      <dsp:nvSpPr>
        <dsp:cNvPr id="0" name=""/>
        <dsp:cNvSpPr/>
      </dsp:nvSpPr>
      <dsp:spPr>
        <a:xfrm>
          <a:off x="443211" y="3009115"/>
          <a:ext cx="6971609" cy="601760"/>
        </a:xfrm>
        <a:prstGeom prst="rect">
          <a:avLst/>
        </a:prstGeom>
        <a:solidFill>
          <a:schemeClr val="accent2">
            <a:shade val="80000"/>
            <a:hueOff val="-707266"/>
            <a:satOff val="-625"/>
            <a:lumOff val="337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647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Use automation.</a:t>
          </a:r>
        </a:p>
      </dsp:txBody>
      <dsp:txXfrm>
        <a:off x="443211" y="3009115"/>
        <a:ext cx="6971609" cy="601760"/>
      </dsp:txXfrm>
    </dsp:sp>
    <dsp:sp modelId="{CBC2807D-165D-4DAA-A8E5-DC1F96A99819}">
      <dsp:nvSpPr>
        <dsp:cNvPr id="0" name=""/>
        <dsp:cNvSpPr/>
      </dsp:nvSpPr>
      <dsp:spPr>
        <a:xfrm>
          <a:off x="67110" y="2933895"/>
          <a:ext cx="752200" cy="7522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-707266"/>
              <a:satOff val="-625"/>
              <a:lumOff val="337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4C057A-5E2D-4FD9-8C26-35D6E7239AE1}">
      <dsp:nvSpPr>
        <dsp:cNvPr id="0" name=""/>
        <dsp:cNvSpPr/>
      </dsp:nvSpPr>
      <dsp:spPr>
        <a:xfrm>
          <a:off x="-4421913" y="-678195"/>
          <a:ext cx="5267990" cy="5267990"/>
        </a:xfrm>
        <a:prstGeom prst="blockArc">
          <a:avLst>
            <a:gd name="adj1" fmla="val 18900000"/>
            <a:gd name="adj2" fmla="val 2700000"/>
            <a:gd name="adj3" fmla="val 410"/>
          </a:avLst>
        </a:pr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9CC6D2-7E68-4045-B473-780D4450753B}">
      <dsp:nvSpPr>
        <dsp:cNvPr id="0" name=""/>
        <dsp:cNvSpPr/>
      </dsp:nvSpPr>
      <dsp:spPr>
        <a:xfrm>
          <a:off x="443211" y="300723"/>
          <a:ext cx="6971609" cy="601760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647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Include input validation.</a:t>
          </a:r>
        </a:p>
      </dsp:txBody>
      <dsp:txXfrm>
        <a:off x="443211" y="300723"/>
        <a:ext cx="6971609" cy="601760"/>
      </dsp:txXfrm>
    </dsp:sp>
    <dsp:sp modelId="{FBA7AA24-10F6-4DAF-B1E3-C5A9184FA59F}">
      <dsp:nvSpPr>
        <dsp:cNvPr id="0" name=""/>
        <dsp:cNvSpPr/>
      </dsp:nvSpPr>
      <dsp:spPr>
        <a:xfrm>
          <a:off x="67110" y="225503"/>
          <a:ext cx="752200" cy="7522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6B30FE-53A8-48F6-BD8A-23882DD88878}">
      <dsp:nvSpPr>
        <dsp:cNvPr id="0" name=""/>
        <dsp:cNvSpPr/>
      </dsp:nvSpPr>
      <dsp:spPr>
        <a:xfrm>
          <a:off x="788214" y="1203521"/>
          <a:ext cx="6626606" cy="601760"/>
        </a:xfrm>
        <a:prstGeom prst="rect">
          <a:avLst/>
        </a:prstGeom>
        <a:solidFill>
          <a:schemeClr val="accent2">
            <a:shade val="80000"/>
            <a:hueOff val="-235755"/>
            <a:satOff val="-208"/>
            <a:lumOff val="112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647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Provide training.</a:t>
          </a:r>
        </a:p>
      </dsp:txBody>
      <dsp:txXfrm>
        <a:off x="788214" y="1203521"/>
        <a:ext cx="6626606" cy="601760"/>
      </dsp:txXfrm>
    </dsp:sp>
    <dsp:sp modelId="{7561D8AC-9D10-4F91-9867-4EA12612622D}">
      <dsp:nvSpPr>
        <dsp:cNvPr id="0" name=""/>
        <dsp:cNvSpPr/>
      </dsp:nvSpPr>
      <dsp:spPr>
        <a:xfrm>
          <a:off x="412114" y="1128301"/>
          <a:ext cx="752200" cy="7522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-235755"/>
              <a:satOff val="-208"/>
              <a:lumOff val="112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F3946E-AB8A-46DE-BB0F-D96D22037477}">
      <dsp:nvSpPr>
        <dsp:cNvPr id="0" name=""/>
        <dsp:cNvSpPr/>
      </dsp:nvSpPr>
      <dsp:spPr>
        <a:xfrm>
          <a:off x="788214" y="2106318"/>
          <a:ext cx="6626606" cy="601760"/>
        </a:xfrm>
        <a:prstGeom prst="rect">
          <a:avLst/>
        </a:prstGeom>
        <a:solidFill>
          <a:schemeClr val="accent2">
            <a:shade val="80000"/>
            <a:hueOff val="-471511"/>
            <a:satOff val="-417"/>
            <a:lumOff val="225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647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Use antivirus software.</a:t>
          </a:r>
        </a:p>
      </dsp:txBody>
      <dsp:txXfrm>
        <a:off x="788214" y="2106318"/>
        <a:ext cx="6626606" cy="601760"/>
      </dsp:txXfrm>
    </dsp:sp>
    <dsp:sp modelId="{DEAD07C6-DFCC-4040-90CA-0D1C15BEA7E7}">
      <dsp:nvSpPr>
        <dsp:cNvPr id="0" name=""/>
        <dsp:cNvSpPr/>
      </dsp:nvSpPr>
      <dsp:spPr>
        <a:xfrm>
          <a:off x="412114" y="2031098"/>
          <a:ext cx="752200" cy="7522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-471511"/>
              <a:satOff val="-417"/>
              <a:lumOff val="225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9376B5-D3DE-4AF8-B44E-BD3091120D9C}">
      <dsp:nvSpPr>
        <dsp:cNvPr id="0" name=""/>
        <dsp:cNvSpPr/>
      </dsp:nvSpPr>
      <dsp:spPr>
        <a:xfrm>
          <a:off x="443211" y="3009115"/>
          <a:ext cx="6971609" cy="601760"/>
        </a:xfrm>
        <a:prstGeom prst="rect">
          <a:avLst/>
        </a:prstGeom>
        <a:solidFill>
          <a:schemeClr val="accent2">
            <a:shade val="80000"/>
            <a:hueOff val="-707266"/>
            <a:satOff val="-625"/>
            <a:lumOff val="337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647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Protect the boundary.</a:t>
          </a:r>
        </a:p>
      </dsp:txBody>
      <dsp:txXfrm>
        <a:off x="443211" y="3009115"/>
        <a:ext cx="6971609" cy="601760"/>
      </dsp:txXfrm>
    </dsp:sp>
    <dsp:sp modelId="{D869F2B0-3A23-4D8A-AC12-A82F9D0461E1}">
      <dsp:nvSpPr>
        <dsp:cNvPr id="0" name=""/>
        <dsp:cNvSpPr/>
      </dsp:nvSpPr>
      <dsp:spPr>
        <a:xfrm>
          <a:off x="67110" y="2933895"/>
          <a:ext cx="752200" cy="7522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-707266"/>
              <a:satOff val="-625"/>
              <a:lumOff val="337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87BE86-5300-4FB4-85CD-3223CE9C4B06}">
      <dsp:nvSpPr>
        <dsp:cNvPr id="0" name=""/>
        <dsp:cNvSpPr/>
      </dsp:nvSpPr>
      <dsp:spPr>
        <a:xfrm>
          <a:off x="0" y="1335875"/>
          <a:ext cx="2353888" cy="19414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Ex-employee</a:t>
          </a:r>
        </a:p>
      </dsp:txBody>
      <dsp:txXfrm>
        <a:off x="44679" y="1380554"/>
        <a:ext cx="2264530" cy="1436079"/>
      </dsp:txXfrm>
    </dsp:sp>
    <dsp:sp modelId="{55789452-D71C-4843-92E1-6C6074ACB26D}">
      <dsp:nvSpPr>
        <dsp:cNvPr id="0" name=""/>
        <dsp:cNvSpPr/>
      </dsp:nvSpPr>
      <dsp:spPr>
        <a:xfrm>
          <a:off x="1330136" y="1804143"/>
          <a:ext cx="2566002" cy="2566002"/>
        </a:xfrm>
        <a:prstGeom prst="leftCircularArrow">
          <a:avLst>
            <a:gd name="adj1" fmla="val 3039"/>
            <a:gd name="adj2" fmla="val 372928"/>
            <a:gd name="adj3" fmla="val 2148439"/>
            <a:gd name="adj4" fmla="val 9024489"/>
            <a:gd name="adj5" fmla="val 354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97C1D9-F171-4479-A931-3A526B030DBF}">
      <dsp:nvSpPr>
        <dsp:cNvPr id="0" name=""/>
        <dsp:cNvSpPr/>
      </dsp:nvSpPr>
      <dsp:spPr>
        <a:xfrm>
          <a:off x="524763" y="2846945"/>
          <a:ext cx="2092345" cy="8320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Threat</a:t>
          </a:r>
        </a:p>
      </dsp:txBody>
      <dsp:txXfrm>
        <a:off x="549133" y="2871315"/>
        <a:ext cx="2043605" cy="783316"/>
      </dsp:txXfrm>
    </dsp:sp>
    <dsp:sp modelId="{38811826-A15B-4F67-81DB-696997BE201B}">
      <dsp:nvSpPr>
        <dsp:cNvPr id="0" name=""/>
        <dsp:cNvSpPr/>
      </dsp:nvSpPr>
      <dsp:spPr>
        <a:xfrm>
          <a:off x="2988404" y="1321508"/>
          <a:ext cx="2353888" cy="19414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Ex-employee who still has access to the system</a:t>
          </a:r>
        </a:p>
      </dsp:txBody>
      <dsp:txXfrm>
        <a:off x="3033083" y="1782215"/>
        <a:ext cx="2264530" cy="1436079"/>
      </dsp:txXfrm>
    </dsp:sp>
    <dsp:sp modelId="{CB81A455-826F-4258-A502-4322182D280D}">
      <dsp:nvSpPr>
        <dsp:cNvPr id="0" name=""/>
        <dsp:cNvSpPr/>
      </dsp:nvSpPr>
      <dsp:spPr>
        <a:xfrm>
          <a:off x="4297247" y="138211"/>
          <a:ext cx="2866777" cy="2866777"/>
        </a:xfrm>
        <a:prstGeom prst="circularArrow">
          <a:avLst>
            <a:gd name="adj1" fmla="val 2720"/>
            <a:gd name="adj2" fmla="val 331317"/>
            <a:gd name="adj3" fmla="val 19493172"/>
            <a:gd name="adj4" fmla="val 12575511"/>
            <a:gd name="adj5" fmla="val 317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BD8F00-9352-4C6C-A977-0343B855E2CB}">
      <dsp:nvSpPr>
        <dsp:cNvPr id="0" name=""/>
        <dsp:cNvSpPr/>
      </dsp:nvSpPr>
      <dsp:spPr>
        <a:xfrm>
          <a:off x="3511490" y="905479"/>
          <a:ext cx="2092345" cy="8320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Vulnerability</a:t>
          </a:r>
        </a:p>
      </dsp:txBody>
      <dsp:txXfrm>
        <a:off x="3535860" y="929849"/>
        <a:ext cx="2043605" cy="783316"/>
      </dsp:txXfrm>
    </dsp:sp>
    <dsp:sp modelId="{A27BEABD-95C3-48A6-9FAD-DC20797A5E5D}">
      <dsp:nvSpPr>
        <dsp:cNvPr id="0" name=""/>
        <dsp:cNvSpPr/>
      </dsp:nvSpPr>
      <dsp:spPr>
        <a:xfrm>
          <a:off x="5975131" y="1321508"/>
          <a:ext cx="2353888" cy="19414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Accessing proprietary data</a:t>
          </a:r>
        </a:p>
      </dsp:txBody>
      <dsp:txXfrm>
        <a:off x="6019810" y="1366187"/>
        <a:ext cx="2264530" cy="1436079"/>
      </dsp:txXfrm>
    </dsp:sp>
    <dsp:sp modelId="{6DCC15EC-34C5-45FA-85A9-3433EC1F21F6}">
      <dsp:nvSpPr>
        <dsp:cNvPr id="0" name=""/>
        <dsp:cNvSpPr/>
      </dsp:nvSpPr>
      <dsp:spPr>
        <a:xfrm>
          <a:off x="6498217" y="2846945"/>
          <a:ext cx="2092345" cy="8320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Threat Action</a:t>
          </a:r>
        </a:p>
      </dsp:txBody>
      <dsp:txXfrm>
        <a:off x="6522587" y="2871315"/>
        <a:ext cx="2043605" cy="78331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B7F210-8042-4CE0-80B4-BC6EC115E282}">
      <dsp:nvSpPr>
        <dsp:cNvPr id="0" name=""/>
        <dsp:cNvSpPr/>
      </dsp:nvSpPr>
      <dsp:spPr>
        <a:xfrm>
          <a:off x="0" y="413460"/>
          <a:ext cx="829945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0E9112-6737-4E96-B137-A8A7A199F76E}">
      <dsp:nvSpPr>
        <dsp:cNvPr id="0" name=""/>
        <dsp:cNvSpPr/>
      </dsp:nvSpPr>
      <dsp:spPr>
        <a:xfrm>
          <a:off x="414972" y="59220"/>
          <a:ext cx="5809615" cy="70848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590" tIns="0" rIns="2195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Policies and procedures</a:t>
          </a:r>
        </a:p>
      </dsp:txBody>
      <dsp:txXfrm>
        <a:off x="449557" y="93805"/>
        <a:ext cx="5740445" cy="639310"/>
      </dsp:txXfrm>
    </dsp:sp>
    <dsp:sp modelId="{682FF514-64DB-441B-922B-E083D433B4FD}">
      <dsp:nvSpPr>
        <dsp:cNvPr id="0" name=""/>
        <dsp:cNvSpPr/>
      </dsp:nvSpPr>
      <dsp:spPr>
        <a:xfrm>
          <a:off x="0" y="1502100"/>
          <a:ext cx="829945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129417"/>
              <a:satOff val="-8129"/>
              <a:lumOff val="10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BF24FD-C439-4D8E-AE5A-4D1DD8B31171}">
      <dsp:nvSpPr>
        <dsp:cNvPr id="0" name=""/>
        <dsp:cNvSpPr/>
      </dsp:nvSpPr>
      <dsp:spPr>
        <a:xfrm>
          <a:off x="414972" y="1147860"/>
          <a:ext cx="5809615" cy="708480"/>
        </a:xfrm>
        <a:prstGeom prst="roundRect">
          <a:avLst/>
        </a:prstGeom>
        <a:solidFill>
          <a:schemeClr val="accent1">
            <a:shade val="80000"/>
            <a:hueOff val="129417"/>
            <a:satOff val="-8129"/>
            <a:lumOff val="10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590" tIns="0" rIns="2195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Documentation</a:t>
          </a:r>
        </a:p>
      </dsp:txBody>
      <dsp:txXfrm>
        <a:off x="449557" y="1182445"/>
        <a:ext cx="5740445" cy="639310"/>
      </dsp:txXfrm>
    </dsp:sp>
    <dsp:sp modelId="{064EA141-6FE9-49DB-BA8C-BC6AF106A8CC}">
      <dsp:nvSpPr>
        <dsp:cNvPr id="0" name=""/>
        <dsp:cNvSpPr/>
      </dsp:nvSpPr>
      <dsp:spPr>
        <a:xfrm>
          <a:off x="0" y="2590740"/>
          <a:ext cx="829945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258834"/>
              <a:satOff val="-16257"/>
              <a:lumOff val="20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76DAC1-BCC4-4277-94D0-4D5E138193F8}">
      <dsp:nvSpPr>
        <dsp:cNvPr id="0" name=""/>
        <dsp:cNvSpPr/>
      </dsp:nvSpPr>
      <dsp:spPr>
        <a:xfrm>
          <a:off x="414972" y="2236500"/>
          <a:ext cx="5809615" cy="708480"/>
        </a:xfrm>
        <a:prstGeom prst="roundRect">
          <a:avLst/>
        </a:prstGeom>
        <a:solidFill>
          <a:schemeClr val="accent1">
            <a:shade val="80000"/>
            <a:hueOff val="258834"/>
            <a:satOff val="-16257"/>
            <a:lumOff val="20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590" tIns="0" rIns="2195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Training</a:t>
          </a:r>
        </a:p>
      </dsp:txBody>
      <dsp:txXfrm>
        <a:off x="449557" y="2271085"/>
        <a:ext cx="5740445" cy="639310"/>
      </dsp:txXfrm>
    </dsp:sp>
    <dsp:sp modelId="{AFFFD9AF-2E41-4037-9379-123BDDADB7AA}">
      <dsp:nvSpPr>
        <dsp:cNvPr id="0" name=""/>
        <dsp:cNvSpPr/>
      </dsp:nvSpPr>
      <dsp:spPr>
        <a:xfrm>
          <a:off x="0" y="3679379"/>
          <a:ext cx="829945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388250"/>
              <a:satOff val="-24386"/>
              <a:lumOff val="30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CE1B35-EA58-4EB5-A6A8-ED884E9919F2}">
      <dsp:nvSpPr>
        <dsp:cNvPr id="0" name=""/>
        <dsp:cNvSpPr/>
      </dsp:nvSpPr>
      <dsp:spPr>
        <a:xfrm>
          <a:off x="414972" y="3325140"/>
          <a:ext cx="5809615" cy="708480"/>
        </a:xfrm>
        <a:prstGeom prst="roundRect">
          <a:avLst/>
        </a:prstGeom>
        <a:solidFill>
          <a:schemeClr val="accent1">
            <a:shade val="80000"/>
            <a:hueOff val="388250"/>
            <a:satOff val="-24386"/>
            <a:lumOff val="30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590" tIns="0" rIns="2195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Separation of duties</a:t>
          </a:r>
        </a:p>
      </dsp:txBody>
      <dsp:txXfrm>
        <a:off x="449557" y="3359725"/>
        <a:ext cx="5740445" cy="63931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B7F210-8042-4CE0-80B4-BC6EC115E282}">
      <dsp:nvSpPr>
        <dsp:cNvPr id="0" name=""/>
        <dsp:cNvSpPr/>
      </dsp:nvSpPr>
      <dsp:spPr>
        <a:xfrm>
          <a:off x="0" y="413460"/>
          <a:ext cx="829945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0E9112-6737-4E96-B137-A8A7A199F76E}">
      <dsp:nvSpPr>
        <dsp:cNvPr id="0" name=""/>
        <dsp:cNvSpPr/>
      </dsp:nvSpPr>
      <dsp:spPr>
        <a:xfrm>
          <a:off x="414972" y="59220"/>
          <a:ext cx="5809615" cy="70848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590" tIns="0" rIns="2195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Configuration management</a:t>
          </a:r>
        </a:p>
      </dsp:txBody>
      <dsp:txXfrm>
        <a:off x="449557" y="93805"/>
        <a:ext cx="5740445" cy="639310"/>
      </dsp:txXfrm>
    </dsp:sp>
    <dsp:sp modelId="{682FF514-64DB-441B-922B-E083D433B4FD}">
      <dsp:nvSpPr>
        <dsp:cNvPr id="0" name=""/>
        <dsp:cNvSpPr/>
      </dsp:nvSpPr>
      <dsp:spPr>
        <a:xfrm>
          <a:off x="0" y="1502100"/>
          <a:ext cx="829945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129417"/>
              <a:satOff val="-8129"/>
              <a:lumOff val="10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BF24FD-C439-4D8E-AE5A-4D1DD8B31171}">
      <dsp:nvSpPr>
        <dsp:cNvPr id="0" name=""/>
        <dsp:cNvSpPr/>
      </dsp:nvSpPr>
      <dsp:spPr>
        <a:xfrm>
          <a:off x="414972" y="1147860"/>
          <a:ext cx="5809615" cy="708480"/>
        </a:xfrm>
        <a:prstGeom prst="roundRect">
          <a:avLst/>
        </a:prstGeom>
        <a:solidFill>
          <a:schemeClr val="accent1">
            <a:shade val="80000"/>
            <a:hueOff val="129417"/>
            <a:satOff val="-8129"/>
            <a:lumOff val="10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590" tIns="0" rIns="2195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Version control</a:t>
          </a:r>
        </a:p>
      </dsp:txBody>
      <dsp:txXfrm>
        <a:off x="449557" y="1182445"/>
        <a:ext cx="5740445" cy="639310"/>
      </dsp:txXfrm>
    </dsp:sp>
    <dsp:sp modelId="{064EA141-6FE9-49DB-BA8C-BC6AF106A8CC}">
      <dsp:nvSpPr>
        <dsp:cNvPr id="0" name=""/>
        <dsp:cNvSpPr/>
      </dsp:nvSpPr>
      <dsp:spPr>
        <a:xfrm>
          <a:off x="0" y="2590740"/>
          <a:ext cx="829945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258834"/>
              <a:satOff val="-16257"/>
              <a:lumOff val="20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76DAC1-BCC4-4277-94D0-4D5E138193F8}">
      <dsp:nvSpPr>
        <dsp:cNvPr id="0" name=""/>
        <dsp:cNvSpPr/>
      </dsp:nvSpPr>
      <dsp:spPr>
        <a:xfrm>
          <a:off x="414972" y="2236500"/>
          <a:ext cx="5809615" cy="708480"/>
        </a:xfrm>
        <a:prstGeom prst="roundRect">
          <a:avLst/>
        </a:prstGeom>
        <a:solidFill>
          <a:schemeClr val="accent1">
            <a:shade val="80000"/>
            <a:hueOff val="258834"/>
            <a:satOff val="-16257"/>
            <a:lumOff val="20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590" tIns="0" rIns="2195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Patch management</a:t>
          </a:r>
        </a:p>
      </dsp:txBody>
      <dsp:txXfrm>
        <a:off x="449557" y="2271085"/>
        <a:ext cx="5740445" cy="639310"/>
      </dsp:txXfrm>
    </dsp:sp>
    <dsp:sp modelId="{AFFFD9AF-2E41-4037-9379-123BDDADB7AA}">
      <dsp:nvSpPr>
        <dsp:cNvPr id="0" name=""/>
        <dsp:cNvSpPr/>
      </dsp:nvSpPr>
      <dsp:spPr>
        <a:xfrm>
          <a:off x="0" y="3679379"/>
          <a:ext cx="829945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388250"/>
              <a:satOff val="-24386"/>
              <a:lumOff val="30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CE1B35-EA58-4EB5-A6A8-ED884E9919F2}">
      <dsp:nvSpPr>
        <dsp:cNvPr id="0" name=""/>
        <dsp:cNvSpPr/>
      </dsp:nvSpPr>
      <dsp:spPr>
        <a:xfrm>
          <a:off x="414972" y="3325140"/>
          <a:ext cx="5809615" cy="708480"/>
        </a:xfrm>
        <a:prstGeom prst="roundRect">
          <a:avLst/>
        </a:prstGeom>
        <a:solidFill>
          <a:schemeClr val="accent1">
            <a:shade val="80000"/>
            <a:hueOff val="388250"/>
            <a:satOff val="-24386"/>
            <a:lumOff val="30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590" tIns="0" rIns="2195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Intrusion detection</a:t>
          </a:r>
        </a:p>
      </dsp:txBody>
      <dsp:txXfrm>
        <a:off x="449557" y="3359725"/>
        <a:ext cx="5740445" cy="63931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B7F210-8042-4CE0-80B4-BC6EC115E282}">
      <dsp:nvSpPr>
        <dsp:cNvPr id="0" name=""/>
        <dsp:cNvSpPr/>
      </dsp:nvSpPr>
      <dsp:spPr>
        <a:xfrm>
          <a:off x="0" y="413460"/>
          <a:ext cx="829945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0E9112-6737-4E96-B137-A8A7A199F76E}">
      <dsp:nvSpPr>
        <dsp:cNvPr id="0" name=""/>
        <dsp:cNvSpPr/>
      </dsp:nvSpPr>
      <dsp:spPr>
        <a:xfrm>
          <a:off x="414972" y="59220"/>
          <a:ext cx="5809615" cy="70848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590" tIns="0" rIns="2195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Incident response</a:t>
          </a:r>
        </a:p>
      </dsp:txBody>
      <dsp:txXfrm>
        <a:off x="449557" y="93805"/>
        <a:ext cx="5740445" cy="639310"/>
      </dsp:txXfrm>
    </dsp:sp>
    <dsp:sp modelId="{682FF514-64DB-441B-922B-E083D433B4FD}">
      <dsp:nvSpPr>
        <dsp:cNvPr id="0" name=""/>
        <dsp:cNvSpPr/>
      </dsp:nvSpPr>
      <dsp:spPr>
        <a:xfrm>
          <a:off x="0" y="1502100"/>
          <a:ext cx="829945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129417"/>
              <a:satOff val="-8129"/>
              <a:lumOff val="10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BF24FD-C439-4D8E-AE5A-4D1DD8B31171}">
      <dsp:nvSpPr>
        <dsp:cNvPr id="0" name=""/>
        <dsp:cNvSpPr/>
      </dsp:nvSpPr>
      <dsp:spPr>
        <a:xfrm>
          <a:off x="414972" y="1147860"/>
          <a:ext cx="5809615" cy="708480"/>
        </a:xfrm>
        <a:prstGeom prst="roundRect">
          <a:avLst/>
        </a:prstGeom>
        <a:solidFill>
          <a:schemeClr val="accent1">
            <a:shade val="80000"/>
            <a:hueOff val="129417"/>
            <a:satOff val="-8129"/>
            <a:lumOff val="10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590" tIns="0" rIns="2195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Continuous monitoring</a:t>
          </a:r>
        </a:p>
      </dsp:txBody>
      <dsp:txXfrm>
        <a:off x="449557" y="1182445"/>
        <a:ext cx="5740445" cy="639310"/>
      </dsp:txXfrm>
    </dsp:sp>
    <dsp:sp modelId="{064EA141-6FE9-49DB-BA8C-BC6AF106A8CC}">
      <dsp:nvSpPr>
        <dsp:cNvPr id="0" name=""/>
        <dsp:cNvSpPr/>
      </dsp:nvSpPr>
      <dsp:spPr>
        <a:xfrm>
          <a:off x="0" y="2590740"/>
          <a:ext cx="829945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258834"/>
              <a:satOff val="-16257"/>
              <a:lumOff val="20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76DAC1-BCC4-4277-94D0-4D5E138193F8}">
      <dsp:nvSpPr>
        <dsp:cNvPr id="0" name=""/>
        <dsp:cNvSpPr/>
      </dsp:nvSpPr>
      <dsp:spPr>
        <a:xfrm>
          <a:off x="414972" y="2236500"/>
          <a:ext cx="5809615" cy="708480"/>
        </a:xfrm>
        <a:prstGeom prst="roundRect">
          <a:avLst/>
        </a:prstGeom>
        <a:solidFill>
          <a:schemeClr val="accent1">
            <a:shade val="80000"/>
            <a:hueOff val="258834"/>
            <a:satOff val="-16257"/>
            <a:lumOff val="20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590" tIns="0" rIns="2195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Technical controls</a:t>
          </a:r>
        </a:p>
      </dsp:txBody>
      <dsp:txXfrm>
        <a:off x="449557" y="2271085"/>
        <a:ext cx="5740445" cy="639310"/>
      </dsp:txXfrm>
    </dsp:sp>
    <dsp:sp modelId="{AFFFD9AF-2E41-4037-9379-123BDDADB7AA}">
      <dsp:nvSpPr>
        <dsp:cNvPr id="0" name=""/>
        <dsp:cNvSpPr/>
      </dsp:nvSpPr>
      <dsp:spPr>
        <a:xfrm>
          <a:off x="0" y="3679379"/>
          <a:ext cx="829945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388250"/>
              <a:satOff val="-24386"/>
              <a:lumOff val="30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CE1B35-EA58-4EB5-A6A8-ED884E9919F2}">
      <dsp:nvSpPr>
        <dsp:cNvPr id="0" name=""/>
        <dsp:cNvSpPr/>
      </dsp:nvSpPr>
      <dsp:spPr>
        <a:xfrm>
          <a:off x="414972" y="3325140"/>
          <a:ext cx="5809615" cy="708480"/>
        </a:xfrm>
        <a:prstGeom prst="roundRect">
          <a:avLst/>
        </a:prstGeom>
        <a:solidFill>
          <a:schemeClr val="accent1">
            <a:shade val="80000"/>
            <a:hueOff val="388250"/>
            <a:satOff val="-24386"/>
            <a:lumOff val="30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590" tIns="0" rIns="2195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Physical controls</a:t>
          </a:r>
        </a:p>
      </dsp:txBody>
      <dsp:txXfrm>
        <a:off x="449557" y="3359725"/>
        <a:ext cx="5740445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C865E-87BF-41DD-BD52-315AF0A45588}" type="datetimeFigureOut">
              <a:rPr lang="en-US" smtClean="0"/>
              <a:pPr/>
              <a:t>9/12/19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DB2AA-2C01-4F84-959E-54EA4B83ED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460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E28C4E80-E546-479B-9E07-1685A917D2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918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7F6B1B-5ACD-42F7-8FDD-420C61963494}" type="slidenum">
              <a:rPr lang="en-US" smtClean="0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236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7F6B1B-5ACD-42F7-8FDD-420C61963494}" type="slidenum">
              <a:rPr lang="en-US" smtClean="0">
                <a:latin typeface="Arial" charset="0"/>
              </a:rPr>
              <a:pPr/>
              <a:t>10</a:t>
            </a:fld>
            <a:endParaRPr lang="en-US">
              <a:latin typeface="Arial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732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840CD0-B10E-4A79-90C0-A32BCB281D75}" type="slidenum">
              <a:rPr lang="en-US" smtClean="0">
                <a:latin typeface="Arial" charset="0"/>
              </a:rPr>
              <a:pPr/>
              <a:t>11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214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840CD0-B10E-4A79-90C0-A32BCB281D75}" type="slidenum">
              <a:rPr lang="en-US" smtClean="0">
                <a:latin typeface="Arial" charset="0"/>
              </a:rPr>
              <a:pPr/>
              <a:t>12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857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840CD0-B10E-4A79-90C0-A32BCB281D75}" type="slidenum">
              <a:rPr lang="en-US" smtClean="0">
                <a:latin typeface="Arial" charset="0"/>
              </a:rPr>
              <a:pPr/>
              <a:t>13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598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840CD0-B10E-4A79-90C0-A32BCB281D75}" type="slidenum">
              <a:rPr lang="en-US" smtClean="0">
                <a:latin typeface="Arial" charset="0"/>
              </a:rPr>
              <a:pPr/>
              <a:t>14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550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318329-46C4-4F2A-B123-10EAF90BF779}" type="slidenum">
              <a:rPr lang="en-US" smtClean="0">
                <a:latin typeface="Arial" charset="0"/>
              </a:rPr>
              <a:pPr/>
              <a:t>16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9975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318329-46C4-4F2A-B123-10EAF90BF779}" type="slidenum">
              <a:rPr lang="en-US" smtClean="0">
                <a:latin typeface="Arial" charset="0"/>
              </a:rPr>
              <a:pPr/>
              <a:t>17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4190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318329-46C4-4F2A-B123-10EAF90BF779}" type="slidenum">
              <a:rPr lang="en-US" smtClean="0">
                <a:latin typeface="Arial" charset="0"/>
              </a:rPr>
              <a:pPr/>
              <a:t>18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5091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840CD0-B10E-4A79-90C0-A32BCB281D75}" type="slidenum">
              <a:rPr lang="en-US" smtClean="0">
                <a:latin typeface="Arial" charset="0"/>
              </a:rPr>
              <a:pPr/>
              <a:t>19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1072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840CD0-B10E-4A79-90C0-A32BCB281D75}" type="slidenum">
              <a:rPr lang="en-US" smtClean="0">
                <a:latin typeface="Arial" charset="0"/>
              </a:rPr>
              <a:pPr/>
              <a:t>20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070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840CD0-B10E-4A79-90C0-A32BCB281D75}" type="slidenum">
              <a:rPr lang="en-US" smtClean="0">
                <a:latin typeface="Arial" charset="0"/>
              </a:rPr>
              <a:pPr/>
              <a:t>2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3507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840CD0-B10E-4A79-90C0-A32BCB281D75}" type="slidenum">
              <a:rPr lang="en-US" smtClean="0">
                <a:latin typeface="Arial" charset="0"/>
              </a:rPr>
              <a:pPr/>
              <a:t>21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1160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charset="0"/>
              </a:rPr>
              <a:t>Whaling – Reel in the “BIG FISH”. C-Level executives</a:t>
            </a:r>
          </a:p>
          <a:p>
            <a:r>
              <a:rPr lang="en-US" dirty="0">
                <a:latin typeface="Arial" charset="0"/>
              </a:rPr>
              <a:t>Spear Phishing – Targets an individual using information SPECIFIC TO THE USER</a:t>
            </a:r>
          </a:p>
          <a:p>
            <a:r>
              <a:rPr lang="en-US" dirty="0">
                <a:latin typeface="Arial" charset="0"/>
              </a:rPr>
              <a:t>APT – Advanced Persistent Threat</a:t>
            </a:r>
          </a:p>
          <a:p>
            <a:r>
              <a:rPr lang="en-US" dirty="0">
                <a:latin typeface="Arial" charset="0"/>
              </a:rPr>
              <a:t>     &gt; Very Complex</a:t>
            </a:r>
          </a:p>
          <a:p>
            <a:r>
              <a:rPr lang="en-US" dirty="0">
                <a:latin typeface="Arial" charset="0"/>
              </a:rPr>
              <a:t>     &gt; NOT hit-and-run – Get on network and stay to mine info</a:t>
            </a:r>
          </a:p>
          <a:p>
            <a:r>
              <a:rPr lang="en-US" dirty="0">
                <a:latin typeface="Arial" charset="0"/>
              </a:rPr>
              <a:t>     &gt; Manual, not automated attacks</a:t>
            </a:r>
          </a:p>
          <a:p>
            <a:r>
              <a:rPr lang="en-US" dirty="0">
                <a:latin typeface="Arial" charset="0"/>
              </a:rPr>
              <a:t>     &gt; Aim to get into entire network, not just part of it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Talk about Scripting Attach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840CD0-B10E-4A79-90C0-A32BCB281D75}" type="slidenum">
              <a:rPr lang="en-US" smtClean="0">
                <a:latin typeface="Arial" charset="0"/>
              </a:rPr>
              <a:pPr/>
              <a:t>22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5424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charset="0"/>
              </a:rPr>
              <a:t>Paradigm shift: </a:t>
            </a:r>
          </a:p>
          <a:p>
            <a:r>
              <a:rPr lang="en-US" dirty="0">
                <a:latin typeface="Arial" charset="0"/>
              </a:rPr>
              <a:t>    Pre Boom --- BOOM --- Post Boom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Focus on the pre-boom </a:t>
            </a:r>
          </a:p>
          <a:p>
            <a:r>
              <a:rPr lang="en-US" dirty="0">
                <a:latin typeface="Arial" charset="0"/>
              </a:rPr>
              <a:t>    Don’t give users the bad link in the first place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Analogy of car </a:t>
            </a:r>
            <a:r>
              <a:rPr lang="en-US" dirty="0" err="1">
                <a:latin typeface="Arial" charset="0"/>
              </a:rPr>
              <a:t>bumbers</a:t>
            </a:r>
            <a:endParaRPr lang="en-US" dirty="0">
              <a:latin typeface="Arial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840CD0-B10E-4A79-90C0-A32BCB281D75}" type="slidenum">
              <a:rPr lang="en-US" smtClean="0">
                <a:latin typeface="Arial" charset="0"/>
              </a:rPr>
              <a:pPr/>
              <a:t>23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7297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840CD0-B10E-4A79-90C0-A32BCB281D75}" type="slidenum">
              <a:rPr lang="en-US" smtClean="0">
                <a:latin typeface="Arial" charset="0"/>
              </a:rPr>
              <a:pPr/>
              <a:t>24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4254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840CD0-B10E-4A79-90C0-A32BCB281D75}" type="slidenum">
              <a:rPr lang="en-US" smtClean="0">
                <a:latin typeface="Arial" charset="0"/>
              </a:rPr>
              <a:pPr/>
              <a:t>25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9143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840CD0-B10E-4A79-90C0-A32BCB281D75}" type="slidenum">
              <a:rPr lang="en-US" smtClean="0">
                <a:latin typeface="Arial" charset="0"/>
              </a:rPr>
              <a:pPr/>
              <a:t>27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861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78F451-0A1E-4D7E-B8B2-21EDC32D010B}" type="slidenum">
              <a:rPr lang="en-US" smtClean="0">
                <a:latin typeface="Arial" charset="0"/>
              </a:rPr>
              <a:pPr/>
              <a:t>28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4452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78F451-0A1E-4D7E-B8B2-21EDC32D010B}" type="slidenum">
              <a:rPr lang="en-US" smtClean="0">
                <a:latin typeface="Arial" charset="0"/>
              </a:rPr>
              <a:pPr/>
              <a:t>29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1795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78F451-0A1E-4D7E-B8B2-21EDC32D010B}" type="slidenum">
              <a:rPr lang="en-US" smtClean="0">
                <a:latin typeface="Arial" charset="0"/>
              </a:rPr>
              <a:pPr/>
              <a:t>30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5513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78F451-0A1E-4D7E-B8B2-21EDC32D010B}" type="slidenum">
              <a:rPr lang="en-US" smtClean="0">
                <a:latin typeface="Arial" charset="0"/>
              </a:rPr>
              <a:pPr/>
              <a:t>31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080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en-US" b="1" dirty="0"/>
              <a:t>Risk Identification</a:t>
            </a:r>
            <a:endParaRPr lang="en-US" dirty="0"/>
          </a:p>
          <a:p>
            <a:pPr eaLnBrk="1" hangingPunct="1">
              <a:defRPr/>
            </a:pPr>
            <a:endParaRPr lang="en-US" b="1" dirty="0"/>
          </a:p>
          <a:p>
            <a:pPr eaLnBrk="1" hangingPunct="1">
              <a:defRPr/>
            </a:pPr>
            <a:r>
              <a:rPr lang="en-US" b="1" dirty="0"/>
              <a:t>Ways of Identification</a:t>
            </a:r>
            <a:endParaRPr lang="en-US" dirty="0"/>
          </a:p>
          <a:p>
            <a:pPr eaLnBrk="1" hangingPunct="1">
              <a:defRPr/>
            </a:pPr>
            <a:endParaRPr lang="en-US" b="1" dirty="0"/>
          </a:p>
          <a:p>
            <a:pPr eaLnBrk="1" hangingPunct="1">
              <a:defRPr/>
            </a:pPr>
            <a:r>
              <a:rPr lang="en-US" b="1" dirty="0"/>
              <a:t>Management Techniques</a:t>
            </a:r>
            <a:endParaRPr lang="en-US" dirty="0"/>
          </a:p>
          <a:p>
            <a:pPr eaLnBrk="1" hangingPunct="1">
              <a:defRPr/>
            </a:pPr>
            <a:endParaRPr lang="en-US" b="1" dirty="0"/>
          </a:p>
          <a:p>
            <a:pPr eaLnBrk="1" hangingPunct="1">
              <a:defRPr/>
            </a:pPr>
            <a:r>
              <a:rPr lang="en-US" dirty="0"/>
              <a:t>Threats</a:t>
            </a:r>
          </a:p>
          <a:p>
            <a:pPr eaLnBrk="1" hangingPunct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Employee Records</a:t>
            </a:r>
          </a:p>
          <a:p>
            <a:pPr>
              <a:defRPr/>
            </a:pPr>
            <a:r>
              <a:rPr lang="en-US" dirty="0"/>
              <a:t>Client files</a:t>
            </a:r>
          </a:p>
          <a:p>
            <a:pPr>
              <a:defRPr/>
            </a:pPr>
            <a:r>
              <a:rPr lang="en-US" dirty="0"/>
              <a:t>Financial reports</a:t>
            </a:r>
          </a:p>
          <a:p>
            <a:pPr>
              <a:defRPr/>
            </a:pPr>
            <a:r>
              <a:rPr lang="en-US" dirty="0"/>
              <a:t>Company history</a:t>
            </a:r>
          </a:p>
          <a:p>
            <a:pPr>
              <a:defRPr/>
            </a:pPr>
            <a:r>
              <a:rPr lang="en-US" dirty="0"/>
              <a:t>Understand the   threats </a:t>
            </a:r>
          </a:p>
          <a:p>
            <a:pPr>
              <a:defRPr/>
            </a:pPr>
            <a:r>
              <a:rPr lang="en-US" dirty="0"/>
              <a:t>Control the threats you can</a:t>
            </a:r>
          </a:p>
          <a:p>
            <a:pPr>
              <a:defRPr/>
            </a:pPr>
            <a:r>
              <a:rPr lang="en-US" dirty="0"/>
              <a:t>Come up with a plan of execution when threats arise</a:t>
            </a:r>
          </a:p>
          <a:p>
            <a:pPr eaLnBrk="1" hangingPunct="1">
              <a:defRPr/>
            </a:pPr>
            <a:r>
              <a:rPr lang="en-US" dirty="0"/>
              <a:t>Vulnerabilities</a:t>
            </a:r>
          </a:p>
          <a:p>
            <a:pPr eaLnBrk="1" hangingPunct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Develop a list of vulnerabilities</a:t>
            </a:r>
          </a:p>
          <a:p>
            <a:pPr>
              <a:defRPr/>
            </a:pPr>
            <a:r>
              <a:rPr lang="en-US" dirty="0"/>
              <a:t>Flaws	</a:t>
            </a:r>
          </a:p>
          <a:p>
            <a:pPr>
              <a:defRPr/>
            </a:pPr>
            <a:r>
              <a:rPr lang="en-US" dirty="0"/>
              <a:t>Weaknesses</a:t>
            </a:r>
          </a:p>
          <a:p>
            <a:pPr eaLnBrk="1" hangingPunct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Audits</a:t>
            </a:r>
          </a:p>
          <a:p>
            <a:pPr>
              <a:defRPr/>
            </a:pPr>
            <a:r>
              <a:rPr lang="en-US" dirty="0"/>
              <a:t>Prior event history</a:t>
            </a:r>
          </a:p>
          <a:p>
            <a:pPr>
              <a:defRPr/>
            </a:pPr>
            <a:r>
              <a:rPr lang="en-US" dirty="0"/>
              <a:t>Certification</a:t>
            </a:r>
          </a:p>
          <a:p>
            <a:pPr>
              <a:defRPr/>
            </a:pPr>
            <a:r>
              <a:rPr lang="en-US" dirty="0"/>
              <a:t>Accreditation</a:t>
            </a:r>
          </a:p>
          <a:p>
            <a:pPr>
              <a:defRPr/>
            </a:pPr>
            <a:r>
              <a:rPr lang="en-US" dirty="0"/>
              <a:t>System logs</a:t>
            </a:r>
          </a:p>
          <a:p>
            <a:pPr>
              <a:defRPr/>
            </a:pPr>
            <a:r>
              <a:rPr lang="en-US" dirty="0"/>
              <a:t>Trouble reports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3E8445-D46A-4068-9947-89E1F27B6CA7}" type="slidenum">
              <a:rPr lang="en-US" smtClean="0">
                <a:latin typeface="Arial" charset="0"/>
              </a:rPr>
              <a:pPr/>
              <a:t>3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5341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78F451-0A1E-4D7E-B8B2-21EDC32D010B}" type="slidenum">
              <a:rPr lang="en-US" smtClean="0">
                <a:latin typeface="Arial" charset="0"/>
              </a:rPr>
              <a:pPr/>
              <a:t>32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2628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318329-46C4-4F2A-B123-10EAF90BF779}" type="slidenum">
              <a:rPr lang="en-US" smtClean="0">
                <a:latin typeface="Arial" charset="0"/>
              </a:rPr>
              <a:pPr/>
              <a:t>33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0482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318329-46C4-4F2A-B123-10EAF90BF779}" type="slidenum">
              <a:rPr lang="en-US" smtClean="0">
                <a:latin typeface="Arial" charset="0"/>
              </a:rPr>
              <a:pPr/>
              <a:t>34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0891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840CD0-B10E-4A79-90C0-A32BCB281D75}" type="slidenum">
              <a:rPr lang="en-US" smtClean="0">
                <a:latin typeface="Arial" charset="0"/>
              </a:rPr>
              <a:pPr/>
              <a:t>35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1250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Return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ALL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rows from the "Users" table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What if the table contained passwords or other PII</a:t>
            </a:r>
            <a:endParaRPr lang="en-US" dirty="0">
              <a:latin typeface="Arial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840CD0-B10E-4A79-90C0-A32BCB281D75}" type="slidenum">
              <a:rPr lang="en-US" smtClean="0">
                <a:latin typeface="Arial" charset="0"/>
              </a:rPr>
              <a:pPr/>
              <a:t>36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0104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840CD0-B10E-4A79-90C0-A32BCB281D75}" type="slidenum">
              <a:rPr lang="en-US" smtClean="0">
                <a:latin typeface="Arial" charset="0"/>
              </a:rPr>
              <a:pPr/>
              <a:t>37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2893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840CD0-B10E-4A79-90C0-A32BCB281D75}" type="slidenum">
              <a:rPr lang="en-US" smtClean="0">
                <a:latin typeface="Arial" charset="0"/>
              </a:rPr>
              <a:pPr/>
              <a:t>38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2966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840CD0-B10E-4A79-90C0-A32BCB281D75}" type="slidenum">
              <a:rPr lang="en-US" smtClean="0">
                <a:latin typeface="Arial" charset="0"/>
              </a:rPr>
              <a:pPr/>
              <a:t>39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4527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318329-46C4-4F2A-B123-10EAF90BF779}" type="slidenum">
              <a:rPr lang="en-US" smtClean="0">
                <a:latin typeface="Arial" charset="0"/>
              </a:rPr>
              <a:pPr/>
              <a:t>40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2568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318329-46C4-4F2A-B123-10EAF90BF779}" type="slidenum">
              <a:rPr lang="en-US" smtClean="0">
                <a:latin typeface="Arial" charset="0"/>
              </a:rPr>
              <a:pPr/>
              <a:t>41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920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3E8445-D46A-4068-9947-89E1F27B6CA7}" type="slidenum">
              <a:rPr lang="en-US" smtClean="0">
                <a:latin typeface="Arial" charset="0"/>
              </a:rPr>
              <a:pPr/>
              <a:t>4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877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3E8445-D46A-4068-9947-89E1F27B6CA7}" type="slidenum">
              <a:rPr lang="en-US" smtClean="0">
                <a:latin typeface="Arial" charset="0"/>
              </a:rPr>
              <a:pPr/>
              <a:t>5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365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b="1" dirty="0">
                <a:solidFill>
                  <a:srgbClr val="000000"/>
                </a:solidFill>
              </a:rPr>
              <a:t>Avoidance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To avoid the risk by eliminating the risk cause and/or consequence.</a:t>
            </a:r>
          </a:p>
          <a:p>
            <a:pPr>
              <a:defRPr/>
            </a:pPr>
            <a:r>
              <a:rPr lang="en-US" sz="1000" dirty="0">
                <a:solidFill>
                  <a:srgbClr val="000000"/>
                </a:solidFill>
              </a:rPr>
              <a:t>Example: Moving the organization out of a flood zone.</a:t>
            </a:r>
          </a:p>
          <a:p>
            <a:pPr>
              <a:defRPr/>
            </a:pPr>
            <a:endParaRPr lang="en-US" sz="10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</a:rPr>
              <a:t>Mitigation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To institute measures to eliminate or reduce the vulnerability.</a:t>
            </a:r>
          </a:p>
          <a:p>
            <a:pPr>
              <a:defRPr/>
            </a:pPr>
            <a:r>
              <a:rPr lang="en-US" sz="1000" dirty="0">
                <a:solidFill>
                  <a:srgbClr val="000000"/>
                </a:solidFill>
              </a:rPr>
              <a:t>Example: Prioritizing, evaluating, and implementing the appropriate risk-reducing controls.</a:t>
            </a:r>
          </a:p>
          <a:p>
            <a:pPr>
              <a:defRPr/>
            </a:pPr>
            <a:endParaRPr lang="en-US" sz="10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sz="1000" b="1" dirty="0">
                <a:solidFill>
                  <a:srgbClr val="000000"/>
                </a:solidFill>
              </a:rPr>
              <a:t>Cost-Benefit Analysis (CBA)</a:t>
            </a:r>
          </a:p>
          <a:p>
            <a:pPr>
              <a:defRPr/>
            </a:pPr>
            <a:r>
              <a:rPr lang="en-US" sz="1000" dirty="0">
                <a:solidFill>
                  <a:srgbClr val="000000"/>
                </a:solidFill>
              </a:rPr>
              <a:t>To compare the impact of a realized risk to the cost associated with its mitigation. A CBA will include estimation of the likelihood of occurrence and impact of loss.</a:t>
            </a:r>
          </a:p>
          <a:p>
            <a:pPr>
              <a:defRPr/>
            </a:pPr>
            <a:r>
              <a:rPr lang="en-US" sz="800" dirty="0">
                <a:solidFill>
                  <a:srgbClr val="000000"/>
                </a:solidFill>
              </a:rPr>
              <a:t>Example: If your organization is located on a mountain top, is it cost-effective to purchase flood insurance</a:t>
            </a:r>
            <a:r>
              <a:rPr lang="en-US" sz="1000" dirty="0">
                <a:solidFill>
                  <a:srgbClr val="000000"/>
                </a:solidFill>
              </a:rPr>
              <a:t>?</a:t>
            </a:r>
          </a:p>
          <a:p>
            <a:pPr>
              <a:defRPr/>
            </a:pPr>
            <a:endParaRPr lang="en-US" sz="10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</a:rPr>
              <a:t>Transfer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To move the risk impact from the organization to another entity. </a:t>
            </a:r>
          </a:p>
          <a:p>
            <a:pPr>
              <a:defRPr/>
            </a:pPr>
            <a:r>
              <a:rPr lang="en-US" sz="1000" dirty="0">
                <a:solidFill>
                  <a:srgbClr val="000000"/>
                </a:solidFill>
              </a:rPr>
              <a:t>Example: To transfer the risk by using other options , such as purchasing insurance, to compensate for the loss.</a:t>
            </a:r>
          </a:p>
          <a:p>
            <a:pPr>
              <a:defRPr/>
            </a:pPr>
            <a:endParaRPr lang="en-US" sz="10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</a:rPr>
              <a:t>Acceptance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To recognize that the risk cannot be economically mitigated and accept is as a “cost of doing business”. </a:t>
            </a:r>
          </a:p>
          <a:p>
            <a:pPr>
              <a:defRPr/>
            </a:pPr>
            <a:r>
              <a:rPr lang="en-US" sz="1000" dirty="0">
                <a:solidFill>
                  <a:srgbClr val="000000"/>
                </a:solidFill>
              </a:rPr>
              <a:t>Example: To accept that you cannot control the weather causing a power outage and your organization is temporarily disabled.</a:t>
            </a:r>
          </a:p>
          <a:p>
            <a:pPr>
              <a:defRPr/>
            </a:pPr>
            <a:endParaRPr lang="en-US" sz="10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</a:rPr>
              <a:t>Residual Risk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To know the risk that remains after identified risks have been mitigated or accepted. </a:t>
            </a:r>
          </a:p>
          <a:p>
            <a:pPr>
              <a:defRPr/>
            </a:pPr>
            <a:r>
              <a:rPr lang="en-US" sz="1000" dirty="0">
                <a:solidFill>
                  <a:srgbClr val="000000"/>
                </a:solidFill>
              </a:rPr>
              <a:t>Example: A department determines that the cost for installing and maintaining add-on security software for the stand-alone personal computer ( PC) that stores its sensitive files is not justifiable, but that administrative and physical controls should be implemented to make physical access to that PC more difficult.</a:t>
            </a:r>
          </a:p>
          <a:p>
            <a:pPr>
              <a:defRPr/>
            </a:pPr>
            <a:endParaRPr lang="en-US" sz="1000" dirty="0">
              <a:solidFill>
                <a:srgbClr val="000000"/>
              </a:solidFill>
            </a:endParaRPr>
          </a:p>
          <a:p>
            <a:pPr>
              <a:defRPr/>
            </a:pPr>
            <a:endParaRPr lang="en-US" sz="1000" dirty="0">
              <a:solidFill>
                <a:srgbClr val="000000"/>
              </a:solidFill>
            </a:endParaRPr>
          </a:p>
          <a:p>
            <a:pPr>
              <a:defRPr/>
            </a:pPr>
            <a:endParaRPr lang="en-US" sz="1000" dirty="0">
              <a:solidFill>
                <a:srgbClr val="000000"/>
              </a:solidFill>
            </a:endParaRPr>
          </a:p>
          <a:p>
            <a:pPr>
              <a:defRPr/>
            </a:pPr>
            <a:endParaRPr lang="en-US" sz="1000" dirty="0">
              <a:solidFill>
                <a:srgbClr val="000000"/>
              </a:solidFill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4A9F9C-5461-4C6E-AA8C-9BB48B499F8B}" type="slidenum">
              <a:rPr lang="en-US" smtClean="0">
                <a:latin typeface="Arial" charset="0"/>
              </a:rPr>
              <a:pPr/>
              <a:t>6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082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3E8445-D46A-4068-9947-89E1F27B6CA7}" type="slidenum">
              <a:rPr lang="en-US" smtClean="0">
                <a:latin typeface="Arial" charset="0"/>
              </a:rPr>
              <a:pPr/>
              <a:t>7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353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3E8445-D46A-4068-9947-89E1F27B6CA7}" type="slidenum">
              <a:rPr lang="en-US" smtClean="0">
                <a:latin typeface="Arial" charset="0"/>
              </a:rPr>
              <a:pPr/>
              <a:t>8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587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840CD0-B10E-4A79-90C0-A32BCB281D75}" type="slidenum">
              <a:rPr lang="en-US" smtClean="0">
                <a:latin typeface="Arial" charset="0"/>
              </a:rPr>
              <a:pPr/>
              <a:t>9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214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4338" y="304800"/>
            <a:ext cx="2074862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304800"/>
            <a:ext cx="6072188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bg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19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2133600"/>
            <a:ext cx="7086600" cy="584775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607327" y="6324600"/>
            <a:ext cx="30957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>
                <a:solidFill>
                  <a:schemeClr val="accent5"/>
                </a:solidFill>
              </a:rPr>
              <a:t>© 2015 </a:t>
            </a:r>
            <a:r>
              <a:rPr lang="en-US" sz="700" dirty="0">
                <a:solidFill>
                  <a:schemeClr val="accent5"/>
                </a:solidFill>
              </a:rPr>
              <a:t>Jones and Bartlett </a:t>
            </a:r>
            <a:r>
              <a:rPr lang="en-US" sz="700" i="0" dirty="0">
                <a:solidFill>
                  <a:schemeClr val="accent5"/>
                </a:solidFill>
              </a:rPr>
              <a:t>Learning, LLC, an Ascend Learning Company </a:t>
            </a:r>
          </a:p>
          <a:p>
            <a:r>
              <a:rPr lang="en-US" sz="700" i="0" dirty="0">
                <a:solidFill>
                  <a:schemeClr val="accent5"/>
                </a:solidFill>
              </a:rPr>
              <a:t>www.jblearning.com</a:t>
            </a:r>
          </a:p>
          <a:p>
            <a:r>
              <a:rPr lang="en-US" sz="700" i="0" dirty="0">
                <a:solidFill>
                  <a:schemeClr val="accent5"/>
                </a:solidFill>
              </a:rPr>
              <a:t>All rights reserved.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295400"/>
            <a:ext cx="4073525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5675" y="1295400"/>
            <a:ext cx="4073525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4338" y="304800"/>
            <a:ext cx="2074862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304800"/>
            <a:ext cx="6072188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9750" y="1295400"/>
            <a:ext cx="4073525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5675" y="1295400"/>
            <a:ext cx="4073525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39750" y="304800"/>
            <a:ext cx="8299450" cy="563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bg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19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2133600"/>
            <a:ext cx="7086600" cy="584775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607327" y="6324600"/>
            <a:ext cx="30957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>
                <a:solidFill>
                  <a:schemeClr val="accent5"/>
                </a:solidFill>
              </a:rPr>
              <a:t>© 2015 </a:t>
            </a:r>
            <a:r>
              <a:rPr lang="en-US" sz="700" dirty="0">
                <a:solidFill>
                  <a:schemeClr val="accent5"/>
                </a:solidFill>
              </a:rPr>
              <a:t>Jones and Bartlett </a:t>
            </a:r>
            <a:r>
              <a:rPr lang="en-US" sz="700" i="0" dirty="0">
                <a:solidFill>
                  <a:schemeClr val="accent5"/>
                </a:solidFill>
              </a:rPr>
              <a:t>Learning, LLC, an Ascend Learning Company </a:t>
            </a:r>
          </a:p>
          <a:p>
            <a:r>
              <a:rPr lang="en-US" sz="700" i="0" dirty="0">
                <a:solidFill>
                  <a:schemeClr val="accent5"/>
                </a:solidFill>
              </a:rPr>
              <a:t>www.jblearning.com</a:t>
            </a:r>
          </a:p>
          <a:p>
            <a:r>
              <a:rPr lang="en-US" sz="700" i="0" dirty="0">
                <a:solidFill>
                  <a:schemeClr val="accent5"/>
                </a:solidFill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8049260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295400"/>
            <a:ext cx="4073525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5675" y="1295400"/>
            <a:ext cx="4073525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bg1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04800"/>
            <a:ext cx="82994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95400"/>
            <a:ext cx="82994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31" r:id="rId12"/>
  </p:sldLayoutIdLst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1775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SzPct val="85000"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400">
          <a:solidFill>
            <a:schemeClr val="tx1"/>
          </a:solidFill>
          <a:latin typeface="+mn-lt"/>
        </a:defRPr>
      </a:lvl3pPr>
      <a:lvl4pPr marL="1544638" indent="-173038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SzPct val="90000"/>
        <a:buChar char="›"/>
        <a:defRPr sz="1200">
          <a:solidFill>
            <a:schemeClr val="tx1"/>
          </a:solidFill>
          <a:latin typeface="+mn-lt"/>
        </a:defRPr>
      </a:lvl4pPr>
      <a:lvl5pPr marL="20526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</a:defRPr>
      </a:lvl5pPr>
      <a:lvl6pPr marL="25098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</a:defRPr>
      </a:lvl6pPr>
      <a:lvl7pPr marL="29670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</a:defRPr>
      </a:lvl7pPr>
      <a:lvl8pPr marL="34242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</a:defRPr>
      </a:lvl8pPr>
      <a:lvl9pPr marL="38814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bg2.jpg"/>
          <p:cNvPicPr>
            <a:picLocks noChangeAspect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6297613"/>
            <a:ext cx="9144000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04800"/>
            <a:ext cx="82994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95400"/>
            <a:ext cx="82994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80966" name="Text Box 6"/>
          <p:cNvSpPr txBox="1">
            <a:spLocks noChangeArrowheads="1"/>
          </p:cNvSpPr>
          <p:nvPr/>
        </p:nvSpPr>
        <p:spPr bwMode="auto">
          <a:xfrm>
            <a:off x="8382000" y="6496050"/>
            <a:ext cx="5762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 dirty="0">
                <a:solidFill>
                  <a:schemeClr val="bg1"/>
                </a:solidFill>
              </a:rPr>
              <a:t>Page </a:t>
            </a:r>
            <a:fld id="{2E002AC1-6FF3-4B09-B5BB-710BF8BF010C}" type="slidenum">
              <a:rPr lang="en-US" sz="800">
                <a:solidFill>
                  <a:schemeClr val="bg1"/>
                </a:solidFill>
              </a:rPr>
              <a:pPr eaLnBrk="0" hangingPunct="0">
                <a:defRPr/>
              </a:p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5250" y="6478588"/>
            <a:ext cx="330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000" dirty="0">
                <a:solidFill>
                  <a:schemeClr val="bg1"/>
                </a:solidFill>
                <a:latin typeface="Arial" pitchFamily="34" charset="0"/>
              </a:rPr>
              <a:t>Managing Risk in Information Systems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3607327" y="6400800"/>
            <a:ext cx="30957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>
                <a:solidFill>
                  <a:schemeClr val="accent5"/>
                </a:solidFill>
              </a:rPr>
              <a:t>© 2015 </a:t>
            </a:r>
            <a:r>
              <a:rPr lang="en-US" sz="700" dirty="0">
                <a:solidFill>
                  <a:schemeClr val="accent5"/>
                </a:solidFill>
              </a:rPr>
              <a:t>Jones and Bartlett </a:t>
            </a:r>
            <a:r>
              <a:rPr lang="en-US" sz="700" i="0" dirty="0">
                <a:solidFill>
                  <a:schemeClr val="accent5"/>
                </a:solidFill>
              </a:rPr>
              <a:t>Learning, LLC, an Ascend Learning Company </a:t>
            </a:r>
          </a:p>
          <a:p>
            <a:r>
              <a:rPr lang="en-US" sz="700" i="0" dirty="0">
                <a:solidFill>
                  <a:schemeClr val="accent5"/>
                </a:solidFill>
              </a:rPr>
              <a:t>www.jblearning.com</a:t>
            </a:r>
          </a:p>
          <a:p>
            <a:r>
              <a:rPr lang="en-US" sz="700" i="0" dirty="0">
                <a:solidFill>
                  <a:schemeClr val="accent5"/>
                </a:solidFill>
              </a:rPr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2" r:id="rId14"/>
  </p:sldLayoutIdLst>
  <p:transition spd="med"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pitchFamily="34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1775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SzPct val="85000"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400">
          <a:solidFill>
            <a:schemeClr val="tx1"/>
          </a:solidFill>
          <a:latin typeface="+mn-lt"/>
        </a:defRPr>
      </a:lvl3pPr>
      <a:lvl4pPr marL="1544638" indent="-173038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SzPct val="90000"/>
        <a:buChar char="›"/>
        <a:defRPr sz="1200">
          <a:solidFill>
            <a:schemeClr val="tx1"/>
          </a:solidFill>
          <a:latin typeface="+mn-lt"/>
        </a:defRPr>
      </a:lvl4pPr>
      <a:lvl5pPr marL="20526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</a:defRPr>
      </a:lvl5pPr>
      <a:lvl6pPr marL="25098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</a:defRPr>
      </a:lvl6pPr>
      <a:lvl7pPr marL="29670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</a:defRPr>
      </a:lvl7pPr>
      <a:lvl8pPr marL="34242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</a:defRPr>
      </a:lvl8pPr>
      <a:lvl9pPr marL="38814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133600"/>
            <a:ext cx="8528050" cy="1717393"/>
          </a:xfrm>
        </p:spPr>
        <p:txBody>
          <a:bodyPr/>
          <a:lstStyle/>
          <a:p>
            <a:pPr algn="ctr"/>
            <a:r>
              <a:rPr lang="en-US" sz="4800" b="1" dirty="0"/>
              <a:t>CSCI 630</a:t>
            </a:r>
          </a:p>
          <a:p>
            <a:pPr algn="ctr"/>
            <a:r>
              <a:rPr lang="en-US" sz="4800" b="1" dirty="0"/>
              <a:t>Information Assurance</a:t>
            </a:r>
          </a:p>
        </p:txBody>
      </p:sp>
      <p:pic>
        <p:nvPicPr>
          <p:cNvPr id="2050" name="Picture 2" descr="St. Ambrose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3543300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658174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133600"/>
            <a:ext cx="8528050" cy="2160591"/>
          </a:xfrm>
        </p:spPr>
        <p:txBody>
          <a:bodyPr/>
          <a:lstStyle/>
          <a:p>
            <a:pPr algn="ctr"/>
            <a:r>
              <a:rPr lang="en-US" sz="4800" b="1" dirty="0"/>
              <a:t>Managing Risk</a:t>
            </a:r>
          </a:p>
          <a:p>
            <a:pPr algn="ctr"/>
            <a:endParaRPr lang="en-US" sz="3600" b="1" dirty="0"/>
          </a:p>
          <a:p>
            <a:pPr algn="ctr"/>
            <a:r>
              <a:rPr lang="en-US" sz="3600" b="1" dirty="0"/>
              <a:t>Threats, Vulnerabilities, and Exploits</a:t>
            </a:r>
          </a:p>
        </p:txBody>
      </p:sp>
      <p:pic>
        <p:nvPicPr>
          <p:cNvPr id="2050" name="Picture 2" descr="St. Ambrose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3543300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287236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Threats to Info Systems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143000"/>
            <a:ext cx="7696200" cy="4648200"/>
          </a:xfrm>
        </p:spPr>
        <p:txBody>
          <a:bodyPr/>
          <a:lstStyle/>
          <a:p>
            <a:pPr>
              <a:defRPr/>
            </a:pPr>
            <a:r>
              <a:rPr lang="en-US" sz="3200" b="1" u="sng" dirty="0">
                <a:solidFill>
                  <a:srgbClr val="FF0000"/>
                </a:solidFill>
              </a:rPr>
              <a:t>Our Concern is RISK</a:t>
            </a:r>
          </a:p>
          <a:p>
            <a:pPr>
              <a:defRPr/>
            </a:pPr>
            <a:r>
              <a:rPr lang="en-US" sz="3200" dirty="0"/>
              <a:t>Risk = Vulnerability * Threat</a:t>
            </a:r>
          </a:p>
          <a:p>
            <a:pPr>
              <a:defRPr/>
            </a:pPr>
            <a:r>
              <a:rPr lang="en-US" sz="3200" dirty="0"/>
              <a:t>Control Risk by understanding and controlling vulnerability and threat</a:t>
            </a:r>
          </a:p>
        </p:txBody>
      </p:sp>
    </p:spTree>
    <p:extLst>
      <p:ext uri="{BB962C8B-B14F-4D97-AF65-F5344CB8AC3E}">
        <p14:creationId xmlns:p14="http://schemas.microsoft.com/office/powerpoint/2010/main" val="3504422698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The Uncontrollable Nature of Threats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143000"/>
            <a:ext cx="7696200" cy="4648200"/>
          </a:xfrm>
        </p:spPr>
        <p:txBody>
          <a:bodyPr/>
          <a:lstStyle/>
          <a:p>
            <a:pPr>
              <a:defRPr/>
            </a:pPr>
            <a:r>
              <a:rPr lang="en-US" sz="3200" b="1" u="sng" dirty="0">
                <a:solidFill>
                  <a:srgbClr val="FF0000"/>
                </a:solidFill>
              </a:rPr>
              <a:t>Threats can’t be eliminated.</a:t>
            </a:r>
          </a:p>
          <a:p>
            <a:pPr>
              <a:defRPr/>
            </a:pPr>
            <a:r>
              <a:rPr lang="en-US" sz="3200" dirty="0"/>
              <a:t>Threats are always present.</a:t>
            </a:r>
          </a:p>
          <a:p>
            <a:pPr>
              <a:defRPr/>
            </a:pPr>
            <a:r>
              <a:rPr lang="en-US" sz="3200" dirty="0"/>
              <a:t>You may be able to reduce the potential for a threat to occur</a:t>
            </a:r>
          </a:p>
          <a:p>
            <a:pPr lvl="1">
              <a:defRPr/>
            </a:pPr>
            <a:r>
              <a:rPr lang="en-US" sz="3000" dirty="0"/>
              <a:t>Reduce the probability that the threat </a:t>
            </a:r>
            <a:r>
              <a:rPr lang="en-US" sz="3000" dirty="0" err="1"/>
              <a:t>occures</a:t>
            </a:r>
            <a:endParaRPr lang="en-US" sz="3000" dirty="0"/>
          </a:p>
          <a:p>
            <a:pPr>
              <a:defRPr/>
            </a:pPr>
            <a:r>
              <a:rPr lang="en-US" sz="3200" dirty="0"/>
              <a:t>You </a:t>
            </a:r>
            <a:r>
              <a:rPr lang="en-US" sz="3200" b="1" dirty="0">
                <a:solidFill>
                  <a:srgbClr val="FF0000"/>
                </a:solidFill>
              </a:rPr>
              <a:t>can</a:t>
            </a:r>
            <a:r>
              <a:rPr lang="en-US" sz="3200" dirty="0"/>
              <a:t> take action to reduce the impact of a threat.</a:t>
            </a:r>
          </a:p>
          <a:p>
            <a:pPr>
              <a:defRPr/>
            </a:pPr>
            <a:r>
              <a:rPr lang="en-US" sz="3200" dirty="0"/>
              <a:t>You </a:t>
            </a:r>
            <a:r>
              <a:rPr lang="en-US" sz="3200" b="1" dirty="0">
                <a:solidFill>
                  <a:srgbClr val="FF0000"/>
                </a:solidFill>
              </a:rPr>
              <a:t>cannot</a:t>
            </a:r>
            <a:r>
              <a:rPr lang="en-US" sz="3200" dirty="0"/>
              <a:t> affect the threat itself.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849568698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Unintentional Threats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/>
          </p:nvPr>
        </p:nvGraphicFramePr>
        <p:xfrm>
          <a:off x="990600" y="1905000"/>
          <a:ext cx="70104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0055827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Intentional Threats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/>
          </p:nvPr>
        </p:nvGraphicFramePr>
        <p:xfrm>
          <a:off x="1295400" y="1981200"/>
          <a:ext cx="677545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2909175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11" name="Group 31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5937542"/>
              </p:ext>
            </p:extLst>
          </p:nvPr>
        </p:nvGraphicFramePr>
        <p:xfrm>
          <a:off x="844550" y="542925"/>
          <a:ext cx="8299450" cy="5385435"/>
        </p:xfrm>
        <a:graphic>
          <a:graphicData uri="http://schemas.openxmlformats.org/drawingml/2006/table">
            <a:tbl>
              <a:tblPr/>
              <a:tblGrid>
                <a:gridCol w="414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9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Unintentional Threats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Intentional Threats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2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Environmental:</a:t>
                      </a:r>
                    </a:p>
                    <a:p>
                      <a:pPr marL="742950" marR="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Fire, wind</a:t>
                      </a:r>
                    </a:p>
                    <a:p>
                      <a:pPr marL="742950" marR="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 Lighting, flooding</a:t>
                      </a:r>
                    </a:p>
                    <a:p>
                      <a:pPr marL="742950" marR="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Accident</a:t>
                      </a:r>
                    </a:p>
                    <a:p>
                      <a:pPr marL="742950" marR="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Equipment failures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3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1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Individuals or Organizations:</a:t>
                      </a:r>
                    </a:p>
                    <a:p>
                      <a:pPr marL="742950" marR="0" lvl="1" indent="-28575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Hackers</a:t>
                      </a:r>
                    </a:p>
                    <a:p>
                      <a:pPr marL="742950" marR="0" lvl="1" indent="-28575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Criminals</a:t>
                      </a:r>
                    </a:p>
                    <a:p>
                      <a:pPr marL="742950" marR="0" lvl="1" indent="-28575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Terrorists</a:t>
                      </a:r>
                    </a:p>
                    <a:p>
                      <a:pPr marL="742950" marR="0" lvl="1" indent="-28575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Disgruntled employees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3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62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Human:</a:t>
                      </a:r>
                    </a:p>
                    <a:p>
                      <a:pPr marL="742950" marR="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Keystroke errors</a:t>
                      </a:r>
                    </a:p>
                    <a:p>
                      <a:pPr marL="742950" marR="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Procedural errors</a:t>
                      </a:r>
                    </a:p>
                    <a:p>
                      <a:pPr marL="742950" marR="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Programming bugs</a:t>
                      </a:r>
                    </a:p>
                    <a:p>
                      <a:pPr marL="742950" marR="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Char char="§"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3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3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1466117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844550" y="304800"/>
            <a:ext cx="8299450" cy="1066800"/>
          </a:xfrm>
        </p:spPr>
        <p:txBody>
          <a:bodyPr/>
          <a:lstStyle/>
          <a:p>
            <a:r>
              <a:rPr lang="en-US" sz="3600" dirty="0"/>
              <a:t>Common Attackers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143000"/>
            <a:ext cx="8610600" cy="4572000"/>
          </a:xfrm>
        </p:spPr>
        <p:txBody>
          <a:bodyPr/>
          <a:lstStyle/>
          <a:p>
            <a:pPr lvl="1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600" dirty="0"/>
              <a:t>Criminals</a:t>
            </a:r>
          </a:p>
          <a:p>
            <a:pPr lvl="1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600" dirty="0"/>
              <a:t>Advanced persistent threats (APTs)</a:t>
            </a:r>
          </a:p>
          <a:p>
            <a:pPr lvl="1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600" dirty="0"/>
              <a:t>Vandals</a:t>
            </a:r>
          </a:p>
          <a:p>
            <a:pPr lvl="1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600" dirty="0"/>
              <a:t>Saboteurs</a:t>
            </a:r>
          </a:p>
          <a:p>
            <a:pPr lvl="1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600" dirty="0"/>
              <a:t>Disgruntled employees</a:t>
            </a:r>
          </a:p>
          <a:p>
            <a:pPr lvl="1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600" dirty="0"/>
              <a:t>Activists</a:t>
            </a:r>
          </a:p>
          <a:p>
            <a:pPr lvl="1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600" dirty="0"/>
              <a:t>Other nations</a:t>
            </a:r>
          </a:p>
          <a:p>
            <a:pPr lvl="1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600" dirty="0"/>
              <a:t>Hackers</a:t>
            </a:r>
          </a:p>
          <a:p>
            <a:pPr>
              <a:buSzPct val="85000"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8687587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844550" y="304800"/>
            <a:ext cx="8299450" cy="1066800"/>
          </a:xfrm>
        </p:spPr>
        <p:txBody>
          <a:bodyPr/>
          <a:lstStyle/>
          <a:p>
            <a:r>
              <a:rPr lang="en-US" sz="3600"/>
              <a:t>Best Practices for Managing Threats</a:t>
            </a:r>
            <a:endParaRPr lang="en-US" sz="3600" dirty="0"/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1066800" y="1828800"/>
          <a:ext cx="7467600" cy="391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0723470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844550" y="304800"/>
            <a:ext cx="8299450" cy="1066800"/>
          </a:xfrm>
        </p:spPr>
        <p:txBody>
          <a:bodyPr/>
          <a:lstStyle/>
          <a:p>
            <a:r>
              <a:rPr lang="en-US" sz="3600"/>
              <a:t>Best Practices for Managing Threats (Cont.)</a:t>
            </a:r>
            <a:endParaRPr lang="en-US" sz="3600" dirty="0"/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1066800" y="1828800"/>
          <a:ext cx="7467600" cy="391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32974172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Understanding and Managing Vulnerabilities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600200"/>
            <a:ext cx="7696200" cy="4267200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Vulnerability is a weakness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Vulnerability does NOT cause loss</a:t>
            </a:r>
          </a:p>
          <a:p>
            <a:pPr>
              <a:defRPr/>
            </a:pPr>
            <a:endParaRPr lang="en-US" sz="3200" dirty="0"/>
          </a:p>
          <a:p>
            <a:pPr lvl="1">
              <a:defRPr/>
            </a:pPr>
            <a:r>
              <a:rPr lang="en-US" sz="2800" dirty="0"/>
              <a:t>Risk = Vulnerability * Threat</a:t>
            </a:r>
          </a:p>
          <a:p>
            <a:pPr lvl="1">
              <a:defRPr/>
            </a:pPr>
            <a:r>
              <a:rPr lang="en-US" sz="2800" dirty="0"/>
              <a:t>Vulnerability  allows loss</a:t>
            </a:r>
          </a:p>
        </p:txBody>
      </p:sp>
    </p:spTree>
    <p:extLst>
      <p:ext uri="{BB962C8B-B14F-4D97-AF65-F5344CB8AC3E}">
        <p14:creationId xmlns:p14="http://schemas.microsoft.com/office/powerpoint/2010/main" val="3277778650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Risk Identification Process</a:t>
            </a:r>
            <a:endParaRPr lang="en-US" sz="3600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603693"/>
              </p:ext>
            </p:extLst>
          </p:nvPr>
        </p:nvGraphicFramePr>
        <p:xfrm>
          <a:off x="539750" y="1295400"/>
          <a:ext cx="829945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60793779"/>
      </p:ext>
    </p:extLst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Understanding and Managing Vulnerabilities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524000"/>
            <a:ext cx="7696200" cy="4267200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Countermeasures reduce risk and loss</a:t>
            </a:r>
            <a:endParaRPr lang="en-US" sz="2800" dirty="0"/>
          </a:p>
          <a:p>
            <a:pPr lvl="1">
              <a:defRPr/>
            </a:pPr>
            <a:r>
              <a:rPr lang="en-US" sz="3000" dirty="0"/>
              <a:t>Reduce vulnerabilities</a:t>
            </a:r>
          </a:p>
          <a:p>
            <a:pPr lvl="1">
              <a:defRPr/>
            </a:pPr>
            <a:r>
              <a:rPr lang="en-US" sz="3000" dirty="0"/>
              <a:t>Reduce impact of loss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3505200"/>
            <a:ext cx="7803053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0487108"/>
      </p:ext>
    </p:extLst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Threat/Vulnerability Pair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0" y="1143000"/>
            <a:ext cx="7848600" cy="4648200"/>
          </a:xfrm>
        </p:spPr>
        <p:txBody>
          <a:bodyPr/>
          <a:lstStyle/>
          <a:p>
            <a:pPr marL="350838" lvl="2" indent="-350838">
              <a:spcBef>
                <a:spcPts val="438"/>
              </a:spcBef>
              <a:spcAft>
                <a:spcPts val="18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/>
            </a:pPr>
            <a:r>
              <a:rPr lang="en-US" sz="2800" dirty="0"/>
              <a:t>Occurs when a threat exploits a vulnerability</a:t>
            </a:r>
            <a:endParaRPr lang="en-US" sz="2600" dirty="0"/>
          </a:p>
          <a:p>
            <a:pPr marL="350838" lvl="2" indent="-350838">
              <a:spcBef>
                <a:spcPts val="438"/>
              </a:spcBef>
              <a:spcAft>
                <a:spcPts val="18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/>
            </a:pPr>
            <a:r>
              <a:rPr lang="en-US" sz="2800" dirty="0"/>
              <a:t>A vulnerability provides a path for the threat that results in a harmful event or a loss</a:t>
            </a:r>
          </a:p>
          <a:p>
            <a:pPr marL="350838" lvl="2" indent="-350838">
              <a:spcBef>
                <a:spcPts val="438"/>
              </a:spcBef>
              <a:spcAft>
                <a:spcPts val="18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/>
            </a:pPr>
            <a:r>
              <a:rPr lang="en-US" sz="2800" dirty="0"/>
              <a:t>Both the threat and the vulnerability must come together to result in a loss</a:t>
            </a:r>
          </a:p>
          <a:p>
            <a:pPr marL="752476" lvl="3" indent="-350838">
              <a:spcBef>
                <a:spcPts val="438"/>
              </a:spcBef>
              <a:spcAft>
                <a:spcPts val="18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/>
            </a:pPr>
            <a:r>
              <a:rPr lang="en-US" sz="2600" dirty="0"/>
              <a:t>Both threats and vulnerabilities are harmless without the other</a:t>
            </a:r>
          </a:p>
          <a:p>
            <a:pPr marL="752476" lvl="3" indent="-350838">
              <a:spcBef>
                <a:spcPts val="438"/>
              </a:spcBef>
              <a:spcAft>
                <a:spcPts val="18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213794332"/>
      </p:ext>
    </p:extLst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1524000"/>
          </a:xfrm>
        </p:spPr>
        <p:txBody>
          <a:bodyPr/>
          <a:lstStyle/>
          <a:p>
            <a:r>
              <a:rPr lang="en-US" sz="3200" dirty="0"/>
              <a:t>From SANS </a:t>
            </a:r>
            <a:br>
              <a:rPr lang="en-US" sz="3200" dirty="0"/>
            </a:br>
            <a:r>
              <a:rPr lang="en-US" sz="3200" dirty="0"/>
              <a:t>2017 Threat Landscape Survey: </a:t>
            </a:r>
            <a:br>
              <a:rPr lang="en-US" sz="3200" dirty="0"/>
            </a:br>
            <a:r>
              <a:rPr lang="en-US" sz="3200" dirty="0"/>
              <a:t>Users on the Front Line </a:t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81200"/>
            <a:ext cx="5679191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805787"/>
      </p:ext>
    </p:extLst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1524000"/>
          </a:xfrm>
        </p:spPr>
        <p:txBody>
          <a:bodyPr/>
          <a:lstStyle/>
          <a:p>
            <a:r>
              <a:rPr lang="en-US" sz="3200" dirty="0"/>
              <a:t>From SANS </a:t>
            </a:r>
            <a:br>
              <a:rPr lang="en-US" sz="3200" dirty="0"/>
            </a:br>
            <a:r>
              <a:rPr lang="en-US" sz="3200" dirty="0"/>
              <a:t>2017 Threat Landscape Survey: </a:t>
            </a:r>
            <a:br>
              <a:rPr lang="en-US" sz="3200" dirty="0"/>
            </a:br>
            <a:r>
              <a:rPr lang="en-US" sz="3200" dirty="0"/>
              <a:t>Users on the Front Line </a:t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133600"/>
            <a:ext cx="4972493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9749"/>
      </p:ext>
    </p:extLst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92760" y="90729"/>
            <a:ext cx="8299450" cy="685800"/>
          </a:xfrm>
        </p:spPr>
        <p:txBody>
          <a:bodyPr/>
          <a:lstStyle/>
          <a:p>
            <a:r>
              <a:rPr lang="en-US" sz="3200" dirty="0"/>
              <a:t>(From Same Document)</a:t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766369"/>
            <a:ext cx="8229600" cy="614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965999"/>
      </p:ext>
    </p:extLst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92760" y="90729"/>
            <a:ext cx="8299450" cy="685800"/>
          </a:xfrm>
        </p:spPr>
        <p:txBody>
          <a:bodyPr/>
          <a:lstStyle/>
          <a:p>
            <a:r>
              <a:rPr lang="en-US" sz="3200" dirty="0"/>
              <a:t>Readings Posted on Blackboard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Cyber security breaches survey 2019 </a:t>
            </a:r>
          </a:p>
          <a:p>
            <a:r>
              <a:rPr lang="en-US" dirty="0"/>
              <a:t>Cyber security breaches survey 2018</a:t>
            </a:r>
          </a:p>
          <a:p>
            <a:r>
              <a:rPr lang="en-US" dirty="0"/>
              <a:t>SANS 2017 Threat Landscape Survey: Users on the Front Line</a:t>
            </a:r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971773"/>
      </p:ext>
    </p:extLst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Threat/Vulnerability Pair and Threat Action</a:t>
            </a:r>
          </a:p>
        </p:txBody>
      </p:sp>
      <p:sp>
        <p:nvSpPr>
          <p:cNvPr id="13315" name="Title 1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525963"/>
          </a:xfrm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381000" y="1219200"/>
          <a:ext cx="8592240" cy="4584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4600586"/>
      </p:ext>
    </p:extLst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Threat/Vulnerability Pair: Example 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0" y="1143000"/>
            <a:ext cx="7848600" cy="4648200"/>
          </a:xfrm>
        </p:spPr>
        <p:txBody>
          <a:bodyPr/>
          <a:lstStyle/>
          <a:p>
            <a:pPr marL="350838" lvl="2" indent="-350838">
              <a:spcBef>
                <a:spcPts val="438"/>
              </a:spcBef>
              <a:spcAft>
                <a:spcPts val="18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/>
            </a:pPr>
            <a:r>
              <a:rPr lang="en-US" sz="2800" dirty="0"/>
              <a:t>Threat Source</a:t>
            </a:r>
          </a:p>
          <a:p>
            <a:pPr marL="858838" lvl="3" indent="-457200">
              <a:spcBef>
                <a:spcPts val="438"/>
              </a:spcBef>
              <a:spcAft>
                <a:spcPts val="1800"/>
              </a:spcAft>
              <a:buClr>
                <a:schemeClr val="accent2"/>
              </a:buClr>
              <a:buSzPct val="85000"/>
              <a:buFont typeface="Arial" pitchFamily="34" charset="0"/>
              <a:buChar char="•"/>
              <a:defRPr/>
            </a:pPr>
            <a:r>
              <a:rPr lang="en-US" sz="2600" dirty="0"/>
              <a:t>Fire or negligent person</a:t>
            </a:r>
          </a:p>
          <a:p>
            <a:pPr marL="350838" lvl="2" indent="-350838">
              <a:spcBef>
                <a:spcPts val="438"/>
              </a:spcBef>
              <a:spcAft>
                <a:spcPts val="18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/>
            </a:pPr>
            <a:r>
              <a:rPr lang="en-US" sz="2800" dirty="0"/>
              <a:t>Vulnerability</a:t>
            </a:r>
          </a:p>
          <a:p>
            <a:pPr marL="858838" lvl="3" indent="-457200">
              <a:spcBef>
                <a:spcPts val="438"/>
              </a:spcBef>
              <a:spcAft>
                <a:spcPts val="1800"/>
              </a:spcAft>
              <a:buClr>
                <a:schemeClr val="accent2"/>
              </a:buClr>
              <a:buSzPct val="85000"/>
              <a:buFont typeface="Arial" pitchFamily="34" charset="0"/>
              <a:buChar char="•"/>
              <a:defRPr/>
            </a:pPr>
            <a:r>
              <a:rPr lang="en-US" sz="2600" dirty="0"/>
              <a:t>Sprinklers used to suppress fire damage</a:t>
            </a:r>
          </a:p>
          <a:p>
            <a:pPr marL="858838" lvl="3" indent="-457200">
              <a:spcBef>
                <a:spcPts val="438"/>
              </a:spcBef>
              <a:spcAft>
                <a:spcPts val="1800"/>
              </a:spcAft>
              <a:buClr>
                <a:schemeClr val="accent2"/>
              </a:buClr>
              <a:buSzPct val="85000"/>
              <a:buFont typeface="Arial" pitchFamily="34" charset="0"/>
              <a:buChar char="•"/>
              <a:defRPr/>
            </a:pPr>
            <a:r>
              <a:rPr lang="en-US" sz="2600" dirty="0"/>
              <a:t>Protective tarpaulins not in place</a:t>
            </a:r>
          </a:p>
          <a:p>
            <a:pPr marL="350838" lvl="2" indent="-350838">
              <a:spcBef>
                <a:spcPts val="438"/>
              </a:spcBef>
              <a:spcAft>
                <a:spcPts val="18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/>
            </a:pPr>
            <a:r>
              <a:rPr lang="en-US" sz="2800" dirty="0"/>
              <a:t>Threat Action</a:t>
            </a:r>
          </a:p>
          <a:p>
            <a:pPr marL="858838" lvl="3" indent="-457200">
              <a:spcBef>
                <a:spcPts val="438"/>
              </a:spcBef>
              <a:spcAft>
                <a:spcPts val="1800"/>
              </a:spcAft>
              <a:buClr>
                <a:schemeClr val="accent2"/>
              </a:buClr>
              <a:buSzPct val="85000"/>
              <a:buFont typeface="Arial" pitchFamily="34" charset="0"/>
              <a:buChar char="•"/>
              <a:defRPr/>
            </a:pPr>
            <a:r>
              <a:rPr lang="en-US" sz="2600" dirty="0"/>
              <a:t>Sprinkler system turned on</a:t>
            </a:r>
          </a:p>
        </p:txBody>
      </p:sp>
    </p:spTree>
    <p:extLst>
      <p:ext uri="{BB962C8B-B14F-4D97-AF65-F5344CB8AC3E}">
        <p14:creationId xmlns:p14="http://schemas.microsoft.com/office/powerpoint/2010/main" val="2730640037"/>
      </p:ext>
    </p:extLst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Threat/Vulnerability Pair: Example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0" y="1219200"/>
            <a:ext cx="7239000" cy="4648200"/>
          </a:xfrm>
        </p:spPr>
        <p:txBody>
          <a:bodyPr/>
          <a:lstStyle/>
          <a:p>
            <a:pPr marL="350838" lvl="2" indent="-350838">
              <a:spcBef>
                <a:spcPts val="438"/>
              </a:spcBef>
              <a:spcAft>
                <a:spcPts val="18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/>
            </a:pPr>
            <a:r>
              <a:rPr lang="en-US" sz="2800" dirty="0"/>
              <a:t>Threat Source</a:t>
            </a:r>
          </a:p>
          <a:p>
            <a:pPr marL="858838" lvl="3" indent="-457200">
              <a:spcBef>
                <a:spcPts val="438"/>
              </a:spcBef>
              <a:spcAft>
                <a:spcPts val="1800"/>
              </a:spcAft>
              <a:buClr>
                <a:schemeClr val="accent2"/>
              </a:buClr>
              <a:buSzPct val="85000"/>
              <a:buFont typeface="Arial" pitchFamily="34" charset="0"/>
              <a:buChar char="•"/>
              <a:defRPr/>
            </a:pPr>
            <a:r>
              <a:rPr lang="en-US" sz="2600" dirty="0"/>
              <a:t>Unauthorized users (e.g., hackers)</a:t>
            </a:r>
          </a:p>
          <a:p>
            <a:pPr marL="350838" lvl="2" indent="-350838">
              <a:spcBef>
                <a:spcPts val="438"/>
              </a:spcBef>
              <a:spcAft>
                <a:spcPts val="18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/>
            </a:pPr>
            <a:r>
              <a:rPr lang="en-US" sz="2800" dirty="0"/>
              <a:t>Vulnerability</a:t>
            </a:r>
          </a:p>
          <a:p>
            <a:pPr marL="858838" lvl="3" indent="-457200">
              <a:spcBef>
                <a:spcPts val="438"/>
              </a:spcBef>
              <a:spcAft>
                <a:spcPts val="1800"/>
              </a:spcAft>
              <a:buClr>
                <a:schemeClr val="accent2"/>
              </a:buClr>
              <a:buSzPct val="85000"/>
              <a:buFont typeface="Arial" pitchFamily="34" charset="0"/>
              <a:buChar char="•"/>
              <a:defRPr/>
            </a:pPr>
            <a:r>
              <a:rPr lang="en-US" sz="2600" dirty="0"/>
              <a:t>Identified flaws in system design</a:t>
            </a:r>
          </a:p>
          <a:p>
            <a:pPr marL="858838" lvl="3" indent="-457200">
              <a:spcBef>
                <a:spcPts val="438"/>
              </a:spcBef>
              <a:spcAft>
                <a:spcPts val="1800"/>
              </a:spcAft>
              <a:buClr>
                <a:schemeClr val="accent2"/>
              </a:buClr>
              <a:buSzPct val="85000"/>
              <a:buFont typeface="Arial" pitchFamily="34" charset="0"/>
              <a:buChar char="•"/>
              <a:defRPr/>
            </a:pPr>
            <a:r>
              <a:rPr lang="en-US" sz="2600" dirty="0"/>
              <a:t>New patches not applied</a:t>
            </a:r>
          </a:p>
          <a:p>
            <a:pPr marL="350838" lvl="2" indent="-350838">
              <a:spcBef>
                <a:spcPts val="438"/>
              </a:spcBef>
              <a:spcAft>
                <a:spcPts val="18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/>
            </a:pPr>
            <a:r>
              <a:rPr lang="en-US" sz="2800" dirty="0"/>
              <a:t>Threat Action</a:t>
            </a:r>
          </a:p>
          <a:p>
            <a:pPr marL="858838" lvl="3" indent="-457200">
              <a:spcBef>
                <a:spcPts val="438"/>
              </a:spcBef>
              <a:spcAft>
                <a:spcPts val="1800"/>
              </a:spcAft>
              <a:buClr>
                <a:schemeClr val="accent2"/>
              </a:buClr>
              <a:buSzPct val="85000"/>
              <a:buFont typeface="Arial" pitchFamily="34" charset="0"/>
              <a:buChar char="•"/>
              <a:defRPr/>
            </a:pPr>
            <a:r>
              <a:rPr lang="en-US" sz="2600" dirty="0"/>
              <a:t>Unauthorized access to files</a:t>
            </a:r>
          </a:p>
        </p:txBody>
      </p:sp>
    </p:spTree>
    <p:extLst>
      <p:ext uri="{BB962C8B-B14F-4D97-AF65-F5344CB8AC3E}">
        <p14:creationId xmlns:p14="http://schemas.microsoft.com/office/powerpoint/2010/main" val="4185055474"/>
      </p:ext>
    </p:extLst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Vulnerability Mitigation Techniques</a:t>
            </a:r>
            <a:endParaRPr lang="en-US" sz="3200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/>
          </p:nvPr>
        </p:nvGraphicFramePr>
        <p:xfrm>
          <a:off x="539750" y="1600200"/>
          <a:ext cx="829945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88802495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4" name="Text Box 9"/>
          <p:cNvSpPr>
            <a:spLocks noGrp="1" noChangeArrowheads="1"/>
          </p:cNvSpPr>
          <p:nvPr>
            <p:ph type="title"/>
          </p:nvPr>
        </p:nvSpPr>
        <p:spPr>
          <a:xfrm>
            <a:off x="539750" y="141288"/>
            <a:ext cx="7232650" cy="584775"/>
          </a:xfrm>
          <a:noFill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chemeClr val="tx2"/>
                </a:solidFill>
              </a:rPr>
              <a:t>Risk</a:t>
            </a:r>
            <a:r>
              <a:rPr lang="en-US" sz="3200"/>
              <a:t> </a:t>
            </a:r>
            <a:r>
              <a:rPr lang="en-US" sz="3200">
                <a:solidFill>
                  <a:schemeClr val="tx2"/>
                </a:solidFill>
              </a:rPr>
              <a:t>Identification Elements</a:t>
            </a:r>
          </a:p>
        </p:txBody>
      </p:sp>
      <p:graphicFrame>
        <p:nvGraphicFramePr>
          <p:cNvPr id="11286" name="Group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8418917"/>
              </p:ext>
            </p:extLst>
          </p:nvPr>
        </p:nvGraphicFramePr>
        <p:xfrm>
          <a:off x="609600" y="1143001"/>
          <a:ext cx="8001000" cy="495300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5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Component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Type or Source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52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Threats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3DE"/>
                    </a:solidFill>
                  </a:tcPr>
                </a:tc>
                <a:tc>
                  <a:txBody>
                    <a:bodyPr/>
                    <a:lstStyle/>
                    <a:p>
                      <a:pPr marL="230188" marR="0" lvl="1" indent="-1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External or internal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230188" marR="0" lvl="1" indent="-1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Natural or man-made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230188" marR="0" lvl="1" indent="-1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Intentional or accidental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3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18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Vulnerabilities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EF"/>
                    </a:solidFill>
                  </a:tcPr>
                </a:tc>
                <a:tc>
                  <a:txBody>
                    <a:bodyPr/>
                    <a:lstStyle/>
                    <a:p>
                      <a:pPr marL="230188" marR="0" lvl="1" indent="-1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Audit</a:t>
                      </a:r>
                    </a:p>
                    <a:p>
                      <a:pPr marL="230188" marR="0" lvl="1" indent="-1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Certification/accreditation records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230188" marR="0" lvl="1" indent="-1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 logs</a:t>
                      </a:r>
                    </a:p>
                    <a:p>
                      <a:pPr marL="230188" marR="0" lvl="1" indent="-1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Prior event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230188" marR="0" lvl="1" indent="-1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Trouble reports</a:t>
                      </a:r>
                    </a:p>
                    <a:p>
                      <a:pPr marL="230188" marR="0" lvl="1" indent="-1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Incident response teams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Vulnerability Mitigation Techniques (Cont).</a:t>
            </a:r>
            <a:endParaRPr lang="en-US" sz="3200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/>
          </p:nvPr>
        </p:nvGraphicFramePr>
        <p:xfrm>
          <a:off x="539750" y="1600200"/>
          <a:ext cx="829945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2408899"/>
      </p:ext>
    </p:extLst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Vulnerability Mitigation Techniques (Cont).</a:t>
            </a:r>
            <a:endParaRPr lang="en-US" sz="3200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/>
          </p:nvPr>
        </p:nvGraphicFramePr>
        <p:xfrm>
          <a:off x="539750" y="1600200"/>
          <a:ext cx="829945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80921347"/>
      </p:ext>
    </p:extLst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Best Practices for Managing Vulnerabilities</a:t>
            </a:r>
            <a:endParaRPr lang="en-US" sz="3200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/>
          </p:nvPr>
        </p:nvGraphicFramePr>
        <p:xfrm>
          <a:off x="539750" y="1600200"/>
          <a:ext cx="829945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23909521"/>
      </p:ext>
    </p:extLst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844550" y="304800"/>
            <a:ext cx="8299450" cy="1066800"/>
          </a:xfrm>
        </p:spPr>
        <p:txBody>
          <a:bodyPr/>
          <a:lstStyle/>
          <a:p>
            <a:r>
              <a:rPr lang="en-US" sz="3600"/>
              <a:t>Understanding and Managing Exploits</a:t>
            </a:r>
            <a:endParaRPr lang="en-US" sz="3600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524000"/>
            <a:ext cx="8610600" cy="4191000"/>
          </a:xfrm>
        </p:spPr>
        <p:txBody>
          <a:bodyPr/>
          <a:lstStyle/>
          <a:p>
            <a:pPr lvl="1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800"/>
              <a:t>An exploit is the act of taking advantage of a vulnerability</a:t>
            </a:r>
          </a:p>
          <a:p>
            <a:pPr lvl="2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400"/>
              <a:t>Executes a command or program against an IT system to take advantage of a weakness</a:t>
            </a:r>
          </a:p>
          <a:p>
            <a:pPr lvl="2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400"/>
              <a:t>Results in a compromise to the system, an application, or data</a:t>
            </a:r>
          </a:p>
        </p:txBody>
      </p:sp>
    </p:spTree>
    <p:extLst>
      <p:ext uri="{BB962C8B-B14F-4D97-AF65-F5344CB8AC3E}">
        <p14:creationId xmlns:p14="http://schemas.microsoft.com/office/powerpoint/2010/main" val="3945856227"/>
      </p:ext>
    </p:extLst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844550" y="304800"/>
            <a:ext cx="8299450" cy="1066800"/>
          </a:xfrm>
        </p:spPr>
        <p:txBody>
          <a:bodyPr/>
          <a:lstStyle/>
          <a:p>
            <a:r>
              <a:rPr lang="en-US" sz="3600"/>
              <a:t>Understanding and Managing Exploits (Cont.)</a:t>
            </a:r>
            <a:endParaRPr lang="en-US" sz="3600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524000"/>
            <a:ext cx="8610600" cy="4191000"/>
          </a:xfrm>
        </p:spPr>
        <p:txBody>
          <a:bodyPr/>
          <a:lstStyle/>
          <a:p>
            <a:pPr lvl="1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800"/>
              <a:t>Attacks executed by code primarily affect public-facing servers:</a:t>
            </a:r>
          </a:p>
          <a:p>
            <a:pPr lvl="2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400"/>
              <a:t>Web servers</a:t>
            </a:r>
          </a:p>
          <a:p>
            <a:pPr lvl="2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400"/>
              <a:t>Simple Mail Transfer Protocol (SMTP) e-mail servers</a:t>
            </a:r>
          </a:p>
          <a:p>
            <a:pPr lvl="2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400"/>
              <a:t>File Transfer Protocol (FTP) servers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46786"/>
      </p:ext>
    </p:extLst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982126"/>
            <a:ext cx="6628381" cy="3027683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Exploits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039736"/>
            <a:ext cx="7696200" cy="4648200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Attack public-facing servers</a:t>
            </a:r>
            <a:endParaRPr lang="en-US" sz="2400" dirty="0"/>
          </a:p>
          <a:p>
            <a:pPr lvl="1">
              <a:defRPr/>
            </a:pPr>
            <a:r>
              <a:rPr lang="en-US" sz="3000" dirty="0"/>
              <a:t>Buffer overflow</a:t>
            </a:r>
          </a:p>
          <a:p>
            <a:pPr lvl="1">
              <a:defRPr/>
            </a:pPr>
            <a:r>
              <a:rPr lang="en-US" sz="2800" dirty="0"/>
              <a:t>SQL injection</a:t>
            </a:r>
          </a:p>
          <a:p>
            <a:pPr lvl="1">
              <a:defRPr/>
            </a:pPr>
            <a:r>
              <a:rPr lang="en-US" sz="3000" dirty="0"/>
              <a:t>DoS attack</a:t>
            </a:r>
          </a:p>
          <a:p>
            <a:pPr lvl="1">
              <a:defRPr/>
            </a:pPr>
            <a:r>
              <a:rPr lang="en-US" sz="3000" dirty="0"/>
              <a:t>DDoS attack</a:t>
            </a:r>
          </a:p>
          <a:p>
            <a:pPr lvl="4"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6499470"/>
      </p:ext>
    </p:extLst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Exploit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039736"/>
            <a:ext cx="8382000" cy="4648200"/>
          </a:xfrm>
        </p:spPr>
        <p:txBody>
          <a:bodyPr/>
          <a:lstStyle/>
          <a:p>
            <a:r>
              <a:rPr lang="en-US" dirty="0"/>
              <a:t>SQL That might be used to process input from a web page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txtUserId</a:t>
            </a:r>
            <a:r>
              <a:rPr lang="en-US" dirty="0"/>
              <a:t> = </a:t>
            </a:r>
            <a:r>
              <a:rPr lang="en-US" dirty="0" err="1"/>
              <a:t>getRequestString</a:t>
            </a:r>
            <a:r>
              <a:rPr lang="en-US" dirty="0"/>
              <a:t>("</a:t>
            </a:r>
            <a:r>
              <a:rPr lang="en-US" dirty="0" err="1"/>
              <a:t>UserId</a:t>
            </a:r>
            <a:r>
              <a:rPr lang="en-US" dirty="0"/>
              <a:t>");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txtSQL</a:t>
            </a:r>
            <a:r>
              <a:rPr lang="en-US" dirty="0"/>
              <a:t> = "SELECT * FROM Users WHERE </a:t>
            </a:r>
            <a:r>
              <a:rPr lang="en-US" dirty="0" err="1"/>
              <a:t>UserId</a:t>
            </a:r>
            <a:r>
              <a:rPr lang="en-US" dirty="0"/>
              <a:t> = " + </a:t>
            </a:r>
            <a:r>
              <a:rPr lang="en-US" dirty="0" err="1"/>
              <a:t>txtUserId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User Enters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UserId</a:t>
            </a:r>
            <a:r>
              <a:rPr lang="en-US" dirty="0"/>
              <a:t>: 105 OR 1=1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Then, the SQL statement will look like this:</a:t>
            </a:r>
          </a:p>
          <a:p>
            <a:pPr marL="0" indent="0">
              <a:buNone/>
            </a:pPr>
            <a:r>
              <a:rPr lang="en-US" dirty="0"/>
              <a:t>	SELECT * FROM Users WHERE </a:t>
            </a:r>
            <a:r>
              <a:rPr lang="en-US" dirty="0" err="1"/>
              <a:t>UserId</a:t>
            </a:r>
            <a:r>
              <a:rPr lang="en-US" dirty="0"/>
              <a:t> = 105 OR 1=1;</a:t>
            </a:r>
          </a:p>
          <a:p>
            <a:pPr marL="0" indent="0">
              <a:buNone/>
            </a:pPr>
            <a:endParaRPr lang="en-US" dirty="0"/>
          </a:p>
          <a:p>
            <a:pPr marL="1830388" lvl="4" indent="0">
              <a:buNone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2040747"/>
      </p:ext>
    </p:extLst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Risk </a:t>
            </a:r>
            <a:r>
              <a:rPr lang="en-US" sz="3600"/>
              <a:t>Mitigation Techniques for Protecting Public-Facing Servers</a:t>
            </a:r>
            <a:endParaRPr lang="en-US" sz="3600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/>
          </p:nvPr>
        </p:nvGraphicFramePr>
        <p:xfrm>
          <a:off x="539750" y="1752600"/>
          <a:ext cx="829945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13171031"/>
      </p:ext>
    </p:extLst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Risk Mitigation Techniques for Protecting Public-Facing Servers</a:t>
            </a:r>
            <a:endParaRPr lang="en-US" sz="3600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/>
          </p:nvPr>
        </p:nvGraphicFramePr>
        <p:xfrm>
          <a:off x="539750" y="1828800"/>
          <a:ext cx="829945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11999748"/>
      </p:ext>
    </p:extLst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Best Practices for Managing Exploits</a:t>
            </a:r>
            <a:endParaRPr lang="en-US" sz="3600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/>
          </p:nvPr>
        </p:nvGraphicFramePr>
        <p:xfrm>
          <a:off x="539750" y="1524000"/>
          <a:ext cx="829945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6203062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4" name="Text Box 9"/>
          <p:cNvSpPr>
            <a:spLocks noGrp="1" noChangeArrowheads="1"/>
          </p:cNvSpPr>
          <p:nvPr>
            <p:ph type="title"/>
          </p:nvPr>
        </p:nvSpPr>
        <p:spPr>
          <a:xfrm>
            <a:off x="539750" y="141288"/>
            <a:ext cx="7232650" cy="584775"/>
          </a:xfrm>
          <a:noFill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chemeClr val="tx2"/>
                </a:solidFill>
              </a:rPr>
              <a:t>Risk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/>
                </a:solidFill>
              </a:rPr>
              <a:t>Identification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2D727-65C7-FE46-A9DF-E289D2682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Threats - Evaluate</a:t>
            </a:r>
          </a:p>
          <a:p>
            <a:pPr lvl="1">
              <a:defRPr/>
            </a:pPr>
            <a:r>
              <a:rPr lang="en-US" dirty="0"/>
              <a:t>Employee Records</a:t>
            </a:r>
          </a:p>
          <a:p>
            <a:pPr lvl="1">
              <a:defRPr/>
            </a:pPr>
            <a:r>
              <a:rPr lang="en-US" dirty="0"/>
              <a:t>Client files</a:t>
            </a:r>
          </a:p>
          <a:p>
            <a:pPr lvl="1">
              <a:defRPr/>
            </a:pPr>
            <a:r>
              <a:rPr lang="en-US" dirty="0"/>
              <a:t>Financial reports</a:t>
            </a:r>
          </a:p>
          <a:p>
            <a:pPr lvl="1">
              <a:defRPr/>
            </a:pPr>
            <a:r>
              <a:rPr lang="en-US" dirty="0"/>
              <a:t>Company history</a:t>
            </a:r>
          </a:p>
          <a:p>
            <a:pPr lvl="1">
              <a:defRPr/>
            </a:pPr>
            <a:r>
              <a:rPr lang="en-US" dirty="0"/>
              <a:t>Understand the   threats </a:t>
            </a:r>
          </a:p>
          <a:p>
            <a:pPr lvl="1">
              <a:defRPr/>
            </a:pPr>
            <a:r>
              <a:rPr lang="en-US" dirty="0"/>
              <a:t>Control the threats you can</a:t>
            </a:r>
          </a:p>
          <a:p>
            <a:pPr lvl="1">
              <a:defRPr/>
            </a:pPr>
            <a:r>
              <a:rPr lang="en-US" dirty="0"/>
              <a:t>Come up with a plan of execution when threats arise</a:t>
            </a:r>
          </a:p>
          <a:p>
            <a:pPr lvl="1" eaLnBrk="1" hangingPunct="1">
              <a:defRPr/>
            </a:pPr>
            <a:r>
              <a:rPr lang="en-US" dirty="0"/>
              <a:t>Vulnerabilities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59100"/>
      </p:ext>
    </p:extLst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844550" y="304800"/>
            <a:ext cx="8299450" cy="1066800"/>
          </a:xfrm>
        </p:spPr>
        <p:txBody>
          <a:bodyPr/>
          <a:lstStyle/>
          <a:p>
            <a:r>
              <a:rPr lang="en-US" sz="3600" dirty="0"/>
              <a:t>U.S. Government </a:t>
            </a:r>
            <a:br>
              <a:rPr lang="en-US" sz="3600" dirty="0"/>
            </a:br>
            <a:r>
              <a:rPr lang="en-US" sz="3600" dirty="0"/>
              <a:t>Risk Management Initiatives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524000"/>
            <a:ext cx="8610600" cy="4191000"/>
          </a:xfrm>
        </p:spPr>
        <p:txBody>
          <a:bodyPr/>
          <a:lstStyle/>
          <a:p>
            <a:pPr lvl="1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600" dirty="0"/>
              <a:t>The National Institute of Standards and Technology (NIST)</a:t>
            </a:r>
          </a:p>
          <a:p>
            <a:pPr lvl="1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600" dirty="0"/>
              <a:t>The Department of Homeland Security (DHS)</a:t>
            </a:r>
          </a:p>
          <a:p>
            <a:pPr lvl="1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600" dirty="0"/>
              <a:t>The National Cybersecurity and Communications Integration Center (NCCIC)</a:t>
            </a:r>
          </a:p>
          <a:p>
            <a:pPr lvl="1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600" dirty="0"/>
              <a:t>U.S. Computer Emergency Readiness Team </a:t>
            </a:r>
            <a:br>
              <a:rPr lang="en-US" sz="2600" dirty="0"/>
            </a:br>
            <a:r>
              <a:rPr lang="en-US" sz="2600" dirty="0"/>
              <a:t>(US-CERT)</a:t>
            </a:r>
          </a:p>
          <a:p>
            <a:pPr lvl="1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600" dirty="0"/>
              <a:t>The MITRE Corporation –  Common Vulnerabilities Exposure (CVE) List</a:t>
            </a:r>
          </a:p>
          <a:p>
            <a:pPr>
              <a:buSzPct val="85000"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2299226"/>
      </p:ext>
    </p:extLst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844550" y="304800"/>
            <a:ext cx="8299450" cy="1066800"/>
          </a:xfrm>
        </p:spPr>
        <p:txBody>
          <a:bodyPr/>
          <a:lstStyle/>
          <a:p>
            <a:r>
              <a:rPr lang="en-US" sz="3200"/>
              <a:t>Relationships Among Organizations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047" y="924238"/>
            <a:ext cx="5961905" cy="5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783091"/>
      </p:ext>
    </p:extLst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Summary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0838" indent="-350838">
              <a:spcAft>
                <a:spcPts val="1800"/>
              </a:spcAft>
            </a:pPr>
            <a:r>
              <a:rPr lang="en-US" sz="2800"/>
              <a:t>Importance of risk management</a:t>
            </a:r>
          </a:p>
          <a:p>
            <a:pPr marL="350838" indent="-350838">
              <a:spcAft>
                <a:spcPts val="1800"/>
              </a:spcAft>
            </a:pPr>
            <a:r>
              <a:rPr lang="en-US" sz="2800"/>
              <a:t>Risk, threats, and vulnerabilities</a:t>
            </a:r>
          </a:p>
          <a:p>
            <a:pPr marL="350838" indent="-350838">
              <a:spcAft>
                <a:spcPts val="1800"/>
              </a:spcAft>
            </a:pPr>
            <a:r>
              <a:rPr lang="en-US" sz="2800"/>
              <a:t>Methods of managing risks</a:t>
            </a:r>
          </a:p>
          <a:p>
            <a:pPr marL="350838" indent="-350838">
              <a:spcAft>
                <a:spcPts val="1800"/>
              </a:spcAft>
            </a:pPr>
            <a:r>
              <a:rPr lang="en-US" sz="2800"/>
              <a:t>Use of threat/vulnerability pairs in managing risk</a:t>
            </a:r>
          </a:p>
        </p:txBody>
      </p:sp>
    </p:spTree>
    <p:extLst>
      <p:ext uri="{BB962C8B-B14F-4D97-AF65-F5344CB8AC3E}">
        <p14:creationId xmlns:p14="http://schemas.microsoft.com/office/powerpoint/2010/main" val="2504742569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4" name="Text Box 9"/>
          <p:cNvSpPr>
            <a:spLocks noGrp="1" noChangeArrowheads="1"/>
          </p:cNvSpPr>
          <p:nvPr>
            <p:ph type="title"/>
          </p:nvPr>
        </p:nvSpPr>
        <p:spPr>
          <a:xfrm>
            <a:off x="539750" y="141288"/>
            <a:ext cx="7232650" cy="584775"/>
          </a:xfrm>
          <a:noFill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chemeClr val="tx2"/>
                </a:solidFill>
              </a:rPr>
              <a:t>Risk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/>
                </a:solidFill>
              </a:rPr>
              <a:t>Identification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2D727-65C7-FE46-A9DF-E289D2682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Vulnerabilities – Develop list of</a:t>
            </a:r>
          </a:p>
          <a:p>
            <a:pPr lvl="1"/>
            <a:r>
              <a:rPr lang="en-US" dirty="0"/>
              <a:t>Flaws</a:t>
            </a:r>
          </a:p>
          <a:p>
            <a:pPr lvl="1"/>
            <a:r>
              <a:rPr lang="en-US" dirty="0"/>
              <a:t>Weaknesses</a:t>
            </a:r>
          </a:p>
          <a:p>
            <a:pPr lvl="1"/>
            <a:endParaRPr lang="en-US" dirty="0"/>
          </a:p>
          <a:p>
            <a:r>
              <a:rPr lang="en-US" dirty="0"/>
              <a:t>Look at</a:t>
            </a:r>
          </a:p>
          <a:p>
            <a:pPr lvl="1"/>
            <a:r>
              <a:rPr lang="en-US" dirty="0"/>
              <a:t>Audits</a:t>
            </a:r>
          </a:p>
          <a:p>
            <a:pPr lvl="1"/>
            <a:r>
              <a:rPr lang="en-US" dirty="0"/>
              <a:t>Prior event history</a:t>
            </a:r>
          </a:p>
          <a:p>
            <a:pPr lvl="1"/>
            <a:r>
              <a:rPr lang="en-US" dirty="0"/>
              <a:t>Certification</a:t>
            </a:r>
          </a:p>
          <a:p>
            <a:pPr lvl="1"/>
            <a:r>
              <a:rPr lang="en-US" dirty="0"/>
              <a:t>Accreditation</a:t>
            </a:r>
          </a:p>
          <a:p>
            <a:pPr lvl="1"/>
            <a:r>
              <a:rPr lang="en-US" dirty="0"/>
              <a:t>System logs</a:t>
            </a:r>
          </a:p>
          <a:p>
            <a:pPr lvl="1"/>
            <a:r>
              <a:rPr lang="en-US" dirty="0"/>
              <a:t>Trouble reports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07201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686800" cy="990600"/>
          </a:xfrm>
        </p:spPr>
        <p:txBody>
          <a:bodyPr/>
          <a:lstStyle/>
          <a:p>
            <a:r>
              <a:rPr lang="en-US" sz="3600" dirty="0"/>
              <a:t>Techniques Used in Risk Management</a:t>
            </a:r>
          </a:p>
        </p:txBody>
      </p:sp>
      <p:sp>
        <p:nvSpPr>
          <p:cNvPr id="4" name="Hexagon 3"/>
          <p:cNvSpPr/>
          <p:nvPr/>
        </p:nvSpPr>
        <p:spPr>
          <a:xfrm>
            <a:off x="3124200" y="2133600"/>
            <a:ext cx="2971800" cy="236855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b="1" dirty="0"/>
              <a:t>Various Techniques of Risk Management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2743200" cy="4619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sz="2400" b="1">
                <a:solidFill>
                  <a:srgbClr val="000000"/>
                </a:solidFill>
              </a:rPr>
              <a:t>Avoidance</a:t>
            </a:r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2971800"/>
            <a:ext cx="2514600" cy="4619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400" b="1">
                <a:solidFill>
                  <a:srgbClr val="000000"/>
                </a:solidFill>
              </a:rPr>
              <a:t>Mitigation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724400"/>
            <a:ext cx="3429000" cy="4619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400" b="1">
                <a:solidFill>
                  <a:srgbClr val="000000"/>
                </a:solidFill>
              </a:rPr>
              <a:t>Cost-Benefit Analysis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10200" y="4724400"/>
            <a:ext cx="2971800" cy="4619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400" b="1">
                <a:solidFill>
                  <a:srgbClr val="000000"/>
                </a:solidFill>
              </a:rPr>
              <a:t>Residual Risk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24600" y="3119438"/>
            <a:ext cx="2743200" cy="4619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400" b="1">
                <a:solidFill>
                  <a:srgbClr val="000000"/>
                </a:solidFill>
              </a:rPr>
              <a:t>Acceptance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10200" y="1290638"/>
            <a:ext cx="2743200" cy="4619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400" b="1">
                <a:solidFill>
                  <a:srgbClr val="000000"/>
                </a:solidFill>
              </a:rPr>
              <a:t>Transfer</a:t>
            </a:r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4" name="Text Box 9"/>
          <p:cNvSpPr>
            <a:spLocks noGrp="1" noChangeArrowheads="1"/>
          </p:cNvSpPr>
          <p:nvPr>
            <p:ph type="title"/>
          </p:nvPr>
        </p:nvSpPr>
        <p:spPr>
          <a:xfrm>
            <a:off x="539750" y="141288"/>
            <a:ext cx="8147050" cy="584775"/>
          </a:xfr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Techniques Used in Risk Management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2D727-65C7-FE46-A9DF-E289D2682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7C5F79-B37F-7B43-83B9-B708E9D9B25A}"/>
              </a:ext>
            </a:extLst>
          </p:cNvPr>
          <p:cNvSpPr txBox="1">
            <a:spLocks/>
          </p:cNvSpPr>
          <p:nvPr/>
        </p:nvSpPr>
        <p:spPr bwMode="auto">
          <a:xfrm>
            <a:off x="692150" y="1447800"/>
            <a:ext cx="82994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3363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85000"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400">
                <a:solidFill>
                  <a:schemeClr val="tx1"/>
                </a:solidFill>
                <a:latin typeface="+mn-lt"/>
              </a:defRPr>
            </a:lvl3pPr>
            <a:lvl4pPr marL="15446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90000"/>
              <a:buChar char="›"/>
              <a:defRPr sz="1200">
                <a:solidFill>
                  <a:schemeClr val="tx1"/>
                </a:solidFill>
                <a:latin typeface="+mn-lt"/>
              </a:defRPr>
            </a:lvl4pPr>
            <a:lvl5pPr marL="20526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5pPr>
            <a:lvl6pPr marL="25098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6pPr>
            <a:lvl7pPr marL="29670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7pPr>
            <a:lvl8pPr marL="34242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8pPr>
            <a:lvl9pPr marL="38814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Avoidance</a:t>
            </a:r>
          </a:p>
          <a:p>
            <a:pPr lvl="1"/>
            <a:r>
              <a:rPr lang="en-US" kern="0" dirty="0"/>
              <a:t>To avoid the risk by eliminating the risk cause and/or consequence.</a:t>
            </a:r>
          </a:p>
          <a:p>
            <a:pPr lvl="1"/>
            <a:r>
              <a:rPr lang="en-US" kern="0" dirty="0"/>
              <a:t>Example: Moving the organization out of a flood zone.</a:t>
            </a:r>
          </a:p>
          <a:p>
            <a:endParaRPr lang="en-US" kern="0" dirty="0"/>
          </a:p>
          <a:p>
            <a:r>
              <a:rPr lang="en-US" kern="0" dirty="0"/>
              <a:t>Mitigation</a:t>
            </a:r>
          </a:p>
          <a:p>
            <a:pPr lvl="1"/>
            <a:r>
              <a:rPr lang="en-US" kern="0" dirty="0"/>
              <a:t>To institute measures to eliminate or reduce the vulnerability.</a:t>
            </a:r>
          </a:p>
          <a:p>
            <a:pPr lvl="1"/>
            <a:r>
              <a:rPr lang="en-US" kern="0" dirty="0"/>
              <a:t>Example: Prioritizing, evaluating, and implementing the appropriate risk-reducing controls.</a:t>
            </a:r>
          </a:p>
          <a:p>
            <a:endParaRPr lang="en-US" kern="0" dirty="0"/>
          </a:p>
          <a:p>
            <a:r>
              <a:rPr lang="en-US" kern="0" dirty="0"/>
              <a:t>Cost-Benefit Analysis (CBA)</a:t>
            </a:r>
          </a:p>
          <a:p>
            <a:pPr lvl="1"/>
            <a:r>
              <a:rPr lang="en-US" kern="0" dirty="0"/>
              <a:t>To compare the impact of a realized risk to the cost associated with its mitigation. A CBA will include estimation of the likelihood of occurrence and impact of loss.</a:t>
            </a:r>
          </a:p>
          <a:p>
            <a:pPr lvl="1"/>
            <a:r>
              <a:rPr lang="en-US" kern="0" dirty="0"/>
              <a:t>Example: If your organization is located on a mountain top, is it cost-effective to purchase flood insurance?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56285250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4" name="Text Box 9"/>
          <p:cNvSpPr>
            <a:spLocks noGrp="1" noChangeArrowheads="1"/>
          </p:cNvSpPr>
          <p:nvPr>
            <p:ph type="title"/>
          </p:nvPr>
        </p:nvSpPr>
        <p:spPr>
          <a:xfrm>
            <a:off x="539750" y="141288"/>
            <a:ext cx="8147050" cy="584775"/>
          </a:xfr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Techniques Used in Risk Management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2D727-65C7-FE46-A9DF-E289D2682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7C5F79-B37F-7B43-83B9-B708E9D9B25A}"/>
              </a:ext>
            </a:extLst>
          </p:cNvPr>
          <p:cNvSpPr txBox="1">
            <a:spLocks/>
          </p:cNvSpPr>
          <p:nvPr/>
        </p:nvSpPr>
        <p:spPr bwMode="auto">
          <a:xfrm>
            <a:off x="685800" y="1185333"/>
            <a:ext cx="82994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3363" indent="-233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85000"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400">
                <a:solidFill>
                  <a:schemeClr val="tx1"/>
                </a:solidFill>
                <a:latin typeface="+mn-lt"/>
              </a:defRPr>
            </a:lvl3pPr>
            <a:lvl4pPr marL="15446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SzPct val="90000"/>
              <a:buChar char="›"/>
              <a:defRPr sz="1200">
                <a:solidFill>
                  <a:schemeClr val="tx1"/>
                </a:solidFill>
                <a:latin typeface="+mn-lt"/>
              </a:defRPr>
            </a:lvl4pPr>
            <a:lvl5pPr marL="20526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5pPr>
            <a:lvl6pPr marL="25098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6pPr>
            <a:lvl7pPr marL="29670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7pPr>
            <a:lvl8pPr marL="34242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8pPr>
            <a:lvl9pPr marL="3881438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D6E2E"/>
              </a:buClr>
              <a:buChar char="-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Transfer</a:t>
            </a:r>
          </a:p>
          <a:p>
            <a:pPr lvl="1"/>
            <a:r>
              <a:rPr lang="en-US" kern="0" dirty="0"/>
              <a:t>To move the risk impact from the organization to another entity. </a:t>
            </a:r>
          </a:p>
          <a:p>
            <a:pPr lvl="1"/>
            <a:r>
              <a:rPr lang="en-US" kern="0" dirty="0"/>
              <a:t>Example: To transfer the risk by using other options , such as purchasing insurance, to compensate for the loss.</a:t>
            </a:r>
          </a:p>
          <a:p>
            <a:endParaRPr lang="en-US" kern="0" dirty="0"/>
          </a:p>
          <a:p>
            <a:r>
              <a:rPr lang="en-US" kern="0" dirty="0"/>
              <a:t>Acceptance</a:t>
            </a:r>
          </a:p>
          <a:p>
            <a:pPr lvl="1"/>
            <a:r>
              <a:rPr lang="en-US" kern="0" dirty="0"/>
              <a:t>To recognize that the risk cannot be economically mitigated and accept is as a “cost of doing business”. </a:t>
            </a:r>
          </a:p>
          <a:p>
            <a:pPr lvl="1"/>
            <a:r>
              <a:rPr lang="en-US" kern="0" dirty="0"/>
              <a:t>Example: To accept that you cannot control the weather causing a power outage and your organization is temporarily disabled.</a:t>
            </a:r>
          </a:p>
          <a:p>
            <a:endParaRPr lang="en-US" kern="0" dirty="0"/>
          </a:p>
          <a:p>
            <a:r>
              <a:rPr lang="en-US" kern="0" dirty="0"/>
              <a:t>Residual Risk</a:t>
            </a:r>
          </a:p>
          <a:p>
            <a:pPr lvl="1"/>
            <a:r>
              <a:rPr lang="en-US" kern="0" dirty="0"/>
              <a:t>To know the risk that remains after identified risks have been mitigated or accepted. </a:t>
            </a:r>
          </a:p>
          <a:p>
            <a:pPr lvl="1"/>
            <a:r>
              <a:rPr lang="en-US" kern="0" dirty="0"/>
              <a:t>Example: A department determines that the cost for installing and maintaining add-on security software for the stand-alone personal computer ( PC) that stores its sensitive files is not justifiable, but that administrative and physical controls should be implemented to make physical access to that PC more difficult.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777091220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Cost Benefit Analysis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143000"/>
            <a:ext cx="8077200" cy="5105400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Consider:</a:t>
            </a:r>
          </a:p>
          <a:p>
            <a:pPr lvl="1">
              <a:defRPr/>
            </a:pPr>
            <a:r>
              <a:rPr lang="en-US" sz="3000" dirty="0"/>
              <a:t>Cost of Control</a:t>
            </a:r>
          </a:p>
          <a:p>
            <a:pPr lvl="1">
              <a:defRPr/>
            </a:pPr>
            <a:r>
              <a:rPr lang="en-US" sz="3000" dirty="0"/>
              <a:t>Projected Benefits</a:t>
            </a:r>
          </a:p>
          <a:p>
            <a:pPr marL="1588" indent="0">
              <a:buNone/>
              <a:defRPr/>
            </a:pPr>
            <a:endParaRPr lang="en-US" sz="2000" dirty="0"/>
          </a:p>
          <a:p>
            <a:pPr marL="1588" indent="0">
              <a:buNone/>
              <a:defRPr/>
            </a:pPr>
            <a:r>
              <a:rPr lang="en-US" sz="2000" dirty="0"/>
              <a:t>Loss Reduction = Loss Before Control – Loss After Control</a:t>
            </a:r>
          </a:p>
          <a:p>
            <a:pPr marL="1588" indent="0">
              <a:buNone/>
              <a:defRPr/>
            </a:pPr>
            <a:r>
              <a:rPr lang="en-US" sz="2000" dirty="0"/>
              <a:t>Loss Before = $100,000; Loss After = $10,000; Reduction = $90,000</a:t>
            </a:r>
          </a:p>
          <a:p>
            <a:pPr marL="1588" indent="0">
              <a:buNone/>
              <a:defRPr/>
            </a:pPr>
            <a:endParaRPr lang="en-US" sz="2100" dirty="0"/>
          </a:p>
          <a:p>
            <a:pPr marL="1588" indent="0">
              <a:buNone/>
              <a:defRPr/>
            </a:pPr>
            <a:r>
              <a:rPr lang="en-US" sz="2000" dirty="0"/>
              <a:t>Cost of Control = $7,000</a:t>
            </a:r>
          </a:p>
          <a:p>
            <a:pPr marL="1588" indent="0">
              <a:buNone/>
              <a:defRPr/>
            </a:pPr>
            <a:r>
              <a:rPr lang="en-US" sz="2000" dirty="0"/>
              <a:t>Benefit = Reduction – Cost</a:t>
            </a:r>
          </a:p>
          <a:p>
            <a:pPr marL="1588" indent="0">
              <a:buNone/>
              <a:defRPr/>
            </a:pPr>
            <a:r>
              <a:rPr lang="en-US" sz="2000" dirty="0"/>
              <a:t>$83,000 = $90,000 - $7,000</a:t>
            </a:r>
          </a:p>
          <a:p>
            <a:pPr marL="1588" indent="0">
              <a:buNone/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4273843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1_Blank Presentation">
  <a:themeElements>
    <a:clrScheme name="1_Blank Presentation 2">
      <a:dk1>
        <a:srgbClr val="000000"/>
      </a:dk1>
      <a:lt1>
        <a:srgbClr val="FFFFFF"/>
      </a:lt1>
      <a:dk2>
        <a:srgbClr val="204F91"/>
      </a:dk2>
      <a:lt2>
        <a:srgbClr val="A1A8AD"/>
      </a:lt2>
      <a:accent1>
        <a:srgbClr val="38629C"/>
      </a:accent1>
      <a:accent2>
        <a:srgbClr val="FE9901"/>
      </a:accent2>
      <a:accent3>
        <a:srgbClr val="FFFFFF"/>
      </a:accent3>
      <a:accent4>
        <a:srgbClr val="000000"/>
      </a:accent4>
      <a:accent5>
        <a:srgbClr val="AEB7CB"/>
      </a:accent5>
      <a:accent6>
        <a:srgbClr val="E68A01"/>
      </a:accent6>
      <a:hlink>
        <a:srgbClr val="7DBA00"/>
      </a:hlink>
      <a:folHlink>
        <a:srgbClr val="9C1F2E"/>
      </a:folHlink>
    </a:clrScheme>
    <a:fontScheme name="1_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204F91"/>
        </a:dk2>
        <a:lt2>
          <a:srgbClr val="A1A8AD"/>
        </a:lt2>
        <a:accent1>
          <a:srgbClr val="38629C"/>
        </a:accent1>
        <a:accent2>
          <a:srgbClr val="FE9901"/>
        </a:accent2>
        <a:accent3>
          <a:srgbClr val="FFFFFF"/>
        </a:accent3>
        <a:accent4>
          <a:srgbClr val="000000"/>
        </a:accent4>
        <a:accent5>
          <a:srgbClr val="AEB7CB"/>
        </a:accent5>
        <a:accent6>
          <a:srgbClr val="E68A01"/>
        </a:accent6>
        <a:hlink>
          <a:srgbClr val="7DBA00"/>
        </a:hlink>
        <a:folHlink>
          <a:srgbClr val="9C1F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3366"/>
        </a:dk2>
        <a:lt2>
          <a:srgbClr val="A1A8AD"/>
        </a:lt2>
        <a:accent1>
          <a:srgbClr val="A8C77F"/>
        </a:accent1>
        <a:accent2>
          <a:srgbClr val="547933"/>
        </a:accent2>
        <a:accent3>
          <a:srgbClr val="FFFFFF"/>
        </a:accent3>
        <a:accent4>
          <a:srgbClr val="000000"/>
        </a:accent4>
        <a:accent5>
          <a:srgbClr val="D1E0C0"/>
        </a:accent5>
        <a:accent6>
          <a:srgbClr val="4B6D2D"/>
        </a:accent6>
        <a:hlink>
          <a:srgbClr val="E6851A"/>
        </a:hlink>
        <a:folHlink>
          <a:srgbClr val="9C1F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D2E0BA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BECBA8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C57F21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B2721D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3366"/>
        </a:dk1>
        <a:lt1>
          <a:srgbClr val="FFFFFF"/>
        </a:lt1>
        <a:dk2>
          <a:srgbClr val="204F91"/>
        </a:dk2>
        <a:lt2>
          <a:srgbClr val="A1A8AD"/>
        </a:lt2>
        <a:accent1>
          <a:srgbClr val="73B244"/>
        </a:accent1>
        <a:accent2>
          <a:srgbClr val="932121"/>
        </a:accent2>
        <a:accent3>
          <a:srgbClr val="FFFFFF"/>
        </a:accent3>
        <a:accent4>
          <a:srgbClr val="002A56"/>
        </a:accent4>
        <a:accent5>
          <a:srgbClr val="BCD5B0"/>
        </a:accent5>
        <a:accent6>
          <a:srgbClr val="851D1D"/>
        </a:accent6>
        <a:hlink>
          <a:srgbClr val="67983A"/>
        </a:hlink>
        <a:folHlink>
          <a:srgbClr val="315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003366"/>
        </a:dk1>
        <a:lt1>
          <a:srgbClr val="FFFFFF"/>
        </a:lt1>
        <a:dk2>
          <a:srgbClr val="204F91"/>
        </a:dk2>
        <a:lt2>
          <a:srgbClr val="A1A8AD"/>
        </a:lt2>
        <a:accent1>
          <a:srgbClr val="D7D214"/>
        </a:accent1>
        <a:accent2>
          <a:srgbClr val="932121"/>
        </a:accent2>
        <a:accent3>
          <a:srgbClr val="FFFFFF"/>
        </a:accent3>
        <a:accent4>
          <a:srgbClr val="002A56"/>
        </a:accent4>
        <a:accent5>
          <a:srgbClr val="E8E5AA"/>
        </a:accent5>
        <a:accent6>
          <a:srgbClr val="851D1D"/>
        </a:accent6>
        <a:hlink>
          <a:srgbClr val="67983A"/>
        </a:hlink>
        <a:folHlink>
          <a:srgbClr val="315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DD9043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C8823C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2">
      <a:dk1>
        <a:srgbClr val="000000"/>
      </a:dk1>
      <a:lt1>
        <a:srgbClr val="FFFFFF"/>
      </a:lt1>
      <a:dk2>
        <a:srgbClr val="204F91"/>
      </a:dk2>
      <a:lt2>
        <a:srgbClr val="A1A8AD"/>
      </a:lt2>
      <a:accent1>
        <a:srgbClr val="38629C"/>
      </a:accent1>
      <a:accent2>
        <a:srgbClr val="FE9901"/>
      </a:accent2>
      <a:accent3>
        <a:srgbClr val="FFFFFF"/>
      </a:accent3>
      <a:accent4>
        <a:srgbClr val="000000"/>
      </a:accent4>
      <a:accent5>
        <a:srgbClr val="AEB7CB"/>
      </a:accent5>
      <a:accent6>
        <a:srgbClr val="E68A01"/>
      </a:accent6>
      <a:hlink>
        <a:srgbClr val="7DBA00"/>
      </a:hlink>
      <a:folHlink>
        <a:srgbClr val="9C1F2E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204F91"/>
        </a:dk2>
        <a:lt2>
          <a:srgbClr val="A1A8AD"/>
        </a:lt2>
        <a:accent1>
          <a:srgbClr val="38629C"/>
        </a:accent1>
        <a:accent2>
          <a:srgbClr val="FE9901"/>
        </a:accent2>
        <a:accent3>
          <a:srgbClr val="FFFFFF"/>
        </a:accent3>
        <a:accent4>
          <a:srgbClr val="000000"/>
        </a:accent4>
        <a:accent5>
          <a:srgbClr val="AEB7CB"/>
        </a:accent5>
        <a:accent6>
          <a:srgbClr val="E68A01"/>
        </a:accent6>
        <a:hlink>
          <a:srgbClr val="7DBA00"/>
        </a:hlink>
        <a:folHlink>
          <a:srgbClr val="9C1F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3366"/>
        </a:dk2>
        <a:lt2>
          <a:srgbClr val="A1A8AD"/>
        </a:lt2>
        <a:accent1>
          <a:srgbClr val="A8C77F"/>
        </a:accent1>
        <a:accent2>
          <a:srgbClr val="547933"/>
        </a:accent2>
        <a:accent3>
          <a:srgbClr val="FFFFFF"/>
        </a:accent3>
        <a:accent4>
          <a:srgbClr val="000000"/>
        </a:accent4>
        <a:accent5>
          <a:srgbClr val="D1E0C0"/>
        </a:accent5>
        <a:accent6>
          <a:srgbClr val="4B6D2D"/>
        </a:accent6>
        <a:hlink>
          <a:srgbClr val="E6851A"/>
        </a:hlink>
        <a:folHlink>
          <a:srgbClr val="9C1F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D2E0BA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BECBA8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C57F21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B2721D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3366"/>
        </a:dk1>
        <a:lt1>
          <a:srgbClr val="FFFFFF"/>
        </a:lt1>
        <a:dk2>
          <a:srgbClr val="204F91"/>
        </a:dk2>
        <a:lt2>
          <a:srgbClr val="A1A8AD"/>
        </a:lt2>
        <a:accent1>
          <a:srgbClr val="73B244"/>
        </a:accent1>
        <a:accent2>
          <a:srgbClr val="932121"/>
        </a:accent2>
        <a:accent3>
          <a:srgbClr val="FFFFFF"/>
        </a:accent3>
        <a:accent4>
          <a:srgbClr val="002A56"/>
        </a:accent4>
        <a:accent5>
          <a:srgbClr val="BCD5B0"/>
        </a:accent5>
        <a:accent6>
          <a:srgbClr val="851D1D"/>
        </a:accent6>
        <a:hlink>
          <a:srgbClr val="67983A"/>
        </a:hlink>
        <a:folHlink>
          <a:srgbClr val="315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3366"/>
        </a:dk1>
        <a:lt1>
          <a:srgbClr val="FFFFFF"/>
        </a:lt1>
        <a:dk2>
          <a:srgbClr val="204F91"/>
        </a:dk2>
        <a:lt2>
          <a:srgbClr val="A1A8AD"/>
        </a:lt2>
        <a:accent1>
          <a:srgbClr val="D7D214"/>
        </a:accent1>
        <a:accent2>
          <a:srgbClr val="932121"/>
        </a:accent2>
        <a:accent3>
          <a:srgbClr val="FFFFFF"/>
        </a:accent3>
        <a:accent4>
          <a:srgbClr val="002A56"/>
        </a:accent4>
        <a:accent5>
          <a:srgbClr val="E8E5AA"/>
        </a:accent5>
        <a:accent6>
          <a:srgbClr val="851D1D"/>
        </a:accent6>
        <a:hlink>
          <a:srgbClr val="67983A"/>
        </a:hlink>
        <a:folHlink>
          <a:srgbClr val="315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DD9043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C8823C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</Template>
  <TotalTime>6635</TotalTime>
  <Words>1606</Words>
  <Application>Microsoft Macintosh PowerPoint</Application>
  <PresentationFormat>On-screen Show (4:3)</PresentationFormat>
  <Paragraphs>376</Paragraphs>
  <Slides>42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Times</vt:lpstr>
      <vt:lpstr>Wingdings</vt:lpstr>
      <vt:lpstr>1_Blank Presentation</vt:lpstr>
      <vt:lpstr>Blank Presentation</vt:lpstr>
      <vt:lpstr>PowerPoint Presentation</vt:lpstr>
      <vt:lpstr>Risk Identification Process</vt:lpstr>
      <vt:lpstr>Risk Identification Elements</vt:lpstr>
      <vt:lpstr>Risk Identification Elements</vt:lpstr>
      <vt:lpstr>Risk Identification Elements</vt:lpstr>
      <vt:lpstr>Techniques Used in Risk Management</vt:lpstr>
      <vt:lpstr>Techniques Used in Risk Management</vt:lpstr>
      <vt:lpstr>Techniques Used in Risk Management</vt:lpstr>
      <vt:lpstr>Cost Benefit Analysis</vt:lpstr>
      <vt:lpstr>PowerPoint Presentation</vt:lpstr>
      <vt:lpstr>Threats to Info Systems</vt:lpstr>
      <vt:lpstr>The Uncontrollable Nature of Threats</vt:lpstr>
      <vt:lpstr>Unintentional Threats</vt:lpstr>
      <vt:lpstr>Intentional Threats</vt:lpstr>
      <vt:lpstr>PowerPoint Presentation</vt:lpstr>
      <vt:lpstr>Common Attackers</vt:lpstr>
      <vt:lpstr>Best Practices for Managing Threats</vt:lpstr>
      <vt:lpstr>Best Practices for Managing Threats (Cont.)</vt:lpstr>
      <vt:lpstr>Understanding and Managing Vulnerabilities</vt:lpstr>
      <vt:lpstr>Understanding and Managing Vulnerabilities</vt:lpstr>
      <vt:lpstr>Threat/Vulnerability Pair</vt:lpstr>
      <vt:lpstr>From SANS  2017 Threat Landscape Survey:  Users on the Front Line  </vt:lpstr>
      <vt:lpstr>From SANS  2017 Threat Landscape Survey:  Users on the Front Line  </vt:lpstr>
      <vt:lpstr>(From Same Document) </vt:lpstr>
      <vt:lpstr>Readings Posted on Blackboard </vt:lpstr>
      <vt:lpstr>Threat/Vulnerability Pair and Threat Action</vt:lpstr>
      <vt:lpstr>Threat/Vulnerability Pair: Example 1</vt:lpstr>
      <vt:lpstr>Threat/Vulnerability Pair: Example 2</vt:lpstr>
      <vt:lpstr>Vulnerability Mitigation Techniques</vt:lpstr>
      <vt:lpstr>Vulnerability Mitigation Techniques (Cont).</vt:lpstr>
      <vt:lpstr>Vulnerability Mitigation Techniques (Cont).</vt:lpstr>
      <vt:lpstr>Best Practices for Managing Vulnerabilities</vt:lpstr>
      <vt:lpstr>Understanding and Managing Exploits</vt:lpstr>
      <vt:lpstr>Understanding and Managing Exploits (Cont.)</vt:lpstr>
      <vt:lpstr>Exploits</vt:lpstr>
      <vt:lpstr>Exploit Example</vt:lpstr>
      <vt:lpstr>Risk Mitigation Techniques for Protecting Public-Facing Servers</vt:lpstr>
      <vt:lpstr>Risk Mitigation Techniques for Protecting Public-Facing Servers</vt:lpstr>
      <vt:lpstr>Best Practices for Managing Exploits</vt:lpstr>
      <vt:lpstr>U.S. Government  Risk Management Initiatives</vt:lpstr>
      <vt:lpstr>Relationships Among Organizations</vt:lpstr>
      <vt:lpstr>Summary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Anjana</dc:creator>
  <cp:lastModifiedBy>Kevin Lillis</cp:lastModifiedBy>
  <cp:revision>315</cp:revision>
  <dcterms:created xsi:type="dcterms:W3CDTF">2010-12-08T20:48:18Z</dcterms:created>
  <dcterms:modified xsi:type="dcterms:W3CDTF">2019-09-12T20:31:38Z</dcterms:modified>
</cp:coreProperties>
</file>