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8C0C-88C5-4061-9717-11401C7D5DF9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B433-1BA2-491C-ADA3-3C025D8F2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80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8C0C-88C5-4061-9717-11401C7D5DF9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B433-1BA2-491C-ADA3-3C025D8F2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634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8C0C-88C5-4061-9717-11401C7D5DF9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B433-1BA2-491C-ADA3-3C025D8F2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11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8C0C-88C5-4061-9717-11401C7D5DF9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B433-1BA2-491C-ADA3-3C025D8F2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441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8C0C-88C5-4061-9717-11401C7D5DF9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B433-1BA2-491C-ADA3-3C025D8F2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20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8C0C-88C5-4061-9717-11401C7D5DF9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B433-1BA2-491C-ADA3-3C025D8F2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60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8C0C-88C5-4061-9717-11401C7D5DF9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B433-1BA2-491C-ADA3-3C025D8F2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24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8C0C-88C5-4061-9717-11401C7D5DF9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B433-1BA2-491C-ADA3-3C025D8F2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82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8C0C-88C5-4061-9717-11401C7D5DF9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B433-1BA2-491C-ADA3-3C025D8F2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68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8C0C-88C5-4061-9717-11401C7D5DF9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B433-1BA2-491C-ADA3-3C025D8F2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61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8C0C-88C5-4061-9717-11401C7D5DF9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B433-1BA2-491C-ADA3-3C025D8F2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02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8C0C-88C5-4061-9717-11401C7D5DF9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B433-1BA2-491C-ADA3-3C025D8F2C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74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0" y="398833"/>
              <a:ext cx="2743200" cy="6245157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371600" y="321012"/>
              <a:ext cx="11478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讀取檔案</a:t>
              </a:r>
              <a:endParaRPr lang="zh-TW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918299" y="865763"/>
              <a:ext cx="5233480" cy="2169268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930629" y="933857"/>
              <a:ext cx="1793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每次迭代的過程</a:t>
              </a:r>
              <a:endParaRPr lang="zh-TW" altLang="en-US" b="1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206887" y="4202349"/>
              <a:ext cx="4516873" cy="2341125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6248401" y="3833017"/>
              <a:ext cx="998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solidFill>
                    <a:schemeClr val="accent6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圖呈現</a:t>
              </a:r>
              <a:endParaRPr lang="zh-TW" altLang="en-US" b="1" dirty="0"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8252299" y="612842"/>
              <a:ext cx="3939701" cy="2859931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10299970" y="1454605"/>
              <a:ext cx="1772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n>
                    <a:solidFill>
                      <a:srgbClr val="7030A0"/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主要執行按鈕</a:t>
              </a:r>
              <a:endParaRPr lang="zh-TW" altLang="en-US" b="1" dirty="0">
                <a:ln>
                  <a:solidFill>
                    <a:srgbClr val="7030A0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252299" y="3521411"/>
              <a:ext cx="3939701" cy="3122579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134274" y="5712077"/>
              <a:ext cx="28404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n>
                    <a:solidFill>
                      <a:schemeClr val="accent4">
                        <a:lumMod val="75000"/>
                      </a:schemeClr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演算法參數調整及註解</a:t>
              </a:r>
              <a:endParaRPr lang="zh-TW" altLang="en-US" b="1" dirty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57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/>
          <p:cNvGrpSpPr/>
          <p:nvPr/>
        </p:nvGrpSpPr>
        <p:grpSpPr>
          <a:xfrm>
            <a:off x="1" y="0"/>
            <a:ext cx="12281169" cy="6858000"/>
            <a:chOff x="1" y="0"/>
            <a:chExt cx="12281169" cy="6858000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0"/>
              <a:ext cx="12192000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8252299" y="593387"/>
              <a:ext cx="3939701" cy="2918297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8398213" y="1600520"/>
              <a:ext cx="3647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n>
                    <a:solidFill>
                      <a:srgbClr val="7030A0"/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可以選擇解代理人個數及</a:t>
              </a:r>
              <a:r>
                <a:rPr lang="en-US" altLang="zh-TW" b="1" dirty="0" smtClean="0">
                  <a:ln>
                    <a:solidFill>
                      <a:srgbClr val="7030A0"/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CV</a:t>
              </a:r>
              <a:r>
                <a:rPr lang="zh-TW" altLang="en-US" b="1" dirty="0" smtClean="0">
                  <a:ln>
                    <a:solidFill>
                      <a:srgbClr val="7030A0"/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次</a:t>
              </a:r>
              <a:r>
                <a:rPr lang="zh-TW" altLang="en-US" b="1" dirty="0">
                  <a:ln>
                    <a:solidFill>
                      <a:srgbClr val="7030A0"/>
                    </a:solidFill>
                  </a:ln>
                  <a:solidFill>
                    <a:schemeClr val="accent6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數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8252298" y="3579779"/>
              <a:ext cx="3793787" cy="6420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163127" y="4319878"/>
              <a:ext cx="4118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呈現比較方法中最佳方法、解及目標值</a:t>
              </a:r>
              <a:endParaRPr lang="zh-TW" altLang="en-US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772384" y="843065"/>
              <a:ext cx="5333998" cy="2191966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813570" y="1061112"/>
              <a:ext cx="3104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各方法比較之每次迭代過程</a:t>
              </a:r>
              <a:endParaRPr lang="zh-TW" altLang="en-US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739960" y="3511684"/>
              <a:ext cx="5333998" cy="272374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4512013" y="3112373"/>
              <a:ext cx="1655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各方法最佳解</a:t>
              </a:r>
              <a:endParaRPr lang="zh-TW" alt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666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/>
          <p:cNvGrpSpPr/>
          <p:nvPr/>
        </p:nvGrpSpPr>
        <p:grpSpPr>
          <a:xfrm>
            <a:off x="0" y="0"/>
            <a:ext cx="12281170" cy="6858000"/>
            <a:chOff x="0" y="0"/>
            <a:chExt cx="12281170" cy="685800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8252298" y="3579778"/>
              <a:ext cx="3793787" cy="106031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8163127" y="4917330"/>
              <a:ext cx="41180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呈現比較方法中最佳方法、解及目標值</a:t>
              </a:r>
              <a:endParaRPr lang="en-US" altLang="zh-TW" b="1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endParaRPr lang="en-US" altLang="zh-TW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呈現比較方法中平均的最佳方法及目標值</a:t>
              </a:r>
              <a:endParaRPr lang="en-US" altLang="zh-TW" b="1" dirty="0" smtClean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772384" y="843065"/>
              <a:ext cx="5333998" cy="2262422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406630" y="1061112"/>
              <a:ext cx="3511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每次</a:t>
              </a:r>
              <a:r>
                <a:rPr lang="en-US" altLang="zh-TW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Cross</a:t>
              </a:r>
              <a:r>
                <a:rPr lang="zh-TW" altLang="en-US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Validation</a:t>
              </a:r>
              <a:r>
                <a:rPr lang="zh-TW" altLang="en-US" b="1" dirty="0" smtClean="0">
                  <a:ln>
                    <a:solidFill>
                      <a:schemeClr val="accent2">
                        <a:lumMod val="75000"/>
                      </a:schemeClr>
                    </a:solidFill>
                  </a:ln>
                  <a:solidFill>
                    <a:schemeClr val="accent2">
                      <a:lumMod val="75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的最佳值</a:t>
              </a:r>
              <a:endParaRPr lang="zh-TW" altLang="en-US" b="1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739960" y="3511683"/>
              <a:ext cx="5333998" cy="281129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512012" y="3112373"/>
              <a:ext cx="4118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b="1" dirty="0" smtClean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各方法最佳解及平均數、標準差</a:t>
              </a:r>
              <a:endParaRPr lang="zh-TW" alt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388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80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劉晏誠</dc:creator>
  <cp:lastModifiedBy>劉晏誠</cp:lastModifiedBy>
  <cp:revision>7</cp:revision>
  <dcterms:created xsi:type="dcterms:W3CDTF">2021-01-12T12:50:30Z</dcterms:created>
  <dcterms:modified xsi:type="dcterms:W3CDTF">2021-01-12T14:22:42Z</dcterms:modified>
</cp:coreProperties>
</file>