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8"/>
  </p:normalViewPr>
  <p:slideViewPr>
    <p:cSldViewPr snapToGrid="0">
      <p:cViewPr varScale="1">
        <p:scale>
          <a:sx n="51" d="100"/>
          <a:sy n="51" d="100"/>
        </p:scale>
        <p:origin x="2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9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9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2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2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CC78-9238-4D5F-A70E-FE6E170BA1F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FFF8-D254-4B3C-9114-65F88A10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ngyan.baidu.com/article/b87fe19e7c56bd52183568f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张迅晖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37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www.trustie.net</a:t>
            </a:r>
            <a:r>
              <a:rPr kumimoji="1" lang="en-US" altLang="zh-CN" dirty="0"/>
              <a:t>/projects/4886/repository/</a:t>
            </a:r>
            <a:r>
              <a:rPr kumimoji="1" lang="en-US" altLang="zh-CN" dirty="0" err="1"/>
              <a:t>dbdesign_example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0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目的是用来简化新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应用的初始搭建以及开发过程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以前在写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项目的时候，要配置各种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spring4</a:t>
            </a:r>
            <a:r>
              <a:rPr lang="zh-CN" altLang="en-US" dirty="0" smtClean="0"/>
              <a:t>可以做到无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，但一个大项目需要很多的包，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配置文件大</a:t>
            </a:r>
            <a:endParaRPr lang="en-US" altLang="zh-CN" dirty="0" smtClean="0"/>
          </a:p>
          <a:p>
            <a:r>
              <a:rPr lang="en-US" altLang="zh-CN" dirty="0" smtClean="0"/>
              <a:t>Spring Boot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便于编码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通过注解的方式提高工作效率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配置简单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所有的配置都集中在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容易部署</a:t>
            </a:r>
            <a:r>
              <a:rPr lang="en-US" altLang="zh-CN" dirty="0" smtClean="0"/>
              <a:t>——spring boot</a:t>
            </a:r>
            <a:r>
              <a:rPr lang="zh-CN" altLang="en-US" dirty="0" smtClean="0"/>
              <a:t>内置了：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undertow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024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-1" r="5682" b="1324"/>
          <a:stretch/>
        </p:blipFill>
        <p:spPr>
          <a:xfrm>
            <a:off x="3252216" y="2055336"/>
            <a:ext cx="4985779" cy="389191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58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Spring-data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Spring Data JPA</a:t>
            </a:r>
          </a:p>
          <a:p>
            <a:pPr lvl="1"/>
            <a:r>
              <a:rPr lang="en-US" altLang="zh-CN" dirty="0" smtClean="0"/>
              <a:t>Spring Data JDBC</a:t>
            </a:r>
          </a:p>
          <a:p>
            <a:pPr lvl="1"/>
            <a:r>
              <a:rPr lang="en-US" altLang="zh-CN" dirty="0" smtClean="0"/>
              <a:t>Spring Data 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View</a:t>
            </a: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Thymeleaf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Freemarker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JSP(</a:t>
            </a:r>
            <a:r>
              <a:rPr lang="zh-CN" altLang="en-US" dirty="0" smtClean="0"/>
              <a:t>部分功能缺失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43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smtClean="0"/>
              <a:t>maven 3.3+</a:t>
            </a:r>
            <a:r>
              <a:rPr lang="zh-CN" altLang="en-US" smtClean="0"/>
              <a:t>（</a:t>
            </a:r>
            <a:r>
              <a:rPr lang="en-US" altLang="zh-CN" sz="2000" dirty="0" smtClean="0">
                <a:hlinkClick r:id="rId2"/>
              </a:rPr>
              <a:t>https://jingyan.baidu.com/article/b87fe19e7c56bd52183568f2.html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注意修改</a:t>
            </a:r>
            <a:r>
              <a:rPr lang="en-US" altLang="zh-CN" dirty="0" smtClean="0"/>
              <a:t>maven mirror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中集成</a:t>
            </a:r>
            <a:r>
              <a:rPr lang="en-US" altLang="zh-CN" dirty="0" smtClean="0"/>
              <a:t>Spring Tools</a:t>
            </a:r>
          </a:p>
          <a:p>
            <a:pPr lvl="1"/>
            <a:r>
              <a:rPr lang="en-US" altLang="zh-CN" dirty="0" smtClean="0"/>
              <a:t>Help -&gt; eclipse marketplace -&gt; spring tools -&gt; install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安装，直接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一个项目也可以使用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 -&gt; new project -&gt; Spring Starter Project (</a:t>
            </a:r>
            <a:r>
              <a:rPr lang="en-US" altLang="zh-CN" b="1" dirty="0" smtClean="0">
                <a:solidFill>
                  <a:srgbClr val="FF0000"/>
                </a:solidFill>
              </a:rPr>
              <a:t>Maven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2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更新配置文件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(dependencies)</a:t>
            </a:r>
          </a:p>
          <a:p>
            <a:pPr lvl="1"/>
            <a:r>
              <a:rPr lang="en-US" altLang="zh-CN" sz="2000" dirty="0" smtClean="0"/>
              <a:t>Spring-boot-start-web/data-</a:t>
            </a:r>
            <a:r>
              <a:rPr lang="en-US" altLang="zh-CN" sz="2000" dirty="0" err="1" smtClean="0"/>
              <a:t>jpa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-connector/</a:t>
            </a:r>
            <a:r>
              <a:rPr lang="en-US" altLang="zh-CN" sz="2000" dirty="0" err="1" smtClean="0"/>
              <a:t>thymeleaf</a:t>
            </a:r>
            <a:r>
              <a:rPr lang="en-US" altLang="zh-CN" sz="2000" dirty="0" smtClean="0"/>
              <a:t> …</a:t>
            </a:r>
          </a:p>
          <a:p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r>
              <a:rPr lang="zh-CN" altLang="en-US" dirty="0" smtClean="0"/>
              <a:t>添加代码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67" y="2346832"/>
            <a:ext cx="3286117" cy="2165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28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JPA</a:t>
            </a:r>
            <a:r>
              <a:rPr lang="zh-CN" altLang="en-US" dirty="0" smtClean="0"/>
              <a:t>数据库操作（</a:t>
            </a:r>
            <a:r>
              <a:rPr lang="en-US" altLang="zh-CN" dirty="0" smtClean="0"/>
              <a:t>Java Persistence API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类、表一一对应</a:t>
            </a:r>
            <a:endParaRPr lang="en-US" altLang="zh-CN" dirty="0" smtClean="0"/>
          </a:p>
          <a:p>
            <a:r>
              <a:rPr lang="zh-CN" altLang="en-US" dirty="0" smtClean="0"/>
              <a:t>配置文件：</a:t>
            </a:r>
            <a:r>
              <a:rPr lang="en-US" altLang="zh-CN" dirty="0" err="1" smtClean="0"/>
              <a:t>updata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等模式</a:t>
            </a:r>
            <a:endParaRPr lang="en-US" altLang="zh-CN" dirty="0" smtClean="0"/>
          </a:p>
          <a:p>
            <a:r>
              <a:rPr lang="zh-CN" altLang="en-US" dirty="0" smtClean="0"/>
              <a:t>创建继承</a:t>
            </a:r>
            <a:r>
              <a:rPr lang="en-US" altLang="zh-CN" dirty="0" err="1" smtClean="0"/>
              <a:t>JpaRepository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zh-CN" altLang="en-US" dirty="0" smtClean="0"/>
              <a:t>编写业务逻辑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2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前端页面显示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默认静态页面路径：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/main/resources/templates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等资源路径：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/main/resources/static</a:t>
            </a:r>
          </a:p>
          <a:p>
            <a:r>
              <a:rPr lang="zh-CN" altLang="en-US" dirty="0" smtClean="0"/>
              <a:t>特殊的语法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thymeleaf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freemarker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20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前后端交互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ontroller</a:t>
            </a:r>
            <a:r>
              <a:rPr lang="zh-CN" altLang="en-US" dirty="0" smtClean="0"/>
              <a:t>拦截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执行业务逻辑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将获取的数据反馈到</a:t>
            </a:r>
            <a:r>
              <a:rPr lang="en-US" altLang="zh-CN" dirty="0" smtClean="0"/>
              <a:t>view</a:t>
            </a:r>
          </a:p>
          <a:p>
            <a:r>
              <a:rPr lang="zh-CN" altLang="en-US" dirty="0" smtClean="0"/>
              <a:t>前端通过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的设置，利用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方法将数据传递给</a:t>
            </a:r>
            <a:r>
              <a:rPr lang="en-US" altLang="zh-CN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701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296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Office 主题</vt:lpstr>
      <vt:lpstr>基于spring-boot的web开发</vt:lpstr>
      <vt:lpstr>Spring-boot简介</vt:lpstr>
      <vt:lpstr>Spring-boot创建web应用</vt:lpstr>
      <vt:lpstr>Spring-boot创建web应用</vt:lpstr>
      <vt:lpstr>Spring-boot创建web应用</vt:lpstr>
      <vt:lpstr>Spring-boot创建web应用</vt:lpstr>
      <vt:lpstr>JPA数据库操作（Java Persistence API）</vt:lpstr>
      <vt:lpstr>前端页面显示</vt:lpstr>
      <vt:lpstr>前后端交互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Nigel</dc:creator>
  <cp:lastModifiedBy>张 Nigel</cp:lastModifiedBy>
  <cp:revision>102</cp:revision>
  <dcterms:created xsi:type="dcterms:W3CDTF">2018-08-22T11:24:03Z</dcterms:created>
  <dcterms:modified xsi:type="dcterms:W3CDTF">2018-08-27T23:58:06Z</dcterms:modified>
</cp:coreProperties>
</file>