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9" r:id="rId13"/>
    <p:sldId id="266" r:id="rId14"/>
    <p:sldId id="265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I+H0xUi6+F5Mv5Hg7qEBA4pgM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A726A-8DC2-4527-889E-B5F2230499B3}" v="1" dt="2023-03-16T12:26:0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b52d1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b52d1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A0AE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4398675"/>
            <a:ext cx="9144000" cy="74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542575" y="744575"/>
            <a:ext cx="8289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542700" y="2834125"/>
            <a:ext cx="828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0" y="4554925"/>
            <a:ext cx="5457300" cy="432000"/>
          </a:xfrm>
          <a:prstGeom prst="rect">
            <a:avLst/>
          </a:prstGeom>
          <a:solidFill>
            <a:srgbClr val="EC4B2F"/>
          </a:solidFill>
          <a:ln w="9525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632500" y="4554975"/>
            <a:ext cx="48249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279400" y="4554975"/>
            <a:ext cx="353100" cy="5394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8" name="Google Shape;18;p11" descr="image_previ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2008" y="4554975"/>
            <a:ext cx="1138899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267000" y="4703625"/>
            <a:ext cx="4005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4711625"/>
            <a:ext cx="9144000" cy="432000"/>
          </a:xfrm>
          <a:prstGeom prst="rect">
            <a:avLst/>
          </a:prstGeom>
          <a:solidFill>
            <a:srgbClr val="EC4B2F"/>
          </a:solidFill>
          <a:ln w="25400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0" name="Google Shape;10;p10" descr="tm_rgb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19456" y="4703625"/>
            <a:ext cx="824542" cy="43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AE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542575" y="744575"/>
            <a:ext cx="8289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nl" dirty="0"/>
              <a:t>JTO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542700" y="2834125"/>
            <a:ext cx="828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nl-BE" dirty="0"/>
              <a:t>Project</a:t>
            </a:r>
            <a:endParaRPr dirty="0"/>
          </a:p>
        </p:txBody>
      </p:sp>
      <p:pic>
        <p:nvPicPr>
          <p:cNvPr id="62" name="Google Shape;62;p1" descr="TM_logo_vignet_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01" y="360000"/>
            <a:ext cx="2157153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>
            <a:spLocks noGrp="1"/>
          </p:cNvSpPr>
          <p:nvPr>
            <p:ph type="sldNum" idx="12"/>
          </p:nvPr>
        </p:nvSpPr>
        <p:spPr>
          <a:xfrm>
            <a:off x="279400" y="4554975"/>
            <a:ext cx="353100" cy="5394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10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22020-441D-94E7-A8D0-D9555F08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7" y="583853"/>
            <a:ext cx="8192430" cy="39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3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BE" dirty="0"/>
              <a:t>Abstract </a:t>
            </a:r>
            <a:r>
              <a:rPr lang="nl-BE" dirty="0">
                <a:sym typeface="Wingdings" panose="05000000000000000000" pitchFamily="2" charset="2"/>
              </a:rPr>
              <a:t> Specifiek</a:t>
            </a:r>
          </a:p>
          <a:p>
            <a:r>
              <a:rPr lang="nl-BE" dirty="0">
                <a:sym typeface="Wingdings" panose="05000000000000000000" pitchFamily="2" charset="2"/>
              </a:rPr>
              <a:t>CRUD</a:t>
            </a:r>
          </a:p>
          <a:p>
            <a:pPr marL="11430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nl-BE" dirty="0">
                <a:sym typeface="Wingdings" panose="05000000000000000000" pitchFamily="2" charset="2"/>
              </a:rPr>
              <a:t>Werken volgens eenzelfde structuur</a:t>
            </a:r>
          </a:p>
          <a:p>
            <a:r>
              <a:rPr lang="nl-BE" dirty="0">
                <a:sym typeface="Wingdings" panose="05000000000000000000" pitchFamily="2" charset="2"/>
              </a:rPr>
              <a:t>Views &amp; </a:t>
            </a:r>
            <a:r>
              <a:rPr lang="nl-BE" dirty="0" err="1">
                <a:sym typeface="Wingdings" panose="05000000000000000000" pitchFamily="2" charset="2"/>
              </a:rPr>
              <a:t>VM’s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69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59F66-3F2E-A164-AFB0-6CC879E8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36725"/>
            <a:ext cx="313971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583C0-C215-2F81-11E2-2913D65E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8" y="636726"/>
            <a:ext cx="6251356" cy="3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77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b52d12e4_0_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Inhoud</a:t>
            </a:r>
            <a:endParaRPr dirty="0"/>
          </a:p>
        </p:txBody>
      </p:sp>
      <p:sp>
        <p:nvSpPr>
          <p:cNvPr id="69" name="Google Shape;69;g104b52d12e4_0_0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“Daily” scrums &amp; rolverdeling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Verloop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GitHub </a:t>
            </a:r>
            <a:r>
              <a:rPr lang="nl-NL" dirty="0" err="1"/>
              <a:t>repo</a:t>
            </a:r>
            <a:endParaRPr lang="nl-N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GitHub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Reflectie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Demo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70" name="Google Shape;70;g104b52d12e4_0_0"/>
          <p:cNvSpPr txBox="1">
            <a:spLocks noGrp="1"/>
          </p:cNvSpPr>
          <p:nvPr>
            <p:ph type="sldNum" idx="12"/>
          </p:nvPr>
        </p:nvSpPr>
        <p:spPr>
          <a:xfrm>
            <a:off x="267000" y="4703625"/>
            <a:ext cx="400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nl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E0785-DD1C-7256-0751-19DB0946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“Daily” scrums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EEC73B-298C-71D4-45DA-21FEC2508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les</a:t>
            </a:r>
          </a:p>
          <a:p>
            <a:r>
              <a:rPr lang="nl-NL" dirty="0"/>
              <a:t>Rotatie rollen</a:t>
            </a:r>
          </a:p>
          <a:p>
            <a:r>
              <a:rPr lang="nl-BE" dirty="0"/>
              <a:t>Verslag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is er gebeurd?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ging er goed?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hield me tegen?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gaan we nog doen?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4B6410-8C70-CC0C-9A25-A9B464E3F4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80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47F32-C898-EF9B-9EA3-0E830FD1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project (Functioneel)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6F77EB-70FB-6C79-49F6-496E67CD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52" y="636725"/>
            <a:ext cx="8520600" cy="3932100"/>
          </a:xfrm>
        </p:spPr>
        <p:txBody>
          <a:bodyPr/>
          <a:lstStyle/>
          <a:p>
            <a:r>
              <a:rPr lang="nl-NL" dirty="0"/>
              <a:t>Opstellen ERD en </a:t>
            </a:r>
            <a:r>
              <a:rPr lang="nl-NL" dirty="0" err="1"/>
              <a:t>userstories</a:t>
            </a:r>
            <a:endParaRPr lang="nl-NL" dirty="0"/>
          </a:p>
          <a:p>
            <a:r>
              <a:rPr lang="nl-NL" dirty="0"/>
              <a:t>Uitwerken </a:t>
            </a:r>
            <a:r>
              <a:rPr lang="nl-NL" dirty="0" err="1"/>
              <a:t>userstories</a:t>
            </a:r>
            <a:endParaRPr lang="nl-NL" dirty="0"/>
          </a:p>
          <a:p>
            <a:r>
              <a:rPr lang="nl-NL" dirty="0" err="1"/>
              <a:t>Userstories</a:t>
            </a:r>
            <a:r>
              <a:rPr lang="nl-NL" dirty="0"/>
              <a:t> in sprints verdelen</a:t>
            </a:r>
            <a:endParaRPr lang="nl-BE" dirty="0"/>
          </a:p>
          <a:p>
            <a:r>
              <a:rPr lang="nl-BE" dirty="0"/>
              <a:t>Oordelen na einde sprint en aanpassen</a:t>
            </a:r>
          </a:p>
          <a:p>
            <a:r>
              <a:rPr lang="nl-BE" dirty="0" err="1"/>
              <a:t>Backlog</a:t>
            </a:r>
            <a:r>
              <a:rPr lang="nl-BE" dirty="0"/>
              <a:t> updaten</a:t>
            </a:r>
          </a:p>
          <a:p>
            <a:r>
              <a:rPr lang="nl-BE" dirty="0"/>
              <a:t>Development</a:t>
            </a:r>
          </a:p>
          <a:p>
            <a:pPr lvl="1"/>
            <a:r>
              <a:rPr lang="nl-BE" dirty="0"/>
              <a:t>Definition of </a:t>
            </a:r>
            <a:r>
              <a:rPr lang="nl-BE" dirty="0" err="1"/>
              <a:t>Done</a:t>
            </a:r>
            <a:r>
              <a:rPr lang="nl-BE" dirty="0"/>
              <a:t>: Story-</a:t>
            </a:r>
            <a:r>
              <a:rPr lang="nl-BE" dirty="0" err="1"/>
              <a:t>by</a:t>
            </a:r>
            <a:r>
              <a:rPr lang="nl-BE" dirty="0"/>
              <a:t>-Story base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Acceptance</a:t>
            </a:r>
            <a:r>
              <a:rPr lang="nl-BE" dirty="0"/>
              <a:t> criteria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988FA0-50C0-6217-E862-DB7EEE6F5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1537B7-FC6D-50B0-D5D2-F287A574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1" y="636725"/>
            <a:ext cx="3981965" cy="40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DC5F-226D-DA24-274E-2070579E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project – Zelf evaluatie 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DF8C52-A164-96F0-AB0F-F1F0E641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Administratief: Goede start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Afgezwakt</a:t>
            </a:r>
          </a:p>
          <a:p>
            <a:r>
              <a:rPr lang="nl-NL" dirty="0"/>
              <a:t>Progressie: Zwakke start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Goed bijgebeend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FFCBBC-632D-1584-4308-BC9F9A841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81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7CE2-D8B1-6F0F-31FC-5ADCEC7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</a:t>
            </a:r>
            <a:r>
              <a:rPr lang="nl-NL" dirty="0" err="1"/>
              <a:t>Repository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B0606-5785-05A4-BCE6-AAB1D135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story had een </a:t>
            </a:r>
            <a:r>
              <a:rPr lang="nl-NL" dirty="0" err="1"/>
              <a:t>branch</a:t>
            </a:r>
            <a:endParaRPr lang="nl-NL" dirty="0"/>
          </a:p>
          <a:p>
            <a:pPr lvl="1">
              <a:spcBef>
                <a:spcPts val="600"/>
              </a:spcBef>
            </a:pPr>
            <a:r>
              <a:rPr lang="nl-NL" dirty="0"/>
              <a:t>Naam van de story: </a:t>
            </a:r>
            <a:r>
              <a:rPr lang="nl-NL" dirty="0" err="1"/>
              <a:t>vb</a:t>
            </a:r>
            <a:r>
              <a:rPr lang="nl-NL" dirty="0"/>
              <a:t> ‘JTO-12’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Verwaterd</a:t>
            </a:r>
          </a:p>
          <a:p>
            <a:r>
              <a:rPr lang="nl-NL" dirty="0"/>
              <a:t>Story ontwikkelen </a:t>
            </a:r>
            <a:r>
              <a:rPr lang="nl-NL" dirty="0">
                <a:sym typeface="Wingdings" panose="05000000000000000000" pitchFamily="2" charset="2"/>
              </a:rPr>
              <a:t> push</a:t>
            </a:r>
          </a:p>
          <a:p>
            <a:r>
              <a:rPr lang="nl-NL" dirty="0" err="1">
                <a:sym typeface="Wingdings" panose="05000000000000000000" pitchFamily="2" charset="2"/>
              </a:rPr>
              <a:t>Merge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request</a:t>
            </a:r>
            <a:r>
              <a:rPr lang="nl-NL" dirty="0">
                <a:sym typeface="Wingdings" panose="05000000000000000000" pitchFamily="2" charset="2"/>
              </a:rPr>
              <a:t>  </a:t>
            </a:r>
          </a:p>
          <a:p>
            <a:pPr lvl="1"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Grote wijziging: Evaluatie door collega</a:t>
            </a:r>
          </a:p>
          <a:p>
            <a:pPr lvl="1"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Kleine/dringende wijziging: Zelf accepteren en pushen</a:t>
            </a:r>
          </a:p>
          <a:p>
            <a:pPr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Regelmatig </a:t>
            </a:r>
            <a:r>
              <a:rPr lang="nl-NL" dirty="0" err="1">
                <a:sym typeface="Wingdings" panose="05000000000000000000" pitchFamily="2" charset="2"/>
              </a:rPr>
              <a:t>commits</a:t>
            </a:r>
            <a:endParaRPr lang="nl-NL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554F42-7741-C3D7-2A04-4E7EA35F2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23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FD42-E622-0120-4BE3-1281050F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Projectboard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43EAF2-CC34-9054-D4A9-C592D6D14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 analyse opgesteld</a:t>
            </a:r>
          </a:p>
          <a:p>
            <a:r>
              <a:rPr lang="nl-NL" dirty="0"/>
              <a:t>Alle </a:t>
            </a:r>
            <a:r>
              <a:rPr lang="nl-NL" dirty="0" err="1"/>
              <a:t>userstories</a:t>
            </a:r>
            <a:r>
              <a:rPr lang="nl-NL" dirty="0"/>
              <a:t> aangemaakt</a:t>
            </a:r>
          </a:p>
          <a:p>
            <a:r>
              <a:rPr lang="nl-NL" dirty="0"/>
              <a:t>Verdeeld over sprints</a:t>
            </a:r>
          </a:p>
          <a:p>
            <a:r>
              <a:rPr lang="nl-NL" dirty="0"/>
              <a:t>Effort bepaald tijdens sprint retro</a:t>
            </a:r>
          </a:p>
          <a:p>
            <a:r>
              <a:rPr lang="nl-NL" dirty="0" err="1"/>
              <a:t>Backlog</a:t>
            </a:r>
            <a:r>
              <a:rPr lang="nl-NL" dirty="0"/>
              <a:t> </a:t>
            </a:r>
            <a:r>
              <a:rPr lang="nl-NL" dirty="0" err="1"/>
              <a:t>refinement</a:t>
            </a:r>
            <a:endParaRPr lang="nl-NL" dirty="0"/>
          </a:p>
          <a:p>
            <a:r>
              <a:rPr lang="nl-NL" dirty="0"/>
              <a:t>Goede start, maar…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EA8D95-AA99-6246-E608-88F0FD408F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1F0E155-D80D-22A2-44A4-B4078439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5390"/>
            <a:ext cx="4056167" cy="282893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F3F9119-CE5F-A42D-5437-3CCBEA38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5" y="3160858"/>
            <a:ext cx="5386261" cy="9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15A91-D6E2-1A3E-E8F6-F94D81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  <a:br>
              <a:rPr lang="nl-NL" dirty="0"/>
            </a:b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90F267-9C4D-7D91-E623-768D8FF6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 begonnen</a:t>
            </a:r>
          </a:p>
          <a:p>
            <a:r>
              <a:rPr lang="nl-NL" dirty="0"/>
              <a:t>Administratief afgezwakt (project board, sprintplanning, …)</a:t>
            </a:r>
          </a:p>
          <a:p>
            <a:r>
              <a:rPr lang="nl-NL" dirty="0"/>
              <a:t>Reden: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Impact andere projecten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Business leven 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Trage start</a:t>
            </a:r>
          </a:p>
          <a:p>
            <a:pPr>
              <a:spcBef>
                <a:spcPts val="600"/>
              </a:spcBef>
            </a:pPr>
            <a:r>
              <a:rPr lang="nl-BE" dirty="0"/>
              <a:t>Samenwerking zeer goed!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Sterke communicatie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Goede onderlinge opvolging zonder board</a:t>
            </a:r>
          </a:p>
          <a:p>
            <a:pPr lvl="1">
              <a:spcBef>
                <a:spcPts val="600"/>
              </a:spcBef>
            </a:pPr>
            <a:r>
              <a:rPr lang="nl-BE" dirty="0" err="1"/>
              <a:t>Troubleshooting</a:t>
            </a:r>
            <a:endParaRPr lang="nl-BE" dirty="0"/>
          </a:p>
          <a:p>
            <a:pPr lvl="1">
              <a:spcBef>
                <a:spcPts val="600"/>
              </a:spcBef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F37E90-AAF4-0B1B-E6B5-A27568D71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77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Functionaliteit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BE" dirty="0"/>
              <a:t>Kunnen registreren van (jongeren) groepsreizen</a:t>
            </a:r>
          </a:p>
          <a:p>
            <a:r>
              <a:rPr lang="nl-BE" dirty="0"/>
              <a:t>Verschillende bestemmingen</a:t>
            </a:r>
          </a:p>
          <a:p>
            <a:r>
              <a:rPr lang="nl-BE" dirty="0"/>
              <a:t>Verschillende thema’s</a:t>
            </a:r>
          </a:p>
          <a:p>
            <a:r>
              <a:rPr lang="nl-BE" dirty="0"/>
              <a:t>Verschillende </a:t>
            </a:r>
            <a:r>
              <a:rPr lang="nl-BE" dirty="0" err="1"/>
              <a:t>leeftijdscategoriën</a:t>
            </a:r>
            <a:endParaRPr lang="nl-BE" dirty="0"/>
          </a:p>
          <a:p>
            <a:r>
              <a:rPr lang="nl-BE" dirty="0"/>
              <a:t>Reizigers</a:t>
            </a:r>
          </a:p>
          <a:p>
            <a:endParaRPr lang="nl-BE" dirty="0"/>
          </a:p>
          <a:p>
            <a:pPr marL="114300" indent="0">
              <a:buNone/>
            </a:pPr>
            <a:r>
              <a:rPr lang="nl-BE" dirty="0"/>
              <a:t>Registreren van opleidingen voor personen</a:t>
            </a:r>
          </a:p>
          <a:p>
            <a:r>
              <a:rPr lang="nl-BE" dirty="0"/>
              <a:t>Monitor</a:t>
            </a:r>
          </a:p>
          <a:p>
            <a:r>
              <a:rPr lang="nl-BE" dirty="0"/>
              <a:t>EHBO-verantwoordelijke</a:t>
            </a:r>
          </a:p>
          <a:p>
            <a:pPr marL="114300" indent="0">
              <a:buNone/>
            </a:pPr>
            <a:r>
              <a:rPr lang="nl-BE" dirty="0"/>
              <a:t>Personen kunnen dan in hun specifieke rol mee in de groepsreis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5759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(16:9)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Proxima Nova</vt:lpstr>
      <vt:lpstr>Verdana</vt:lpstr>
      <vt:lpstr>Arial</vt:lpstr>
      <vt:lpstr>Simple Light</vt:lpstr>
      <vt:lpstr>JTO</vt:lpstr>
      <vt:lpstr>Inhoud</vt:lpstr>
      <vt:lpstr>“Daily” scrums</vt:lpstr>
      <vt:lpstr>Verloop project (Functioneel)</vt:lpstr>
      <vt:lpstr>Verloop project – Zelf evaluatie </vt:lpstr>
      <vt:lpstr>GitHub Repository</vt:lpstr>
      <vt:lpstr>GitHub Projectboard</vt:lpstr>
      <vt:lpstr>Reflectie </vt:lpstr>
      <vt:lpstr>Functionaliteit</vt:lpstr>
      <vt:lpstr>Data model</vt:lpstr>
      <vt:lpstr>Opbouw</vt:lpstr>
      <vt:lpstr>Tests</vt:lpstr>
      <vt:lpstr>Overview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 Testing</dc:title>
  <dc:creator>Jeroen</dc:creator>
  <cp:lastModifiedBy>Maarten Daems</cp:lastModifiedBy>
  <cp:revision>5</cp:revision>
  <dcterms:modified xsi:type="dcterms:W3CDTF">2023-06-15T15:54:55Z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2023-03-16T12:21:10Z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c6d484dc-9ca5-480b-be41-ed50ed25c9a3</vt:lpwstr>
  </property>
  <property fmtid="{D5CDD505-2E9C-101B-9397-08002B2CF9AE}" pid="8" name="MSIP_Label_c337be75-dfbb-4261-9834-ac247c7dde13_ContentBits">
    <vt:lpwstr>0</vt:lpwstr>
  </property>
</Properties>
</file>