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I+H0xUi6+F5Mv5Hg7qEBA4pgM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A726A-8DC2-4527-889E-B5F2230499B3}" v="1" dt="2023-03-16T12:26:03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b52d1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b52d1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A0AE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/>
          <p:nvPr/>
        </p:nvSpPr>
        <p:spPr>
          <a:xfrm>
            <a:off x="0" y="4398675"/>
            <a:ext cx="9144000" cy="74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>
            <a:spLocks noGrp="1"/>
          </p:cNvSpPr>
          <p:nvPr>
            <p:ph type="ctrTitle"/>
          </p:nvPr>
        </p:nvSpPr>
        <p:spPr>
          <a:xfrm>
            <a:off x="542575" y="744575"/>
            <a:ext cx="8289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>
            <a:off x="542700" y="2834125"/>
            <a:ext cx="8289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0" y="4554925"/>
            <a:ext cx="5457300" cy="432000"/>
          </a:xfrm>
          <a:prstGeom prst="rect">
            <a:avLst/>
          </a:prstGeom>
          <a:solidFill>
            <a:srgbClr val="EC4B2F"/>
          </a:solidFill>
          <a:ln w="9525" cap="flat" cmpd="sng">
            <a:solidFill>
              <a:srgbClr val="EC4B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632500" y="4554975"/>
            <a:ext cx="48249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279400" y="4554975"/>
            <a:ext cx="353100" cy="5394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  <p:pic>
        <p:nvPicPr>
          <p:cNvPr id="18" name="Google Shape;18;p11" descr="image_previ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2008" y="4554975"/>
            <a:ext cx="1138899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267000" y="4703625"/>
            <a:ext cx="4005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4711625"/>
            <a:ext cx="9144000" cy="432000"/>
          </a:xfrm>
          <a:prstGeom prst="rect">
            <a:avLst/>
          </a:prstGeom>
          <a:solidFill>
            <a:srgbClr val="EC4B2F"/>
          </a:solidFill>
          <a:ln w="25400" cap="flat" cmpd="sng">
            <a:solidFill>
              <a:srgbClr val="EC4B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386475" y="4703625"/>
            <a:ext cx="281100" cy="3765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  <p:pic>
        <p:nvPicPr>
          <p:cNvPr id="10" name="Google Shape;10;p10" descr="tm_rgb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19456" y="4703625"/>
            <a:ext cx="824542" cy="43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AE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542575" y="744575"/>
            <a:ext cx="8289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nl" dirty="0"/>
              <a:t>JTO</a:t>
            </a:r>
            <a:endParaRPr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542700" y="2834125"/>
            <a:ext cx="8289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nl" dirty="0"/>
              <a:t>Laatste retrospective</a:t>
            </a:r>
            <a:endParaRPr dirty="0"/>
          </a:p>
        </p:txBody>
      </p:sp>
      <p:pic>
        <p:nvPicPr>
          <p:cNvPr id="62" name="Google Shape;62;p1" descr="TM_logo_vignet_pp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01" y="360000"/>
            <a:ext cx="2157153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>
            <a:spLocks noGrp="1"/>
          </p:cNvSpPr>
          <p:nvPr>
            <p:ph type="sldNum" idx="12"/>
          </p:nvPr>
        </p:nvSpPr>
        <p:spPr>
          <a:xfrm>
            <a:off x="279400" y="4554975"/>
            <a:ext cx="353100" cy="539400"/>
          </a:xfrm>
          <a:prstGeom prst="rect">
            <a:avLst/>
          </a:prstGeom>
          <a:solidFill>
            <a:srgbClr val="00A0AE"/>
          </a:solidFill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nl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b52d12e4_0_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Inhoud</a:t>
            </a:r>
            <a:endParaRPr dirty="0"/>
          </a:p>
        </p:txBody>
      </p:sp>
      <p:sp>
        <p:nvSpPr>
          <p:cNvPr id="69" name="Google Shape;69;g104b52d12e4_0_0"/>
          <p:cNvSpPr txBox="1">
            <a:spLocks noGrp="1"/>
          </p:cNvSpPr>
          <p:nvPr>
            <p:ph type="body" idx="1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“Daily” scrums &amp; rolverdeling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Verloop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GitHub </a:t>
            </a:r>
            <a:r>
              <a:rPr lang="nl-NL" dirty="0" err="1"/>
              <a:t>repo</a:t>
            </a:r>
            <a:endParaRPr lang="nl-NL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GitHub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Reflectie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Demo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70" name="Google Shape;70;g104b52d12e4_0_0"/>
          <p:cNvSpPr txBox="1">
            <a:spLocks noGrp="1"/>
          </p:cNvSpPr>
          <p:nvPr>
            <p:ph type="sldNum" idx="12"/>
          </p:nvPr>
        </p:nvSpPr>
        <p:spPr>
          <a:xfrm>
            <a:off x="267000" y="4703625"/>
            <a:ext cx="400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nl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E0785-DD1C-7256-0751-19DB0946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“Daily” scrums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EEC73B-298C-71D4-45DA-21FEC2508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Elke les</a:t>
            </a:r>
          </a:p>
          <a:p>
            <a:r>
              <a:rPr lang="nl-NL" dirty="0"/>
              <a:t>Rotatie rollen</a:t>
            </a:r>
          </a:p>
          <a:p>
            <a:r>
              <a:rPr lang="nl-BE" dirty="0"/>
              <a:t>Verslag</a:t>
            </a:r>
          </a:p>
          <a:p>
            <a:pPr lvl="1">
              <a:lnSpc>
                <a:spcPct val="50000"/>
              </a:lnSpc>
            </a:pPr>
            <a:r>
              <a:rPr lang="nl-BE" dirty="0"/>
              <a:t>Wat is er gebeurd?</a:t>
            </a:r>
          </a:p>
          <a:p>
            <a:pPr lvl="1">
              <a:lnSpc>
                <a:spcPct val="50000"/>
              </a:lnSpc>
            </a:pPr>
            <a:r>
              <a:rPr lang="nl-BE" dirty="0"/>
              <a:t>Wat ging er goed?</a:t>
            </a:r>
          </a:p>
          <a:p>
            <a:pPr lvl="1">
              <a:lnSpc>
                <a:spcPct val="50000"/>
              </a:lnSpc>
            </a:pPr>
            <a:r>
              <a:rPr lang="nl-BE" dirty="0"/>
              <a:t>Wat hield me tegen?</a:t>
            </a:r>
          </a:p>
          <a:p>
            <a:pPr lvl="1">
              <a:lnSpc>
                <a:spcPct val="50000"/>
              </a:lnSpc>
            </a:pPr>
            <a:r>
              <a:rPr lang="nl-BE" dirty="0"/>
              <a:t>Wat gaan we nog doen?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84B6410-8C70-CC0C-9A25-A9B464E3F4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80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47F32-C898-EF9B-9EA3-0E830FD1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Verloop project (Functioneel)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6F77EB-70FB-6C79-49F6-496E67CD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352" y="636725"/>
            <a:ext cx="8520600" cy="3932100"/>
          </a:xfrm>
        </p:spPr>
        <p:txBody>
          <a:bodyPr/>
          <a:lstStyle/>
          <a:p>
            <a:r>
              <a:rPr lang="nl-NL" dirty="0"/>
              <a:t>Opstellen ERD en </a:t>
            </a:r>
            <a:r>
              <a:rPr lang="nl-NL" dirty="0" err="1"/>
              <a:t>userstories</a:t>
            </a:r>
            <a:endParaRPr lang="nl-NL" dirty="0"/>
          </a:p>
          <a:p>
            <a:r>
              <a:rPr lang="nl-NL" dirty="0"/>
              <a:t>Uitwerken </a:t>
            </a:r>
            <a:r>
              <a:rPr lang="nl-NL" dirty="0" err="1"/>
              <a:t>userstories</a:t>
            </a:r>
            <a:endParaRPr lang="nl-NL" dirty="0"/>
          </a:p>
          <a:p>
            <a:r>
              <a:rPr lang="nl-NL" dirty="0" err="1"/>
              <a:t>Userstories</a:t>
            </a:r>
            <a:r>
              <a:rPr lang="nl-NL" dirty="0"/>
              <a:t> in sprints verdelen</a:t>
            </a:r>
            <a:endParaRPr lang="nl-BE" dirty="0"/>
          </a:p>
          <a:p>
            <a:r>
              <a:rPr lang="nl-BE" dirty="0"/>
              <a:t>Oordelen na einde sprint en aanpassen</a:t>
            </a:r>
          </a:p>
          <a:p>
            <a:r>
              <a:rPr lang="nl-BE" dirty="0" err="1"/>
              <a:t>Backlog</a:t>
            </a:r>
            <a:r>
              <a:rPr lang="nl-BE" dirty="0"/>
              <a:t> updaten</a:t>
            </a:r>
          </a:p>
          <a:p>
            <a:r>
              <a:rPr lang="nl-BE" dirty="0"/>
              <a:t>Development</a:t>
            </a:r>
          </a:p>
          <a:p>
            <a:pPr lvl="1"/>
            <a:r>
              <a:rPr lang="nl-BE" dirty="0"/>
              <a:t>Definition of </a:t>
            </a:r>
            <a:r>
              <a:rPr lang="nl-BE" dirty="0" err="1"/>
              <a:t>Done</a:t>
            </a:r>
            <a:r>
              <a:rPr lang="nl-BE" dirty="0"/>
              <a:t>: Story-</a:t>
            </a:r>
            <a:r>
              <a:rPr lang="nl-BE" dirty="0" err="1"/>
              <a:t>by</a:t>
            </a:r>
            <a:r>
              <a:rPr lang="nl-BE" dirty="0"/>
              <a:t>-Story base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Acceptance</a:t>
            </a:r>
            <a:r>
              <a:rPr lang="nl-BE" dirty="0"/>
              <a:t> criteria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988FA0-50C0-6217-E862-DB7EEE6F5B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01537B7-FC6D-50B0-D5D2-F287A574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1" y="636725"/>
            <a:ext cx="3981965" cy="40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DC5F-226D-DA24-274E-2070579E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Verloop project – Zelf evaluatie 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DF8C52-A164-96F0-AB0F-F1F0E641E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Momenteel niet 100% klaar</a:t>
            </a:r>
          </a:p>
          <a:p>
            <a:r>
              <a:rPr lang="nl-NL" dirty="0"/>
              <a:t>Administratief: Goede start</a:t>
            </a:r>
          </a:p>
          <a:p>
            <a:pPr lvl="1">
              <a:spcBef>
                <a:spcPts val="600"/>
              </a:spcBef>
            </a:pPr>
            <a:r>
              <a:rPr lang="nl-NL" dirty="0"/>
              <a:t>Afgezwakt</a:t>
            </a:r>
          </a:p>
          <a:p>
            <a:r>
              <a:rPr lang="nl-NL" dirty="0"/>
              <a:t>Progressie: Zwakke start</a:t>
            </a:r>
          </a:p>
          <a:p>
            <a:pPr lvl="1">
              <a:spcBef>
                <a:spcPts val="600"/>
              </a:spcBef>
            </a:pPr>
            <a:r>
              <a:rPr lang="nl-NL" dirty="0"/>
              <a:t>Goed bijgebeend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FFCBBC-632D-1584-4308-BC9F9A841D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81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C7CE2-D8B1-6F0F-31FC-5ADCEC7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 </a:t>
            </a:r>
            <a:r>
              <a:rPr lang="nl-NL" dirty="0" err="1"/>
              <a:t>Repository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FB0606-5785-05A4-BCE6-AAB1D1357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Elke story had een </a:t>
            </a:r>
            <a:r>
              <a:rPr lang="nl-NL" dirty="0" err="1"/>
              <a:t>branch</a:t>
            </a:r>
            <a:endParaRPr lang="nl-NL" dirty="0"/>
          </a:p>
          <a:p>
            <a:pPr lvl="1">
              <a:spcBef>
                <a:spcPts val="600"/>
              </a:spcBef>
            </a:pPr>
            <a:r>
              <a:rPr lang="nl-NL" dirty="0"/>
              <a:t>Naam van de story: </a:t>
            </a:r>
            <a:r>
              <a:rPr lang="nl-NL" dirty="0" err="1"/>
              <a:t>vb</a:t>
            </a:r>
            <a:r>
              <a:rPr lang="nl-NL" dirty="0"/>
              <a:t> ‘JTO-12’</a:t>
            </a:r>
          </a:p>
          <a:p>
            <a:pPr lvl="1">
              <a:spcBef>
                <a:spcPts val="600"/>
              </a:spcBef>
            </a:pPr>
            <a:r>
              <a:rPr lang="nl-NL" dirty="0"/>
              <a:t>Verwaterd</a:t>
            </a:r>
          </a:p>
          <a:p>
            <a:r>
              <a:rPr lang="nl-NL" dirty="0"/>
              <a:t>Story ontwikkelen </a:t>
            </a:r>
            <a:r>
              <a:rPr lang="nl-NL" dirty="0">
                <a:sym typeface="Wingdings" panose="05000000000000000000" pitchFamily="2" charset="2"/>
              </a:rPr>
              <a:t> push</a:t>
            </a:r>
          </a:p>
          <a:p>
            <a:r>
              <a:rPr lang="nl-NL" dirty="0" err="1">
                <a:sym typeface="Wingdings" panose="05000000000000000000" pitchFamily="2" charset="2"/>
              </a:rPr>
              <a:t>Merge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request</a:t>
            </a:r>
            <a:r>
              <a:rPr lang="nl-NL" dirty="0">
                <a:sym typeface="Wingdings" panose="05000000000000000000" pitchFamily="2" charset="2"/>
              </a:rPr>
              <a:t>  </a:t>
            </a:r>
          </a:p>
          <a:p>
            <a:pPr lvl="1">
              <a:spcBef>
                <a:spcPts val="600"/>
              </a:spcBef>
            </a:pPr>
            <a:r>
              <a:rPr lang="nl-NL" dirty="0">
                <a:sym typeface="Wingdings" panose="05000000000000000000" pitchFamily="2" charset="2"/>
              </a:rPr>
              <a:t>Grote wijziging: Evaluatie door collega</a:t>
            </a:r>
          </a:p>
          <a:p>
            <a:pPr lvl="1">
              <a:spcBef>
                <a:spcPts val="600"/>
              </a:spcBef>
            </a:pPr>
            <a:r>
              <a:rPr lang="nl-NL" dirty="0">
                <a:sym typeface="Wingdings" panose="05000000000000000000" pitchFamily="2" charset="2"/>
              </a:rPr>
              <a:t>Kleine/dringende wijziging: Zelf accepteren en pushen</a:t>
            </a:r>
          </a:p>
          <a:p>
            <a:pPr>
              <a:spcBef>
                <a:spcPts val="600"/>
              </a:spcBef>
            </a:pPr>
            <a:r>
              <a:rPr lang="nl-NL" dirty="0">
                <a:sym typeface="Wingdings" panose="05000000000000000000" pitchFamily="2" charset="2"/>
              </a:rPr>
              <a:t>Regelmatig </a:t>
            </a:r>
            <a:r>
              <a:rPr lang="nl-NL" dirty="0" err="1">
                <a:sym typeface="Wingdings" panose="05000000000000000000" pitchFamily="2" charset="2"/>
              </a:rPr>
              <a:t>commits</a:t>
            </a:r>
            <a:endParaRPr lang="nl-NL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554F42-7741-C3D7-2A04-4E7EA35F2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234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FD42-E622-0120-4BE3-1281050F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 Projectboard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43EAF2-CC34-9054-D4A9-C592D6D14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 analyse opgesteld</a:t>
            </a:r>
          </a:p>
          <a:p>
            <a:r>
              <a:rPr lang="nl-NL" dirty="0"/>
              <a:t>Alle </a:t>
            </a:r>
            <a:r>
              <a:rPr lang="nl-NL" dirty="0" err="1"/>
              <a:t>userstories</a:t>
            </a:r>
            <a:r>
              <a:rPr lang="nl-NL" dirty="0"/>
              <a:t> aangemaakt</a:t>
            </a:r>
          </a:p>
          <a:p>
            <a:r>
              <a:rPr lang="nl-NL" dirty="0"/>
              <a:t>Verdeeld over sprints</a:t>
            </a:r>
          </a:p>
          <a:p>
            <a:r>
              <a:rPr lang="nl-NL" dirty="0"/>
              <a:t>Effort bepaald tijdens sprint retro</a:t>
            </a:r>
          </a:p>
          <a:p>
            <a:r>
              <a:rPr lang="nl-NL" dirty="0" err="1"/>
              <a:t>Backlog</a:t>
            </a:r>
            <a:r>
              <a:rPr lang="nl-NL" dirty="0"/>
              <a:t> </a:t>
            </a:r>
            <a:r>
              <a:rPr lang="nl-NL" dirty="0" err="1"/>
              <a:t>refinement</a:t>
            </a:r>
            <a:endParaRPr lang="nl-NL" dirty="0"/>
          </a:p>
          <a:p>
            <a:r>
              <a:rPr lang="nl-NL" dirty="0"/>
              <a:t>Goede start, maar…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EA8D95-AA99-6246-E608-88F0FD408F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1F0E155-D80D-22A2-44A4-B4078439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5390"/>
            <a:ext cx="4056167" cy="282893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F3F9119-CE5F-A42D-5437-3CCBEA38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5" y="3160858"/>
            <a:ext cx="5386261" cy="9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15A91-D6E2-1A3E-E8F6-F94D81BE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  <a:br>
              <a:rPr lang="nl-NL" dirty="0"/>
            </a:b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90F267-9C4D-7D91-E623-768D8FF6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Goed begonnen</a:t>
            </a:r>
          </a:p>
          <a:p>
            <a:r>
              <a:rPr lang="nl-NL" dirty="0"/>
              <a:t>Administratief afgezwakt (project board, sprintplanning, …)</a:t>
            </a:r>
          </a:p>
          <a:p>
            <a:r>
              <a:rPr lang="nl-NL" dirty="0"/>
              <a:t>Reden:</a:t>
            </a:r>
          </a:p>
          <a:p>
            <a:pPr lvl="1">
              <a:spcBef>
                <a:spcPts val="600"/>
              </a:spcBef>
            </a:pPr>
            <a:r>
              <a:rPr lang="nl-NL" dirty="0"/>
              <a:t>Impact andere projecten</a:t>
            </a:r>
          </a:p>
          <a:p>
            <a:pPr lvl="1">
              <a:spcBef>
                <a:spcPts val="600"/>
              </a:spcBef>
            </a:pPr>
            <a:r>
              <a:rPr lang="nl-BE" dirty="0"/>
              <a:t>Business leven </a:t>
            </a:r>
          </a:p>
          <a:p>
            <a:pPr lvl="1">
              <a:spcBef>
                <a:spcPts val="600"/>
              </a:spcBef>
            </a:pPr>
            <a:r>
              <a:rPr lang="nl-BE" dirty="0"/>
              <a:t>Trage start</a:t>
            </a:r>
          </a:p>
          <a:p>
            <a:pPr>
              <a:spcBef>
                <a:spcPts val="600"/>
              </a:spcBef>
            </a:pPr>
            <a:r>
              <a:rPr lang="nl-BE" dirty="0"/>
              <a:t>Samenwerking zeer goed!</a:t>
            </a:r>
          </a:p>
          <a:p>
            <a:pPr lvl="1">
              <a:spcBef>
                <a:spcPts val="600"/>
              </a:spcBef>
            </a:pPr>
            <a:r>
              <a:rPr lang="nl-BE" dirty="0"/>
              <a:t>Sterke communicatie</a:t>
            </a:r>
          </a:p>
          <a:p>
            <a:pPr lvl="1">
              <a:spcBef>
                <a:spcPts val="600"/>
              </a:spcBef>
            </a:pPr>
            <a:r>
              <a:rPr lang="nl-BE" dirty="0"/>
              <a:t>Goede onderlinge opvolging zonder board</a:t>
            </a:r>
          </a:p>
          <a:p>
            <a:pPr lvl="1">
              <a:spcBef>
                <a:spcPts val="600"/>
              </a:spcBef>
            </a:pPr>
            <a:r>
              <a:rPr lang="nl-BE" dirty="0" err="1"/>
              <a:t>Troubleshooting</a:t>
            </a:r>
            <a:endParaRPr lang="nl-BE" dirty="0"/>
          </a:p>
          <a:p>
            <a:pPr lvl="1">
              <a:spcBef>
                <a:spcPts val="600"/>
              </a:spcBef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F37E90-AAF4-0B1B-E6B5-A27568D71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776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89448-F6B0-98ED-49D6-7629FDBC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9E1603-7DD8-3CAD-8B31-40AE574F1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6B646F-FF23-0B0F-4621-DDAC7F2D14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4832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211</Words>
  <Application>Microsoft Office PowerPoint</Application>
  <PresentationFormat>Diavoorstelling (16:9)</PresentationFormat>
  <Paragraphs>69</Paragraphs>
  <Slides>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Proxima Nova</vt:lpstr>
      <vt:lpstr>Verdana</vt:lpstr>
      <vt:lpstr>Arial</vt:lpstr>
      <vt:lpstr>Simple Light</vt:lpstr>
      <vt:lpstr>JTO</vt:lpstr>
      <vt:lpstr>Inhoud</vt:lpstr>
      <vt:lpstr>“Daily” scrums</vt:lpstr>
      <vt:lpstr>Verloop project (Functioneel)</vt:lpstr>
      <vt:lpstr>Verloop project – Zelf evaluatie </vt:lpstr>
      <vt:lpstr>GitHub Repository</vt:lpstr>
      <vt:lpstr>GitHub Projectboard</vt:lpstr>
      <vt:lpstr>Reflectie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 Testing</dc:title>
  <dc:creator>Jeroen</dc:creator>
  <cp:lastModifiedBy>Jeroen Baeten</cp:lastModifiedBy>
  <cp:revision>3</cp:revision>
  <dcterms:modified xsi:type="dcterms:W3CDTF">2023-05-30T15:12:34Z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2023-03-16T12:21:10Z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c6d484dc-9ca5-480b-be41-ed50ed25c9a3</vt:lpwstr>
  </property>
  <property fmtid="{D5CDD505-2E9C-101B-9397-08002B2CF9AE}" pid="8" name="MSIP_Label_c337be75-dfbb-4261-9834-ac247c7dde13_ContentBits">
    <vt:lpwstr>0</vt:lpwstr>
  </property>
</Properties>
</file>