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87694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/>
              <a:t>IMPORT THE DATA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449700"/>
            <a:ext cx="4134600" cy="361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/>
            <a:r>
              <a:rPr lang="en-US" sz="1000" i="0" dirty="0">
                <a:solidFill>
                  <a:schemeClr val="tx1"/>
                </a:solidFill>
                <a:effectLst/>
                <a:latin typeface="+mn-lt"/>
              </a:rPr>
              <a:t>For context, Sprocket Central Pty Ltd is a long-standing KPMG client whom specialises in high-quality bikes and accessible cycling accessories to riders. Their marketing team is looking to boost business by analysing their existing customer dataset to determine customer trends and behavior. </a:t>
            </a:r>
          </a:p>
          <a:p>
            <a:pPr algn="just"/>
            <a:r>
              <a:rPr lang="en-US" sz="1000" i="0" dirty="0">
                <a:solidFill>
                  <a:schemeClr val="tx1"/>
                </a:solidFill>
                <a:effectLst/>
                <a:latin typeface="+mn-lt"/>
              </a:rPr>
              <a:t>Using the existing 3 datasets (Customer demographic, customer address and transactions) as a labelled dataset, please recommend which of these 1000 new customers should be targeted to drive the most value for the organization. </a:t>
            </a:r>
          </a:p>
          <a:p>
            <a:pPr algn="just"/>
            <a:r>
              <a:rPr lang="en-US" sz="1000" i="0" dirty="0">
                <a:solidFill>
                  <a:schemeClr val="tx1"/>
                </a:solidFill>
                <a:effectLst/>
                <a:latin typeface="+mn-lt"/>
              </a:rPr>
              <a:t>In building this recommendation, we need to start with a PowerPoint presentation which outlines the approach which we will be taking. The client has agreed on a 3 week scope with the following 3 phases as follows - </a:t>
            </a:r>
            <a:r>
              <a:rPr lang="en-US" sz="1000" i="0" u="none" strike="noStrike" dirty="0">
                <a:solidFill>
                  <a:schemeClr val="tx1"/>
                </a:solidFill>
                <a:effectLst/>
                <a:latin typeface="+mn-lt"/>
              </a:rPr>
              <a:t>Data Exploration;</a:t>
            </a:r>
            <a:r>
              <a:rPr lang="en-US" sz="1000" i="0" dirty="0">
                <a:solidFill>
                  <a:schemeClr val="tx1"/>
                </a:solidFill>
                <a:effectLst/>
                <a:latin typeface="+mn-lt"/>
              </a:rPr>
              <a:t> Model Development and Interpretation.</a:t>
            </a:r>
          </a:p>
          <a:p>
            <a:pPr algn="just"/>
            <a:r>
              <a:rPr lang="en-US" sz="1000" i="0" dirty="0">
                <a:solidFill>
                  <a:schemeClr val="tx1"/>
                </a:solidFill>
                <a:effectLst/>
                <a:latin typeface="+mn-lt"/>
              </a:rPr>
              <a:t>Prepare a detailed approach for completing the analysis including activities – i.e. understanding the data distributions, feature engineering, data transformations, modelling, results interpretation and reporting. This detailed plan needs to be presented to the client to get a sign-off. Please advise what steps you would take. </a:t>
            </a:r>
          </a:p>
          <a:p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23DD088-15D4-31DC-4305-78331B2D6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16819"/>
            <a:ext cx="4046159" cy="270986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</a:t>
            </a:r>
            <a:r>
              <a:rPr lang="es-ES" dirty="0"/>
              <a:t> Transform and</a:t>
            </a:r>
            <a:r>
              <a:rPr dirty="0"/>
              <a:t>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-15501" y="96426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055AF44-E229-93FB-A5B7-FB872885E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25" y="964264"/>
            <a:ext cx="4526463" cy="249163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BF7595B-DC78-A3BF-33E5-AAB0A88F3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014" y="1844701"/>
            <a:ext cx="3722554" cy="322238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/>
              <a:t>XGBOOST MODEL OF CLASSIFIER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2F3CD19-DE91-9825-674A-58E7A5D28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75" y="1599626"/>
            <a:ext cx="3885092" cy="268729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9341F49-1066-4488-0AE9-F5E49E28E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825" y="1775636"/>
            <a:ext cx="4412341" cy="216394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/>
              <a:t>EVALUATION OF THE MODEL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9E4EB2E-87F2-2DA0-024F-501C46EC4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53" y="1808569"/>
            <a:ext cx="3456356" cy="307095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FC4FFE6-4CEC-5A0C-E878-DBF7161F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329" y="1509823"/>
            <a:ext cx="4245295" cy="336970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Presentación en pantalla (16:9)</PresentationFormat>
  <Paragraphs>24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Open Sans</vt:lpstr>
      <vt:lpstr>Open Sans Extrabold</vt:lpstr>
      <vt:lpstr>Open Sans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Kevin Agüi Manera</cp:lastModifiedBy>
  <cp:revision>1</cp:revision>
  <dcterms:modified xsi:type="dcterms:W3CDTF">2023-04-15T18:06:52Z</dcterms:modified>
</cp:coreProperties>
</file>