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  <p:sldId id="26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769D4-6B62-4E99-B05D-2FD36B191B3F}">
          <p14:sldIdLst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59"/>
            <p14:sldId id="26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1">
          <p15:clr>
            <a:srgbClr val="A4A3A4"/>
          </p15:clr>
        </p15:guide>
        <p15:guide id="4" pos="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35F"/>
    <a:srgbClr val="0B8643"/>
    <a:srgbClr val="A2ACAB"/>
    <a:srgbClr val="2430A0"/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3345" autoAdjust="0"/>
  </p:normalViewPr>
  <p:slideViewPr>
    <p:cSldViewPr snapToGrid="0">
      <p:cViewPr varScale="1">
        <p:scale>
          <a:sx n="79" d="100"/>
          <a:sy n="79" d="100"/>
        </p:scale>
        <p:origin x="499" y="62"/>
      </p:cViewPr>
      <p:guideLst>
        <p:guide orient="horz" pos="2160"/>
        <p:guide pos="2880"/>
        <p:guide orient="horz" pos="851"/>
        <p:guide pos="3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FA3D4F-30E8-46D8-A20E-BAD9750A40DC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DEB2B9-2465-4E7E-B3D0-FA2F3FE2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5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084A2-9520-4267-8B38-F61FB6999CBA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2CCAE-4401-48FE-9A8C-C1C20509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2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4684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4CDAB768-007F-7546-896C-54D1DE71250B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E2AC5C-E43C-DD4E-A6B4-3474C315A3A7}" type="datetime1">
              <a:rPr lang="en-US" smtClean="0"/>
              <a:t>5/6/2016</a:t>
            </a:fld>
            <a:endParaRPr lang="en-US" dirty="0"/>
          </a:p>
        </p:txBody>
      </p:sp>
      <p:pic>
        <p:nvPicPr>
          <p:cNvPr id="5" name="Picture 4" descr="EVERI_Logo_stacked_final_CMYK-revers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72" y="4134604"/>
            <a:ext cx="2175528" cy="28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/>
          <a:lstStyle>
            <a:lvl1pPr>
              <a:defRPr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DD3EF8F-1C59-5B49-A830-C089F47DB373}" type="datetime1">
              <a:rPr lang="en-US" smtClean="0"/>
              <a:pPr/>
              <a:t>5/6/2016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2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C3CA799-F54F-B349-BD20-A1E7A4145B65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2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/>
            </a:lvl1pPr>
            <a:lvl2pPr>
              <a:buClr>
                <a:schemeClr val="accent1"/>
              </a:buClr>
              <a:buSzPct val="70000"/>
              <a:defRPr/>
            </a:lvl2pPr>
            <a:lvl3pPr>
              <a:buClr>
                <a:schemeClr val="accent1"/>
              </a:buClr>
              <a:buSzPct val="70000"/>
              <a:defRPr/>
            </a:lvl3pPr>
            <a:lvl4pPr>
              <a:buClr>
                <a:schemeClr val="accent1"/>
              </a:buClr>
              <a:buSzPct val="70000"/>
              <a:defRPr/>
            </a:lvl4pPr>
            <a:lvl5pPr>
              <a:buClr>
                <a:schemeClr val="accent1"/>
              </a:buClr>
              <a:buSzPct val="7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/>
            </a:lvl1pPr>
            <a:lvl2pPr>
              <a:buClr>
                <a:schemeClr val="accent1"/>
              </a:buClr>
              <a:buSzPct val="70000"/>
              <a:defRPr/>
            </a:lvl2pPr>
            <a:lvl3pPr>
              <a:buClr>
                <a:schemeClr val="accent1"/>
              </a:buClr>
              <a:buSzPct val="70000"/>
              <a:defRPr/>
            </a:lvl3pPr>
            <a:lvl4pPr>
              <a:buClr>
                <a:schemeClr val="accent1"/>
              </a:buClr>
              <a:buSzPct val="70000"/>
              <a:defRPr/>
            </a:lvl4pPr>
            <a:lvl5pPr>
              <a:buClr>
                <a:schemeClr val="accent1"/>
              </a:buClr>
              <a:buSzPct val="70000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14DEBCE7-1C5B-4047-A45B-30B93693A315}" type="datetime1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6B10A31F-2667-8940-8A66-E89D7131A4B0}" type="datetime1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75AE1883-778C-3448-9E86-E78ED101D1C0}" type="datetime1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DC245A8E-9B13-4C4E-8CA3-839AA81BD432}" type="datetime1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  <p:pic>
        <p:nvPicPr>
          <p:cNvPr id="5" name="Picture 4" descr="EVERI_Logo_stacked_final_CMYK-revers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72" y="4134604"/>
            <a:ext cx="2175528" cy="28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/>
          <a:lstStyle>
            <a:lvl1pPr>
              <a:defRPr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6089509-4FB8-FD42-957D-79138CE2C0F8}" type="datetime1">
              <a:rPr lang="en-US" smtClean="0"/>
              <a:pPr/>
              <a:t>5/6/2016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9575F5-6815-7346-9056-6E0DB689B76A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1pPr>
            <a:lvl2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2pPr>
            <a:lvl3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3pPr>
            <a:lvl4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4pPr>
            <a:lvl5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1pPr>
            <a:lvl2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2pPr>
            <a:lvl3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3pPr>
            <a:lvl4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4pPr>
            <a:lvl5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492C0B9-63F1-544A-9E60-AFA7DF5684F3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4BF77297-20E8-4442-8D2F-03571533156B}" type="datetime1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CED8054B-246B-1C4F-8B24-87BF23617CD0}" type="datetime1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66AEE19E-6F39-854A-A073-EC63269C380E}" type="datetime1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4684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959E68B5-8EFC-4548-9F61-B00FC1196B6F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04" y="603505"/>
            <a:ext cx="78867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517904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98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25024604-F3D7-284F-9B8A-10DFF3F47D9A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748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4" r:id="rId4"/>
    <p:sldLayoutId id="2147483686" r:id="rId5"/>
    <p:sldLayoutId id="2147483687" r:id="rId6"/>
    <p:sldLayoutId id="2147483688" r:id="rId7"/>
    <p:sldLayoutId id="2147483689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800" b="0" i="0" kern="1200">
          <a:solidFill>
            <a:schemeClr val="accent4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400" b="0" i="0" kern="1200">
          <a:solidFill>
            <a:schemeClr val="accent4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chemeClr val="accent4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04" y="603505"/>
            <a:ext cx="78867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517904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98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506A3A2C-305D-E440-A6D4-EA1AEC7985E7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748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0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7" r:id="rId4"/>
    <p:sldLayoutId id="2147483699" r:id="rId5"/>
    <p:sldLayoutId id="2147483700" r:id="rId6"/>
    <p:sldLayoutId id="2147483701" r:id="rId7"/>
    <p:sldLayoutId id="2147483702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1A094C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800" b="0" i="0" kern="1200">
          <a:solidFill>
            <a:schemeClr val="accent4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400" b="0" i="0" kern="1200">
          <a:solidFill>
            <a:schemeClr val="accent4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chemeClr val="accent4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learn-powershell-toolmaking-in-a-month-of-lunches" TargetMode="External"/><Relationship Id="rId2" Type="http://schemas.openxmlformats.org/officeDocument/2006/relationships/hyperlink" Target="https://gallery.technet.microsoft.com/Powershell-ISE-Explorer-bfc923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65" y="1398953"/>
            <a:ext cx="8977744" cy="734647"/>
          </a:xfrm>
        </p:spPr>
        <p:txBody>
          <a:bodyPr/>
          <a:lstStyle/>
          <a:p>
            <a:r>
              <a:rPr lang="en-US" b="0" dirty="0"/>
              <a:t> </a:t>
            </a:r>
            <a:r>
              <a:rPr lang="en-US" sz="5400" b="0" dirty="0"/>
              <a:t>PowerShell of Awesomeness!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Kevin Marquette</a:t>
            </a:r>
          </a:p>
          <a:p>
            <a:r>
              <a:rPr lang="en-US" b="1" dirty="0" smtClean="0"/>
              <a:t>KevMar@gmail.com</a:t>
            </a:r>
          </a:p>
          <a:p>
            <a:r>
              <a:rPr lang="en-US" b="1" dirty="0" smtClean="0"/>
              <a:t>Kevin.Marquette@Everi.com</a:t>
            </a:r>
          </a:p>
          <a:p>
            <a:endParaRPr lang="en-US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KevinMarquette</a:t>
            </a:r>
            <a:endParaRPr lang="en-US" b="1" dirty="0" smtClean="0"/>
          </a:p>
          <a:p>
            <a:r>
              <a:rPr lang="en-US" b="1" dirty="0"/>
              <a:t>http://</a:t>
            </a:r>
            <a:r>
              <a:rPr lang="en-US" b="1" dirty="0" smtClean="0"/>
              <a:t>KevinMarquette.blogspot.com</a:t>
            </a:r>
          </a:p>
          <a:p>
            <a:r>
              <a:rPr lang="en-US" b="1" dirty="0"/>
              <a:t>www.linkedin.com/in/kevinmarquette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Kevin Marquette</a:t>
            </a:r>
          </a:p>
          <a:p>
            <a:r>
              <a:rPr lang="en-US" b="1" dirty="0" smtClean="0"/>
              <a:t>KevMar@gmail.com</a:t>
            </a:r>
          </a:p>
          <a:p>
            <a:r>
              <a:rPr lang="en-US" b="1" dirty="0" smtClean="0"/>
              <a:t>Kevin.Marquette@Everi.com</a:t>
            </a:r>
          </a:p>
          <a:p>
            <a:endParaRPr lang="en-US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KevinMarquette</a:t>
            </a:r>
            <a:endParaRPr lang="en-US" b="1" dirty="0" smtClean="0"/>
          </a:p>
          <a:p>
            <a:r>
              <a:rPr lang="en-US" b="1" dirty="0"/>
              <a:t>http://</a:t>
            </a:r>
            <a:r>
              <a:rPr lang="en-US" b="1" dirty="0" smtClean="0"/>
              <a:t>KevinMarquette.blogspot.com</a:t>
            </a:r>
          </a:p>
          <a:p>
            <a:r>
              <a:rPr lang="en-US" b="1" dirty="0"/>
              <a:t>www.linkedin.com/in/kevinmarquette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Links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82" y="2447636"/>
            <a:ext cx="8636000" cy="3814560"/>
          </a:xfrm>
        </p:spPr>
        <p:txBody>
          <a:bodyPr/>
          <a:lstStyle/>
          <a:p>
            <a:r>
              <a:rPr lang="en-US" dirty="0"/>
              <a:t>Powershell ISE Project </a:t>
            </a:r>
            <a:r>
              <a:rPr lang="en-US" dirty="0" smtClean="0"/>
              <a:t>Explorer</a:t>
            </a:r>
            <a:endParaRPr lang="en-US" dirty="0" smtClean="0">
              <a:hlinkClick r:id="rId2"/>
            </a:endParaRP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gallery.technet.microsoft.com/Powershell-ISE-Explorer-bfc92307</a:t>
            </a:r>
            <a:endParaRPr lang="en-US" sz="2000" dirty="0" smtClean="0"/>
          </a:p>
          <a:p>
            <a:r>
              <a:rPr lang="en-US" dirty="0"/>
              <a:t>Learn PowerShell Toolmaking in a Month of </a:t>
            </a:r>
            <a:r>
              <a:rPr lang="en-US" dirty="0" smtClean="0"/>
              <a:t>Lunches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www.manning.com/books/learn-powershell-toolmaking-in-a-month-of-lunches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all start somewhere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P</a:t>
            </a:r>
            <a:r>
              <a:rPr lang="en-US" dirty="0" smtClean="0"/>
              <a:t>owershell is a journey. Each and every one of </a:t>
            </a:r>
            <a:r>
              <a:rPr lang="en-US" dirty="0" smtClean="0"/>
              <a:t>us is at a different point in that journey. Knowing the path forward can often be the most challenging part if you don’t have a guide.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The </a:t>
            </a:r>
            <a:r>
              <a:rPr lang="en-US" dirty="0" smtClean="0"/>
              <a:t>cheat sheet </a:t>
            </a:r>
            <a:r>
              <a:rPr lang="en-US" dirty="0"/>
              <a:t>script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That </a:t>
            </a:r>
            <a:r>
              <a:rPr lang="en-US" dirty="0"/>
              <a:t>P</a:t>
            </a:r>
            <a:r>
              <a:rPr lang="en-US" dirty="0" smtClean="0"/>
              <a:t>owershell commands.txt file on the desktop</a:t>
            </a:r>
          </a:p>
          <a:p>
            <a:r>
              <a:rPr lang="en-US" dirty="0" smtClean="0"/>
              <a:t>It held all the new commands you were learning</a:t>
            </a:r>
          </a:p>
          <a:p>
            <a:r>
              <a:rPr lang="en-US" dirty="0" smtClean="0"/>
              <a:t>Everything was copy and paste ready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The </a:t>
            </a:r>
            <a:r>
              <a:rPr lang="en-US" dirty="0" smtClean="0"/>
              <a:t>non-script script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Lists of commands used to help with a task</a:t>
            </a:r>
          </a:p>
          <a:p>
            <a:r>
              <a:rPr lang="en-US" dirty="0" smtClean="0"/>
              <a:t>Mostly manual task with occasional commands</a:t>
            </a:r>
          </a:p>
          <a:p>
            <a:r>
              <a:rPr lang="en-US" dirty="0" smtClean="0"/>
              <a:t>Everything is still copy and paste</a:t>
            </a:r>
          </a:p>
          <a:p>
            <a:r>
              <a:rPr lang="en-US" dirty="0" smtClean="0"/>
              <a:t>Lots of hard coded values in every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purpose script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Executed as a .ps1 file</a:t>
            </a:r>
          </a:p>
          <a:p>
            <a:r>
              <a:rPr lang="en-US" dirty="0" smtClean="0"/>
              <a:t>Script that performs a specific action</a:t>
            </a:r>
          </a:p>
          <a:p>
            <a:r>
              <a:rPr lang="en-US" dirty="0" smtClean="0"/>
              <a:t>Often scheduled tasks or installer wrappers</a:t>
            </a:r>
          </a:p>
          <a:p>
            <a:r>
              <a:rPr lang="en-US" dirty="0" smtClean="0"/>
              <a:t>Hard coded values are getting annoying</a:t>
            </a:r>
          </a:p>
          <a:p>
            <a:r>
              <a:rPr lang="en-US" dirty="0" smtClean="0"/>
              <a:t>Frequent edits and duplicate copies</a:t>
            </a:r>
          </a:p>
          <a:p>
            <a:r>
              <a:rPr lang="en-US" dirty="0" smtClean="0"/>
              <a:t>Variables are Awesome!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Everything but the kitchen sink script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Hundreds of lines long</a:t>
            </a:r>
          </a:p>
          <a:p>
            <a:r>
              <a:rPr lang="en-US" dirty="0" smtClean="0"/>
              <a:t>Still self contained monster</a:t>
            </a:r>
          </a:p>
          <a:p>
            <a:r>
              <a:rPr lang="en-US" dirty="0" smtClean="0"/>
              <a:t>Variables at the top (hopefully) </a:t>
            </a:r>
          </a:p>
          <a:p>
            <a:r>
              <a:rPr lang="en-US" dirty="0" smtClean="0"/>
              <a:t>Large functions found on google are embedded</a:t>
            </a:r>
          </a:p>
          <a:p>
            <a:r>
              <a:rPr lang="en-US" dirty="0" smtClean="0"/>
              <a:t>Lots of scrolling to find things</a:t>
            </a:r>
          </a:p>
          <a:p>
            <a:r>
              <a:rPr lang="en-US" dirty="0" smtClean="0"/>
              <a:t>Large comment blocks to catch your eye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Now what?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The size of your scripts are getting much larger</a:t>
            </a:r>
          </a:p>
          <a:p>
            <a:r>
              <a:rPr lang="en-US" dirty="0" smtClean="0"/>
              <a:t>The complexity is greatly increasing</a:t>
            </a:r>
          </a:p>
          <a:p>
            <a:r>
              <a:rPr lang="en-US" dirty="0" smtClean="0"/>
              <a:t>Getting harder to debug and find issues</a:t>
            </a:r>
          </a:p>
          <a:p>
            <a:r>
              <a:rPr lang="en-US" dirty="0" smtClean="0"/>
              <a:t>Progression so far has be very natural</a:t>
            </a:r>
          </a:p>
          <a:p>
            <a:r>
              <a:rPr lang="en-US" dirty="0" smtClean="0"/>
              <a:t>Not a lot of guidance on this hurdle</a:t>
            </a:r>
          </a:p>
          <a:p>
            <a:r>
              <a:rPr lang="en-US" dirty="0" smtClean="0"/>
              <a:t>Next steps are not as intuitive for many admins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Controller scripts vs tools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This is how you should define all your scripts</a:t>
            </a:r>
          </a:p>
          <a:p>
            <a:r>
              <a:rPr lang="en-US" dirty="0" smtClean="0"/>
              <a:t>Is it a tool or is it a controller script?</a:t>
            </a:r>
          </a:p>
          <a:p>
            <a:r>
              <a:rPr lang="en-US" dirty="0" smtClean="0"/>
              <a:t>This is a shift in perspective that puts you back on the right path to continue your journey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What is a tool?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It is an advanced function</a:t>
            </a:r>
          </a:p>
          <a:p>
            <a:r>
              <a:rPr lang="en-US" dirty="0" smtClean="0"/>
              <a:t>It does one thing and does it really well</a:t>
            </a:r>
          </a:p>
          <a:p>
            <a:r>
              <a:rPr lang="en-US" dirty="0" smtClean="0"/>
              <a:t>The name is very clear in its purpose</a:t>
            </a:r>
          </a:p>
          <a:p>
            <a:r>
              <a:rPr lang="en-US" dirty="0" smtClean="0"/>
              <a:t>Parameterized inputs for flexibility</a:t>
            </a:r>
          </a:p>
          <a:p>
            <a:r>
              <a:rPr lang="en-US" dirty="0" smtClean="0"/>
              <a:t>Thought was put into reusability</a:t>
            </a:r>
          </a:p>
          <a:p>
            <a:r>
              <a:rPr lang="en-US" dirty="0" smtClean="0"/>
              <a:t>Has basic help comments</a:t>
            </a:r>
          </a:p>
          <a:p>
            <a:r>
              <a:rPr lang="en-US" dirty="0" smtClean="0"/>
              <a:t>Uses Powershell best practices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Everi">
      <a:dk1>
        <a:srgbClr val="24135F"/>
      </a:dk1>
      <a:lt1>
        <a:srgbClr val="FFFFFF"/>
      </a:lt1>
      <a:dk2>
        <a:srgbClr val="A2ACAB"/>
      </a:dk2>
      <a:lt2>
        <a:srgbClr val="EEECE1"/>
      </a:lt2>
      <a:accent1>
        <a:srgbClr val="004851"/>
      </a:accent1>
      <a:accent2>
        <a:srgbClr val="FFC72C"/>
      </a:accent2>
      <a:accent3>
        <a:srgbClr val="F8E08E"/>
      </a:accent3>
      <a:accent4>
        <a:srgbClr val="7E7F74"/>
      </a:accent4>
      <a:accent5>
        <a:srgbClr val="CF102D"/>
      </a:accent5>
      <a:accent6>
        <a:srgbClr val="000000"/>
      </a:accent6>
      <a:hlink>
        <a:srgbClr val="004851"/>
      </a:hlink>
      <a:folHlink>
        <a:srgbClr val="004851"/>
      </a:folHlink>
    </a:clrScheme>
    <a:fontScheme name="GCA Fonts">
      <a:majorFont>
        <a:latin typeface="Museo Slab 500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A_PPT_lt" id="{5B359F45-6EFF-4BAE-8587-AA9D0C13C023}" vid="{2B98E288-F673-4ED6-BD0A-B954C7525B7A}"/>
    </a:ext>
  </a:extLst>
</a:theme>
</file>

<file path=ppt/theme/theme2.xml><?xml version="1.0" encoding="utf-8"?>
<a:theme xmlns:a="http://schemas.openxmlformats.org/drawingml/2006/main" name="2_Office Theme">
  <a:themeElements>
    <a:clrScheme name="Everi">
      <a:dk1>
        <a:srgbClr val="24135F"/>
      </a:dk1>
      <a:lt1>
        <a:srgbClr val="FFFFFF"/>
      </a:lt1>
      <a:dk2>
        <a:srgbClr val="A2ACAB"/>
      </a:dk2>
      <a:lt2>
        <a:srgbClr val="EEECE1"/>
      </a:lt2>
      <a:accent1>
        <a:srgbClr val="004851"/>
      </a:accent1>
      <a:accent2>
        <a:srgbClr val="FFC72C"/>
      </a:accent2>
      <a:accent3>
        <a:srgbClr val="F8E08E"/>
      </a:accent3>
      <a:accent4>
        <a:srgbClr val="7E7F74"/>
      </a:accent4>
      <a:accent5>
        <a:srgbClr val="CF102D"/>
      </a:accent5>
      <a:accent6>
        <a:srgbClr val="000000"/>
      </a:accent6>
      <a:hlink>
        <a:srgbClr val="004851"/>
      </a:hlink>
      <a:folHlink>
        <a:srgbClr val="004851"/>
      </a:folHlink>
    </a:clrScheme>
    <a:fontScheme name="GCA Fonts">
      <a:majorFont>
        <a:latin typeface="Museo Slab 500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A_PPT_lt" id="{5B359F45-6EFF-4BAE-8587-AA9D0C13C023}" vid="{2B98E288-F673-4ED6-BD0A-B954C7525B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Everi_PPT_Template_v1.potx</Template>
  <TotalTime>21808</TotalTime>
  <Words>366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1_Office Theme</vt:lpstr>
      <vt:lpstr>2_Office Theme</vt:lpstr>
      <vt:lpstr> PowerShell of Awesomeness!</vt:lpstr>
      <vt:lpstr>We all start somewhere</vt:lpstr>
      <vt:lpstr> The cheat sheet script  </vt:lpstr>
      <vt:lpstr> The non-script script  </vt:lpstr>
      <vt:lpstr>Single purpose script  </vt:lpstr>
      <vt:lpstr>Everything but the kitchen sink script  </vt:lpstr>
      <vt:lpstr>Now what?  </vt:lpstr>
      <vt:lpstr>Controller scripts vs tools </vt:lpstr>
      <vt:lpstr>What is a tool? </vt:lpstr>
      <vt:lpstr>Demo</vt:lpstr>
      <vt:lpstr>PowerPoint Presentation</vt:lpstr>
      <vt:lpstr>Links </vt:lpstr>
    </vt:vector>
  </TitlesOfParts>
  <Company>Multimedia Games,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Smegal</dc:creator>
  <cp:lastModifiedBy>Kevin Marquette</cp:lastModifiedBy>
  <cp:revision>299</cp:revision>
  <cp:lastPrinted>2015-06-08T15:31:50Z</cp:lastPrinted>
  <dcterms:created xsi:type="dcterms:W3CDTF">2015-02-02T16:15:44Z</dcterms:created>
  <dcterms:modified xsi:type="dcterms:W3CDTF">2016-05-06T14:59:54Z</dcterms:modified>
</cp:coreProperties>
</file>