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0" r:id="rId5"/>
  </p:sldMasterIdLst>
  <p:sldIdLst>
    <p:sldId id="258" r:id="rId6"/>
    <p:sldId id="269" r:id="rId7"/>
    <p:sldId id="261" r:id="rId8"/>
    <p:sldId id="263" r:id="rId9"/>
    <p:sldId id="264" r:id="rId10"/>
    <p:sldId id="262" r:id="rId11"/>
    <p:sldId id="265" r:id="rId12"/>
    <p:sldId id="25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8E7D0-A392-4CBC-8108-87E2AE8FF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C5AAF-CFA3-4C17-BF04-3D660B916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Just because you can do something, it doesn’t mean you should.</a:t>
          </a:r>
        </a:p>
      </dgm:t>
    </dgm:pt>
    <dgm:pt modelId="{BFB98F12-F7F2-4268-B851-06DE29C723CA}" type="parTrans" cxnId="{2D1E6AC4-1E8B-4A00-BD5E-558D62B178F9}">
      <dgm:prSet/>
      <dgm:spPr/>
      <dgm:t>
        <a:bodyPr/>
        <a:lstStyle/>
        <a:p>
          <a:endParaRPr lang="en-US"/>
        </a:p>
      </dgm:t>
    </dgm:pt>
    <dgm:pt modelId="{76BFB356-F3C3-402E-BE78-9F7899BAA305}" type="sibTrans" cxnId="{2D1E6AC4-1E8B-4A00-BD5E-558D62B178F9}">
      <dgm:prSet/>
      <dgm:spPr/>
      <dgm:t>
        <a:bodyPr/>
        <a:lstStyle/>
        <a:p>
          <a:endParaRPr lang="en-US"/>
        </a:p>
      </dgm:t>
    </dgm:pt>
    <dgm:pt modelId="{A2F9E0B7-E62C-407F-BFA4-8219BC06F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Professional code values readability, uses well named variables, logical, reusable, testable, avoids obscure syntax and clever code</a:t>
          </a:r>
        </a:p>
      </dgm:t>
    </dgm:pt>
    <dgm:pt modelId="{FD3D9089-BB5E-47E7-90BA-413BC296314C}" type="parTrans" cxnId="{D848BE3F-E882-48E2-AFF6-D2154FA48563}">
      <dgm:prSet/>
      <dgm:spPr/>
      <dgm:t>
        <a:bodyPr/>
        <a:lstStyle/>
        <a:p>
          <a:endParaRPr lang="en-US"/>
        </a:p>
      </dgm:t>
    </dgm:pt>
    <dgm:pt modelId="{B50EA531-C760-4EDD-9604-F4347EBC59F5}" type="sibTrans" cxnId="{D848BE3F-E882-48E2-AFF6-D2154FA48563}">
      <dgm:prSet/>
      <dgm:spPr/>
      <dgm:t>
        <a:bodyPr/>
        <a:lstStyle/>
        <a:p>
          <a:endParaRPr lang="en-US"/>
        </a:p>
      </dgm:t>
    </dgm:pt>
    <dgm:pt modelId="{BF4425C8-AAD2-4024-BE09-4B4528ED0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golf is none of those things</a:t>
          </a:r>
        </a:p>
      </dgm:t>
    </dgm:pt>
    <dgm:pt modelId="{21C945B5-3C43-48FF-AC3A-BA0135F1F136}" type="parTrans" cxnId="{E63E0699-8556-4F39-BD1D-3BBC7510F195}">
      <dgm:prSet/>
      <dgm:spPr/>
      <dgm:t>
        <a:bodyPr/>
        <a:lstStyle/>
        <a:p>
          <a:endParaRPr lang="en-US"/>
        </a:p>
      </dgm:t>
    </dgm:pt>
    <dgm:pt modelId="{5B808F62-0E52-42DF-93A1-09168A6D4838}" type="sibTrans" cxnId="{E63E0699-8556-4F39-BD1D-3BBC7510F195}">
      <dgm:prSet/>
      <dgm:spPr/>
      <dgm:t>
        <a:bodyPr/>
        <a:lstStyle/>
        <a:p>
          <a:endParaRPr lang="en-US"/>
        </a:p>
      </dgm:t>
    </dgm:pt>
    <dgm:pt modelId="{8B90E304-4CC2-4787-9E4F-1087FEFDE38E}" type="pres">
      <dgm:prSet presAssocID="{26B8E7D0-A392-4CBC-8108-87E2AE8FF463}" presName="root" presStyleCnt="0">
        <dgm:presLayoutVars>
          <dgm:dir/>
          <dgm:resizeHandles val="exact"/>
        </dgm:presLayoutVars>
      </dgm:prSet>
      <dgm:spPr/>
    </dgm:pt>
    <dgm:pt modelId="{1CDFE4EB-BD4E-4C90-8FC3-9CB666EE7012}" type="pres">
      <dgm:prSet presAssocID="{122C5AAF-CFA3-4C17-BF04-3D660B916F92}" presName="compNode" presStyleCnt="0"/>
      <dgm:spPr/>
    </dgm:pt>
    <dgm:pt modelId="{5D7DBDC6-A76A-46CB-8949-B3D40400B181}" type="pres">
      <dgm:prSet presAssocID="{122C5AAF-CFA3-4C17-BF04-3D660B916F92}" presName="bgRect" presStyleLbl="bgShp" presStyleIdx="0" presStyleCnt="3"/>
      <dgm:spPr/>
    </dgm:pt>
    <dgm:pt modelId="{2ACB7FE4-BAF9-4335-A34C-CBC3F8664D93}" type="pres">
      <dgm:prSet presAssocID="{122C5AAF-CFA3-4C17-BF04-3D660B916F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E09660C5-09DD-469F-8252-63C582F0C7E9}" type="pres">
      <dgm:prSet presAssocID="{122C5AAF-CFA3-4C17-BF04-3D660B916F92}" presName="spaceRect" presStyleCnt="0"/>
      <dgm:spPr/>
    </dgm:pt>
    <dgm:pt modelId="{1003C89C-0F5F-4058-A22A-0FED779EB4D5}" type="pres">
      <dgm:prSet presAssocID="{122C5AAF-CFA3-4C17-BF04-3D660B916F92}" presName="parTx" presStyleLbl="revTx" presStyleIdx="0" presStyleCnt="3">
        <dgm:presLayoutVars>
          <dgm:chMax val="0"/>
          <dgm:chPref val="0"/>
        </dgm:presLayoutVars>
      </dgm:prSet>
      <dgm:spPr/>
    </dgm:pt>
    <dgm:pt modelId="{0C595055-7B24-428B-AC68-11ED830CDAED}" type="pres">
      <dgm:prSet presAssocID="{76BFB356-F3C3-402E-BE78-9F7899BAA305}" presName="sibTrans" presStyleCnt="0"/>
      <dgm:spPr/>
    </dgm:pt>
    <dgm:pt modelId="{8925A99A-4493-4BFA-A026-35BE87131B5B}" type="pres">
      <dgm:prSet presAssocID="{A2F9E0B7-E62C-407F-BFA4-8219BC06FF1D}" presName="compNode" presStyleCnt="0"/>
      <dgm:spPr/>
    </dgm:pt>
    <dgm:pt modelId="{997CFDA7-D2F8-430C-9A37-FCBD2FAFA45F}" type="pres">
      <dgm:prSet presAssocID="{A2F9E0B7-E62C-407F-BFA4-8219BC06FF1D}" presName="bgRect" presStyleLbl="bgShp" presStyleIdx="1" presStyleCnt="3"/>
      <dgm:spPr/>
    </dgm:pt>
    <dgm:pt modelId="{9D12AE3C-8924-40A2-99E7-A4A3C69EC4FC}" type="pres">
      <dgm:prSet presAssocID="{A2F9E0B7-E62C-407F-BFA4-8219BC06F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63530D-A31E-4D2E-804E-450A997E5424}" type="pres">
      <dgm:prSet presAssocID="{A2F9E0B7-E62C-407F-BFA4-8219BC06FF1D}" presName="spaceRect" presStyleCnt="0"/>
      <dgm:spPr/>
    </dgm:pt>
    <dgm:pt modelId="{D8275FB0-D752-4AD7-9CAC-F26CD5797221}" type="pres">
      <dgm:prSet presAssocID="{A2F9E0B7-E62C-407F-BFA4-8219BC06FF1D}" presName="parTx" presStyleLbl="revTx" presStyleIdx="1" presStyleCnt="3">
        <dgm:presLayoutVars>
          <dgm:chMax val="0"/>
          <dgm:chPref val="0"/>
        </dgm:presLayoutVars>
      </dgm:prSet>
      <dgm:spPr/>
    </dgm:pt>
    <dgm:pt modelId="{09427B6E-B2B7-4770-9DB4-18F72181A657}" type="pres">
      <dgm:prSet presAssocID="{B50EA531-C760-4EDD-9604-F4347EBC59F5}" presName="sibTrans" presStyleCnt="0"/>
      <dgm:spPr/>
    </dgm:pt>
    <dgm:pt modelId="{878158F9-DD5C-4ECA-8101-20E736A1F155}" type="pres">
      <dgm:prSet presAssocID="{BF4425C8-AAD2-4024-BE09-4B4528ED01DC}" presName="compNode" presStyleCnt="0"/>
      <dgm:spPr/>
    </dgm:pt>
    <dgm:pt modelId="{5404AB02-B289-465E-94A6-7810E928928B}" type="pres">
      <dgm:prSet presAssocID="{BF4425C8-AAD2-4024-BE09-4B4528ED01DC}" presName="bgRect" presStyleLbl="bgShp" presStyleIdx="2" presStyleCnt="3"/>
      <dgm:spPr/>
    </dgm:pt>
    <dgm:pt modelId="{9F02ABA8-D433-40B8-9FCE-8BAFAA3E71DF}" type="pres">
      <dgm:prSet presAssocID="{BF4425C8-AAD2-4024-BE09-4B4528ED01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180E8F39-AD2E-400A-B56F-5543E1AB1D55}" type="pres">
      <dgm:prSet presAssocID="{BF4425C8-AAD2-4024-BE09-4B4528ED01DC}" presName="spaceRect" presStyleCnt="0"/>
      <dgm:spPr/>
    </dgm:pt>
    <dgm:pt modelId="{DF8452BF-4BE3-42AC-BA43-3EE8D7F77799}" type="pres">
      <dgm:prSet presAssocID="{BF4425C8-AAD2-4024-BE09-4B4528ED01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48BE3F-E882-48E2-AFF6-D2154FA48563}" srcId="{26B8E7D0-A392-4CBC-8108-87E2AE8FF463}" destId="{A2F9E0B7-E62C-407F-BFA4-8219BC06FF1D}" srcOrd="1" destOrd="0" parTransId="{FD3D9089-BB5E-47E7-90BA-413BC296314C}" sibTransId="{B50EA531-C760-4EDD-9604-F4347EBC59F5}"/>
    <dgm:cxn modelId="{E63E0699-8556-4F39-BD1D-3BBC7510F195}" srcId="{26B8E7D0-A392-4CBC-8108-87E2AE8FF463}" destId="{BF4425C8-AAD2-4024-BE09-4B4528ED01DC}" srcOrd="2" destOrd="0" parTransId="{21C945B5-3C43-48FF-AC3A-BA0135F1F136}" sibTransId="{5B808F62-0E52-42DF-93A1-09168A6D4838}"/>
    <dgm:cxn modelId="{D44E749B-FABC-45E7-A832-F8F628ADEA6D}" type="presOf" srcId="{26B8E7D0-A392-4CBC-8108-87E2AE8FF463}" destId="{8B90E304-4CC2-4787-9E4F-1087FEFDE38E}" srcOrd="0" destOrd="0" presId="urn:microsoft.com/office/officeart/2018/2/layout/IconVerticalSolidList"/>
    <dgm:cxn modelId="{25C6059E-1DFC-40D8-BF05-09D199F3C315}" type="presOf" srcId="{BF4425C8-AAD2-4024-BE09-4B4528ED01DC}" destId="{DF8452BF-4BE3-42AC-BA43-3EE8D7F77799}" srcOrd="0" destOrd="0" presId="urn:microsoft.com/office/officeart/2018/2/layout/IconVerticalSolidList"/>
    <dgm:cxn modelId="{36C864BA-FF25-48D3-A950-B46697A94561}" type="presOf" srcId="{122C5AAF-CFA3-4C17-BF04-3D660B916F92}" destId="{1003C89C-0F5F-4058-A22A-0FED779EB4D5}" srcOrd="0" destOrd="0" presId="urn:microsoft.com/office/officeart/2018/2/layout/IconVerticalSolidList"/>
    <dgm:cxn modelId="{2D1E6AC4-1E8B-4A00-BD5E-558D62B178F9}" srcId="{26B8E7D0-A392-4CBC-8108-87E2AE8FF463}" destId="{122C5AAF-CFA3-4C17-BF04-3D660B916F92}" srcOrd="0" destOrd="0" parTransId="{BFB98F12-F7F2-4268-B851-06DE29C723CA}" sibTransId="{76BFB356-F3C3-402E-BE78-9F7899BAA305}"/>
    <dgm:cxn modelId="{C4447DD0-F7CE-4101-B9D5-A58142C2BC94}" type="presOf" srcId="{A2F9E0B7-E62C-407F-BFA4-8219BC06FF1D}" destId="{D8275FB0-D752-4AD7-9CAC-F26CD5797221}" srcOrd="0" destOrd="0" presId="urn:microsoft.com/office/officeart/2018/2/layout/IconVerticalSolidList"/>
    <dgm:cxn modelId="{660E0139-C781-4805-9430-BCE6411375FE}" type="presParOf" srcId="{8B90E304-4CC2-4787-9E4F-1087FEFDE38E}" destId="{1CDFE4EB-BD4E-4C90-8FC3-9CB666EE7012}" srcOrd="0" destOrd="0" presId="urn:microsoft.com/office/officeart/2018/2/layout/IconVerticalSolidList"/>
    <dgm:cxn modelId="{3E7B008A-D3ED-4173-A462-464DD9E22488}" type="presParOf" srcId="{1CDFE4EB-BD4E-4C90-8FC3-9CB666EE7012}" destId="{5D7DBDC6-A76A-46CB-8949-B3D40400B181}" srcOrd="0" destOrd="0" presId="urn:microsoft.com/office/officeart/2018/2/layout/IconVerticalSolidList"/>
    <dgm:cxn modelId="{EABEBCCE-76B0-4B28-A022-81053F63D87D}" type="presParOf" srcId="{1CDFE4EB-BD4E-4C90-8FC3-9CB666EE7012}" destId="{2ACB7FE4-BAF9-4335-A34C-CBC3F8664D93}" srcOrd="1" destOrd="0" presId="urn:microsoft.com/office/officeart/2018/2/layout/IconVerticalSolidList"/>
    <dgm:cxn modelId="{DF415221-0FF6-49FD-8A34-53C7CBD69D66}" type="presParOf" srcId="{1CDFE4EB-BD4E-4C90-8FC3-9CB666EE7012}" destId="{E09660C5-09DD-469F-8252-63C582F0C7E9}" srcOrd="2" destOrd="0" presId="urn:microsoft.com/office/officeart/2018/2/layout/IconVerticalSolidList"/>
    <dgm:cxn modelId="{DCF0B58F-581D-42F6-A3F8-A49450D6C244}" type="presParOf" srcId="{1CDFE4EB-BD4E-4C90-8FC3-9CB666EE7012}" destId="{1003C89C-0F5F-4058-A22A-0FED779EB4D5}" srcOrd="3" destOrd="0" presId="urn:microsoft.com/office/officeart/2018/2/layout/IconVerticalSolidList"/>
    <dgm:cxn modelId="{C6ABB8BC-18F7-4981-A46A-123E5B75FEF9}" type="presParOf" srcId="{8B90E304-4CC2-4787-9E4F-1087FEFDE38E}" destId="{0C595055-7B24-428B-AC68-11ED830CDAED}" srcOrd="1" destOrd="0" presId="urn:microsoft.com/office/officeart/2018/2/layout/IconVerticalSolidList"/>
    <dgm:cxn modelId="{8CD925AE-3EB8-4417-9258-6FDF12488B5B}" type="presParOf" srcId="{8B90E304-4CC2-4787-9E4F-1087FEFDE38E}" destId="{8925A99A-4493-4BFA-A026-35BE87131B5B}" srcOrd="2" destOrd="0" presId="urn:microsoft.com/office/officeart/2018/2/layout/IconVerticalSolidList"/>
    <dgm:cxn modelId="{6F31C59C-3002-4EF0-A352-13620DB44FAA}" type="presParOf" srcId="{8925A99A-4493-4BFA-A026-35BE87131B5B}" destId="{997CFDA7-D2F8-430C-9A37-FCBD2FAFA45F}" srcOrd="0" destOrd="0" presId="urn:microsoft.com/office/officeart/2018/2/layout/IconVerticalSolidList"/>
    <dgm:cxn modelId="{F581C191-2D91-47D3-873F-AB504DA4355B}" type="presParOf" srcId="{8925A99A-4493-4BFA-A026-35BE87131B5B}" destId="{9D12AE3C-8924-40A2-99E7-A4A3C69EC4FC}" srcOrd="1" destOrd="0" presId="urn:microsoft.com/office/officeart/2018/2/layout/IconVerticalSolidList"/>
    <dgm:cxn modelId="{E46095E1-8F43-49AB-800F-D7914C70DDA8}" type="presParOf" srcId="{8925A99A-4493-4BFA-A026-35BE87131B5B}" destId="{2863530D-A31E-4D2E-804E-450A997E5424}" srcOrd="2" destOrd="0" presId="urn:microsoft.com/office/officeart/2018/2/layout/IconVerticalSolidList"/>
    <dgm:cxn modelId="{2BFB13FA-785B-48C4-82FC-0F0CEF5DA0AD}" type="presParOf" srcId="{8925A99A-4493-4BFA-A026-35BE87131B5B}" destId="{D8275FB0-D752-4AD7-9CAC-F26CD5797221}" srcOrd="3" destOrd="0" presId="urn:microsoft.com/office/officeart/2018/2/layout/IconVerticalSolidList"/>
    <dgm:cxn modelId="{32284A38-8766-4002-AE43-71F6F4E85071}" type="presParOf" srcId="{8B90E304-4CC2-4787-9E4F-1087FEFDE38E}" destId="{09427B6E-B2B7-4770-9DB4-18F72181A657}" srcOrd="3" destOrd="0" presId="urn:microsoft.com/office/officeart/2018/2/layout/IconVerticalSolidList"/>
    <dgm:cxn modelId="{31536BDC-3632-42C3-8E12-9CAE59246C91}" type="presParOf" srcId="{8B90E304-4CC2-4787-9E4F-1087FEFDE38E}" destId="{878158F9-DD5C-4ECA-8101-20E736A1F155}" srcOrd="4" destOrd="0" presId="urn:microsoft.com/office/officeart/2018/2/layout/IconVerticalSolidList"/>
    <dgm:cxn modelId="{4E832307-0AC6-4A13-8AA8-A4EF01A7B969}" type="presParOf" srcId="{878158F9-DD5C-4ECA-8101-20E736A1F155}" destId="{5404AB02-B289-465E-94A6-7810E928928B}" srcOrd="0" destOrd="0" presId="urn:microsoft.com/office/officeart/2018/2/layout/IconVerticalSolidList"/>
    <dgm:cxn modelId="{A3A40F41-5FBD-4AB6-BB0B-9E2ADFD1C4CB}" type="presParOf" srcId="{878158F9-DD5C-4ECA-8101-20E736A1F155}" destId="{9F02ABA8-D433-40B8-9FCE-8BAFAA3E71DF}" srcOrd="1" destOrd="0" presId="urn:microsoft.com/office/officeart/2018/2/layout/IconVerticalSolidList"/>
    <dgm:cxn modelId="{09AB9622-E94B-45F3-9284-1C75EFF72B1A}" type="presParOf" srcId="{878158F9-DD5C-4ECA-8101-20E736A1F155}" destId="{180E8F39-AD2E-400A-B56F-5543E1AB1D55}" srcOrd="2" destOrd="0" presId="urn:microsoft.com/office/officeart/2018/2/layout/IconVerticalSolidList"/>
    <dgm:cxn modelId="{F4DA67D8-A82D-4F66-8D55-580AAB67F260}" type="presParOf" srcId="{878158F9-DD5C-4ECA-8101-20E736A1F155}" destId="{DF8452BF-4BE3-42AC-BA43-3EE8D7F77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DBDC6-A76A-46CB-8949-B3D40400B181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7FE4-BAF9-4335-A34C-CBC3F8664D93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3C89C-0F5F-4058-A22A-0FED779EB4D5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Just because you can do something, it doesn’t mean you should.</a:t>
          </a:r>
        </a:p>
      </dsp:txBody>
      <dsp:txXfrm>
        <a:off x="1138424" y="421"/>
        <a:ext cx="8464850" cy="985648"/>
      </dsp:txXfrm>
    </dsp:sp>
    <dsp:sp modelId="{997CFDA7-D2F8-430C-9A37-FCBD2FAFA45F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AE3C-8924-40A2-99E7-A4A3C69EC4FC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75FB0-D752-4AD7-9CAC-F26CD5797221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Professional code values readability, uses well named variables, logical, reusable, testable, avoids obscure syntax and clever code</a:t>
          </a:r>
        </a:p>
      </dsp:txBody>
      <dsp:txXfrm>
        <a:off x="1138424" y="1232482"/>
        <a:ext cx="8464850" cy="985648"/>
      </dsp:txXfrm>
    </dsp:sp>
    <dsp:sp modelId="{5404AB02-B289-465E-94A6-7810E928928B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2ABA8-D433-40B8-9FCE-8BAFAA3E71DF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52BF-4BE3-42AC-BA43-3EE8D7F77799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golf is none of those things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01699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12497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2567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55716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72988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5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1682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3270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3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5261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9632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516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1105998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47447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273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66393-DDC7-597E-A331-E4DC38D95D9B}"/>
              </a:ext>
            </a:extLst>
          </p:cNvPr>
          <p:cNvSpPr txBox="1"/>
          <p:nvPr userDrawn="1"/>
        </p:nvSpPr>
        <p:spPr>
          <a:xfrm>
            <a:off x="-6993" y="8527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pic>
        <p:nvPicPr>
          <p:cNvPr id="9" name="Picture 8" descr="A blue circle with arrows&#10;&#10;Description automatically generated">
            <a:extLst>
              <a:ext uri="{FF2B5EF4-FFF2-40B4-BE49-F238E27FC236}">
                <a16:creationId xmlns:a16="http://schemas.microsoft.com/office/drawing/2014/main" id="{CBD23168-231D-55DE-FFF1-21732FCA9F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89306" y="173599"/>
            <a:ext cx="1458540" cy="4667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3D1A09-483F-5418-A441-9AA16A3E6A10}"/>
              </a:ext>
            </a:extLst>
          </p:cNvPr>
          <p:cNvSpPr txBox="1"/>
          <p:nvPr userDrawn="1"/>
        </p:nvSpPr>
        <p:spPr>
          <a:xfrm>
            <a:off x="4959900" y="6365195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FAA0F-9A91-D06F-0B34-D1B814060804}"/>
              </a:ext>
            </a:extLst>
          </p:cNvPr>
          <p:cNvSpPr txBox="1"/>
          <p:nvPr userDrawn="1"/>
        </p:nvSpPr>
        <p:spPr>
          <a:xfrm>
            <a:off x="11029906" y="6254859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10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8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55E-7662-428D-8C14-BDF4B337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Golf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19A1-FBB0-446E-B097-EB7C554C6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977621"/>
          </a:xfrm>
        </p:spPr>
        <p:txBody>
          <a:bodyPr/>
          <a:lstStyle/>
          <a:p>
            <a:r>
              <a:rPr lang="en-US" dirty="0"/>
              <a:t>The Zen of writing bad code</a:t>
            </a:r>
          </a:p>
        </p:txBody>
      </p:sp>
    </p:spTree>
    <p:extLst>
      <p:ext uri="{BB962C8B-B14F-4D97-AF65-F5344CB8AC3E}">
        <p14:creationId xmlns:p14="http://schemas.microsoft.com/office/powerpoint/2010/main" val="1101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6106-0606-E7BF-BC80-B324063A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4" name="Content Placeholder 3" descr="A qr code on a screen&#10;&#10;Description automatically generated">
            <a:extLst>
              <a:ext uri="{FF2B5EF4-FFF2-40B4-BE49-F238E27FC236}">
                <a16:creationId xmlns:a16="http://schemas.microsoft.com/office/drawing/2014/main" id="{F003C6F9-E698-0FE5-8732-83E07271D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548" y="2016125"/>
            <a:ext cx="258722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5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347550-B493-9DBD-3175-B59888F0C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EB9E-ED6F-405E-9A82-3ACC8E6F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Golf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EBE9-14D4-4173-B9FE-66787EA3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“Code golf</a:t>
            </a:r>
            <a:r>
              <a:rPr lang="en-US" sz="3200" dirty="0"/>
              <a:t> is a type of recreational computer programming competition in which participants strive to achieve the shortest possible source code that solves a certain problem.” -Wikipedia</a:t>
            </a:r>
          </a:p>
        </p:txBody>
      </p:sp>
    </p:spTree>
    <p:extLst>
      <p:ext uri="{BB962C8B-B14F-4D97-AF65-F5344CB8AC3E}">
        <p14:creationId xmlns:p14="http://schemas.microsoft.com/office/powerpoint/2010/main" val="363815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B82-0961-4807-863F-C59DCB93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Golf?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B111-76AC-4639-ADD9-1606AF7B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puzzle solving</a:t>
            </a:r>
          </a:p>
          <a:p>
            <a:pPr lvl="1"/>
            <a:r>
              <a:rPr lang="en-US" dirty="0"/>
              <a:t>Code challenges</a:t>
            </a:r>
          </a:p>
          <a:p>
            <a:pPr lvl="1"/>
            <a:r>
              <a:rPr lang="en-US" dirty="0"/>
              <a:t>Finding creative solutions</a:t>
            </a:r>
          </a:p>
          <a:p>
            <a:pPr lvl="1"/>
            <a:r>
              <a:rPr lang="en-US" dirty="0"/>
              <a:t>Clever ways to abuse PowerShell</a:t>
            </a:r>
          </a:p>
          <a:p>
            <a:r>
              <a:rPr lang="en-US" dirty="0"/>
              <a:t>Code interview practice</a:t>
            </a:r>
          </a:p>
          <a:p>
            <a:r>
              <a:rPr lang="en-US" dirty="0"/>
              <a:t>Uses an existing skill set in a new way</a:t>
            </a:r>
          </a:p>
        </p:txBody>
      </p:sp>
    </p:spTree>
    <p:extLst>
      <p:ext uri="{BB962C8B-B14F-4D97-AF65-F5344CB8AC3E}">
        <p14:creationId xmlns:p14="http://schemas.microsoft.com/office/powerpoint/2010/main" val="64822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B03-8B05-4C6C-BD0D-7F326C5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https://code.golf/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4CBE-005A-40E0-B30B-F987F0CF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 languages: PowerShell, Python, C#, SQL, bash,…</a:t>
            </a:r>
          </a:p>
          <a:p>
            <a:r>
              <a:rPr lang="en-US" dirty="0"/>
              <a:t>70+ holes: </a:t>
            </a:r>
            <a:r>
              <a:rPr lang="en-US" dirty="0" err="1"/>
              <a:t>FizzBuzz</a:t>
            </a:r>
            <a:r>
              <a:rPr lang="en-US" dirty="0"/>
              <a:t>, Roman Numerals, Prime Numbers, State Abbreviations,…</a:t>
            </a:r>
          </a:p>
          <a:p>
            <a:r>
              <a:rPr lang="en-US" dirty="0"/>
              <a:t>Code execution and validation</a:t>
            </a:r>
          </a:p>
          <a:p>
            <a:r>
              <a:rPr lang="en-US" dirty="0"/>
              <a:t>Leader board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3DF1E-22D2-9B2C-5A5D-CE983C23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360" y="2861115"/>
            <a:ext cx="4907092" cy="32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F68-685B-43E1-A5A0-48FA492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96648-3DAB-2244-38C3-437FF4152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1071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40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7A3B-8E05-4EB4-A9A3-FE665B2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1E8E-68B0-4B97-BA8F-1B3F193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12960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7BF-05A3-40DA-A357-8BC1AFF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19E1-548D-4A63-B12C-EB9E5F3E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PowerShellExplained.com Founder</a:t>
            </a:r>
          </a:p>
          <a:p>
            <a:r>
              <a:rPr lang="en-US" dirty="0"/>
              <a:t>Microsoft PowerShell MVP 2018-2022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Founder</a:t>
            </a:r>
          </a:p>
          <a:p>
            <a:r>
              <a:rPr lang="en-US" dirty="0"/>
              <a:t>@KevinMarquette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KevinMarquette</a:t>
            </a:r>
            <a:r>
              <a:rPr lang="en-US" dirty="0"/>
              <a:t>/</a:t>
            </a:r>
            <a:r>
              <a:rPr lang="en-US" dirty="0" err="1"/>
              <a:t>CodeGolfPresentation</a:t>
            </a: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E5F3F7F-1AEB-43EB-BE6C-DD5255CE4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7" b="2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6F2C1-40D4-187A-C258-EE2569FF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21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18414</TotalTime>
  <Words>196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Gill Sans MT</vt:lpstr>
      <vt:lpstr>Play</vt:lpstr>
      <vt:lpstr>Play </vt:lpstr>
      <vt:lpstr>Space Grotesk</vt:lpstr>
      <vt:lpstr>Gallery</vt:lpstr>
      <vt:lpstr>Office Theme</vt:lpstr>
      <vt:lpstr>Code Golf</vt:lpstr>
      <vt:lpstr>PowerPoint Presentation</vt:lpstr>
      <vt:lpstr>Code Golf</vt:lpstr>
      <vt:lpstr>Why Code Golf?</vt:lpstr>
      <vt:lpstr>https://code.golf/</vt:lpstr>
      <vt:lpstr>Disclaimer</vt:lpstr>
      <vt:lpstr>Show me the code</vt:lpstr>
      <vt:lpstr>About Kevin Marquette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33</cp:revision>
  <dcterms:created xsi:type="dcterms:W3CDTF">2020-10-05T21:13:15Z</dcterms:created>
  <dcterms:modified xsi:type="dcterms:W3CDTF">2024-04-09T23:42:22Z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