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  <p:sldMasterId id="2147483660" r:id="rId5"/>
  </p:sldMasterIdLst>
  <p:handoutMasterIdLst>
    <p:handoutMasterId r:id="rId15"/>
  </p:handoutMasterIdLst>
  <p:sldIdLst>
    <p:sldId id="266" r:id="rId6"/>
    <p:sldId id="258" r:id="rId7"/>
    <p:sldId id="261" r:id="rId8"/>
    <p:sldId id="263" r:id="rId9"/>
    <p:sldId id="264" r:id="rId10"/>
    <p:sldId id="262" r:id="rId11"/>
    <p:sldId id="265" r:id="rId12"/>
    <p:sldId id="25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39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B8E7D0-A392-4CBC-8108-87E2AE8FF46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2C5AAF-CFA3-4C17-BF04-3D660B916F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Just because you can do something, it doesn’t mean you should.</a:t>
          </a:r>
        </a:p>
      </dgm:t>
    </dgm:pt>
    <dgm:pt modelId="{BFB98F12-F7F2-4268-B851-06DE29C723CA}" type="parTrans" cxnId="{2D1E6AC4-1E8B-4A00-BD5E-558D62B178F9}">
      <dgm:prSet/>
      <dgm:spPr/>
      <dgm:t>
        <a:bodyPr/>
        <a:lstStyle/>
        <a:p>
          <a:endParaRPr lang="en-US"/>
        </a:p>
      </dgm:t>
    </dgm:pt>
    <dgm:pt modelId="{76BFB356-F3C3-402E-BE78-9F7899BAA305}" type="sibTrans" cxnId="{2D1E6AC4-1E8B-4A00-BD5E-558D62B178F9}">
      <dgm:prSet/>
      <dgm:spPr/>
      <dgm:t>
        <a:bodyPr/>
        <a:lstStyle/>
        <a:p>
          <a:endParaRPr lang="en-US"/>
        </a:p>
      </dgm:t>
    </dgm:pt>
    <dgm:pt modelId="{A2F9E0B7-E62C-407F-BFA4-8219BC06FF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Professional code values readability, uses well named variables, logical, reusable, testable, avoids obscure syntax and clever code</a:t>
          </a:r>
        </a:p>
      </dgm:t>
    </dgm:pt>
    <dgm:pt modelId="{FD3D9089-BB5E-47E7-90BA-413BC296314C}" type="parTrans" cxnId="{D848BE3F-E882-48E2-AFF6-D2154FA48563}">
      <dgm:prSet/>
      <dgm:spPr/>
      <dgm:t>
        <a:bodyPr/>
        <a:lstStyle/>
        <a:p>
          <a:endParaRPr lang="en-US"/>
        </a:p>
      </dgm:t>
    </dgm:pt>
    <dgm:pt modelId="{B50EA531-C760-4EDD-9604-F4347EBC59F5}" type="sibTrans" cxnId="{D848BE3F-E882-48E2-AFF6-D2154FA48563}">
      <dgm:prSet/>
      <dgm:spPr/>
      <dgm:t>
        <a:bodyPr/>
        <a:lstStyle/>
        <a:p>
          <a:endParaRPr lang="en-US"/>
        </a:p>
      </dgm:t>
    </dgm:pt>
    <dgm:pt modelId="{BF4425C8-AAD2-4024-BE09-4B4528ED01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Code golf is none of those things</a:t>
          </a:r>
        </a:p>
      </dgm:t>
    </dgm:pt>
    <dgm:pt modelId="{21C945B5-3C43-48FF-AC3A-BA0135F1F136}" type="parTrans" cxnId="{E63E0699-8556-4F39-BD1D-3BBC7510F195}">
      <dgm:prSet/>
      <dgm:spPr/>
      <dgm:t>
        <a:bodyPr/>
        <a:lstStyle/>
        <a:p>
          <a:endParaRPr lang="en-US"/>
        </a:p>
      </dgm:t>
    </dgm:pt>
    <dgm:pt modelId="{5B808F62-0E52-42DF-93A1-09168A6D4838}" type="sibTrans" cxnId="{E63E0699-8556-4F39-BD1D-3BBC7510F195}">
      <dgm:prSet/>
      <dgm:spPr/>
      <dgm:t>
        <a:bodyPr/>
        <a:lstStyle/>
        <a:p>
          <a:endParaRPr lang="en-US"/>
        </a:p>
      </dgm:t>
    </dgm:pt>
    <dgm:pt modelId="{8B90E304-4CC2-4787-9E4F-1087FEFDE38E}" type="pres">
      <dgm:prSet presAssocID="{26B8E7D0-A392-4CBC-8108-87E2AE8FF463}" presName="root" presStyleCnt="0">
        <dgm:presLayoutVars>
          <dgm:dir/>
          <dgm:resizeHandles val="exact"/>
        </dgm:presLayoutVars>
      </dgm:prSet>
      <dgm:spPr/>
    </dgm:pt>
    <dgm:pt modelId="{1CDFE4EB-BD4E-4C90-8FC3-9CB666EE7012}" type="pres">
      <dgm:prSet presAssocID="{122C5AAF-CFA3-4C17-BF04-3D660B916F92}" presName="compNode" presStyleCnt="0"/>
      <dgm:spPr/>
    </dgm:pt>
    <dgm:pt modelId="{5D7DBDC6-A76A-46CB-8949-B3D40400B181}" type="pres">
      <dgm:prSet presAssocID="{122C5AAF-CFA3-4C17-BF04-3D660B916F92}" presName="bgRect" presStyleLbl="bgShp" presStyleIdx="0" presStyleCnt="3"/>
      <dgm:spPr/>
    </dgm:pt>
    <dgm:pt modelId="{2ACB7FE4-BAF9-4335-A34C-CBC3F8664D93}" type="pres">
      <dgm:prSet presAssocID="{122C5AAF-CFA3-4C17-BF04-3D660B916F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 with solid fill"/>
        </a:ext>
      </dgm:extLst>
    </dgm:pt>
    <dgm:pt modelId="{E09660C5-09DD-469F-8252-63C582F0C7E9}" type="pres">
      <dgm:prSet presAssocID="{122C5AAF-CFA3-4C17-BF04-3D660B916F92}" presName="spaceRect" presStyleCnt="0"/>
      <dgm:spPr/>
    </dgm:pt>
    <dgm:pt modelId="{1003C89C-0F5F-4058-A22A-0FED779EB4D5}" type="pres">
      <dgm:prSet presAssocID="{122C5AAF-CFA3-4C17-BF04-3D660B916F92}" presName="parTx" presStyleLbl="revTx" presStyleIdx="0" presStyleCnt="3">
        <dgm:presLayoutVars>
          <dgm:chMax val="0"/>
          <dgm:chPref val="0"/>
        </dgm:presLayoutVars>
      </dgm:prSet>
      <dgm:spPr/>
    </dgm:pt>
    <dgm:pt modelId="{0C595055-7B24-428B-AC68-11ED830CDAED}" type="pres">
      <dgm:prSet presAssocID="{76BFB356-F3C3-402E-BE78-9F7899BAA305}" presName="sibTrans" presStyleCnt="0"/>
      <dgm:spPr/>
    </dgm:pt>
    <dgm:pt modelId="{8925A99A-4493-4BFA-A026-35BE87131B5B}" type="pres">
      <dgm:prSet presAssocID="{A2F9E0B7-E62C-407F-BFA4-8219BC06FF1D}" presName="compNode" presStyleCnt="0"/>
      <dgm:spPr/>
    </dgm:pt>
    <dgm:pt modelId="{997CFDA7-D2F8-430C-9A37-FCBD2FAFA45F}" type="pres">
      <dgm:prSet presAssocID="{A2F9E0B7-E62C-407F-BFA4-8219BC06FF1D}" presName="bgRect" presStyleLbl="bgShp" presStyleIdx="1" presStyleCnt="3"/>
      <dgm:spPr/>
    </dgm:pt>
    <dgm:pt modelId="{9D12AE3C-8924-40A2-99E7-A4A3C69EC4FC}" type="pres">
      <dgm:prSet presAssocID="{A2F9E0B7-E62C-407F-BFA4-8219BC06FF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863530D-A31E-4D2E-804E-450A997E5424}" type="pres">
      <dgm:prSet presAssocID="{A2F9E0B7-E62C-407F-BFA4-8219BC06FF1D}" presName="spaceRect" presStyleCnt="0"/>
      <dgm:spPr/>
    </dgm:pt>
    <dgm:pt modelId="{D8275FB0-D752-4AD7-9CAC-F26CD5797221}" type="pres">
      <dgm:prSet presAssocID="{A2F9E0B7-E62C-407F-BFA4-8219BC06FF1D}" presName="parTx" presStyleLbl="revTx" presStyleIdx="1" presStyleCnt="3">
        <dgm:presLayoutVars>
          <dgm:chMax val="0"/>
          <dgm:chPref val="0"/>
        </dgm:presLayoutVars>
      </dgm:prSet>
      <dgm:spPr/>
    </dgm:pt>
    <dgm:pt modelId="{09427B6E-B2B7-4770-9DB4-18F72181A657}" type="pres">
      <dgm:prSet presAssocID="{B50EA531-C760-4EDD-9604-F4347EBC59F5}" presName="sibTrans" presStyleCnt="0"/>
      <dgm:spPr/>
    </dgm:pt>
    <dgm:pt modelId="{878158F9-DD5C-4ECA-8101-20E736A1F155}" type="pres">
      <dgm:prSet presAssocID="{BF4425C8-AAD2-4024-BE09-4B4528ED01DC}" presName="compNode" presStyleCnt="0"/>
      <dgm:spPr/>
    </dgm:pt>
    <dgm:pt modelId="{5404AB02-B289-465E-94A6-7810E928928B}" type="pres">
      <dgm:prSet presAssocID="{BF4425C8-AAD2-4024-BE09-4B4528ED01DC}" presName="bgRect" presStyleLbl="bgShp" presStyleIdx="2" presStyleCnt="3"/>
      <dgm:spPr/>
    </dgm:pt>
    <dgm:pt modelId="{9F02ABA8-D433-40B8-9FCE-8BAFAA3E71DF}" type="pres">
      <dgm:prSet presAssocID="{BF4425C8-AAD2-4024-BE09-4B4528ED01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"/>
        </a:ext>
      </dgm:extLst>
    </dgm:pt>
    <dgm:pt modelId="{180E8F39-AD2E-400A-B56F-5543E1AB1D55}" type="pres">
      <dgm:prSet presAssocID="{BF4425C8-AAD2-4024-BE09-4B4528ED01DC}" presName="spaceRect" presStyleCnt="0"/>
      <dgm:spPr/>
    </dgm:pt>
    <dgm:pt modelId="{DF8452BF-4BE3-42AC-BA43-3EE8D7F77799}" type="pres">
      <dgm:prSet presAssocID="{BF4425C8-AAD2-4024-BE09-4B4528ED01D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848BE3F-E882-48E2-AFF6-D2154FA48563}" srcId="{26B8E7D0-A392-4CBC-8108-87E2AE8FF463}" destId="{A2F9E0B7-E62C-407F-BFA4-8219BC06FF1D}" srcOrd="1" destOrd="0" parTransId="{FD3D9089-BB5E-47E7-90BA-413BC296314C}" sibTransId="{B50EA531-C760-4EDD-9604-F4347EBC59F5}"/>
    <dgm:cxn modelId="{E63E0699-8556-4F39-BD1D-3BBC7510F195}" srcId="{26B8E7D0-A392-4CBC-8108-87E2AE8FF463}" destId="{BF4425C8-AAD2-4024-BE09-4B4528ED01DC}" srcOrd="2" destOrd="0" parTransId="{21C945B5-3C43-48FF-AC3A-BA0135F1F136}" sibTransId="{5B808F62-0E52-42DF-93A1-09168A6D4838}"/>
    <dgm:cxn modelId="{D44E749B-FABC-45E7-A832-F8F628ADEA6D}" type="presOf" srcId="{26B8E7D0-A392-4CBC-8108-87E2AE8FF463}" destId="{8B90E304-4CC2-4787-9E4F-1087FEFDE38E}" srcOrd="0" destOrd="0" presId="urn:microsoft.com/office/officeart/2018/2/layout/IconVerticalSolidList"/>
    <dgm:cxn modelId="{25C6059E-1DFC-40D8-BF05-09D199F3C315}" type="presOf" srcId="{BF4425C8-AAD2-4024-BE09-4B4528ED01DC}" destId="{DF8452BF-4BE3-42AC-BA43-3EE8D7F77799}" srcOrd="0" destOrd="0" presId="urn:microsoft.com/office/officeart/2018/2/layout/IconVerticalSolidList"/>
    <dgm:cxn modelId="{36C864BA-FF25-48D3-A950-B46697A94561}" type="presOf" srcId="{122C5AAF-CFA3-4C17-BF04-3D660B916F92}" destId="{1003C89C-0F5F-4058-A22A-0FED779EB4D5}" srcOrd="0" destOrd="0" presId="urn:microsoft.com/office/officeart/2018/2/layout/IconVerticalSolidList"/>
    <dgm:cxn modelId="{2D1E6AC4-1E8B-4A00-BD5E-558D62B178F9}" srcId="{26B8E7D0-A392-4CBC-8108-87E2AE8FF463}" destId="{122C5AAF-CFA3-4C17-BF04-3D660B916F92}" srcOrd="0" destOrd="0" parTransId="{BFB98F12-F7F2-4268-B851-06DE29C723CA}" sibTransId="{76BFB356-F3C3-402E-BE78-9F7899BAA305}"/>
    <dgm:cxn modelId="{C4447DD0-F7CE-4101-B9D5-A58142C2BC94}" type="presOf" srcId="{A2F9E0B7-E62C-407F-BFA4-8219BC06FF1D}" destId="{D8275FB0-D752-4AD7-9CAC-F26CD5797221}" srcOrd="0" destOrd="0" presId="urn:microsoft.com/office/officeart/2018/2/layout/IconVerticalSolidList"/>
    <dgm:cxn modelId="{660E0139-C781-4805-9430-BCE6411375FE}" type="presParOf" srcId="{8B90E304-4CC2-4787-9E4F-1087FEFDE38E}" destId="{1CDFE4EB-BD4E-4C90-8FC3-9CB666EE7012}" srcOrd="0" destOrd="0" presId="urn:microsoft.com/office/officeart/2018/2/layout/IconVerticalSolidList"/>
    <dgm:cxn modelId="{3E7B008A-D3ED-4173-A462-464DD9E22488}" type="presParOf" srcId="{1CDFE4EB-BD4E-4C90-8FC3-9CB666EE7012}" destId="{5D7DBDC6-A76A-46CB-8949-B3D40400B181}" srcOrd="0" destOrd="0" presId="urn:microsoft.com/office/officeart/2018/2/layout/IconVerticalSolidList"/>
    <dgm:cxn modelId="{EABEBCCE-76B0-4B28-A022-81053F63D87D}" type="presParOf" srcId="{1CDFE4EB-BD4E-4C90-8FC3-9CB666EE7012}" destId="{2ACB7FE4-BAF9-4335-A34C-CBC3F8664D93}" srcOrd="1" destOrd="0" presId="urn:microsoft.com/office/officeart/2018/2/layout/IconVerticalSolidList"/>
    <dgm:cxn modelId="{DF415221-0FF6-49FD-8A34-53C7CBD69D66}" type="presParOf" srcId="{1CDFE4EB-BD4E-4C90-8FC3-9CB666EE7012}" destId="{E09660C5-09DD-469F-8252-63C582F0C7E9}" srcOrd="2" destOrd="0" presId="urn:microsoft.com/office/officeart/2018/2/layout/IconVerticalSolidList"/>
    <dgm:cxn modelId="{DCF0B58F-581D-42F6-A3F8-A49450D6C244}" type="presParOf" srcId="{1CDFE4EB-BD4E-4C90-8FC3-9CB666EE7012}" destId="{1003C89C-0F5F-4058-A22A-0FED779EB4D5}" srcOrd="3" destOrd="0" presId="urn:microsoft.com/office/officeart/2018/2/layout/IconVerticalSolidList"/>
    <dgm:cxn modelId="{C6ABB8BC-18F7-4981-A46A-123E5B75FEF9}" type="presParOf" srcId="{8B90E304-4CC2-4787-9E4F-1087FEFDE38E}" destId="{0C595055-7B24-428B-AC68-11ED830CDAED}" srcOrd="1" destOrd="0" presId="urn:microsoft.com/office/officeart/2018/2/layout/IconVerticalSolidList"/>
    <dgm:cxn modelId="{8CD925AE-3EB8-4417-9258-6FDF12488B5B}" type="presParOf" srcId="{8B90E304-4CC2-4787-9E4F-1087FEFDE38E}" destId="{8925A99A-4493-4BFA-A026-35BE87131B5B}" srcOrd="2" destOrd="0" presId="urn:microsoft.com/office/officeart/2018/2/layout/IconVerticalSolidList"/>
    <dgm:cxn modelId="{6F31C59C-3002-4EF0-A352-13620DB44FAA}" type="presParOf" srcId="{8925A99A-4493-4BFA-A026-35BE87131B5B}" destId="{997CFDA7-D2F8-430C-9A37-FCBD2FAFA45F}" srcOrd="0" destOrd="0" presId="urn:microsoft.com/office/officeart/2018/2/layout/IconVerticalSolidList"/>
    <dgm:cxn modelId="{F581C191-2D91-47D3-873F-AB504DA4355B}" type="presParOf" srcId="{8925A99A-4493-4BFA-A026-35BE87131B5B}" destId="{9D12AE3C-8924-40A2-99E7-A4A3C69EC4FC}" srcOrd="1" destOrd="0" presId="urn:microsoft.com/office/officeart/2018/2/layout/IconVerticalSolidList"/>
    <dgm:cxn modelId="{E46095E1-8F43-49AB-800F-D7914C70DDA8}" type="presParOf" srcId="{8925A99A-4493-4BFA-A026-35BE87131B5B}" destId="{2863530D-A31E-4D2E-804E-450A997E5424}" srcOrd="2" destOrd="0" presId="urn:microsoft.com/office/officeart/2018/2/layout/IconVerticalSolidList"/>
    <dgm:cxn modelId="{2BFB13FA-785B-48C4-82FC-0F0CEF5DA0AD}" type="presParOf" srcId="{8925A99A-4493-4BFA-A026-35BE87131B5B}" destId="{D8275FB0-D752-4AD7-9CAC-F26CD5797221}" srcOrd="3" destOrd="0" presId="urn:microsoft.com/office/officeart/2018/2/layout/IconVerticalSolidList"/>
    <dgm:cxn modelId="{32284A38-8766-4002-AE43-71F6F4E85071}" type="presParOf" srcId="{8B90E304-4CC2-4787-9E4F-1087FEFDE38E}" destId="{09427B6E-B2B7-4770-9DB4-18F72181A657}" srcOrd="3" destOrd="0" presId="urn:microsoft.com/office/officeart/2018/2/layout/IconVerticalSolidList"/>
    <dgm:cxn modelId="{31536BDC-3632-42C3-8E12-9CAE59246C91}" type="presParOf" srcId="{8B90E304-4CC2-4787-9E4F-1087FEFDE38E}" destId="{878158F9-DD5C-4ECA-8101-20E736A1F155}" srcOrd="4" destOrd="0" presId="urn:microsoft.com/office/officeart/2018/2/layout/IconVerticalSolidList"/>
    <dgm:cxn modelId="{4E832307-0AC6-4A13-8AA8-A4EF01A7B969}" type="presParOf" srcId="{878158F9-DD5C-4ECA-8101-20E736A1F155}" destId="{5404AB02-B289-465E-94A6-7810E928928B}" srcOrd="0" destOrd="0" presId="urn:microsoft.com/office/officeart/2018/2/layout/IconVerticalSolidList"/>
    <dgm:cxn modelId="{A3A40F41-5FBD-4AB6-BB0B-9E2ADFD1C4CB}" type="presParOf" srcId="{878158F9-DD5C-4ECA-8101-20E736A1F155}" destId="{9F02ABA8-D433-40B8-9FCE-8BAFAA3E71DF}" srcOrd="1" destOrd="0" presId="urn:microsoft.com/office/officeart/2018/2/layout/IconVerticalSolidList"/>
    <dgm:cxn modelId="{09AB9622-E94B-45F3-9284-1C75EFF72B1A}" type="presParOf" srcId="{878158F9-DD5C-4ECA-8101-20E736A1F155}" destId="{180E8F39-AD2E-400A-B56F-5543E1AB1D55}" srcOrd="2" destOrd="0" presId="urn:microsoft.com/office/officeart/2018/2/layout/IconVerticalSolidList"/>
    <dgm:cxn modelId="{F4DA67D8-A82D-4F66-8D55-580AAB67F260}" type="presParOf" srcId="{878158F9-DD5C-4ECA-8101-20E736A1F155}" destId="{DF8452BF-4BE3-42AC-BA43-3EE8D7F777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DBDC6-A76A-46CB-8949-B3D40400B181}">
      <dsp:nvSpPr>
        <dsp:cNvPr id="0" name=""/>
        <dsp:cNvSpPr/>
      </dsp:nvSpPr>
      <dsp:spPr>
        <a:xfrm>
          <a:off x="0" y="421"/>
          <a:ext cx="9603275" cy="985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B7FE4-BAF9-4335-A34C-CBC3F8664D93}">
      <dsp:nvSpPr>
        <dsp:cNvPr id="0" name=""/>
        <dsp:cNvSpPr/>
      </dsp:nvSpPr>
      <dsp:spPr>
        <a:xfrm>
          <a:off x="298158" y="222192"/>
          <a:ext cx="542106" cy="542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3C89C-0F5F-4058-A22A-0FED779EB4D5}">
      <dsp:nvSpPr>
        <dsp:cNvPr id="0" name=""/>
        <dsp:cNvSpPr/>
      </dsp:nvSpPr>
      <dsp:spPr>
        <a:xfrm>
          <a:off x="1138424" y="421"/>
          <a:ext cx="8464850" cy="98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14" tIns="104314" rIns="104314" bIns="10431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Just because you can do something, it doesn’t mean you should.</a:t>
          </a:r>
        </a:p>
      </dsp:txBody>
      <dsp:txXfrm>
        <a:off x="1138424" y="421"/>
        <a:ext cx="8464850" cy="985648"/>
      </dsp:txXfrm>
    </dsp:sp>
    <dsp:sp modelId="{997CFDA7-D2F8-430C-9A37-FCBD2FAFA45F}">
      <dsp:nvSpPr>
        <dsp:cNvPr id="0" name=""/>
        <dsp:cNvSpPr/>
      </dsp:nvSpPr>
      <dsp:spPr>
        <a:xfrm>
          <a:off x="0" y="1232482"/>
          <a:ext cx="9603275" cy="985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2AE3C-8924-40A2-99E7-A4A3C69EC4FC}">
      <dsp:nvSpPr>
        <dsp:cNvPr id="0" name=""/>
        <dsp:cNvSpPr/>
      </dsp:nvSpPr>
      <dsp:spPr>
        <a:xfrm>
          <a:off x="298158" y="1454253"/>
          <a:ext cx="542106" cy="542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75FB0-D752-4AD7-9CAC-F26CD5797221}">
      <dsp:nvSpPr>
        <dsp:cNvPr id="0" name=""/>
        <dsp:cNvSpPr/>
      </dsp:nvSpPr>
      <dsp:spPr>
        <a:xfrm>
          <a:off x="1138424" y="1232482"/>
          <a:ext cx="8464850" cy="98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14" tIns="104314" rIns="104314" bIns="10431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Professional code values readability, uses well named variables, logical, reusable, testable, avoids obscure syntax and clever code</a:t>
          </a:r>
        </a:p>
      </dsp:txBody>
      <dsp:txXfrm>
        <a:off x="1138424" y="1232482"/>
        <a:ext cx="8464850" cy="985648"/>
      </dsp:txXfrm>
    </dsp:sp>
    <dsp:sp modelId="{5404AB02-B289-465E-94A6-7810E928928B}">
      <dsp:nvSpPr>
        <dsp:cNvPr id="0" name=""/>
        <dsp:cNvSpPr/>
      </dsp:nvSpPr>
      <dsp:spPr>
        <a:xfrm>
          <a:off x="0" y="2464543"/>
          <a:ext cx="9603275" cy="985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2ABA8-D433-40B8-9FCE-8BAFAA3E71DF}">
      <dsp:nvSpPr>
        <dsp:cNvPr id="0" name=""/>
        <dsp:cNvSpPr/>
      </dsp:nvSpPr>
      <dsp:spPr>
        <a:xfrm>
          <a:off x="298158" y="2686314"/>
          <a:ext cx="542106" cy="542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452BF-4BE3-42AC-BA43-3EE8D7F77799}">
      <dsp:nvSpPr>
        <dsp:cNvPr id="0" name=""/>
        <dsp:cNvSpPr/>
      </dsp:nvSpPr>
      <dsp:spPr>
        <a:xfrm>
          <a:off x="1138424" y="2464543"/>
          <a:ext cx="8464850" cy="98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14" tIns="104314" rIns="104314" bIns="10431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Code golf is none of those things</a:t>
          </a:r>
        </a:p>
      </dsp:txBody>
      <dsp:txXfrm>
        <a:off x="1138424" y="2464543"/>
        <a:ext cx="8464850" cy="985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E686A3D-7BC0-D329-41C1-BBCC014A83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F2FB3-DAF5-B13D-C0D5-3FE0E73695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3BC52-D632-4ACC-96F7-F5DCBEEFCEA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23BB2-CBF0-E58A-32EF-CECC7650F1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53F72-0C82-0532-9159-5D516F13B2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D92B8-600A-4427-949C-B219A2BF4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5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5E41935-A6BA-C59A-85AA-973BED0C276C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26D6A40A-4A1C-A796-F8EE-E028FC658B9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D3B336-811E-4F0C-18DD-95C9EDBFC7EE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B2F759-A522-5078-C5F5-F2D2FDBBDC08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D302D2-D521-2C0C-1C51-7B1CF27EACA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E43BD3B6-9AE7-5E0B-4D10-1CC73FA9F0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6889B223-4C2E-F441-2738-B4E0870F1FC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140262-FB6C-DD71-4C24-FF1C596755D6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A31B7553-9E63-0970-4DA8-BCF8552DDD10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CAC4C2F4-38F2-F605-D54A-74EE044E4DC1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B928D546-59DD-2F71-446F-6493A064FA4A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2D5A94F5-2B9D-6578-59FF-D52962A6910D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7E872695-F10E-0218-38ED-34C71FEF09B0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id="{DF8BDF12-8B2C-FF80-2FD8-57DDA33DDD01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C1166CD3-7978-96F6-38F4-968F7B721A97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8B1F6092-D5CE-AA22-3C93-FCA2332027B1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E54594B8-EF62-933F-69FE-8E660CE8A776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F6C7D721-70F6-7AD7-C943-FE7FBCA029F9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F26AE266-962B-41B9-9606-64043F189F9C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D2E4A96E-EF12-025D-0D78-DE5E9899FA6E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1017216-C550-97D9-B88D-918E5523D321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9D377CE-076D-C80C-A7BA-38DFC08885AD}"/>
              </a:ext>
            </a:extLst>
          </p:cNvPr>
          <p:cNvSpPr/>
          <p:nvPr userDrawn="1"/>
        </p:nvSpPr>
        <p:spPr>
          <a:xfrm>
            <a:off x="3368799" y="3984537"/>
            <a:ext cx="5285657" cy="439362"/>
          </a:xfrm>
          <a:prstGeom prst="roundRect">
            <a:avLst>
              <a:gd name="adj" fmla="val 18112"/>
            </a:avLst>
          </a:prstGeom>
          <a:noFill/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914A66-817E-E8D4-E30A-4254D3A3B4EA}"/>
              </a:ext>
            </a:extLst>
          </p:cNvPr>
          <p:cNvSpPr/>
          <p:nvPr userDrawn="1"/>
        </p:nvSpPr>
        <p:spPr>
          <a:xfrm>
            <a:off x="3363959" y="4686913"/>
            <a:ext cx="5340895" cy="439362"/>
          </a:xfrm>
          <a:prstGeom prst="roundRect">
            <a:avLst>
              <a:gd name="adj" fmla="val 18112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01699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29BCF-C1AD-D2CE-316E-E61C94A280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375" y="1992193"/>
            <a:ext cx="9903723" cy="22939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F35E6322-336D-EE32-D30A-D2DF0148FF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212497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D3504F6-8EDE-4217-910B-79DB465C12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15551" y="1318989"/>
            <a:ext cx="4839150" cy="4135480"/>
          </a:xfrm>
          <a:custGeom>
            <a:avLst/>
            <a:gdLst>
              <a:gd name="connsiteX0" fmla="*/ 227534 w 4839150"/>
              <a:gd name="connsiteY0" fmla="*/ 0 h 4135480"/>
              <a:gd name="connsiteX1" fmla="*/ 4611616 w 4839150"/>
              <a:gd name="connsiteY1" fmla="*/ 0 h 4135480"/>
              <a:gd name="connsiteX2" fmla="*/ 4839150 w 4839150"/>
              <a:gd name="connsiteY2" fmla="*/ 227534 h 4135480"/>
              <a:gd name="connsiteX3" fmla="*/ 4839150 w 4839150"/>
              <a:gd name="connsiteY3" fmla="*/ 3907946 h 4135480"/>
              <a:gd name="connsiteX4" fmla="*/ 4611616 w 4839150"/>
              <a:gd name="connsiteY4" fmla="*/ 4135480 h 4135480"/>
              <a:gd name="connsiteX5" fmla="*/ 227534 w 4839150"/>
              <a:gd name="connsiteY5" fmla="*/ 4135480 h 4135480"/>
              <a:gd name="connsiteX6" fmla="*/ 0 w 4839150"/>
              <a:gd name="connsiteY6" fmla="*/ 3907946 h 4135480"/>
              <a:gd name="connsiteX7" fmla="*/ 0 w 4839150"/>
              <a:gd name="connsiteY7" fmla="*/ 227534 h 4135480"/>
              <a:gd name="connsiteX8" fmla="*/ 227534 w 4839150"/>
              <a:gd name="connsiteY8" fmla="*/ 0 h 413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39150" h="4135480">
                <a:moveTo>
                  <a:pt x="227534" y="0"/>
                </a:moveTo>
                <a:lnTo>
                  <a:pt x="4611616" y="0"/>
                </a:lnTo>
                <a:cubicBezTo>
                  <a:pt x="4737280" y="0"/>
                  <a:pt x="4839150" y="101870"/>
                  <a:pt x="4839150" y="227534"/>
                </a:cubicBezTo>
                <a:lnTo>
                  <a:pt x="4839150" y="3907946"/>
                </a:lnTo>
                <a:cubicBezTo>
                  <a:pt x="4839150" y="4033610"/>
                  <a:pt x="4737280" y="4135480"/>
                  <a:pt x="4611616" y="4135480"/>
                </a:cubicBezTo>
                <a:lnTo>
                  <a:pt x="227534" y="4135480"/>
                </a:lnTo>
                <a:cubicBezTo>
                  <a:pt x="101870" y="4135480"/>
                  <a:pt x="0" y="4033610"/>
                  <a:pt x="0" y="3907946"/>
                </a:cubicBezTo>
                <a:lnTo>
                  <a:pt x="0" y="227534"/>
                </a:lnTo>
                <a:cubicBezTo>
                  <a:pt x="0" y="101870"/>
                  <a:pt x="101870" y="0"/>
                  <a:pt x="22753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8C8C8C-12B2-84CA-7E5C-A63436970E68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96DC8660-A7DE-1797-BE09-59F4B41787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DFD2CC6-ABAF-AA2D-F7E1-8D0B077927A0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47E7BD-ACB1-0440-7E22-7D25FF3147C8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ED00A4-3B8D-D2D8-765A-61E83952DE0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0B20CAFD-D254-C0B8-D7DC-534A91BFFD2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DDDF5807-8008-69AC-E580-88DA4260698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13F47A-9EFC-F6A2-79CB-41C1A1021565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3A865A4E-CF0C-5569-D028-08E6FEAC0A10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08974E83-35A0-36F5-DD04-58A06D1EF717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BBD9B486-F2F2-FE0B-686E-185D79C21C4B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6429BF05-D74D-6B3C-F32D-B4615ECAA97A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1EA0C857-9D0C-94F3-011B-99C1B99ACE70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id="{93E58E94-F84D-BB6F-D852-388C5C7B87C6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56119E96-F459-D357-0490-F694081D9E5B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0A9E32C8-9771-0891-BD42-B70B2AAE4227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F9046FD4-E7A0-D8EE-C362-8D6082B8773A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7DB82F58-F94B-228E-E7B3-51747140793A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872E35BC-8AAA-135F-FAE7-AB5EDE0679FE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3B74F4D4-163D-AD15-D39A-35B8634EA5D8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C18B3CF-DAA6-BF31-CA98-DD032E6C3A56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4E4FC-5965-0866-ABE5-FCF5ACA99B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0E4913D5-50CF-76F6-2AB4-8F894A7B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25676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6415C6E-8030-42E1-941C-DEE0BB5F3C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90581" y="1315633"/>
            <a:ext cx="3621729" cy="1913587"/>
          </a:xfrm>
          <a:prstGeom prst="roundRect">
            <a:avLst>
              <a:gd name="adj" fmla="val 9474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AA23D2D-A44A-42C2-8E26-B80B40E85F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90581" y="3579174"/>
            <a:ext cx="3621729" cy="1913587"/>
          </a:xfrm>
          <a:prstGeom prst="roundRect">
            <a:avLst>
              <a:gd name="adj" fmla="val 10284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95162-40C1-C894-1E34-62B2690F2B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2C930D0-80DD-075B-7012-F7DC648641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155716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0507F67-E976-446F-AF7B-7FF42BABE2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26611" y="1701364"/>
            <a:ext cx="1350350" cy="1350350"/>
          </a:xfrm>
          <a:custGeom>
            <a:avLst/>
            <a:gdLst>
              <a:gd name="connsiteX0" fmla="*/ 225063 w 1350350"/>
              <a:gd name="connsiteY0" fmla="*/ 0 h 1350350"/>
              <a:gd name="connsiteX1" fmla="*/ 1125287 w 1350350"/>
              <a:gd name="connsiteY1" fmla="*/ 0 h 1350350"/>
              <a:gd name="connsiteX2" fmla="*/ 1350350 w 1350350"/>
              <a:gd name="connsiteY2" fmla="*/ 225063 h 1350350"/>
              <a:gd name="connsiteX3" fmla="*/ 1350350 w 1350350"/>
              <a:gd name="connsiteY3" fmla="*/ 1125287 h 1350350"/>
              <a:gd name="connsiteX4" fmla="*/ 1284431 w 1350350"/>
              <a:gd name="connsiteY4" fmla="*/ 1284431 h 1350350"/>
              <a:gd name="connsiteX5" fmla="*/ 1277564 w 1350350"/>
              <a:gd name="connsiteY5" fmla="*/ 1290096 h 1350350"/>
              <a:gd name="connsiteX6" fmla="*/ 1277564 w 1350350"/>
              <a:gd name="connsiteY6" fmla="*/ 1297424 h 1350350"/>
              <a:gd name="connsiteX7" fmla="*/ 1268683 w 1350350"/>
              <a:gd name="connsiteY7" fmla="*/ 1297424 h 1350350"/>
              <a:gd name="connsiteX8" fmla="*/ 1251122 w 1350350"/>
              <a:gd name="connsiteY8" fmla="*/ 1311913 h 1350350"/>
              <a:gd name="connsiteX9" fmla="*/ 1125287 w 1350350"/>
              <a:gd name="connsiteY9" fmla="*/ 1350350 h 1350350"/>
              <a:gd name="connsiteX10" fmla="*/ 225063 w 1350350"/>
              <a:gd name="connsiteY10" fmla="*/ 1350350 h 1350350"/>
              <a:gd name="connsiteX11" fmla="*/ 0 w 1350350"/>
              <a:gd name="connsiteY11" fmla="*/ 1125287 h 1350350"/>
              <a:gd name="connsiteX12" fmla="*/ 0 w 1350350"/>
              <a:gd name="connsiteY12" fmla="*/ 225063 h 1350350"/>
              <a:gd name="connsiteX13" fmla="*/ 225063 w 1350350"/>
              <a:gd name="connsiteY13" fmla="*/ 0 h 135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50350" h="1350350">
                <a:moveTo>
                  <a:pt x="225063" y="0"/>
                </a:moveTo>
                <a:lnTo>
                  <a:pt x="1125287" y="0"/>
                </a:lnTo>
                <a:cubicBezTo>
                  <a:pt x="1249586" y="0"/>
                  <a:pt x="1350350" y="100764"/>
                  <a:pt x="1350350" y="225063"/>
                </a:cubicBezTo>
                <a:lnTo>
                  <a:pt x="1350350" y="1125287"/>
                </a:lnTo>
                <a:cubicBezTo>
                  <a:pt x="1350350" y="1187437"/>
                  <a:pt x="1325159" y="1243702"/>
                  <a:pt x="1284431" y="1284431"/>
                </a:cubicBezTo>
                <a:lnTo>
                  <a:pt x="1277564" y="1290096"/>
                </a:lnTo>
                <a:lnTo>
                  <a:pt x="1277564" y="1297424"/>
                </a:lnTo>
                <a:lnTo>
                  <a:pt x="1268683" y="1297424"/>
                </a:lnTo>
                <a:lnTo>
                  <a:pt x="1251122" y="1311913"/>
                </a:lnTo>
                <a:cubicBezTo>
                  <a:pt x="1215202" y="1336180"/>
                  <a:pt x="1171899" y="1350350"/>
                  <a:pt x="1125287" y="1350350"/>
                </a:cubicBezTo>
                <a:lnTo>
                  <a:pt x="225063" y="1350350"/>
                </a:lnTo>
                <a:cubicBezTo>
                  <a:pt x="100764" y="1350350"/>
                  <a:pt x="0" y="1249586"/>
                  <a:pt x="0" y="1125287"/>
                </a:cubicBezTo>
                <a:lnTo>
                  <a:pt x="0" y="225063"/>
                </a:lnTo>
                <a:cubicBezTo>
                  <a:pt x="0" y="100764"/>
                  <a:pt x="100764" y="0"/>
                  <a:pt x="225063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FC727B8-D6D9-43EF-8679-D00E9D6789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25831" y="3825875"/>
            <a:ext cx="1350962" cy="1350963"/>
          </a:xfrm>
          <a:custGeom>
            <a:avLst/>
            <a:gdLst>
              <a:gd name="connsiteX0" fmla="*/ 225165 w 1350962"/>
              <a:gd name="connsiteY0" fmla="*/ 0 h 1350963"/>
              <a:gd name="connsiteX1" fmla="*/ 1125797 w 1350962"/>
              <a:gd name="connsiteY1" fmla="*/ 0 h 1350963"/>
              <a:gd name="connsiteX2" fmla="*/ 1350962 w 1350962"/>
              <a:gd name="connsiteY2" fmla="*/ 225165 h 1350963"/>
              <a:gd name="connsiteX3" fmla="*/ 1350962 w 1350962"/>
              <a:gd name="connsiteY3" fmla="*/ 1125798 h 1350963"/>
              <a:gd name="connsiteX4" fmla="*/ 1125797 w 1350962"/>
              <a:gd name="connsiteY4" fmla="*/ 1350963 h 1350963"/>
              <a:gd name="connsiteX5" fmla="*/ 225165 w 1350962"/>
              <a:gd name="connsiteY5" fmla="*/ 1350963 h 1350963"/>
              <a:gd name="connsiteX6" fmla="*/ 0 w 1350962"/>
              <a:gd name="connsiteY6" fmla="*/ 1125798 h 1350963"/>
              <a:gd name="connsiteX7" fmla="*/ 0 w 1350962"/>
              <a:gd name="connsiteY7" fmla="*/ 225165 h 1350963"/>
              <a:gd name="connsiteX8" fmla="*/ 225165 w 1350962"/>
              <a:gd name="connsiteY8" fmla="*/ 0 h 135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0962" h="1350963">
                <a:moveTo>
                  <a:pt x="225165" y="0"/>
                </a:moveTo>
                <a:lnTo>
                  <a:pt x="1125797" y="0"/>
                </a:lnTo>
                <a:cubicBezTo>
                  <a:pt x="1250152" y="0"/>
                  <a:pt x="1350962" y="100810"/>
                  <a:pt x="1350962" y="225165"/>
                </a:cubicBezTo>
                <a:lnTo>
                  <a:pt x="1350962" y="1125798"/>
                </a:lnTo>
                <a:cubicBezTo>
                  <a:pt x="1350962" y="1250153"/>
                  <a:pt x="1250152" y="1350963"/>
                  <a:pt x="1125797" y="1350963"/>
                </a:cubicBezTo>
                <a:lnTo>
                  <a:pt x="225165" y="1350963"/>
                </a:lnTo>
                <a:cubicBezTo>
                  <a:pt x="100810" y="1350963"/>
                  <a:pt x="0" y="1250153"/>
                  <a:pt x="0" y="1125798"/>
                </a:cubicBezTo>
                <a:lnTo>
                  <a:pt x="0" y="225165"/>
                </a:lnTo>
                <a:cubicBezTo>
                  <a:pt x="0" y="100810"/>
                  <a:pt x="100810" y="0"/>
                  <a:pt x="22516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28A7B-8F36-BCD5-EB88-CE71FB1385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6362" y="1361260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4C924AE6-77D0-6A32-BB61-3F1F1063A6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729881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DB7A24C-836B-4BC6-AF17-D2217E1018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8700" y="1161143"/>
            <a:ext cx="4296227" cy="2148114"/>
          </a:xfrm>
          <a:prstGeom prst="roundRect">
            <a:avLst>
              <a:gd name="adj" fmla="val 10459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1E15E2F-DD7E-43EF-993D-B2BC10E234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83801" y="3520352"/>
            <a:ext cx="2425261" cy="2039257"/>
          </a:xfrm>
          <a:prstGeom prst="roundRect">
            <a:avLst>
              <a:gd name="adj" fmla="val 11529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E443B165-ECAF-619E-A68C-F32C4416CE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4DFE7-A742-D8FD-6DBB-EB753C5CEE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7954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42BF0C-4D46-4604-9634-5A701BE30F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31478" y="685800"/>
            <a:ext cx="4550922" cy="4550922"/>
          </a:xfrm>
          <a:custGeom>
            <a:avLst/>
            <a:gdLst>
              <a:gd name="connsiteX0" fmla="*/ 2275461 w 4550922"/>
              <a:gd name="connsiteY0" fmla="*/ 0 h 4550922"/>
              <a:gd name="connsiteX1" fmla="*/ 4550922 w 4550922"/>
              <a:gd name="connsiteY1" fmla="*/ 2275461 h 4550922"/>
              <a:gd name="connsiteX2" fmla="*/ 2275461 w 4550922"/>
              <a:gd name="connsiteY2" fmla="*/ 4550922 h 4550922"/>
              <a:gd name="connsiteX3" fmla="*/ 0 w 4550922"/>
              <a:gd name="connsiteY3" fmla="*/ 2275461 h 4550922"/>
              <a:gd name="connsiteX4" fmla="*/ 2275461 w 4550922"/>
              <a:gd name="connsiteY4" fmla="*/ 0 h 4550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0922" h="4550922">
                <a:moveTo>
                  <a:pt x="2275461" y="0"/>
                </a:moveTo>
                <a:cubicBezTo>
                  <a:pt x="3532163" y="0"/>
                  <a:pt x="4550922" y="1018759"/>
                  <a:pt x="4550922" y="2275461"/>
                </a:cubicBezTo>
                <a:cubicBezTo>
                  <a:pt x="4550922" y="3532163"/>
                  <a:pt x="3532163" y="4550922"/>
                  <a:pt x="2275461" y="4550922"/>
                </a:cubicBezTo>
                <a:cubicBezTo>
                  <a:pt x="1018759" y="4550922"/>
                  <a:pt x="0" y="3532163"/>
                  <a:pt x="0" y="2275461"/>
                </a:cubicBezTo>
                <a:cubicBezTo>
                  <a:pt x="0" y="1018759"/>
                  <a:pt x="1018759" y="0"/>
                  <a:pt x="227546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446F88AC-274B-4591-9A09-57A165368F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63338" y="3733589"/>
            <a:ext cx="1940794" cy="1940794"/>
          </a:xfrm>
          <a:custGeom>
            <a:avLst/>
            <a:gdLst>
              <a:gd name="connsiteX0" fmla="*/ 970397 w 1940794"/>
              <a:gd name="connsiteY0" fmla="*/ 0 h 1940794"/>
              <a:gd name="connsiteX1" fmla="*/ 1940794 w 1940794"/>
              <a:gd name="connsiteY1" fmla="*/ 970397 h 1940794"/>
              <a:gd name="connsiteX2" fmla="*/ 970397 w 1940794"/>
              <a:gd name="connsiteY2" fmla="*/ 1940794 h 1940794"/>
              <a:gd name="connsiteX3" fmla="*/ 0 w 1940794"/>
              <a:gd name="connsiteY3" fmla="*/ 970397 h 1940794"/>
              <a:gd name="connsiteX4" fmla="*/ 970397 w 1940794"/>
              <a:gd name="connsiteY4" fmla="*/ 0 h 194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794" h="1940794">
                <a:moveTo>
                  <a:pt x="970397" y="0"/>
                </a:moveTo>
                <a:cubicBezTo>
                  <a:pt x="1506332" y="0"/>
                  <a:pt x="1940794" y="434462"/>
                  <a:pt x="1940794" y="970397"/>
                </a:cubicBezTo>
                <a:cubicBezTo>
                  <a:pt x="1940794" y="1506332"/>
                  <a:pt x="1506332" y="1940794"/>
                  <a:pt x="970397" y="1940794"/>
                </a:cubicBezTo>
                <a:cubicBezTo>
                  <a:pt x="434462" y="1940794"/>
                  <a:pt x="0" y="1506332"/>
                  <a:pt x="0" y="970397"/>
                </a:cubicBezTo>
                <a:cubicBezTo>
                  <a:pt x="0" y="434462"/>
                  <a:pt x="434462" y="0"/>
                  <a:pt x="97039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815D-2F29-945D-3464-0CC04A4BDD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978" y="1224098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076F1D8-FF55-2842-0A94-7A7293905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11682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5C34F55-096A-47D1-9CBD-49682C8670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70352"/>
            <a:ext cx="5721530" cy="2105638"/>
          </a:xfrm>
          <a:custGeom>
            <a:avLst/>
            <a:gdLst>
              <a:gd name="connsiteX0" fmla="*/ 0 w 5721530"/>
              <a:gd name="connsiteY0" fmla="*/ 0 h 2105638"/>
              <a:gd name="connsiteX1" fmla="*/ 5478539 w 5721530"/>
              <a:gd name="connsiteY1" fmla="*/ 0 h 2105638"/>
              <a:gd name="connsiteX2" fmla="*/ 5721530 w 5721530"/>
              <a:gd name="connsiteY2" fmla="*/ 242991 h 2105638"/>
              <a:gd name="connsiteX3" fmla="*/ 5721530 w 5721530"/>
              <a:gd name="connsiteY3" fmla="*/ 1862647 h 2105638"/>
              <a:gd name="connsiteX4" fmla="*/ 5478539 w 5721530"/>
              <a:gd name="connsiteY4" fmla="*/ 2105638 h 2105638"/>
              <a:gd name="connsiteX5" fmla="*/ 0 w 5721530"/>
              <a:gd name="connsiteY5" fmla="*/ 2105638 h 210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21530" h="2105638">
                <a:moveTo>
                  <a:pt x="0" y="0"/>
                </a:moveTo>
                <a:lnTo>
                  <a:pt x="5478539" y="0"/>
                </a:lnTo>
                <a:cubicBezTo>
                  <a:pt x="5612739" y="0"/>
                  <a:pt x="5721530" y="108791"/>
                  <a:pt x="5721530" y="242991"/>
                </a:cubicBezTo>
                <a:lnTo>
                  <a:pt x="5721530" y="1862647"/>
                </a:lnTo>
                <a:cubicBezTo>
                  <a:pt x="5721530" y="1996847"/>
                  <a:pt x="5612739" y="2105638"/>
                  <a:pt x="5478539" y="2105638"/>
                </a:cubicBezTo>
                <a:lnTo>
                  <a:pt x="0" y="2105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749E3C4-AE15-4B36-8062-0ECAE1FF70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569810"/>
            <a:ext cx="3189449" cy="2105638"/>
          </a:xfrm>
          <a:custGeom>
            <a:avLst/>
            <a:gdLst>
              <a:gd name="connsiteX0" fmla="*/ 0 w 3189449"/>
              <a:gd name="connsiteY0" fmla="*/ 0 h 2105638"/>
              <a:gd name="connsiteX1" fmla="*/ 2946458 w 3189449"/>
              <a:gd name="connsiteY1" fmla="*/ 0 h 2105638"/>
              <a:gd name="connsiteX2" fmla="*/ 3189449 w 3189449"/>
              <a:gd name="connsiteY2" fmla="*/ 242991 h 2105638"/>
              <a:gd name="connsiteX3" fmla="*/ 3189449 w 3189449"/>
              <a:gd name="connsiteY3" fmla="*/ 1862647 h 2105638"/>
              <a:gd name="connsiteX4" fmla="*/ 2946458 w 3189449"/>
              <a:gd name="connsiteY4" fmla="*/ 2105638 h 2105638"/>
              <a:gd name="connsiteX5" fmla="*/ 0 w 3189449"/>
              <a:gd name="connsiteY5" fmla="*/ 2105638 h 210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9449" h="2105638">
                <a:moveTo>
                  <a:pt x="0" y="0"/>
                </a:moveTo>
                <a:lnTo>
                  <a:pt x="2946458" y="0"/>
                </a:lnTo>
                <a:cubicBezTo>
                  <a:pt x="3080658" y="0"/>
                  <a:pt x="3189449" y="108791"/>
                  <a:pt x="3189449" y="242991"/>
                </a:cubicBezTo>
                <a:lnTo>
                  <a:pt x="3189449" y="1862647"/>
                </a:lnTo>
                <a:cubicBezTo>
                  <a:pt x="3189449" y="1996847"/>
                  <a:pt x="3080658" y="2105638"/>
                  <a:pt x="2946458" y="2105638"/>
                </a:cubicBezTo>
                <a:lnTo>
                  <a:pt x="0" y="2105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98A8C-A243-F1B0-CF7C-A8504A15F5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96052890-F062-A301-BC29-834B47D13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32704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A03078D-59A7-4935-A19F-637387C8D5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57600"/>
          </a:xfrm>
          <a:custGeom>
            <a:avLst/>
            <a:gdLst>
              <a:gd name="connsiteX0" fmla="*/ 0 w 12192000"/>
              <a:gd name="connsiteY0" fmla="*/ 0 h 3657600"/>
              <a:gd name="connsiteX1" fmla="*/ 12192000 w 12192000"/>
              <a:gd name="connsiteY1" fmla="*/ 0 h 3657600"/>
              <a:gd name="connsiteX2" fmla="*/ 12192000 w 12192000"/>
              <a:gd name="connsiteY2" fmla="*/ 3178875 h 3657600"/>
              <a:gd name="connsiteX3" fmla="*/ 11713275 w 12192000"/>
              <a:gd name="connsiteY3" fmla="*/ 3657600 h 3657600"/>
              <a:gd name="connsiteX4" fmla="*/ 478725 w 12192000"/>
              <a:gd name="connsiteY4" fmla="*/ 3657600 h 3657600"/>
              <a:gd name="connsiteX5" fmla="*/ 0 w 12192000"/>
              <a:gd name="connsiteY5" fmla="*/ 3178875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57600">
                <a:moveTo>
                  <a:pt x="0" y="0"/>
                </a:moveTo>
                <a:lnTo>
                  <a:pt x="12192000" y="0"/>
                </a:lnTo>
                <a:lnTo>
                  <a:pt x="12192000" y="3178875"/>
                </a:lnTo>
                <a:cubicBezTo>
                  <a:pt x="12192000" y="3443268"/>
                  <a:pt x="11977668" y="3657600"/>
                  <a:pt x="11713275" y="3657600"/>
                </a:cubicBezTo>
                <a:lnTo>
                  <a:pt x="478725" y="3657600"/>
                </a:lnTo>
                <a:cubicBezTo>
                  <a:pt x="214332" y="3657600"/>
                  <a:pt x="0" y="3443268"/>
                  <a:pt x="0" y="317887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9E57461-E555-4DB4-AFAF-C292005EB9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85257" y="2529349"/>
            <a:ext cx="3918857" cy="2133600"/>
          </a:xfrm>
          <a:custGeom>
            <a:avLst/>
            <a:gdLst>
              <a:gd name="connsiteX0" fmla="*/ 355607 w 3918857"/>
              <a:gd name="connsiteY0" fmla="*/ 0 h 2133600"/>
              <a:gd name="connsiteX1" fmla="*/ 3563250 w 3918857"/>
              <a:gd name="connsiteY1" fmla="*/ 0 h 2133600"/>
              <a:gd name="connsiteX2" fmla="*/ 3918857 w 3918857"/>
              <a:gd name="connsiteY2" fmla="*/ 355607 h 2133600"/>
              <a:gd name="connsiteX3" fmla="*/ 3918857 w 3918857"/>
              <a:gd name="connsiteY3" fmla="*/ 1777993 h 2133600"/>
              <a:gd name="connsiteX4" fmla="*/ 3563250 w 3918857"/>
              <a:gd name="connsiteY4" fmla="*/ 2133600 h 2133600"/>
              <a:gd name="connsiteX5" fmla="*/ 355607 w 3918857"/>
              <a:gd name="connsiteY5" fmla="*/ 2133600 h 2133600"/>
              <a:gd name="connsiteX6" fmla="*/ 0 w 3918857"/>
              <a:gd name="connsiteY6" fmla="*/ 1777993 h 2133600"/>
              <a:gd name="connsiteX7" fmla="*/ 0 w 3918857"/>
              <a:gd name="connsiteY7" fmla="*/ 355607 h 2133600"/>
              <a:gd name="connsiteX8" fmla="*/ 355607 w 3918857"/>
              <a:gd name="connsiteY8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8857" h="2133600">
                <a:moveTo>
                  <a:pt x="355607" y="0"/>
                </a:moveTo>
                <a:lnTo>
                  <a:pt x="3563250" y="0"/>
                </a:lnTo>
                <a:cubicBezTo>
                  <a:pt x="3759646" y="0"/>
                  <a:pt x="3918857" y="159211"/>
                  <a:pt x="3918857" y="355607"/>
                </a:cubicBezTo>
                <a:lnTo>
                  <a:pt x="3918857" y="1777993"/>
                </a:lnTo>
                <a:cubicBezTo>
                  <a:pt x="3918857" y="1974389"/>
                  <a:pt x="3759646" y="2133600"/>
                  <a:pt x="3563250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6CCAC54-BB23-4C64-A868-B190C66730A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49572" y="2529349"/>
            <a:ext cx="3918857" cy="2133600"/>
          </a:xfrm>
          <a:custGeom>
            <a:avLst/>
            <a:gdLst>
              <a:gd name="connsiteX0" fmla="*/ 355607 w 3918857"/>
              <a:gd name="connsiteY0" fmla="*/ 0 h 2133600"/>
              <a:gd name="connsiteX1" fmla="*/ 3563250 w 3918857"/>
              <a:gd name="connsiteY1" fmla="*/ 0 h 2133600"/>
              <a:gd name="connsiteX2" fmla="*/ 3918857 w 3918857"/>
              <a:gd name="connsiteY2" fmla="*/ 355607 h 2133600"/>
              <a:gd name="connsiteX3" fmla="*/ 3918857 w 3918857"/>
              <a:gd name="connsiteY3" fmla="*/ 1777993 h 2133600"/>
              <a:gd name="connsiteX4" fmla="*/ 3563250 w 3918857"/>
              <a:gd name="connsiteY4" fmla="*/ 2133600 h 2133600"/>
              <a:gd name="connsiteX5" fmla="*/ 355607 w 3918857"/>
              <a:gd name="connsiteY5" fmla="*/ 2133600 h 2133600"/>
              <a:gd name="connsiteX6" fmla="*/ 0 w 3918857"/>
              <a:gd name="connsiteY6" fmla="*/ 1777993 h 2133600"/>
              <a:gd name="connsiteX7" fmla="*/ 0 w 3918857"/>
              <a:gd name="connsiteY7" fmla="*/ 355607 h 2133600"/>
              <a:gd name="connsiteX8" fmla="*/ 355607 w 3918857"/>
              <a:gd name="connsiteY8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8857" h="2133600">
                <a:moveTo>
                  <a:pt x="355607" y="0"/>
                </a:moveTo>
                <a:lnTo>
                  <a:pt x="3563250" y="0"/>
                </a:lnTo>
                <a:cubicBezTo>
                  <a:pt x="3759646" y="0"/>
                  <a:pt x="3918857" y="159211"/>
                  <a:pt x="3918857" y="355607"/>
                </a:cubicBezTo>
                <a:lnTo>
                  <a:pt x="3918857" y="1777993"/>
                </a:lnTo>
                <a:cubicBezTo>
                  <a:pt x="3918857" y="1974389"/>
                  <a:pt x="3759646" y="2133600"/>
                  <a:pt x="3563250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938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FB9C39B-02F3-4BBE-8840-6427287ABF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5618" y="1293962"/>
            <a:ext cx="3515830" cy="5564038"/>
          </a:xfrm>
          <a:custGeom>
            <a:avLst/>
            <a:gdLst>
              <a:gd name="connsiteX0" fmla="*/ 271352 w 3515830"/>
              <a:gd name="connsiteY0" fmla="*/ 0 h 6165850"/>
              <a:gd name="connsiteX1" fmla="*/ 3244478 w 3515830"/>
              <a:gd name="connsiteY1" fmla="*/ 0 h 6165850"/>
              <a:gd name="connsiteX2" fmla="*/ 3515830 w 3515830"/>
              <a:gd name="connsiteY2" fmla="*/ 271352 h 6165850"/>
              <a:gd name="connsiteX3" fmla="*/ 3515830 w 3515830"/>
              <a:gd name="connsiteY3" fmla="*/ 6165850 h 6165850"/>
              <a:gd name="connsiteX4" fmla="*/ 0 w 3515830"/>
              <a:gd name="connsiteY4" fmla="*/ 6165850 h 6165850"/>
              <a:gd name="connsiteX5" fmla="*/ 0 w 3515830"/>
              <a:gd name="connsiteY5" fmla="*/ 271352 h 6165850"/>
              <a:gd name="connsiteX6" fmla="*/ 271352 w 3515830"/>
              <a:gd name="connsiteY6" fmla="*/ 0 h 616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5830" h="6165850">
                <a:moveTo>
                  <a:pt x="271352" y="0"/>
                </a:moveTo>
                <a:lnTo>
                  <a:pt x="3244478" y="0"/>
                </a:lnTo>
                <a:cubicBezTo>
                  <a:pt x="3394342" y="0"/>
                  <a:pt x="3515830" y="121488"/>
                  <a:pt x="3515830" y="271352"/>
                </a:cubicBezTo>
                <a:lnTo>
                  <a:pt x="3515830" y="6165850"/>
                </a:lnTo>
                <a:lnTo>
                  <a:pt x="0" y="6165850"/>
                </a:lnTo>
                <a:lnTo>
                  <a:pt x="0" y="271352"/>
                </a:lnTo>
                <a:cubicBezTo>
                  <a:pt x="0" y="121488"/>
                  <a:pt x="121488" y="0"/>
                  <a:pt x="27135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B4600D8C-AA8C-EA2C-7606-F17F7B157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52612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C4DD4B3-3AFA-43CF-B99F-CA54EEA918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08448" y="1228164"/>
            <a:ext cx="2690675" cy="3139355"/>
          </a:xfrm>
          <a:custGeom>
            <a:avLst/>
            <a:gdLst>
              <a:gd name="connsiteX0" fmla="*/ 259758 w 2690675"/>
              <a:gd name="connsiteY0" fmla="*/ 0 h 3139355"/>
              <a:gd name="connsiteX1" fmla="*/ 2430917 w 2690675"/>
              <a:gd name="connsiteY1" fmla="*/ 0 h 3139355"/>
              <a:gd name="connsiteX2" fmla="*/ 2690675 w 2690675"/>
              <a:gd name="connsiteY2" fmla="*/ 259758 h 3139355"/>
              <a:gd name="connsiteX3" fmla="*/ 2690675 w 2690675"/>
              <a:gd name="connsiteY3" fmla="*/ 2879597 h 3139355"/>
              <a:gd name="connsiteX4" fmla="*/ 2430917 w 2690675"/>
              <a:gd name="connsiteY4" fmla="*/ 3139355 h 3139355"/>
              <a:gd name="connsiteX5" fmla="*/ 259758 w 2690675"/>
              <a:gd name="connsiteY5" fmla="*/ 3139355 h 3139355"/>
              <a:gd name="connsiteX6" fmla="*/ 0 w 2690675"/>
              <a:gd name="connsiteY6" fmla="*/ 2879597 h 3139355"/>
              <a:gd name="connsiteX7" fmla="*/ 0 w 2690675"/>
              <a:gd name="connsiteY7" fmla="*/ 259758 h 3139355"/>
              <a:gd name="connsiteX8" fmla="*/ 259758 w 2690675"/>
              <a:gd name="connsiteY8" fmla="*/ 0 h 3139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0675" h="3139355">
                <a:moveTo>
                  <a:pt x="259758" y="0"/>
                </a:moveTo>
                <a:lnTo>
                  <a:pt x="2430917" y="0"/>
                </a:lnTo>
                <a:cubicBezTo>
                  <a:pt x="2574377" y="0"/>
                  <a:pt x="2690675" y="116298"/>
                  <a:pt x="2690675" y="259758"/>
                </a:cubicBezTo>
                <a:lnTo>
                  <a:pt x="2690675" y="2879597"/>
                </a:lnTo>
                <a:cubicBezTo>
                  <a:pt x="2690675" y="3023057"/>
                  <a:pt x="2574377" y="3139355"/>
                  <a:pt x="2430917" y="3139355"/>
                </a:cubicBezTo>
                <a:lnTo>
                  <a:pt x="259758" y="3139355"/>
                </a:lnTo>
                <a:cubicBezTo>
                  <a:pt x="116298" y="3139355"/>
                  <a:pt x="0" y="3023057"/>
                  <a:pt x="0" y="2879597"/>
                </a:cubicBezTo>
                <a:lnTo>
                  <a:pt x="0" y="259758"/>
                </a:lnTo>
                <a:cubicBezTo>
                  <a:pt x="0" y="116298"/>
                  <a:pt x="116298" y="0"/>
                  <a:pt x="25975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BC2389F-06E3-462D-B7A3-54F35FD4242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8448" y="4536141"/>
            <a:ext cx="2690675" cy="2321859"/>
          </a:xfrm>
          <a:custGeom>
            <a:avLst/>
            <a:gdLst>
              <a:gd name="connsiteX0" fmla="*/ 263444 w 2690675"/>
              <a:gd name="connsiteY0" fmla="*/ 0 h 2321859"/>
              <a:gd name="connsiteX1" fmla="*/ 2427231 w 2690675"/>
              <a:gd name="connsiteY1" fmla="*/ 0 h 2321859"/>
              <a:gd name="connsiteX2" fmla="*/ 2690675 w 2690675"/>
              <a:gd name="connsiteY2" fmla="*/ 263444 h 2321859"/>
              <a:gd name="connsiteX3" fmla="*/ 2690675 w 2690675"/>
              <a:gd name="connsiteY3" fmla="*/ 2321859 h 2321859"/>
              <a:gd name="connsiteX4" fmla="*/ 0 w 2690675"/>
              <a:gd name="connsiteY4" fmla="*/ 2321859 h 2321859"/>
              <a:gd name="connsiteX5" fmla="*/ 0 w 2690675"/>
              <a:gd name="connsiteY5" fmla="*/ 263444 h 2321859"/>
              <a:gd name="connsiteX6" fmla="*/ 263444 w 2690675"/>
              <a:gd name="connsiteY6" fmla="*/ 0 h 232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90675" h="2321859">
                <a:moveTo>
                  <a:pt x="263444" y="0"/>
                </a:moveTo>
                <a:lnTo>
                  <a:pt x="2427231" y="0"/>
                </a:lnTo>
                <a:cubicBezTo>
                  <a:pt x="2572727" y="0"/>
                  <a:pt x="2690675" y="117948"/>
                  <a:pt x="2690675" y="263444"/>
                </a:cubicBezTo>
                <a:lnTo>
                  <a:pt x="2690675" y="2321859"/>
                </a:lnTo>
                <a:lnTo>
                  <a:pt x="0" y="2321859"/>
                </a:lnTo>
                <a:lnTo>
                  <a:pt x="0" y="263444"/>
                </a:lnTo>
                <a:cubicBezTo>
                  <a:pt x="0" y="117948"/>
                  <a:pt x="117948" y="0"/>
                  <a:pt x="26344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9DC799F2-E3CE-CBB6-743F-AF3DED8F57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096327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CBC098-2059-47FB-BA1A-9D28FFCE51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6878" y="1386519"/>
            <a:ext cx="4598504" cy="4084962"/>
          </a:xfrm>
          <a:custGeom>
            <a:avLst/>
            <a:gdLst>
              <a:gd name="connsiteX0" fmla="*/ 216219 w 4598504"/>
              <a:gd name="connsiteY0" fmla="*/ 0 h 4084962"/>
              <a:gd name="connsiteX1" fmla="*/ 4382285 w 4598504"/>
              <a:gd name="connsiteY1" fmla="*/ 0 h 4084962"/>
              <a:gd name="connsiteX2" fmla="*/ 4598504 w 4598504"/>
              <a:gd name="connsiteY2" fmla="*/ 224754 h 4084962"/>
              <a:gd name="connsiteX3" fmla="*/ 4598504 w 4598504"/>
              <a:gd name="connsiteY3" fmla="*/ 3860208 h 4084962"/>
              <a:gd name="connsiteX4" fmla="*/ 4382285 w 4598504"/>
              <a:gd name="connsiteY4" fmla="*/ 4084962 h 4084962"/>
              <a:gd name="connsiteX5" fmla="*/ 216219 w 4598504"/>
              <a:gd name="connsiteY5" fmla="*/ 4084962 h 4084962"/>
              <a:gd name="connsiteX6" fmla="*/ 0 w 4598504"/>
              <a:gd name="connsiteY6" fmla="*/ 3860208 h 4084962"/>
              <a:gd name="connsiteX7" fmla="*/ 0 w 4598504"/>
              <a:gd name="connsiteY7" fmla="*/ 224754 h 4084962"/>
              <a:gd name="connsiteX8" fmla="*/ 216219 w 4598504"/>
              <a:gd name="connsiteY8" fmla="*/ 0 h 408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98504" h="4084962">
                <a:moveTo>
                  <a:pt x="216219" y="0"/>
                </a:moveTo>
                <a:lnTo>
                  <a:pt x="4382285" y="0"/>
                </a:lnTo>
                <a:cubicBezTo>
                  <a:pt x="4501700" y="0"/>
                  <a:pt x="4598504" y="100626"/>
                  <a:pt x="4598504" y="224754"/>
                </a:cubicBezTo>
                <a:lnTo>
                  <a:pt x="4598504" y="3860208"/>
                </a:lnTo>
                <a:cubicBezTo>
                  <a:pt x="4598504" y="3984337"/>
                  <a:pt x="4501700" y="4084962"/>
                  <a:pt x="4382285" y="4084962"/>
                </a:cubicBezTo>
                <a:lnTo>
                  <a:pt x="216219" y="4084962"/>
                </a:lnTo>
                <a:cubicBezTo>
                  <a:pt x="96804" y="4084962"/>
                  <a:pt x="0" y="3984337"/>
                  <a:pt x="0" y="3860208"/>
                </a:cubicBezTo>
                <a:lnTo>
                  <a:pt x="0" y="224754"/>
                </a:lnTo>
                <a:cubicBezTo>
                  <a:pt x="0" y="100626"/>
                  <a:pt x="96804" y="0"/>
                  <a:pt x="21621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E9AF0-7616-21E3-5C98-061DF965BA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8939" y="1336001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F7126D28-1710-8B0A-9FE3-780C7BDB2F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765165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2E613FC-630F-41A9-8B5F-7E0A9811FE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8496" y="1636393"/>
            <a:ext cx="4663685" cy="2593429"/>
          </a:xfrm>
          <a:custGeom>
            <a:avLst/>
            <a:gdLst>
              <a:gd name="connsiteX0" fmla="*/ 0 w 4663685"/>
              <a:gd name="connsiteY0" fmla="*/ 0 h 2593429"/>
              <a:gd name="connsiteX1" fmla="*/ 4663685 w 4663685"/>
              <a:gd name="connsiteY1" fmla="*/ 0 h 2593429"/>
              <a:gd name="connsiteX2" fmla="*/ 4663685 w 4663685"/>
              <a:gd name="connsiteY2" fmla="*/ 2593429 h 2593429"/>
              <a:gd name="connsiteX3" fmla="*/ 0 w 4663685"/>
              <a:gd name="connsiteY3" fmla="*/ 2593429 h 259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3685" h="2593429">
                <a:moveTo>
                  <a:pt x="0" y="0"/>
                </a:moveTo>
                <a:lnTo>
                  <a:pt x="4663685" y="0"/>
                </a:lnTo>
                <a:lnTo>
                  <a:pt x="4663685" y="2593429"/>
                </a:lnTo>
                <a:lnTo>
                  <a:pt x="0" y="25934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8C236A3-B433-0AE0-6F6C-ADA9651FE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179E1205-A18D-C19B-8A8D-DE6B6F8A76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1105998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416B878-D898-4DC6-B0C9-591ECD6BB3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08408" y="1184719"/>
            <a:ext cx="3998913" cy="3464418"/>
          </a:xfrm>
          <a:custGeom>
            <a:avLst/>
            <a:gdLst>
              <a:gd name="connsiteX0" fmla="*/ 797719 w 3998913"/>
              <a:gd name="connsiteY0" fmla="*/ 0 h 3464418"/>
              <a:gd name="connsiteX1" fmla="*/ 3998913 w 3998913"/>
              <a:gd name="connsiteY1" fmla="*/ 1042987 h 3464418"/>
              <a:gd name="connsiteX2" fmla="*/ 2955132 w 3998913"/>
              <a:gd name="connsiteY2" fmla="*/ 3464418 h 3464418"/>
              <a:gd name="connsiteX3" fmla="*/ 0 w 3998913"/>
              <a:gd name="connsiteY3" fmla="*/ 2053925 h 346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8913" h="3464418">
                <a:moveTo>
                  <a:pt x="797719" y="0"/>
                </a:moveTo>
                <a:lnTo>
                  <a:pt x="3998913" y="1042987"/>
                </a:lnTo>
                <a:lnTo>
                  <a:pt x="2955132" y="3464418"/>
                </a:lnTo>
                <a:lnTo>
                  <a:pt x="0" y="20539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D2D6CE0-6ED7-9932-A25D-6C78B96C04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09816" y="1361260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B67DA887-9F84-22FB-B421-0661EAAC2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0474474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3018D256-3379-1261-2756-0E03D91FD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2182" y="2254310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Content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42735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7979B00-451E-44BA-B3D6-8140AC51D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466393-DDC7-597E-A331-E4DC38D95D9B}"/>
              </a:ext>
            </a:extLst>
          </p:cNvPr>
          <p:cNvSpPr txBox="1"/>
          <p:nvPr userDrawn="1"/>
        </p:nvSpPr>
        <p:spPr>
          <a:xfrm>
            <a:off x="-6993" y="85273"/>
            <a:ext cx="199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PowerShell + DevOps </a:t>
            </a:r>
            <a:r>
              <a:rPr lang="en-US" sz="1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Global Summit</a:t>
            </a:r>
          </a:p>
        </p:txBody>
      </p:sp>
      <p:pic>
        <p:nvPicPr>
          <p:cNvPr id="9" name="Picture 8" descr="A blue circle with arrows&#10;&#10;Description automatically generated">
            <a:extLst>
              <a:ext uri="{FF2B5EF4-FFF2-40B4-BE49-F238E27FC236}">
                <a16:creationId xmlns:a16="http://schemas.microsoft.com/office/drawing/2014/main" id="{CBD23168-231D-55DE-FFF1-21732FCA9F3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89306" y="173599"/>
            <a:ext cx="1458540" cy="466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3D1A09-483F-5418-A441-9AA16A3E6A10}"/>
              </a:ext>
            </a:extLst>
          </p:cNvPr>
          <p:cNvSpPr txBox="1"/>
          <p:nvPr userDrawn="1"/>
        </p:nvSpPr>
        <p:spPr>
          <a:xfrm>
            <a:off x="4959900" y="6365195"/>
            <a:ext cx="1991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April 7-10</a:t>
            </a:r>
            <a:r>
              <a:rPr lang="en-US" sz="1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, 2024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FAA0F-9A91-D06F-0B34-D1B814060804}"/>
              </a:ext>
            </a:extLst>
          </p:cNvPr>
          <p:cNvSpPr txBox="1"/>
          <p:nvPr userDrawn="1"/>
        </p:nvSpPr>
        <p:spPr>
          <a:xfrm>
            <a:off x="11029906" y="6254859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10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bg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9C91FAB-7600-4BD4-9C63-4F2FF2C19190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3273040"/>
            <a:chExt cx="11573353" cy="3587612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033F4D4-3759-9686-A151-BCD88D73B31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3273040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7FA6E7-65F0-D157-230E-E133AE5B7C49}"/>
                </a:ext>
              </a:extLst>
            </p:cNvPr>
            <p:cNvSpPr/>
            <p:nvPr userDrawn="1"/>
          </p:nvSpPr>
          <p:spPr>
            <a:xfrm>
              <a:off x="3523144" y="4024394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9596BA-FA3C-FECA-CE6B-0FE9A75849FF}"/>
                </a:ext>
              </a:extLst>
            </p:cNvPr>
            <p:cNvSpPr/>
            <p:nvPr userDrawn="1"/>
          </p:nvSpPr>
          <p:spPr>
            <a:xfrm>
              <a:off x="6101400" y="4278224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DBB012-6E51-E4D2-FD3D-D1018C8824BA}"/>
                </a:ext>
              </a:extLst>
            </p:cNvPr>
            <p:cNvSpPr/>
            <p:nvPr userDrawn="1"/>
          </p:nvSpPr>
          <p:spPr>
            <a:xfrm>
              <a:off x="309324" y="3897479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240E645-110E-ADBD-F2D3-778CE36F2F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3689333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6DBCF7E-5E9B-069B-1C52-7A3DB6F1D58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3481186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0128EB-0346-668B-A9B0-67DF00EBB41C}"/>
                </a:ext>
              </a:extLst>
            </p:cNvPr>
            <p:cNvSpPr/>
            <p:nvPr userDrawn="1"/>
          </p:nvSpPr>
          <p:spPr>
            <a:xfrm>
              <a:off x="7372528" y="4151309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856A4E8-27FD-BFBA-3828-9942048D1AFA}"/>
                </a:ext>
              </a:extLst>
            </p:cNvPr>
            <p:cNvSpPr/>
            <p:nvPr userDrawn="1"/>
          </p:nvSpPr>
          <p:spPr>
            <a:xfrm>
              <a:off x="944888" y="4912799"/>
              <a:ext cx="25200" cy="1943483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09095-60AE-5ED3-A9FE-AFD9AA54D7C5}"/>
                </a:ext>
              </a:extLst>
            </p:cNvPr>
            <p:cNvSpPr/>
            <p:nvPr userDrawn="1"/>
          </p:nvSpPr>
          <p:spPr>
            <a:xfrm>
              <a:off x="2252016" y="5547373"/>
              <a:ext cx="25200" cy="1308908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4F06C35-BD39-D9DE-3580-1DA4138DD320}"/>
                </a:ext>
              </a:extLst>
            </p:cNvPr>
            <p:cNvSpPr/>
            <p:nvPr userDrawn="1"/>
          </p:nvSpPr>
          <p:spPr>
            <a:xfrm>
              <a:off x="2887580" y="5166629"/>
              <a:ext cx="25200" cy="1689653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9246507-7C93-EE4C-21C0-E1CF0DD19F41}"/>
                </a:ext>
              </a:extLst>
            </p:cNvPr>
            <p:cNvSpPr/>
            <p:nvPr userDrawn="1"/>
          </p:nvSpPr>
          <p:spPr>
            <a:xfrm>
              <a:off x="4158708" y="4405139"/>
              <a:ext cx="25200" cy="2451143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E36B2EDF-FA8B-0FF0-B921-AD246B9C4F0D}"/>
                </a:ext>
              </a:extLst>
            </p:cNvPr>
            <p:cNvSpPr/>
            <p:nvPr userDrawn="1"/>
          </p:nvSpPr>
          <p:spPr>
            <a:xfrm>
              <a:off x="4794272" y="4532054"/>
              <a:ext cx="25200" cy="2324228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302EA32-D69C-3C2D-A97F-3DE91E991140}"/>
                </a:ext>
              </a:extLst>
            </p:cNvPr>
            <p:cNvSpPr/>
            <p:nvPr userDrawn="1"/>
          </p:nvSpPr>
          <p:spPr>
            <a:xfrm>
              <a:off x="6736964" y="5674288"/>
              <a:ext cx="25200" cy="1181993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60149D19-3080-E0DB-ECC1-E6B14E5A9525}"/>
                </a:ext>
              </a:extLst>
            </p:cNvPr>
            <p:cNvSpPr/>
            <p:nvPr userDrawn="1"/>
          </p:nvSpPr>
          <p:spPr>
            <a:xfrm>
              <a:off x="8008092" y="5039714"/>
              <a:ext cx="25200" cy="1816568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3C35910-DE2C-5F17-06B5-86CF42CCC189}"/>
                </a:ext>
              </a:extLst>
            </p:cNvPr>
            <p:cNvSpPr/>
            <p:nvPr userDrawn="1"/>
          </p:nvSpPr>
          <p:spPr>
            <a:xfrm>
              <a:off x="9315220" y="4785884"/>
              <a:ext cx="25200" cy="207039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C55CF612-C43B-51DF-975B-0DFDF01B422F}"/>
                </a:ext>
              </a:extLst>
            </p:cNvPr>
            <p:cNvSpPr/>
            <p:nvPr userDrawn="1"/>
          </p:nvSpPr>
          <p:spPr>
            <a:xfrm>
              <a:off x="9950784" y="5420459"/>
              <a:ext cx="25200" cy="1435823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1B778DA9-F800-B347-3086-3C3B52FC983A}"/>
                </a:ext>
              </a:extLst>
            </p:cNvPr>
            <p:cNvSpPr/>
            <p:nvPr userDrawn="1"/>
          </p:nvSpPr>
          <p:spPr>
            <a:xfrm>
              <a:off x="10586348" y="5801197"/>
              <a:ext cx="25200" cy="1055086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D60B837-3C73-ABDF-1D45-51DD74F22FE3}"/>
                </a:ext>
              </a:extLst>
            </p:cNvPr>
            <p:cNvSpPr/>
            <p:nvPr userDrawn="1"/>
          </p:nvSpPr>
          <p:spPr>
            <a:xfrm>
              <a:off x="11221912" y="4658969"/>
              <a:ext cx="25200" cy="2197313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9FD26E8D-68B6-0C0F-31F1-2B45F2035DDB}"/>
                </a:ext>
              </a:extLst>
            </p:cNvPr>
            <p:cNvSpPr/>
            <p:nvPr userDrawn="1"/>
          </p:nvSpPr>
          <p:spPr>
            <a:xfrm>
              <a:off x="11857477" y="5293544"/>
              <a:ext cx="25200" cy="1562738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7C2ACBA-5639-4B2A-8BF7-098ABF023151}"/>
              </a:ext>
            </a:extLst>
          </p:cNvPr>
          <p:cNvSpPr txBox="1"/>
          <p:nvPr userDrawn="1"/>
        </p:nvSpPr>
        <p:spPr>
          <a:xfrm>
            <a:off x="309523" y="378023"/>
            <a:ext cx="199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PowerShell + DevOps </a:t>
            </a:r>
            <a:r>
              <a:rPr lang="en-US" sz="1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Global Summit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C61419-2120-4B50-9C76-8F2656EC024F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7BFD9-1464-4228-FCE9-787B77E2F4BB}"/>
              </a:ext>
            </a:extLst>
          </p:cNvPr>
          <p:cNvSpPr txBox="1"/>
          <p:nvPr userDrawn="1"/>
        </p:nvSpPr>
        <p:spPr>
          <a:xfrm>
            <a:off x="5050772" y="6201827"/>
            <a:ext cx="1991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April 7-10</a:t>
            </a:r>
            <a:r>
              <a:rPr lang="en-US" sz="1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, 2024</a:t>
            </a:r>
          </a:p>
        </p:txBody>
      </p:sp>
      <p:pic>
        <p:nvPicPr>
          <p:cNvPr id="6" name="Picture 5" descr="A blue circle with arrows&#10;&#10;Description automatically generated">
            <a:extLst>
              <a:ext uri="{FF2B5EF4-FFF2-40B4-BE49-F238E27FC236}">
                <a16:creationId xmlns:a16="http://schemas.microsoft.com/office/drawing/2014/main" id="{EDC90464-A84D-2C36-9921-169F53A0B11D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517842" y="378023"/>
            <a:ext cx="1458540" cy="466768"/>
          </a:xfrm>
          <a:prstGeom prst="rect">
            <a:avLst/>
          </a:prstGeom>
        </p:spPr>
      </p:pic>
      <p:pic>
        <p:nvPicPr>
          <p:cNvPr id="2" name="Picture 2" descr="See the source image">
            <a:extLst>
              <a:ext uri="{FF2B5EF4-FFF2-40B4-BE49-F238E27FC236}">
                <a16:creationId xmlns:a16="http://schemas.microsoft.com/office/drawing/2014/main" id="{8BC9188D-0421-911F-9F07-68606BC9BD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18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mailto:KevMar@gmail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website&#10;&#10;Description automatically generated">
            <a:extLst>
              <a:ext uri="{FF2B5EF4-FFF2-40B4-BE49-F238E27FC236}">
                <a16:creationId xmlns:a16="http://schemas.microsoft.com/office/drawing/2014/main" id="{4303623F-0166-685E-2803-17AFC3C6D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B2983A-2D27-1B73-88E7-92DFAB5C11E7}"/>
              </a:ext>
            </a:extLst>
          </p:cNvPr>
          <p:cNvSpPr txBox="1"/>
          <p:nvPr/>
        </p:nvSpPr>
        <p:spPr>
          <a:xfrm>
            <a:off x="3054246" y="2854542"/>
            <a:ext cx="6108492" cy="541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br>
              <a:rPr lang="en-US" b="0" dirty="0">
                <a:solidFill>
                  <a:srgbClr val="333333"/>
                </a:solidFill>
                <a:effectLst/>
                <a:latin typeface="Fira Code" panose="020B08090500000200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80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C55E-7662-428D-8C14-BDF4B3372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Code Golf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419A1-FBB0-446E-B097-EB7C554C6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14272"/>
            <a:ext cx="8637072" cy="977621"/>
          </a:xfrm>
        </p:spPr>
        <p:txBody>
          <a:bodyPr/>
          <a:lstStyle/>
          <a:p>
            <a:r>
              <a:rPr lang="en-US" dirty="0"/>
              <a:t>The Zen of writing bad code</a:t>
            </a:r>
          </a:p>
        </p:txBody>
      </p:sp>
    </p:spTree>
    <p:extLst>
      <p:ext uri="{BB962C8B-B14F-4D97-AF65-F5344CB8AC3E}">
        <p14:creationId xmlns:p14="http://schemas.microsoft.com/office/powerpoint/2010/main" val="11012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EB9E-ED6F-405E-9A82-3ACC8E6F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Golf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EBE9-14D4-4173-B9FE-66787EA35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“Code golf</a:t>
            </a:r>
            <a:r>
              <a:rPr lang="en-US" sz="3200" dirty="0"/>
              <a:t> is a type of recreational computer programming competition in which participants strive to achieve the shortest possible source code that solves a certain problem.” -Wikipedia</a:t>
            </a:r>
          </a:p>
        </p:txBody>
      </p:sp>
    </p:spTree>
    <p:extLst>
      <p:ext uri="{BB962C8B-B14F-4D97-AF65-F5344CB8AC3E}">
        <p14:creationId xmlns:p14="http://schemas.microsoft.com/office/powerpoint/2010/main" val="363815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DB82-0961-4807-863F-C59DCB93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Code Golf?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1B111-76AC-4639-ADD9-1606AF7BB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 puzzle solving</a:t>
            </a:r>
          </a:p>
          <a:p>
            <a:pPr lvl="1"/>
            <a:r>
              <a:rPr lang="en-US" dirty="0"/>
              <a:t>Code challenges</a:t>
            </a:r>
          </a:p>
          <a:p>
            <a:pPr lvl="1"/>
            <a:r>
              <a:rPr lang="en-US" dirty="0"/>
              <a:t>Finding creative solutions</a:t>
            </a:r>
          </a:p>
          <a:p>
            <a:pPr lvl="1"/>
            <a:r>
              <a:rPr lang="en-US" dirty="0"/>
              <a:t>Clever ways to abuse PowerShell</a:t>
            </a:r>
          </a:p>
          <a:p>
            <a:r>
              <a:rPr lang="en-US" dirty="0"/>
              <a:t>Code interview practice</a:t>
            </a:r>
          </a:p>
          <a:p>
            <a:r>
              <a:rPr lang="en-US" dirty="0"/>
              <a:t>Uses an existing skill set in a new way</a:t>
            </a:r>
          </a:p>
        </p:txBody>
      </p:sp>
    </p:spTree>
    <p:extLst>
      <p:ext uri="{BB962C8B-B14F-4D97-AF65-F5344CB8AC3E}">
        <p14:creationId xmlns:p14="http://schemas.microsoft.com/office/powerpoint/2010/main" val="64822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EB03-8B05-4C6C-BD0D-7F326C52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https://code.golf/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24CBE-005A-40E0-B30B-F987F0CF8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37 languages: PowerShell, Python, C#, SQL, bash,…</a:t>
            </a:r>
          </a:p>
          <a:p>
            <a:r>
              <a:rPr lang="en-US" dirty="0"/>
              <a:t>70+ holes: </a:t>
            </a:r>
            <a:r>
              <a:rPr lang="en-US" dirty="0" err="1"/>
              <a:t>FizzBuzz</a:t>
            </a:r>
            <a:r>
              <a:rPr lang="en-US" dirty="0"/>
              <a:t>, Roman Numerals, Prime Numbers, State Abbreviations,…</a:t>
            </a:r>
          </a:p>
          <a:p>
            <a:r>
              <a:rPr lang="en-US" dirty="0"/>
              <a:t>Code execution and validation</a:t>
            </a:r>
          </a:p>
          <a:p>
            <a:r>
              <a:rPr lang="en-US" dirty="0"/>
              <a:t>Leader board </a:t>
            </a: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505C1CA5-2AD0-5976-529D-E769323A2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803" y="3576981"/>
            <a:ext cx="61055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4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5F68-685B-43E1-A5A0-48FA4929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396648-3DAB-2244-38C3-437FF4152D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210716"/>
              </p:ext>
            </p:extLst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740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7A3B-8E05-4EB4-A9A3-FE665B2F7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me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61E8E-68B0-4B97-BA8F-1B3F19307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tips and tricks</a:t>
            </a:r>
          </a:p>
        </p:txBody>
      </p:sp>
    </p:spTree>
    <p:extLst>
      <p:ext uri="{BB962C8B-B14F-4D97-AF65-F5344CB8AC3E}">
        <p14:creationId xmlns:p14="http://schemas.microsoft.com/office/powerpoint/2010/main" val="212960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07BF-05A3-40DA-A357-8BC1AFFA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About Kevin Marquette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4019E1-548D-4A63-B12C-EB9E5F3E9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003015" cy="3450613"/>
          </a:xfrm>
        </p:spPr>
        <p:txBody>
          <a:bodyPr>
            <a:normAutofit/>
          </a:bodyPr>
          <a:lstStyle/>
          <a:p>
            <a:r>
              <a:rPr lang="en-US" dirty="0"/>
              <a:t>PowerShellExplained.com Founder</a:t>
            </a:r>
          </a:p>
          <a:p>
            <a:r>
              <a:rPr lang="en-US" dirty="0"/>
              <a:t>Microsoft PowerShell MVP 2018-2022</a:t>
            </a:r>
          </a:p>
          <a:p>
            <a:r>
              <a:rPr lang="en-US" dirty="0"/>
              <a:t>2018 PowerShell Community Hero</a:t>
            </a:r>
          </a:p>
          <a:p>
            <a:r>
              <a:rPr lang="en-US" dirty="0"/>
              <a:t>SoCal PowerShell User Group Founder</a:t>
            </a:r>
          </a:p>
          <a:p>
            <a:r>
              <a:rPr lang="en-US" dirty="0"/>
              <a:t>@KevinMarquette</a:t>
            </a:r>
          </a:p>
          <a:p>
            <a:r>
              <a:rPr lang="en-US" dirty="0">
                <a:hlinkClick r:id="rId2"/>
              </a:rPr>
              <a:t>KevMar@gmail.com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KevinMarquette</a:t>
            </a:r>
            <a:r>
              <a:rPr lang="en-US" dirty="0"/>
              <a:t>/</a:t>
            </a:r>
            <a:r>
              <a:rPr lang="en-US" dirty="0" err="1"/>
              <a:t>CodeGolfPresentation</a:t>
            </a:r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B733C3F-9682-42F2-95C8-440BBDB77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9537" y="2012810"/>
            <a:ext cx="3108945" cy="3453535"/>
            <a:chOff x="7807230" y="2012810"/>
            <a:chExt cx="3251252" cy="34598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AA79E5-501E-47F1-B927-7C05579F7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F65AAE0-FA0E-4FC3-95C8-629AB654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person with a beard and glasses&#10;&#10;Description automatically generated with medium confidence">
            <a:extLst>
              <a:ext uri="{FF2B5EF4-FFF2-40B4-BE49-F238E27FC236}">
                <a16:creationId xmlns:a16="http://schemas.microsoft.com/office/drawing/2014/main" id="{0E5F3F7F-1AEB-43EB-BE6C-DD5255CE49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87" b="2"/>
          <a:stretch/>
        </p:blipFill>
        <p:spPr>
          <a:xfrm>
            <a:off x="8128756" y="2174242"/>
            <a:ext cx="2762372" cy="31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8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49E0C-DEFA-01B2-1A9A-8018E0222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website&#10;&#10;Description automatically generated">
            <a:extLst>
              <a:ext uri="{FF2B5EF4-FFF2-40B4-BE49-F238E27FC236}">
                <a16:creationId xmlns:a16="http://schemas.microsoft.com/office/drawing/2014/main" id="{FDA98EAD-F1A2-9B86-24FE-3B76B7C2C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132931-4048-ECB0-9BD5-23566FA91820}"/>
              </a:ext>
            </a:extLst>
          </p:cNvPr>
          <p:cNvSpPr txBox="1"/>
          <p:nvPr/>
        </p:nvSpPr>
        <p:spPr>
          <a:xfrm>
            <a:off x="3054246" y="2854542"/>
            <a:ext cx="6108492" cy="541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br>
              <a:rPr lang="en-US" b="0" dirty="0">
                <a:solidFill>
                  <a:srgbClr val="333333"/>
                </a:solidFill>
                <a:effectLst/>
                <a:latin typeface="Fira Code" panose="020B08090500000200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0721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Space "/>
        <a:ea typeface=""/>
        <a:cs typeface=""/>
      </a:majorFont>
      <a:minorFont>
        <a:latin typeface="Play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F7FF22093805478C1AC3DECA046AE2" ma:contentTypeVersion="8" ma:contentTypeDescription="Create a new document." ma:contentTypeScope="" ma:versionID="355f70b62edaa6431edc676a4e077378">
  <xsd:schema xmlns:xsd="http://www.w3.org/2001/XMLSchema" xmlns:xs="http://www.w3.org/2001/XMLSchema" xmlns:p="http://schemas.microsoft.com/office/2006/metadata/properties" xmlns:ns3="645951c4-77b2-4271-8f10-a0d3c1e36172" xmlns:ns4="4999cf13-cb53-4a3d-a90e-c2f6e51a4028" targetNamespace="http://schemas.microsoft.com/office/2006/metadata/properties" ma:root="true" ma:fieldsID="2227e73c82c8b7740b460282c33c29e7" ns3:_="" ns4:_="">
    <xsd:import namespace="645951c4-77b2-4271-8f10-a0d3c1e36172"/>
    <xsd:import namespace="4999cf13-cb53-4a3d-a90e-c2f6e51a40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951c4-77b2-4271-8f10-a0d3c1e361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9cf13-cb53-4a3d-a90e-c2f6e51a40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A6475F-74BE-49E2-AA53-D5190570A614}">
  <ds:schemaRefs>
    <ds:schemaRef ds:uri="645951c4-77b2-4271-8f10-a0d3c1e3617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999cf13-cb53-4a3d-a90e-c2f6e51a4028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B8DF68D-5FB3-440F-B135-BC13D85A75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5951c4-77b2-4271-8f10-a0d3c1e36172"/>
    <ds:schemaRef ds:uri="4999cf13-cb53-4a3d-a90e-c2f6e51a40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22064C-1319-48D9-99A8-E6155754BC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18425</TotalTime>
  <Words>196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Aptos</vt:lpstr>
      <vt:lpstr>Arial</vt:lpstr>
      <vt:lpstr>Fira Code</vt:lpstr>
      <vt:lpstr>Gill Sans MT</vt:lpstr>
      <vt:lpstr>Play</vt:lpstr>
      <vt:lpstr>Play </vt:lpstr>
      <vt:lpstr>Space Grotesk</vt:lpstr>
      <vt:lpstr>Gallery</vt:lpstr>
      <vt:lpstr>Office Theme</vt:lpstr>
      <vt:lpstr>PowerPoint Presentation</vt:lpstr>
      <vt:lpstr>Code Golf</vt:lpstr>
      <vt:lpstr>Code Golf</vt:lpstr>
      <vt:lpstr>Why Code Golf?</vt:lpstr>
      <vt:lpstr>https://code.golf/</vt:lpstr>
      <vt:lpstr>Disclaimer</vt:lpstr>
      <vt:lpstr>Show me the code</vt:lpstr>
      <vt:lpstr>About Kevin Marquette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James Petty</dc:creator>
  <cp:lastModifiedBy>Kevin Marquette</cp:lastModifiedBy>
  <cp:revision>36</cp:revision>
  <dcterms:created xsi:type="dcterms:W3CDTF">2020-10-05T21:13:15Z</dcterms:created>
  <dcterms:modified xsi:type="dcterms:W3CDTF">2025-04-08T11:21:13Z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0x010100F4F7FF22093805478C1AC3DECA046AE2</vt:lpwstr>
  </property>
</Properties>
</file>