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8" r:id="rId5"/>
    <p:sldId id="261" r:id="rId6"/>
    <p:sldId id="263" r:id="rId7"/>
    <p:sldId id="264" r:id="rId8"/>
    <p:sldId id="262" r:id="rId9"/>
    <p:sldId id="265" r:id="rId10"/>
    <p:sldId id="268" r:id="rId11"/>
    <p:sldId id="267" r:id="rId12"/>
    <p:sldId id="25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97" d="100"/>
          <a:sy n="97" d="100"/>
        </p:scale>
        <p:origin x="86" y="3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B8E7D0-A392-4CBC-8108-87E2AE8FF46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2C5AAF-CFA3-4C17-BF04-3D660B916F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Just because you can do something, it doesn’t mean you should.</a:t>
          </a:r>
        </a:p>
      </dgm:t>
    </dgm:pt>
    <dgm:pt modelId="{BFB98F12-F7F2-4268-B851-06DE29C723CA}" type="parTrans" cxnId="{2D1E6AC4-1E8B-4A00-BD5E-558D62B178F9}">
      <dgm:prSet/>
      <dgm:spPr/>
      <dgm:t>
        <a:bodyPr/>
        <a:lstStyle/>
        <a:p>
          <a:endParaRPr lang="en-US"/>
        </a:p>
      </dgm:t>
    </dgm:pt>
    <dgm:pt modelId="{76BFB356-F3C3-402E-BE78-9F7899BAA305}" type="sibTrans" cxnId="{2D1E6AC4-1E8B-4A00-BD5E-558D62B178F9}">
      <dgm:prSet/>
      <dgm:spPr/>
      <dgm:t>
        <a:bodyPr/>
        <a:lstStyle/>
        <a:p>
          <a:endParaRPr lang="en-US"/>
        </a:p>
      </dgm:t>
    </dgm:pt>
    <dgm:pt modelId="{A2F9E0B7-E62C-407F-BFA4-8219BC06FF1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Professional code values readability, uses well named variables, logical, reusable, testable, avoids obscure syntax and clever code</a:t>
          </a:r>
        </a:p>
      </dgm:t>
    </dgm:pt>
    <dgm:pt modelId="{FD3D9089-BB5E-47E7-90BA-413BC296314C}" type="parTrans" cxnId="{D848BE3F-E882-48E2-AFF6-D2154FA48563}">
      <dgm:prSet/>
      <dgm:spPr/>
      <dgm:t>
        <a:bodyPr/>
        <a:lstStyle/>
        <a:p>
          <a:endParaRPr lang="en-US"/>
        </a:p>
      </dgm:t>
    </dgm:pt>
    <dgm:pt modelId="{B50EA531-C760-4EDD-9604-F4347EBC59F5}" type="sibTrans" cxnId="{D848BE3F-E882-48E2-AFF6-D2154FA48563}">
      <dgm:prSet/>
      <dgm:spPr/>
      <dgm:t>
        <a:bodyPr/>
        <a:lstStyle/>
        <a:p>
          <a:endParaRPr lang="en-US"/>
        </a:p>
      </dgm:t>
    </dgm:pt>
    <dgm:pt modelId="{BF4425C8-AAD2-4024-BE09-4B4528ED01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Code golf is none of those things</a:t>
          </a:r>
        </a:p>
      </dgm:t>
    </dgm:pt>
    <dgm:pt modelId="{21C945B5-3C43-48FF-AC3A-BA0135F1F136}" type="parTrans" cxnId="{E63E0699-8556-4F39-BD1D-3BBC7510F195}">
      <dgm:prSet/>
      <dgm:spPr/>
      <dgm:t>
        <a:bodyPr/>
        <a:lstStyle/>
        <a:p>
          <a:endParaRPr lang="en-US"/>
        </a:p>
      </dgm:t>
    </dgm:pt>
    <dgm:pt modelId="{5B808F62-0E52-42DF-93A1-09168A6D4838}" type="sibTrans" cxnId="{E63E0699-8556-4F39-BD1D-3BBC7510F195}">
      <dgm:prSet/>
      <dgm:spPr/>
      <dgm:t>
        <a:bodyPr/>
        <a:lstStyle/>
        <a:p>
          <a:endParaRPr lang="en-US"/>
        </a:p>
      </dgm:t>
    </dgm:pt>
    <dgm:pt modelId="{8B90E304-4CC2-4787-9E4F-1087FEFDE38E}" type="pres">
      <dgm:prSet presAssocID="{26B8E7D0-A392-4CBC-8108-87E2AE8FF463}" presName="root" presStyleCnt="0">
        <dgm:presLayoutVars>
          <dgm:dir/>
          <dgm:resizeHandles val="exact"/>
        </dgm:presLayoutVars>
      </dgm:prSet>
      <dgm:spPr/>
    </dgm:pt>
    <dgm:pt modelId="{1CDFE4EB-BD4E-4C90-8FC3-9CB666EE7012}" type="pres">
      <dgm:prSet presAssocID="{122C5AAF-CFA3-4C17-BF04-3D660B916F92}" presName="compNode" presStyleCnt="0"/>
      <dgm:spPr/>
    </dgm:pt>
    <dgm:pt modelId="{5D7DBDC6-A76A-46CB-8949-B3D40400B181}" type="pres">
      <dgm:prSet presAssocID="{122C5AAF-CFA3-4C17-BF04-3D660B916F92}" presName="bgRect" presStyleLbl="bgShp" presStyleIdx="0" presStyleCnt="3"/>
      <dgm:spPr/>
    </dgm:pt>
    <dgm:pt modelId="{2ACB7FE4-BAF9-4335-A34C-CBC3F8664D93}" type="pres">
      <dgm:prSet presAssocID="{122C5AAF-CFA3-4C17-BF04-3D660B916F9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ing with solid fill"/>
        </a:ext>
      </dgm:extLst>
    </dgm:pt>
    <dgm:pt modelId="{E09660C5-09DD-469F-8252-63C582F0C7E9}" type="pres">
      <dgm:prSet presAssocID="{122C5AAF-CFA3-4C17-BF04-3D660B916F92}" presName="spaceRect" presStyleCnt="0"/>
      <dgm:spPr/>
    </dgm:pt>
    <dgm:pt modelId="{1003C89C-0F5F-4058-A22A-0FED779EB4D5}" type="pres">
      <dgm:prSet presAssocID="{122C5AAF-CFA3-4C17-BF04-3D660B916F92}" presName="parTx" presStyleLbl="revTx" presStyleIdx="0" presStyleCnt="3">
        <dgm:presLayoutVars>
          <dgm:chMax val="0"/>
          <dgm:chPref val="0"/>
        </dgm:presLayoutVars>
      </dgm:prSet>
      <dgm:spPr/>
    </dgm:pt>
    <dgm:pt modelId="{0C595055-7B24-428B-AC68-11ED830CDAED}" type="pres">
      <dgm:prSet presAssocID="{76BFB356-F3C3-402E-BE78-9F7899BAA305}" presName="sibTrans" presStyleCnt="0"/>
      <dgm:spPr/>
    </dgm:pt>
    <dgm:pt modelId="{8925A99A-4493-4BFA-A026-35BE87131B5B}" type="pres">
      <dgm:prSet presAssocID="{A2F9E0B7-E62C-407F-BFA4-8219BC06FF1D}" presName="compNode" presStyleCnt="0"/>
      <dgm:spPr/>
    </dgm:pt>
    <dgm:pt modelId="{997CFDA7-D2F8-430C-9A37-FCBD2FAFA45F}" type="pres">
      <dgm:prSet presAssocID="{A2F9E0B7-E62C-407F-BFA4-8219BC06FF1D}" presName="bgRect" presStyleLbl="bgShp" presStyleIdx="1" presStyleCnt="3"/>
      <dgm:spPr/>
    </dgm:pt>
    <dgm:pt modelId="{9D12AE3C-8924-40A2-99E7-A4A3C69EC4FC}" type="pres">
      <dgm:prSet presAssocID="{A2F9E0B7-E62C-407F-BFA4-8219BC06FF1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2863530D-A31E-4D2E-804E-450A997E5424}" type="pres">
      <dgm:prSet presAssocID="{A2F9E0B7-E62C-407F-BFA4-8219BC06FF1D}" presName="spaceRect" presStyleCnt="0"/>
      <dgm:spPr/>
    </dgm:pt>
    <dgm:pt modelId="{D8275FB0-D752-4AD7-9CAC-F26CD5797221}" type="pres">
      <dgm:prSet presAssocID="{A2F9E0B7-E62C-407F-BFA4-8219BC06FF1D}" presName="parTx" presStyleLbl="revTx" presStyleIdx="1" presStyleCnt="3">
        <dgm:presLayoutVars>
          <dgm:chMax val="0"/>
          <dgm:chPref val="0"/>
        </dgm:presLayoutVars>
      </dgm:prSet>
      <dgm:spPr/>
    </dgm:pt>
    <dgm:pt modelId="{09427B6E-B2B7-4770-9DB4-18F72181A657}" type="pres">
      <dgm:prSet presAssocID="{B50EA531-C760-4EDD-9604-F4347EBC59F5}" presName="sibTrans" presStyleCnt="0"/>
      <dgm:spPr/>
    </dgm:pt>
    <dgm:pt modelId="{878158F9-DD5C-4ECA-8101-20E736A1F155}" type="pres">
      <dgm:prSet presAssocID="{BF4425C8-AAD2-4024-BE09-4B4528ED01DC}" presName="compNode" presStyleCnt="0"/>
      <dgm:spPr/>
    </dgm:pt>
    <dgm:pt modelId="{5404AB02-B289-465E-94A6-7810E928928B}" type="pres">
      <dgm:prSet presAssocID="{BF4425C8-AAD2-4024-BE09-4B4528ED01DC}" presName="bgRect" presStyleLbl="bgShp" presStyleIdx="2" presStyleCnt="3"/>
      <dgm:spPr/>
    </dgm:pt>
    <dgm:pt modelId="{9F02ABA8-D433-40B8-9FCE-8BAFAA3E71DF}" type="pres">
      <dgm:prSet presAssocID="{BF4425C8-AAD2-4024-BE09-4B4528ED01D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olf"/>
        </a:ext>
      </dgm:extLst>
    </dgm:pt>
    <dgm:pt modelId="{180E8F39-AD2E-400A-B56F-5543E1AB1D55}" type="pres">
      <dgm:prSet presAssocID="{BF4425C8-AAD2-4024-BE09-4B4528ED01DC}" presName="spaceRect" presStyleCnt="0"/>
      <dgm:spPr/>
    </dgm:pt>
    <dgm:pt modelId="{DF8452BF-4BE3-42AC-BA43-3EE8D7F77799}" type="pres">
      <dgm:prSet presAssocID="{BF4425C8-AAD2-4024-BE09-4B4528ED01D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848BE3F-E882-48E2-AFF6-D2154FA48563}" srcId="{26B8E7D0-A392-4CBC-8108-87E2AE8FF463}" destId="{A2F9E0B7-E62C-407F-BFA4-8219BC06FF1D}" srcOrd="1" destOrd="0" parTransId="{FD3D9089-BB5E-47E7-90BA-413BC296314C}" sibTransId="{B50EA531-C760-4EDD-9604-F4347EBC59F5}"/>
    <dgm:cxn modelId="{E63E0699-8556-4F39-BD1D-3BBC7510F195}" srcId="{26B8E7D0-A392-4CBC-8108-87E2AE8FF463}" destId="{BF4425C8-AAD2-4024-BE09-4B4528ED01DC}" srcOrd="2" destOrd="0" parTransId="{21C945B5-3C43-48FF-AC3A-BA0135F1F136}" sibTransId="{5B808F62-0E52-42DF-93A1-09168A6D4838}"/>
    <dgm:cxn modelId="{D44E749B-FABC-45E7-A832-F8F628ADEA6D}" type="presOf" srcId="{26B8E7D0-A392-4CBC-8108-87E2AE8FF463}" destId="{8B90E304-4CC2-4787-9E4F-1087FEFDE38E}" srcOrd="0" destOrd="0" presId="urn:microsoft.com/office/officeart/2018/2/layout/IconVerticalSolidList"/>
    <dgm:cxn modelId="{25C6059E-1DFC-40D8-BF05-09D199F3C315}" type="presOf" srcId="{BF4425C8-AAD2-4024-BE09-4B4528ED01DC}" destId="{DF8452BF-4BE3-42AC-BA43-3EE8D7F77799}" srcOrd="0" destOrd="0" presId="urn:microsoft.com/office/officeart/2018/2/layout/IconVerticalSolidList"/>
    <dgm:cxn modelId="{36C864BA-FF25-48D3-A950-B46697A94561}" type="presOf" srcId="{122C5AAF-CFA3-4C17-BF04-3D660B916F92}" destId="{1003C89C-0F5F-4058-A22A-0FED779EB4D5}" srcOrd="0" destOrd="0" presId="urn:microsoft.com/office/officeart/2018/2/layout/IconVerticalSolidList"/>
    <dgm:cxn modelId="{2D1E6AC4-1E8B-4A00-BD5E-558D62B178F9}" srcId="{26B8E7D0-A392-4CBC-8108-87E2AE8FF463}" destId="{122C5AAF-CFA3-4C17-BF04-3D660B916F92}" srcOrd="0" destOrd="0" parTransId="{BFB98F12-F7F2-4268-B851-06DE29C723CA}" sibTransId="{76BFB356-F3C3-402E-BE78-9F7899BAA305}"/>
    <dgm:cxn modelId="{C4447DD0-F7CE-4101-B9D5-A58142C2BC94}" type="presOf" srcId="{A2F9E0B7-E62C-407F-BFA4-8219BC06FF1D}" destId="{D8275FB0-D752-4AD7-9CAC-F26CD5797221}" srcOrd="0" destOrd="0" presId="urn:microsoft.com/office/officeart/2018/2/layout/IconVerticalSolidList"/>
    <dgm:cxn modelId="{660E0139-C781-4805-9430-BCE6411375FE}" type="presParOf" srcId="{8B90E304-4CC2-4787-9E4F-1087FEFDE38E}" destId="{1CDFE4EB-BD4E-4C90-8FC3-9CB666EE7012}" srcOrd="0" destOrd="0" presId="urn:microsoft.com/office/officeart/2018/2/layout/IconVerticalSolidList"/>
    <dgm:cxn modelId="{3E7B008A-D3ED-4173-A462-464DD9E22488}" type="presParOf" srcId="{1CDFE4EB-BD4E-4C90-8FC3-9CB666EE7012}" destId="{5D7DBDC6-A76A-46CB-8949-B3D40400B181}" srcOrd="0" destOrd="0" presId="urn:microsoft.com/office/officeart/2018/2/layout/IconVerticalSolidList"/>
    <dgm:cxn modelId="{EABEBCCE-76B0-4B28-A022-81053F63D87D}" type="presParOf" srcId="{1CDFE4EB-BD4E-4C90-8FC3-9CB666EE7012}" destId="{2ACB7FE4-BAF9-4335-A34C-CBC3F8664D93}" srcOrd="1" destOrd="0" presId="urn:microsoft.com/office/officeart/2018/2/layout/IconVerticalSolidList"/>
    <dgm:cxn modelId="{DF415221-0FF6-49FD-8A34-53C7CBD69D66}" type="presParOf" srcId="{1CDFE4EB-BD4E-4C90-8FC3-9CB666EE7012}" destId="{E09660C5-09DD-469F-8252-63C582F0C7E9}" srcOrd="2" destOrd="0" presId="urn:microsoft.com/office/officeart/2018/2/layout/IconVerticalSolidList"/>
    <dgm:cxn modelId="{DCF0B58F-581D-42F6-A3F8-A49450D6C244}" type="presParOf" srcId="{1CDFE4EB-BD4E-4C90-8FC3-9CB666EE7012}" destId="{1003C89C-0F5F-4058-A22A-0FED779EB4D5}" srcOrd="3" destOrd="0" presId="urn:microsoft.com/office/officeart/2018/2/layout/IconVerticalSolidList"/>
    <dgm:cxn modelId="{C6ABB8BC-18F7-4981-A46A-123E5B75FEF9}" type="presParOf" srcId="{8B90E304-4CC2-4787-9E4F-1087FEFDE38E}" destId="{0C595055-7B24-428B-AC68-11ED830CDAED}" srcOrd="1" destOrd="0" presId="urn:microsoft.com/office/officeart/2018/2/layout/IconVerticalSolidList"/>
    <dgm:cxn modelId="{8CD925AE-3EB8-4417-9258-6FDF12488B5B}" type="presParOf" srcId="{8B90E304-4CC2-4787-9E4F-1087FEFDE38E}" destId="{8925A99A-4493-4BFA-A026-35BE87131B5B}" srcOrd="2" destOrd="0" presId="urn:microsoft.com/office/officeart/2018/2/layout/IconVerticalSolidList"/>
    <dgm:cxn modelId="{6F31C59C-3002-4EF0-A352-13620DB44FAA}" type="presParOf" srcId="{8925A99A-4493-4BFA-A026-35BE87131B5B}" destId="{997CFDA7-D2F8-430C-9A37-FCBD2FAFA45F}" srcOrd="0" destOrd="0" presId="urn:microsoft.com/office/officeart/2018/2/layout/IconVerticalSolidList"/>
    <dgm:cxn modelId="{F581C191-2D91-47D3-873F-AB504DA4355B}" type="presParOf" srcId="{8925A99A-4493-4BFA-A026-35BE87131B5B}" destId="{9D12AE3C-8924-40A2-99E7-A4A3C69EC4FC}" srcOrd="1" destOrd="0" presId="urn:microsoft.com/office/officeart/2018/2/layout/IconVerticalSolidList"/>
    <dgm:cxn modelId="{E46095E1-8F43-49AB-800F-D7914C70DDA8}" type="presParOf" srcId="{8925A99A-4493-4BFA-A026-35BE87131B5B}" destId="{2863530D-A31E-4D2E-804E-450A997E5424}" srcOrd="2" destOrd="0" presId="urn:microsoft.com/office/officeart/2018/2/layout/IconVerticalSolidList"/>
    <dgm:cxn modelId="{2BFB13FA-785B-48C4-82FC-0F0CEF5DA0AD}" type="presParOf" srcId="{8925A99A-4493-4BFA-A026-35BE87131B5B}" destId="{D8275FB0-D752-4AD7-9CAC-F26CD5797221}" srcOrd="3" destOrd="0" presId="urn:microsoft.com/office/officeart/2018/2/layout/IconVerticalSolidList"/>
    <dgm:cxn modelId="{32284A38-8766-4002-AE43-71F6F4E85071}" type="presParOf" srcId="{8B90E304-4CC2-4787-9E4F-1087FEFDE38E}" destId="{09427B6E-B2B7-4770-9DB4-18F72181A657}" srcOrd="3" destOrd="0" presId="urn:microsoft.com/office/officeart/2018/2/layout/IconVerticalSolidList"/>
    <dgm:cxn modelId="{31536BDC-3632-42C3-8E12-9CAE59246C91}" type="presParOf" srcId="{8B90E304-4CC2-4787-9E4F-1087FEFDE38E}" destId="{878158F9-DD5C-4ECA-8101-20E736A1F155}" srcOrd="4" destOrd="0" presId="urn:microsoft.com/office/officeart/2018/2/layout/IconVerticalSolidList"/>
    <dgm:cxn modelId="{4E832307-0AC6-4A13-8AA8-A4EF01A7B969}" type="presParOf" srcId="{878158F9-DD5C-4ECA-8101-20E736A1F155}" destId="{5404AB02-B289-465E-94A6-7810E928928B}" srcOrd="0" destOrd="0" presId="urn:microsoft.com/office/officeart/2018/2/layout/IconVerticalSolidList"/>
    <dgm:cxn modelId="{A3A40F41-5FBD-4AB6-BB0B-9E2ADFD1C4CB}" type="presParOf" srcId="{878158F9-DD5C-4ECA-8101-20E736A1F155}" destId="{9F02ABA8-D433-40B8-9FCE-8BAFAA3E71DF}" srcOrd="1" destOrd="0" presId="urn:microsoft.com/office/officeart/2018/2/layout/IconVerticalSolidList"/>
    <dgm:cxn modelId="{09AB9622-E94B-45F3-9284-1C75EFF72B1A}" type="presParOf" srcId="{878158F9-DD5C-4ECA-8101-20E736A1F155}" destId="{180E8F39-AD2E-400A-B56F-5543E1AB1D55}" srcOrd="2" destOrd="0" presId="urn:microsoft.com/office/officeart/2018/2/layout/IconVerticalSolidList"/>
    <dgm:cxn modelId="{F4DA67D8-A82D-4F66-8D55-580AAB67F260}" type="presParOf" srcId="{878158F9-DD5C-4ECA-8101-20E736A1F155}" destId="{DF8452BF-4BE3-42AC-BA43-3EE8D7F7779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7DBDC6-A76A-46CB-8949-B3D40400B181}">
      <dsp:nvSpPr>
        <dsp:cNvPr id="0" name=""/>
        <dsp:cNvSpPr/>
      </dsp:nvSpPr>
      <dsp:spPr>
        <a:xfrm>
          <a:off x="0" y="421"/>
          <a:ext cx="9603275" cy="9856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CB7FE4-BAF9-4335-A34C-CBC3F8664D93}">
      <dsp:nvSpPr>
        <dsp:cNvPr id="0" name=""/>
        <dsp:cNvSpPr/>
      </dsp:nvSpPr>
      <dsp:spPr>
        <a:xfrm>
          <a:off x="298158" y="222192"/>
          <a:ext cx="542106" cy="5421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03C89C-0F5F-4058-A22A-0FED779EB4D5}">
      <dsp:nvSpPr>
        <dsp:cNvPr id="0" name=""/>
        <dsp:cNvSpPr/>
      </dsp:nvSpPr>
      <dsp:spPr>
        <a:xfrm>
          <a:off x="1138424" y="421"/>
          <a:ext cx="8464850" cy="985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314" tIns="104314" rIns="104314" bIns="10431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Just because you can do something, it doesn’t mean you should.</a:t>
          </a:r>
        </a:p>
      </dsp:txBody>
      <dsp:txXfrm>
        <a:off x="1138424" y="421"/>
        <a:ext cx="8464850" cy="985648"/>
      </dsp:txXfrm>
    </dsp:sp>
    <dsp:sp modelId="{997CFDA7-D2F8-430C-9A37-FCBD2FAFA45F}">
      <dsp:nvSpPr>
        <dsp:cNvPr id="0" name=""/>
        <dsp:cNvSpPr/>
      </dsp:nvSpPr>
      <dsp:spPr>
        <a:xfrm>
          <a:off x="0" y="1232482"/>
          <a:ext cx="9603275" cy="9856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12AE3C-8924-40A2-99E7-A4A3C69EC4FC}">
      <dsp:nvSpPr>
        <dsp:cNvPr id="0" name=""/>
        <dsp:cNvSpPr/>
      </dsp:nvSpPr>
      <dsp:spPr>
        <a:xfrm>
          <a:off x="298158" y="1454253"/>
          <a:ext cx="542106" cy="5421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275FB0-D752-4AD7-9CAC-F26CD5797221}">
      <dsp:nvSpPr>
        <dsp:cNvPr id="0" name=""/>
        <dsp:cNvSpPr/>
      </dsp:nvSpPr>
      <dsp:spPr>
        <a:xfrm>
          <a:off x="1138424" y="1232482"/>
          <a:ext cx="8464850" cy="985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314" tIns="104314" rIns="104314" bIns="10431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Professional code values readability, uses well named variables, logical, reusable, testable, avoids obscure syntax and clever code</a:t>
          </a:r>
        </a:p>
      </dsp:txBody>
      <dsp:txXfrm>
        <a:off x="1138424" y="1232482"/>
        <a:ext cx="8464850" cy="985648"/>
      </dsp:txXfrm>
    </dsp:sp>
    <dsp:sp modelId="{5404AB02-B289-465E-94A6-7810E928928B}">
      <dsp:nvSpPr>
        <dsp:cNvPr id="0" name=""/>
        <dsp:cNvSpPr/>
      </dsp:nvSpPr>
      <dsp:spPr>
        <a:xfrm>
          <a:off x="0" y="2464543"/>
          <a:ext cx="9603275" cy="98564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02ABA8-D433-40B8-9FCE-8BAFAA3E71DF}">
      <dsp:nvSpPr>
        <dsp:cNvPr id="0" name=""/>
        <dsp:cNvSpPr/>
      </dsp:nvSpPr>
      <dsp:spPr>
        <a:xfrm>
          <a:off x="298158" y="2686314"/>
          <a:ext cx="542106" cy="5421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8452BF-4BE3-42AC-BA43-3EE8D7F77799}">
      <dsp:nvSpPr>
        <dsp:cNvPr id="0" name=""/>
        <dsp:cNvSpPr/>
      </dsp:nvSpPr>
      <dsp:spPr>
        <a:xfrm>
          <a:off x="1138424" y="2464543"/>
          <a:ext cx="8464850" cy="985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314" tIns="104314" rIns="104314" bIns="10431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Code golf is none of those things</a:t>
          </a:r>
        </a:p>
      </dsp:txBody>
      <dsp:txXfrm>
        <a:off x="1138424" y="2464543"/>
        <a:ext cx="8464850" cy="9856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 shot of a computer&#10;&#10;Description automatically generated">
            <a:extLst>
              <a:ext uri="{FF2B5EF4-FFF2-40B4-BE49-F238E27FC236}">
                <a16:creationId xmlns:a16="http://schemas.microsoft.com/office/drawing/2014/main" id="{F1AB2C95-16FC-48F5-843F-958A785E9224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6993" y="6105401"/>
            <a:ext cx="12192000" cy="80451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1CF6BFE-1C36-4BBB-8893-34134FCA6E38}"/>
              </a:ext>
            </a:extLst>
          </p:cNvPr>
          <p:cNvSpPr/>
          <p:nvPr userDrawn="1"/>
        </p:nvSpPr>
        <p:spPr>
          <a:xfrm>
            <a:off x="4240693" y="6179700"/>
            <a:ext cx="314972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#PSHSummit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8015" y="5275299"/>
            <a:ext cx="1482436" cy="58042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B7979B00-451E-44BA-B3D6-8140AC51D9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1" y="6212412"/>
            <a:ext cx="1482436" cy="52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1E22FE05-6583-4772-B050-89EDD70D2994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869703" y="6209241"/>
            <a:ext cx="1157639" cy="52569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hyperlink" Target="mailto:KevMar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0C55E-7662-428D-8C14-BDF4B3372E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Code Golf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1419A1-FBB0-446E-B097-EB7C554C63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Zen of writing bad code</a:t>
            </a:r>
          </a:p>
        </p:txBody>
      </p:sp>
    </p:spTree>
    <p:extLst>
      <p:ext uri="{BB962C8B-B14F-4D97-AF65-F5344CB8AC3E}">
        <p14:creationId xmlns:p14="http://schemas.microsoft.com/office/powerpoint/2010/main" val="110123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2EB9E-ED6F-405E-9A82-3ACC8E6F4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Golf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4EBE9-14D4-4173-B9FE-66787EA35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“Code golf</a:t>
            </a:r>
            <a:r>
              <a:rPr lang="en-US" sz="3200" dirty="0"/>
              <a:t> is a type of recreational computer programming competition in which participants strive to achieve the shortest possible source code that solves a certain problem.” -Wikipedia</a:t>
            </a:r>
          </a:p>
        </p:txBody>
      </p:sp>
    </p:spTree>
    <p:extLst>
      <p:ext uri="{BB962C8B-B14F-4D97-AF65-F5344CB8AC3E}">
        <p14:creationId xmlns:p14="http://schemas.microsoft.com/office/powerpoint/2010/main" val="3638154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3DB82-0961-4807-863F-C59DCB93E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Code Golf?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1B111-76AC-4639-ADD9-1606AF7BB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Unique puzzle solving</a:t>
            </a:r>
          </a:p>
          <a:p>
            <a:pPr lvl="1"/>
            <a:r>
              <a:rPr lang="en-US" dirty="0"/>
              <a:t>Code challenges</a:t>
            </a:r>
          </a:p>
          <a:p>
            <a:pPr lvl="1"/>
            <a:r>
              <a:rPr lang="en-US" dirty="0"/>
              <a:t>Finding creative solutions</a:t>
            </a:r>
          </a:p>
          <a:p>
            <a:pPr lvl="1"/>
            <a:r>
              <a:rPr lang="en-US" dirty="0"/>
              <a:t>Clever ways to abuse PowerShell</a:t>
            </a:r>
          </a:p>
          <a:p>
            <a:r>
              <a:rPr lang="en-US" dirty="0"/>
              <a:t>Code interview practice</a:t>
            </a:r>
          </a:p>
          <a:p>
            <a:r>
              <a:rPr lang="en-US" dirty="0"/>
              <a:t>Uses an existing skill set in a new way</a:t>
            </a:r>
          </a:p>
        </p:txBody>
      </p:sp>
    </p:spTree>
    <p:extLst>
      <p:ext uri="{BB962C8B-B14F-4D97-AF65-F5344CB8AC3E}">
        <p14:creationId xmlns:p14="http://schemas.microsoft.com/office/powerpoint/2010/main" val="648223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6EB03-8B05-4C6C-BD0D-7F326C526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https://code.golf/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24CBE-005A-40E0-B30B-F987F0CF8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37 languages: PowerShell, Python, C#, SQL, bash,…</a:t>
            </a:r>
          </a:p>
          <a:p>
            <a:r>
              <a:rPr lang="en-US" dirty="0"/>
              <a:t>70+ holes: </a:t>
            </a:r>
            <a:r>
              <a:rPr lang="en-US" dirty="0" err="1"/>
              <a:t>FizzBuzz</a:t>
            </a:r>
            <a:r>
              <a:rPr lang="en-US" dirty="0"/>
              <a:t>, Roman Numerals, Prime Numbers, State Abbreviations,…</a:t>
            </a:r>
          </a:p>
          <a:p>
            <a:r>
              <a:rPr lang="en-US" dirty="0"/>
              <a:t>Code execution and validation</a:t>
            </a:r>
          </a:p>
          <a:p>
            <a:r>
              <a:rPr lang="en-US" dirty="0"/>
              <a:t>Leader board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1526F8-D65A-43F0-9FB6-27D8DCC08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637" y="2927931"/>
            <a:ext cx="5943599" cy="317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341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65F68-685B-43E1-A5A0-48FA4929C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B396648-3DAB-2244-38C3-437FF4152D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9210716"/>
              </p:ext>
            </p:extLst>
          </p:nvPr>
        </p:nvGraphicFramePr>
        <p:xfrm>
          <a:off x="1451579" y="2015732"/>
          <a:ext cx="9603275" cy="345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7403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87A3B-8E05-4EB4-A9A3-FE665B2F7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me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61E8E-68B0-4B97-BA8F-1B3F19307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tips and tricks</a:t>
            </a:r>
          </a:p>
        </p:txBody>
      </p:sp>
    </p:spTree>
    <p:extLst>
      <p:ext uri="{BB962C8B-B14F-4D97-AF65-F5344CB8AC3E}">
        <p14:creationId xmlns:p14="http://schemas.microsoft.com/office/powerpoint/2010/main" val="2129600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47B01-28C7-409A-A30D-9176BDC06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I: FIZZ BUZZ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477B6-2FC3-4C3B-A0B8-A25DACFBD2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5675958" cy="344859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Print the numbers from 1 to 100 inclusive, each on their own line.</a:t>
            </a:r>
          </a:p>
          <a:p>
            <a:r>
              <a:rPr lang="en-US" dirty="0"/>
              <a:t>If the number is a multiple of 3 then print Fizz instead</a:t>
            </a:r>
          </a:p>
          <a:p>
            <a:r>
              <a:rPr lang="en-US" dirty="0"/>
              <a:t>If the number is a multiple of 5 then print Buzz instead</a:t>
            </a:r>
          </a:p>
          <a:p>
            <a:r>
              <a:rPr lang="en-US" dirty="0"/>
              <a:t>If multiple conditions hold true then all replacements should be printed, for example: 15 should print </a:t>
            </a:r>
            <a:r>
              <a:rPr lang="en-US" dirty="0" err="1"/>
              <a:t>FizzBuzz</a:t>
            </a:r>
            <a:r>
              <a:rPr lang="en-US" dirty="0"/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0FA21-9326-49DE-9359-F0F8FCADCC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89333" y="2017343"/>
            <a:ext cx="3269590" cy="344152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</a:t>
            </a:r>
            <a:br>
              <a:rPr lang="en-US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</a:t>
            </a:r>
            <a:br>
              <a:rPr lang="en-US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Fizz</a:t>
            </a:r>
            <a:br>
              <a:rPr lang="en-US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4</a:t>
            </a:r>
            <a:br>
              <a:rPr lang="en-US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Buzz</a:t>
            </a:r>
            <a:br>
              <a:rPr lang="en-US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Fizz</a:t>
            </a:r>
            <a:br>
              <a:rPr lang="en-US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7</a:t>
            </a:r>
            <a:br>
              <a:rPr lang="en-US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8</a:t>
            </a:r>
            <a:br>
              <a:rPr lang="en-US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Fizz</a:t>
            </a:r>
            <a:br>
              <a:rPr lang="en-US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Buzz</a:t>
            </a:r>
            <a:br>
              <a:rPr lang="en-US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11</a:t>
            </a:r>
            <a:br>
              <a:rPr lang="en-US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Fizz</a:t>
            </a:r>
            <a:br>
              <a:rPr lang="en-US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13</a:t>
            </a:r>
            <a:br>
              <a:rPr lang="en-US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14</a:t>
            </a:r>
            <a:br>
              <a:rPr lang="en-US" b="1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US" b="1" dirty="0" err="1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FizzBuzz</a:t>
            </a:r>
            <a:endParaRPr lang="en-US" b="1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755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CB3F5-9DAD-46D8-A1BD-02DD19A60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II: 12 Days of Christmas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73596-6E0C-4893-A47B-9406B075A8A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Print the lyrics to the song The 12 Days of Christmas: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On the First day of Christmas</a:t>
            </a:r>
            <a:br>
              <a:rPr lang="en-US" dirty="0"/>
            </a:br>
            <a:r>
              <a:rPr lang="en-US" dirty="0"/>
              <a:t>My true love sent to me</a:t>
            </a:r>
            <a:br>
              <a:rPr lang="en-US" dirty="0"/>
            </a:br>
            <a:r>
              <a:rPr lang="en-US" dirty="0"/>
              <a:t>A Partridge in a Pear Tree.</a:t>
            </a:r>
          </a:p>
          <a:p>
            <a:pPr marL="0" indent="0">
              <a:buNone/>
            </a:pPr>
            <a:r>
              <a:rPr lang="en-US" dirty="0"/>
              <a:t>On the Second day of Christmas</a:t>
            </a:r>
            <a:br>
              <a:rPr lang="en-US" dirty="0"/>
            </a:br>
            <a:r>
              <a:rPr lang="en-US" dirty="0"/>
              <a:t>My true love sent to me</a:t>
            </a:r>
            <a:br>
              <a:rPr lang="en-US" dirty="0"/>
            </a:br>
            <a:r>
              <a:rPr lang="en-US" dirty="0"/>
              <a:t>Two Turtle Doves, and</a:t>
            </a:r>
            <a:br>
              <a:rPr lang="en-US" dirty="0"/>
            </a:br>
            <a:r>
              <a:rPr lang="en-US" dirty="0"/>
              <a:t>A Partridge in a Pear Tree.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640E8F-FFFD-4E32-BCAC-7C30E57829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On the Twelfth day of Christmas</a:t>
            </a:r>
            <a:br>
              <a:rPr lang="en-US" dirty="0"/>
            </a:br>
            <a:r>
              <a:rPr lang="en-US" dirty="0"/>
              <a:t>My true love sent to me</a:t>
            </a:r>
            <a:br>
              <a:rPr lang="en-US" dirty="0"/>
            </a:br>
            <a:r>
              <a:rPr lang="en-US" dirty="0"/>
              <a:t>Twelve Drummers Drumming,</a:t>
            </a:r>
            <a:br>
              <a:rPr lang="en-US" dirty="0"/>
            </a:br>
            <a:r>
              <a:rPr lang="en-US" dirty="0"/>
              <a:t>Eleven Pipers Piping,</a:t>
            </a:r>
            <a:br>
              <a:rPr lang="en-US" dirty="0"/>
            </a:br>
            <a:r>
              <a:rPr lang="en-US" dirty="0"/>
              <a:t>Ten Lords-a-Leaping,</a:t>
            </a:r>
            <a:br>
              <a:rPr lang="en-US" dirty="0"/>
            </a:br>
            <a:r>
              <a:rPr lang="en-US" dirty="0"/>
              <a:t>Nine Ladies Dancing,</a:t>
            </a:r>
            <a:br>
              <a:rPr lang="en-US" dirty="0"/>
            </a:br>
            <a:r>
              <a:rPr lang="en-US" dirty="0"/>
              <a:t>Eight Maids-a-Milking,</a:t>
            </a:r>
            <a:br>
              <a:rPr lang="en-US" dirty="0"/>
            </a:br>
            <a:r>
              <a:rPr lang="en-US" dirty="0"/>
              <a:t>Seven Swans-a-Swimming,</a:t>
            </a:r>
            <a:br>
              <a:rPr lang="en-US" dirty="0"/>
            </a:br>
            <a:r>
              <a:rPr lang="en-US" dirty="0"/>
              <a:t>Six Geese-a-Laying,</a:t>
            </a:r>
            <a:br>
              <a:rPr lang="en-US" dirty="0"/>
            </a:br>
            <a:r>
              <a:rPr lang="en-US" dirty="0"/>
              <a:t>Five Gold Rings,</a:t>
            </a:r>
            <a:br>
              <a:rPr lang="en-US" dirty="0"/>
            </a:br>
            <a:r>
              <a:rPr lang="en-US" dirty="0"/>
              <a:t>Four Calling Birds,</a:t>
            </a:r>
            <a:br>
              <a:rPr lang="en-US" dirty="0"/>
            </a:br>
            <a:r>
              <a:rPr lang="en-US" dirty="0"/>
              <a:t>Three French Hens,</a:t>
            </a:r>
            <a:br>
              <a:rPr lang="en-US" dirty="0"/>
            </a:br>
            <a:r>
              <a:rPr lang="en-US" dirty="0"/>
              <a:t>Two Turtle Doves, and</a:t>
            </a:r>
            <a:br>
              <a:rPr lang="en-US" dirty="0"/>
            </a:br>
            <a:r>
              <a:rPr lang="en-US" dirty="0"/>
              <a:t>A Partridge in a Pear Tree.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572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F07BF-05A3-40DA-A357-8BC1AFFA9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About Kevin Marquette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C4019E1-548D-4A63-B12C-EB9E5F3E9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6003015" cy="3450613"/>
          </a:xfrm>
        </p:spPr>
        <p:txBody>
          <a:bodyPr>
            <a:normAutofit/>
          </a:bodyPr>
          <a:lstStyle/>
          <a:p>
            <a:r>
              <a:rPr lang="en-US" dirty="0"/>
              <a:t>PowerShellExplained.com Founder</a:t>
            </a:r>
          </a:p>
          <a:p>
            <a:r>
              <a:rPr lang="en-US" dirty="0"/>
              <a:t>Microsoft PowerShell MVP 2018-2022</a:t>
            </a:r>
          </a:p>
          <a:p>
            <a:r>
              <a:rPr lang="en-US" dirty="0"/>
              <a:t>2018 PowerShell Community Hero</a:t>
            </a:r>
          </a:p>
          <a:p>
            <a:r>
              <a:rPr lang="en-US" dirty="0"/>
              <a:t>SoCal PowerShell User Group Founder</a:t>
            </a:r>
          </a:p>
          <a:p>
            <a:r>
              <a:rPr lang="en-US" dirty="0"/>
              <a:t>@KevinMarquette</a:t>
            </a:r>
          </a:p>
          <a:p>
            <a:r>
              <a:rPr lang="en-US" dirty="0">
                <a:hlinkClick r:id="rId2"/>
              </a:rPr>
              <a:t>KevMar@gmail.com</a:t>
            </a:r>
            <a:endParaRPr lang="en-US" dirty="0"/>
          </a:p>
          <a:p>
            <a:r>
              <a:rPr lang="en-US" dirty="0"/>
              <a:t>github.com/</a:t>
            </a:r>
            <a:r>
              <a:rPr lang="en-US" dirty="0" err="1"/>
              <a:t>KevinMarquette</a:t>
            </a:r>
            <a:r>
              <a:rPr lang="en-US" dirty="0"/>
              <a:t>/</a:t>
            </a:r>
            <a:r>
              <a:rPr lang="en-US" dirty="0" err="1"/>
              <a:t>CodeGolfPresentation</a:t>
            </a:r>
            <a:endParaRPr lang="en-US" dirty="0"/>
          </a:p>
          <a:p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B733C3F-9682-42F2-95C8-440BBDB77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49537" y="2012810"/>
            <a:ext cx="3108945" cy="3453535"/>
            <a:chOff x="7807230" y="2012810"/>
            <a:chExt cx="3251252" cy="345986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DAA79E5-501E-47F1-B927-7C05579F7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F65AAE0-FA0E-4FC3-95C8-629AB65414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 descr="A person with a beard and glasses&#10;&#10;Description automatically generated with medium confidence">
            <a:extLst>
              <a:ext uri="{FF2B5EF4-FFF2-40B4-BE49-F238E27FC236}">
                <a16:creationId xmlns:a16="http://schemas.microsoft.com/office/drawing/2014/main" id="{0E5F3F7F-1AEB-43EB-BE6C-DD5255CE49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587" b="2"/>
          <a:stretch/>
        </p:blipFill>
        <p:spPr>
          <a:xfrm>
            <a:off x="8128756" y="2174242"/>
            <a:ext cx="2762372" cy="312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7860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F7FF22093805478C1AC3DECA046AE2" ma:contentTypeVersion="8" ma:contentTypeDescription="Create a new document." ma:contentTypeScope="" ma:versionID="355f70b62edaa6431edc676a4e077378">
  <xsd:schema xmlns:xsd="http://www.w3.org/2001/XMLSchema" xmlns:xs="http://www.w3.org/2001/XMLSchema" xmlns:p="http://schemas.microsoft.com/office/2006/metadata/properties" xmlns:ns3="645951c4-77b2-4271-8f10-a0d3c1e36172" xmlns:ns4="4999cf13-cb53-4a3d-a90e-c2f6e51a4028" targetNamespace="http://schemas.microsoft.com/office/2006/metadata/properties" ma:root="true" ma:fieldsID="2227e73c82c8b7740b460282c33c29e7" ns3:_="" ns4:_="">
    <xsd:import namespace="645951c4-77b2-4271-8f10-a0d3c1e36172"/>
    <xsd:import namespace="4999cf13-cb53-4a3d-a90e-c2f6e51a402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5951c4-77b2-4271-8f10-a0d3c1e361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99cf13-cb53-4a3d-a90e-c2f6e51a402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C22064C-1319-48D9-99A8-E6155754BC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A6475F-74BE-49E2-AA53-D5190570A614}">
  <ds:schemaRefs>
    <ds:schemaRef ds:uri="645951c4-77b2-4271-8f10-a0d3c1e36172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999cf13-cb53-4a3d-a90e-c2f6e51a4028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B8DF68D-5FB3-440F-B135-BC13D85A75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5951c4-77b2-4271-8f10-a0d3c1e36172"/>
    <ds:schemaRef ds:uri="4999cf13-cb53-4a3d-a90e-c2f6e51a40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18228</TotalTime>
  <Words>428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Fira Code</vt:lpstr>
      <vt:lpstr>Gill Sans MT</vt:lpstr>
      <vt:lpstr>Gallery</vt:lpstr>
      <vt:lpstr>Code Golf</vt:lpstr>
      <vt:lpstr>Code Golf</vt:lpstr>
      <vt:lpstr>Why Code Golf?</vt:lpstr>
      <vt:lpstr>https://code.golf/</vt:lpstr>
      <vt:lpstr>Disclaimer</vt:lpstr>
      <vt:lpstr>Show me the code</vt:lpstr>
      <vt:lpstr>EXAMPLE I: FIZZ BUZZ</vt:lpstr>
      <vt:lpstr>Example II: 12 Days of Christmas</vt:lpstr>
      <vt:lpstr>About Kevin Marquette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</dc:title>
  <dc:creator>James Petty</dc:creator>
  <cp:lastModifiedBy>Kevin Marquette</cp:lastModifiedBy>
  <cp:revision>29</cp:revision>
  <dcterms:created xsi:type="dcterms:W3CDTF">2020-10-05T21:13:15Z</dcterms:created>
  <dcterms:modified xsi:type="dcterms:W3CDTF">2022-04-26T16:57:19Z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0x010100F4F7FF22093805478C1AC3DECA046AE2</vt:lpwstr>
  </property>
</Properties>
</file>