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>
            <p14:sldId id="256"/>
            <p14:sldId id="258"/>
            <p14:sldId id="259"/>
            <p14:sldId id="260"/>
            <p14:sldId id="261"/>
            <p14:sldId id="263"/>
            <p14:sldId id="262"/>
          </p14:sldIdLst>
        </p14:section>
        <p14:section name="Your Presentation" id="{A8D7B0BD-02B5-F641-8106-1F81A10ED379}">
          <p14:sldIdLst>
            <p14:sldId id="257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54" d="100"/>
          <a:sy n="54" d="100"/>
        </p:scale>
        <p:origin x="47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Notes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These slides are hidden, and will not display when presenting.</a:t>
            </a:r>
          </a:p>
          <a:p>
            <a:r>
              <a:rPr lang="en-US" dirty="0"/>
              <a:t>You’re welcome to delete these slides if you plan to share your deck.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 are responsible for sharing your deck, your code, or anything else you like.</a:t>
            </a:r>
          </a:p>
          <a:p>
            <a:r>
              <a:rPr lang="en-US" dirty="0"/>
              <a:t>You can use </a:t>
            </a:r>
            <a:r>
              <a:rPr lang="en-US" dirty="0" err="1"/>
              <a:t>Sched.com</a:t>
            </a:r>
            <a:r>
              <a:rPr lang="en-US" dirty="0"/>
              <a:t>, or you can use another location. It’s entirely up to you.</a:t>
            </a:r>
          </a:p>
          <a:p>
            <a:r>
              <a:rPr lang="en-US" dirty="0"/>
              <a:t>We suggest including a shortened URL at the end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9447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modify console, ISE, or VS Code colors to use a high-contrast color scheme.</a:t>
            </a:r>
          </a:p>
          <a:p>
            <a:r>
              <a:rPr lang="en-US" dirty="0"/>
              <a:t>“Light” themes often work better, especially when combined with bold fonts and dark text colors.</a:t>
            </a:r>
          </a:p>
          <a:p>
            <a:r>
              <a:rPr lang="en-US" dirty="0"/>
              <a:t>Jack up the font size so your code is legible at the back of the room.</a:t>
            </a:r>
          </a:p>
        </p:txBody>
      </p:sp>
    </p:spTree>
    <p:extLst>
      <p:ext uri="{BB962C8B-B14F-4D97-AF65-F5344CB8AC3E}">
        <p14:creationId xmlns:p14="http://schemas.microsoft.com/office/powerpoint/2010/main" val="8118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strongly recommend the use of VS Code </a:t>
            </a:r>
            <a:r>
              <a:rPr lang="mr-IN" dirty="0"/>
              <a:t>–</a:t>
            </a:r>
            <a:r>
              <a:rPr lang="en-US" dirty="0"/>
              <a:t> all attendees can get it, and we’d like them to get used to it</a:t>
            </a:r>
          </a:p>
          <a:p>
            <a:r>
              <a:rPr lang="en-US" dirty="0"/>
              <a:t>We recommend the Light+ theme</a:t>
            </a:r>
          </a:p>
          <a:p>
            <a:r>
              <a:rPr lang="en-US" dirty="0"/>
              <a:t>Use the Zoom feature to raise the font size consistently throughout the UI</a:t>
            </a:r>
          </a:p>
        </p:txBody>
      </p:sp>
    </p:spTree>
    <p:extLst>
      <p:ext uri="{BB962C8B-B14F-4D97-AF65-F5344CB8AC3E}">
        <p14:creationId xmlns:p14="http://schemas.microsoft.com/office/powerpoint/2010/main" val="208720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do not include graphics or videos you found on the Internet unless you have </a:t>
            </a:r>
            <a:r>
              <a:rPr lang="en-US" b="1" dirty="0"/>
              <a:t>explicit permission from their owner</a:t>
            </a:r>
            <a:r>
              <a:rPr lang="en-US" dirty="0"/>
              <a:t> to use them.</a:t>
            </a:r>
          </a:p>
          <a:p>
            <a:r>
              <a:rPr lang="en-US" dirty="0"/>
              <a:t>We have had take-down notices in the past and would like to avoid this.</a:t>
            </a:r>
          </a:p>
          <a:p>
            <a:r>
              <a:rPr lang="en-US" dirty="0"/>
              <a:t>When in doubt, skip the silly picture.</a:t>
            </a:r>
          </a:p>
        </p:txBody>
      </p:sp>
    </p:spTree>
    <p:extLst>
      <p:ext uri="{BB962C8B-B14F-4D97-AF65-F5344CB8AC3E}">
        <p14:creationId xmlns:p14="http://schemas.microsoft.com/office/powerpoint/2010/main" val="158647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default slides to a Creative Commons attribution, </a:t>
            </a:r>
            <a:r>
              <a:rPr lang="en-US" dirty="0" err="1"/>
              <a:t>sharealike</a:t>
            </a:r>
            <a:r>
              <a:rPr lang="en-US" dirty="0"/>
              <a:t>, noncommercial license</a:t>
            </a:r>
          </a:p>
          <a:p>
            <a:r>
              <a:rPr lang="en-US" dirty="0"/>
              <a:t>You’re welcome to state a different copyright policy. If you do, please remove the CC logos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93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leave the boilerplate slide at the end of the presentation, and leave it on-screen as you end.</a:t>
            </a:r>
          </a:p>
          <a:p>
            <a:r>
              <a:rPr lang="en-US" dirty="0"/>
              <a:t>During your “Final Q&amp;A” is a good time to bring that slide up.</a:t>
            </a:r>
          </a:p>
        </p:txBody>
      </p:sp>
    </p:spTree>
    <p:extLst>
      <p:ext uri="{BB962C8B-B14F-4D97-AF65-F5344CB8AC3E}">
        <p14:creationId xmlns:p14="http://schemas.microsoft.com/office/powerpoint/2010/main" val="129799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298</Words>
  <Application>Microsoft Office PowerPoint</Application>
  <PresentationFormat>Widescreen</PresentationFormat>
  <Paragraphs>25</Paragraphs>
  <Slides>11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Mangal</vt:lpstr>
      <vt:lpstr>Office Theme</vt:lpstr>
      <vt:lpstr>Design Notes</vt:lpstr>
      <vt:lpstr>Sharing</vt:lpstr>
      <vt:lpstr>Demos</vt:lpstr>
      <vt:lpstr>Demos</vt:lpstr>
      <vt:lpstr>Copyright</vt:lpstr>
      <vt:lpstr>Copyright</vt:lpstr>
      <vt:lpstr>Lastly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Kevin Marquette</cp:lastModifiedBy>
  <cp:revision>4</cp:revision>
  <dcterms:created xsi:type="dcterms:W3CDTF">2017-08-03T21:53:21Z</dcterms:created>
  <dcterms:modified xsi:type="dcterms:W3CDTF">2018-04-08T03:48:09Z</dcterms:modified>
</cp:coreProperties>
</file>