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8"/>
  </p:notesMasterIdLst>
  <p:sldIdLst>
    <p:sldId id="257" r:id="rId2"/>
    <p:sldId id="268" r:id="rId3"/>
    <p:sldId id="267" r:id="rId4"/>
    <p:sldId id="269" r:id="rId5"/>
    <p:sldId id="266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8"/>
            <p14:sldId id="267"/>
            <p14:sldId id="269"/>
            <p14:sldId id="266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10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310ED-6710-4FB7-A25B-AA70746CA849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5AC5A6F-FCBF-4016-8789-1EFAF7912789}">
      <dgm:prSet/>
      <dgm:spPr/>
      <dgm:t>
        <a:bodyPr/>
        <a:lstStyle/>
        <a:p>
          <a:r>
            <a:rPr lang="en-US" dirty="0"/>
            <a:t>Make sure a DSL is what you need</a:t>
          </a:r>
        </a:p>
      </dgm:t>
    </dgm:pt>
    <dgm:pt modelId="{E820F8C2-6F04-4E08-A320-21CF6FD8CFD5}" type="parTrans" cxnId="{5171BCD0-956A-45C5-95CD-CF37C3035E44}">
      <dgm:prSet/>
      <dgm:spPr/>
      <dgm:t>
        <a:bodyPr/>
        <a:lstStyle/>
        <a:p>
          <a:endParaRPr lang="en-US"/>
        </a:p>
      </dgm:t>
    </dgm:pt>
    <dgm:pt modelId="{1B2E1A53-D8F2-4C62-B217-B2A8B85BD6CE}" type="sibTrans" cxnId="{5171BCD0-956A-45C5-95CD-CF37C3035E44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BCD1CD2F-8091-4265-930D-04B9B8EABCAD}">
      <dgm:prSet/>
      <dgm:spPr/>
      <dgm:t>
        <a:bodyPr/>
        <a:lstStyle/>
        <a:p>
          <a:r>
            <a:rPr lang="en-US"/>
            <a:t>Prototype syntax before you code it</a:t>
          </a:r>
        </a:p>
      </dgm:t>
    </dgm:pt>
    <dgm:pt modelId="{23CF3480-516A-4883-8742-7C968378E165}" type="parTrans" cxnId="{155FA6B4-076D-453B-A12A-0F5D536949B4}">
      <dgm:prSet/>
      <dgm:spPr/>
      <dgm:t>
        <a:bodyPr/>
        <a:lstStyle/>
        <a:p>
          <a:endParaRPr lang="en-US"/>
        </a:p>
      </dgm:t>
    </dgm:pt>
    <dgm:pt modelId="{8A287FF9-C1D3-4A12-8063-30421F79A37B}" type="sibTrans" cxnId="{155FA6B4-076D-453B-A12A-0F5D536949B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3B5CB0-9826-4362-8CB5-9781FEABA758}">
      <dgm:prSet/>
      <dgm:spPr/>
      <dgm:t>
        <a:bodyPr/>
        <a:lstStyle/>
        <a:p>
          <a:r>
            <a:rPr lang="en-US"/>
            <a:t>Try to create different style samples</a:t>
          </a:r>
        </a:p>
      </dgm:t>
    </dgm:pt>
    <dgm:pt modelId="{4F96A7CF-6525-49BC-97E3-7BA06B7D3F7B}" type="parTrans" cxnId="{4848745C-995B-4802-A690-253B71A0D8DD}">
      <dgm:prSet/>
      <dgm:spPr/>
      <dgm:t>
        <a:bodyPr/>
        <a:lstStyle/>
        <a:p>
          <a:endParaRPr lang="en-US"/>
        </a:p>
      </dgm:t>
    </dgm:pt>
    <dgm:pt modelId="{E9C4CEEF-4E88-4804-9DB9-E4831D7D96F2}" type="sibTrans" cxnId="{4848745C-995B-4802-A690-253B71A0D8DD}">
      <dgm:prSet/>
      <dgm:spPr/>
      <dgm:t>
        <a:bodyPr/>
        <a:lstStyle/>
        <a:p>
          <a:endParaRPr lang="en-US"/>
        </a:p>
      </dgm:t>
    </dgm:pt>
    <dgm:pt modelId="{E6DC2A3B-4866-4E4C-A5AD-01869459DB90}">
      <dgm:prSet/>
      <dgm:spPr/>
      <dgm:t>
        <a:bodyPr/>
        <a:lstStyle/>
        <a:p>
          <a:r>
            <a:rPr lang="en-US"/>
            <a:t>Build to the target domain</a:t>
          </a:r>
        </a:p>
      </dgm:t>
    </dgm:pt>
    <dgm:pt modelId="{8C6C70AF-DC5A-439F-8BFB-74905DA60274}" type="parTrans" cxnId="{E6A93548-CEB3-495B-8F7D-A3C37D234689}">
      <dgm:prSet/>
      <dgm:spPr/>
      <dgm:t>
        <a:bodyPr/>
        <a:lstStyle/>
        <a:p>
          <a:endParaRPr lang="en-US"/>
        </a:p>
      </dgm:t>
    </dgm:pt>
    <dgm:pt modelId="{498D3C07-5311-4C41-AF50-C6E78BD4BBEF}" type="sibTrans" cxnId="{E6A93548-CEB3-495B-8F7D-A3C37D23468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A28061-887A-4893-9A0A-EC4F2CF11C0C}">
      <dgm:prSet/>
      <dgm:spPr/>
      <dgm:t>
        <a:bodyPr/>
        <a:lstStyle/>
        <a:p>
          <a:r>
            <a:rPr lang="en-US" dirty="0"/>
            <a:t>Look for structure</a:t>
          </a:r>
        </a:p>
      </dgm:t>
    </dgm:pt>
    <dgm:pt modelId="{4CE8D0A5-720F-4F59-9E1D-FF81C4F963CE}" type="parTrans" cxnId="{4B8E25C0-6A25-4139-9E3C-9B057CDFEB6D}">
      <dgm:prSet/>
      <dgm:spPr/>
      <dgm:t>
        <a:bodyPr/>
        <a:lstStyle/>
        <a:p>
          <a:endParaRPr lang="en-US"/>
        </a:p>
      </dgm:t>
    </dgm:pt>
    <dgm:pt modelId="{2EB92FB1-6741-42A8-A5CE-81290F32CDFC}" type="sibTrans" cxnId="{4B8E25C0-6A25-4139-9E3C-9B057CDFEB6D}">
      <dgm:prSet/>
      <dgm:spPr/>
      <dgm:t>
        <a:bodyPr/>
        <a:lstStyle/>
        <a:p>
          <a:endParaRPr lang="en-US"/>
        </a:p>
      </dgm:t>
    </dgm:pt>
    <dgm:pt modelId="{95E4A475-1F78-48E5-A24F-039C3264AB0E}">
      <dgm:prSet/>
      <dgm:spPr/>
      <dgm:t>
        <a:bodyPr/>
        <a:lstStyle/>
        <a:p>
          <a:r>
            <a:rPr lang="en-US" dirty="0"/>
            <a:t>Focus on user experience</a:t>
          </a:r>
        </a:p>
      </dgm:t>
    </dgm:pt>
    <dgm:pt modelId="{13AFF94F-9D29-4373-8C63-B6B860E2C8DC}" type="parTrans" cxnId="{190109F1-09B3-446A-98B2-539DE3BDA055}">
      <dgm:prSet/>
      <dgm:spPr/>
      <dgm:t>
        <a:bodyPr/>
        <a:lstStyle/>
        <a:p>
          <a:endParaRPr lang="en-US"/>
        </a:p>
      </dgm:t>
    </dgm:pt>
    <dgm:pt modelId="{63FF70A9-6B60-4582-BF7D-80F7891ADF10}" type="sibTrans" cxnId="{190109F1-09B3-446A-98B2-539DE3BDA05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61A7B0D-4A0E-4B7A-9A91-7D8A3B68941A}">
      <dgm:prSet/>
      <dgm:spPr/>
      <dgm:t>
        <a:bodyPr/>
        <a:lstStyle/>
        <a:p>
          <a:r>
            <a:rPr lang="en-US" dirty="0"/>
            <a:t>Just because you can…</a:t>
          </a:r>
        </a:p>
      </dgm:t>
    </dgm:pt>
    <dgm:pt modelId="{AE58AF04-4BA1-4318-8399-37B2DB115785}" type="parTrans" cxnId="{D130EBC1-616D-4C6F-9440-A33822FECB55}">
      <dgm:prSet/>
      <dgm:spPr/>
      <dgm:t>
        <a:bodyPr/>
        <a:lstStyle/>
        <a:p>
          <a:endParaRPr lang="en-US"/>
        </a:p>
      </dgm:t>
    </dgm:pt>
    <dgm:pt modelId="{79F9ECFB-EB6F-4623-8369-DE2893757B3E}" type="sibTrans" cxnId="{D130EBC1-616D-4C6F-9440-A33822FECB55}">
      <dgm:prSet phldrT="2" phldr="0"/>
      <dgm:spPr/>
    </dgm:pt>
    <dgm:pt modelId="{ADCDD385-9C96-4F1B-B296-DC935EB447FE}">
      <dgm:prSet/>
      <dgm:spPr/>
      <dgm:t>
        <a:bodyPr/>
        <a:lstStyle/>
        <a:p>
          <a:r>
            <a:rPr lang="en-US" dirty="0"/>
            <a:t>Easy to use vs</a:t>
          </a:r>
          <a:br>
            <a:rPr lang="en-US" dirty="0"/>
          </a:br>
          <a:r>
            <a:rPr lang="en-US" dirty="0"/>
            <a:t>easy to make</a:t>
          </a:r>
        </a:p>
      </dgm:t>
    </dgm:pt>
    <dgm:pt modelId="{4BF05156-66AC-4E39-9299-AB4F1F9EDF79}" type="parTrans" cxnId="{AE627299-DC40-4D22-96A6-8346CC4CEDEB}">
      <dgm:prSet/>
      <dgm:spPr/>
      <dgm:t>
        <a:bodyPr/>
        <a:lstStyle/>
        <a:p>
          <a:endParaRPr lang="en-US"/>
        </a:p>
      </dgm:t>
    </dgm:pt>
    <dgm:pt modelId="{F57028A0-B4DF-4914-BB17-8929EB2FAC64}" type="sibTrans" cxnId="{AE627299-DC40-4D22-96A6-8346CC4CEDEB}">
      <dgm:prSet phldrT="5" phldr="0"/>
      <dgm:spPr/>
    </dgm:pt>
    <dgm:pt modelId="{BDEA4AA6-BFCB-42AB-8770-4E4A405395C4}" type="pres">
      <dgm:prSet presAssocID="{529310ED-6710-4FB7-A25B-AA70746CA849}" presName="Name0" presStyleCnt="0">
        <dgm:presLayoutVars>
          <dgm:animLvl val="lvl"/>
          <dgm:resizeHandles val="exact"/>
        </dgm:presLayoutVars>
      </dgm:prSet>
      <dgm:spPr/>
    </dgm:pt>
    <dgm:pt modelId="{2F429B01-6749-4F0D-95FF-9D0889CF4F5C}" type="pres">
      <dgm:prSet presAssocID="{35AC5A6F-FCBF-4016-8789-1EFAF7912789}" presName="compositeNode" presStyleCnt="0">
        <dgm:presLayoutVars>
          <dgm:bulletEnabled val="1"/>
        </dgm:presLayoutVars>
      </dgm:prSet>
      <dgm:spPr/>
    </dgm:pt>
    <dgm:pt modelId="{BD191746-8FF6-41A3-B158-39947C9E8EF7}" type="pres">
      <dgm:prSet presAssocID="{35AC5A6F-FCBF-4016-8789-1EFAF7912789}" presName="bgRect" presStyleLbl="bgAccFollowNode1" presStyleIdx="0" presStyleCnt="4"/>
      <dgm:spPr/>
    </dgm:pt>
    <dgm:pt modelId="{96A14C88-8FDD-45B6-A066-5299FF5F7E7E}" type="pres">
      <dgm:prSet presAssocID="{1B2E1A53-D8F2-4C62-B217-B2A8B85BD6C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A93CD39-22C7-4FA5-B4AC-D1768FEA809F}" type="pres">
      <dgm:prSet presAssocID="{35AC5A6F-FCBF-4016-8789-1EFAF7912789}" presName="bottomLine" presStyleLbl="alignNode1" presStyleIdx="1" presStyleCnt="8">
        <dgm:presLayoutVars/>
      </dgm:prSet>
      <dgm:spPr/>
    </dgm:pt>
    <dgm:pt modelId="{21D41513-4409-45A5-9549-8CF1D1BAB09B}" type="pres">
      <dgm:prSet presAssocID="{35AC5A6F-FCBF-4016-8789-1EFAF7912789}" presName="nodeText" presStyleLbl="bgAccFollowNode1" presStyleIdx="0" presStyleCnt="4">
        <dgm:presLayoutVars>
          <dgm:bulletEnabled val="1"/>
        </dgm:presLayoutVars>
      </dgm:prSet>
      <dgm:spPr/>
    </dgm:pt>
    <dgm:pt modelId="{3B31E6DE-2539-4DD9-87B4-ABF27D72DA41}" type="pres">
      <dgm:prSet presAssocID="{1B2E1A53-D8F2-4C62-B217-B2A8B85BD6CE}" presName="sibTrans" presStyleCnt="0"/>
      <dgm:spPr/>
    </dgm:pt>
    <dgm:pt modelId="{53F91AC6-FB8D-4DCC-A8AF-46F83F0904E8}" type="pres">
      <dgm:prSet presAssocID="{BCD1CD2F-8091-4265-930D-04B9B8EABCAD}" presName="compositeNode" presStyleCnt="0">
        <dgm:presLayoutVars>
          <dgm:bulletEnabled val="1"/>
        </dgm:presLayoutVars>
      </dgm:prSet>
      <dgm:spPr/>
    </dgm:pt>
    <dgm:pt modelId="{FE34DA42-6D51-4FC5-928B-BBCD559F9D31}" type="pres">
      <dgm:prSet presAssocID="{BCD1CD2F-8091-4265-930D-04B9B8EABCAD}" presName="bgRect" presStyleLbl="bgAccFollowNode1" presStyleIdx="1" presStyleCnt="4"/>
      <dgm:spPr/>
    </dgm:pt>
    <dgm:pt modelId="{E740576B-526B-412B-8FA7-1E26BA6563F3}" type="pres">
      <dgm:prSet presAssocID="{8A287FF9-C1D3-4A12-8063-30421F79A37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F6F61CD-A365-4F59-96E8-056633A7AFE3}" type="pres">
      <dgm:prSet presAssocID="{BCD1CD2F-8091-4265-930D-04B9B8EABCAD}" presName="bottomLine" presStyleLbl="alignNode1" presStyleIdx="3" presStyleCnt="8">
        <dgm:presLayoutVars/>
      </dgm:prSet>
      <dgm:spPr/>
    </dgm:pt>
    <dgm:pt modelId="{11DFC81A-32CA-4D61-B5DE-F5E850D9A15A}" type="pres">
      <dgm:prSet presAssocID="{BCD1CD2F-8091-4265-930D-04B9B8EABCAD}" presName="nodeText" presStyleLbl="bgAccFollowNode1" presStyleIdx="1" presStyleCnt="4">
        <dgm:presLayoutVars>
          <dgm:bulletEnabled val="1"/>
        </dgm:presLayoutVars>
      </dgm:prSet>
      <dgm:spPr/>
    </dgm:pt>
    <dgm:pt modelId="{9072B1D8-32A4-4219-91C9-F70972E12BD0}" type="pres">
      <dgm:prSet presAssocID="{8A287FF9-C1D3-4A12-8063-30421F79A37B}" presName="sibTrans" presStyleCnt="0"/>
      <dgm:spPr/>
    </dgm:pt>
    <dgm:pt modelId="{AC6FCE96-4554-4848-B12C-5113CC7C4E7B}" type="pres">
      <dgm:prSet presAssocID="{E6DC2A3B-4866-4E4C-A5AD-01869459DB90}" presName="compositeNode" presStyleCnt="0">
        <dgm:presLayoutVars>
          <dgm:bulletEnabled val="1"/>
        </dgm:presLayoutVars>
      </dgm:prSet>
      <dgm:spPr/>
    </dgm:pt>
    <dgm:pt modelId="{978FF23A-A17C-4089-B676-DD1AC2DE3FEE}" type="pres">
      <dgm:prSet presAssocID="{E6DC2A3B-4866-4E4C-A5AD-01869459DB90}" presName="bgRect" presStyleLbl="bgAccFollowNode1" presStyleIdx="2" presStyleCnt="4"/>
      <dgm:spPr/>
    </dgm:pt>
    <dgm:pt modelId="{114D652A-D575-481F-A105-64DBC8F572A9}" type="pres">
      <dgm:prSet presAssocID="{498D3C07-5311-4C41-AF50-C6E78BD4BB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6FA990D-DD53-4E5C-9B70-CFB2DC8EA3B1}" type="pres">
      <dgm:prSet presAssocID="{E6DC2A3B-4866-4E4C-A5AD-01869459DB90}" presName="bottomLine" presStyleLbl="alignNode1" presStyleIdx="5" presStyleCnt="8">
        <dgm:presLayoutVars/>
      </dgm:prSet>
      <dgm:spPr/>
    </dgm:pt>
    <dgm:pt modelId="{81422212-E0CB-4FEC-A2EA-AC6EF6CCFAD0}" type="pres">
      <dgm:prSet presAssocID="{E6DC2A3B-4866-4E4C-A5AD-01869459DB90}" presName="nodeText" presStyleLbl="bgAccFollowNode1" presStyleIdx="2" presStyleCnt="4">
        <dgm:presLayoutVars>
          <dgm:bulletEnabled val="1"/>
        </dgm:presLayoutVars>
      </dgm:prSet>
      <dgm:spPr/>
    </dgm:pt>
    <dgm:pt modelId="{D1ABD39A-2A33-4D41-8782-601035377369}" type="pres">
      <dgm:prSet presAssocID="{498D3C07-5311-4C41-AF50-C6E78BD4BBEF}" presName="sibTrans" presStyleCnt="0"/>
      <dgm:spPr/>
    </dgm:pt>
    <dgm:pt modelId="{96E0F2BE-E36F-4889-8AAF-1E3F82187206}" type="pres">
      <dgm:prSet presAssocID="{95E4A475-1F78-48E5-A24F-039C3264AB0E}" presName="compositeNode" presStyleCnt="0">
        <dgm:presLayoutVars>
          <dgm:bulletEnabled val="1"/>
        </dgm:presLayoutVars>
      </dgm:prSet>
      <dgm:spPr/>
    </dgm:pt>
    <dgm:pt modelId="{0C64E2BB-E8EA-428B-A6E3-A55A1B1A0898}" type="pres">
      <dgm:prSet presAssocID="{95E4A475-1F78-48E5-A24F-039C3264AB0E}" presName="bgRect" presStyleLbl="bgAccFollowNode1" presStyleIdx="3" presStyleCnt="4"/>
      <dgm:spPr/>
    </dgm:pt>
    <dgm:pt modelId="{95F769FD-99FB-4EBA-A1CB-FB066D92AD66}" type="pres">
      <dgm:prSet presAssocID="{63FF70A9-6B60-4582-BF7D-80F7891ADF1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8F61940-9875-4611-BC38-C4264096D09A}" type="pres">
      <dgm:prSet presAssocID="{95E4A475-1F78-48E5-A24F-039C3264AB0E}" presName="bottomLine" presStyleLbl="alignNode1" presStyleIdx="7" presStyleCnt="8">
        <dgm:presLayoutVars/>
      </dgm:prSet>
      <dgm:spPr/>
    </dgm:pt>
    <dgm:pt modelId="{1B864A11-2402-4760-9478-BC47B1C5BCFF}" type="pres">
      <dgm:prSet presAssocID="{95E4A475-1F78-48E5-A24F-039C3264AB0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DB42302-7358-4D86-8DA0-FB1762EF830C}" type="presOf" srcId="{529310ED-6710-4FB7-A25B-AA70746CA849}" destId="{BDEA4AA6-BFCB-42AB-8770-4E4A405395C4}" srcOrd="0" destOrd="0" presId="urn:microsoft.com/office/officeart/2016/7/layout/BasicLinearProcessNumbered"/>
    <dgm:cxn modelId="{4961BD24-2AEF-4D1E-A513-11F0BAEBF308}" type="presOf" srcId="{C03B5CB0-9826-4362-8CB5-9781FEABA758}" destId="{11DFC81A-32CA-4D61-B5DE-F5E850D9A15A}" srcOrd="0" destOrd="1" presId="urn:microsoft.com/office/officeart/2016/7/layout/BasicLinearProcessNumbered"/>
    <dgm:cxn modelId="{D8728926-393B-4555-919B-41150179002A}" type="presOf" srcId="{BCD1CD2F-8091-4265-930D-04B9B8EABCAD}" destId="{11DFC81A-32CA-4D61-B5DE-F5E850D9A15A}" srcOrd="1" destOrd="0" presId="urn:microsoft.com/office/officeart/2016/7/layout/BasicLinearProcessNumbered"/>
    <dgm:cxn modelId="{4848745C-995B-4802-A690-253B71A0D8DD}" srcId="{BCD1CD2F-8091-4265-930D-04B9B8EABCAD}" destId="{C03B5CB0-9826-4362-8CB5-9781FEABA758}" srcOrd="0" destOrd="0" parTransId="{4F96A7CF-6525-49BC-97E3-7BA06B7D3F7B}" sibTransId="{E9C4CEEF-4E88-4804-9DB9-E4831D7D96F2}"/>
    <dgm:cxn modelId="{7516CC5C-6F85-4469-8829-ED29FEAA102D}" type="presOf" srcId="{1B2E1A53-D8F2-4C62-B217-B2A8B85BD6CE}" destId="{96A14C88-8FDD-45B6-A066-5299FF5F7E7E}" srcOrd="0" destOrd="0" presId="urn:microsoft.com/office/officeart/2016/7/layout/BasicLinearProcessNumbered"/>
    <dgm:cxn modelId="{B9025B62-0754-472E-B1A3-DA1BB0CB1C46}" type="presOf" srcId="{E6DC2A3B-4866-4E4C-A5AD-01869459DB90}" destId="{978FF23A-A17C-4089-B676-DD1AC2DE3FEE}" srcOrd="0" destOrd="0" presId="urn:microsoft.com/office/officeart/2016/7/layout/BasicLinearProcessNumbered"/>
    <dgm:cxn modelId="{01EC7147-116E-4793-B5E7-9D97DD085F53}" type="presOf" srcId="{ADCDD385-9C96-4F1B-B296-DC935EB447FE}" destId="{1B864A11-2402-4760-9478-BC47B1C5BCFF}" srcOrd="0" destOrd="1" presId="urn:microsoft.com/office/officeart/2016/7/layout/BasicLinearProcessNumbered"/>
    <dgm:cxn modelId="{E6A93548-CEB3-495B-8F7D-A3C37D234689}" srcId="{529310ED-6710-4FB7-A25B-AA70746CA849}" destId="{E6DC2A3B-4866-4E4C-A5AD-01869459DB90}" srcOrd="2" destOrd="0" parTransId="{8C6C70AF-DC5A-439F-8BFB-74905DA60274}" sibTransId="{498D3C07-5311-4C41-AF50-C6E78BD4BBEF}"/>
    <dgm:cxn modelId="{D8025349-0378-49DB-A152-2587177E8144}" type="presOf" srcId="{061A7B0D-4A0E-4B7A-9A91-7D8A3B68941A}" destId="{21D41513-4409-45A5-9549-8CF1D1BAB09B}" srcOrd="0" destOrd="1" presId="urn:microsoft.com/office/officeart/2016/7/layout/BasicLinearProcessNumbered"/>
    <dgm:cxn modelId="{49ACCB4B-D68F-41D4-B4A6-2D0140AAAA32}" type="presOf" srcId="{8A287FF9-C1D3-4A12-8063-30421F79A37B}" destId="{E740576B-526B-412B-8FA7-1E26BA6563F3}" srcOrd="0" destOrd="0" presId="urn:microsoft.com/office/officeart/2016/7/layout/BasicLinearProcessNumbered"/>
    <dgm:cxn modelId="{3378594C-A74F-4BB7-8E14-1CB578A7EF96}" type="presOf" srcId="{63FF70A9-6B60-4582-BF7D-80F7891ADF10}" destId="{95F769FD-99FB-4EBA-A1CB-FB066D92AD66}" srcOrd="0" destOrd="0" presId="urn:microsoft.com/office/officeart/2016/7/layout/BasicLinearProcessNumbered"/>
    <dgm:cxn modelId="{71BD6C53-2D05-4A8A-B60F-B790B2707759}" type="presOf" srcId="{95E4A475-1F78-48E5-A24F-039C3264AB0E}" destId="{1B864A11-2402-4760-9478-BC47B1C5BCFF}" srcOrd="1" destOrd="0" presId="urn:microsoft.com/office/officeart/2016/7/layout/BasicLinearProcessNumbered"/>
    <dgm:cxn modelId="{8FA43C88-0EDE-4D5C-B8C7-6F0C6AF72848}" type="presOf" srcId="{35AC5A6F-FCBF-4016-8789-1EFAF7912789}" destId="{21D41513-4409-45A5-9549-8CF1D1BAB09B}" srcOrd="1" destOrd="0" presId="urn:microsoft.com/office/officeart/2016/7/layout/BasicLinearProcessNumbered"/>
    <dgm:cxn modelId="{65B70189-54EF-4FE4-8B6E-1C1BE078B8A5}" type="presOf" srcId="{498D3C07-5311-4C41-AF50-C6E78BD4BBEF}" destId="{114D652A-D575-481F-A105-64DBC8F572A9}" srcOrd="0" destOrd="0" presId="urn:microsoft.com/office/officeart/2016/7/layout/BasicLinearProcessNumbered"/>
    <dgm:cxn modelId="{AE627299-DC40-4D22-96A6-8346CC4CEDEB}" srcId="{95E4A475-1F78-48E5-A24F-039C3264AB0E}" destId="{ADCDD385-9C96-4F1B-B296-DC935EB447FE}" srcOrd="0" destOrd="0" parTransId="{4BF05156-66AC-4E39-9299-AB4F1F9EDF79}" sibTransId="{F57028A0-B4DF-4914-BB17-8929EB2FAC64}"/>
    <dgm:cxn modelId="{A5697E9C-7F73-4ED3-A187-E676EF0869E0}" type="presOf" srcId="{99A28061-887A-4893-9A0A-EC4F2CF11C0C}" destId="{81422212-E0CB-4FEC-A2EA-AC6EF6CCFAD0}" srcOrd="0" destOrd="1" presId="urn:microsoft.com/office/officeart/2016/7/layout/BasicLinearProcessNumbered"/>
    <dgm:cxn modelId="{BF3B88A0-5665-4543-9195-191C681A371B}" type="presOf" srcId="{E6DC2A3B-4866-4E4C-A5AD-01869459DB90}" destId="{81422212-E0CB-4FEC-A2EA-AC6EF6CCFAD0}" srcOrd="1" destOrd="0" presId="urn:microsoft.com/office/officeart/2016/7/layout/BasicLinearProcessNumbered"/>
    <dgm:cxn modelId="{155FA6B4-076D-453B-A12A-0F5D536949B4}" srcId="{529310ED-6710-4FB7-A25B-AA70746CA849}" destId="{BCD1CD2F-8091-4265-930D-04B9B8EABCAD}" srcOrd="1" destOrd="0" parTransId="{23CF3480-516A-4883-8742-7C968378E165}" sibTransId="{8A287FF9-C1D3-4A12-8063-30421F79A37B}"/>
    <dgm:cxn modelId="{2AF77BB7-C913-4A4A-A9D0-07DC743C67DA}" type="presOf" srcId="{35AC5A6F-FCBF-4016-8789-1EFAF7912789}" destId="{BD191746-8FF6-41A3-B158-39947C9E8EF7}" srcOrd="0" destOrd="0" presId="urn:microsoft.com/office/officeart/2016/7/layout/BasicLinearProcessNumbered"/>
    <dgm:cxn modelId="{4B8E25C0-6A25-4139-9E3C-9B057CDFEB6D}" srcId="{E6DC2A3B-4866-4E4C-A5AD-01869459DB90}" destId="{99A28061-887A-4893-9A0A-EC4F2CF11C0C}" srcOrd="0" destOrd="0" parTransId="{4CE8D0A5-720F-4F59-9E1D-FF81C4F963CE}" sibTransId="{2EB92FB1-6741-42A8-A5CE-81290F32CDFC}"/>
    <dgm:cxn modelId="{D130EBC1-616D-4C6F-9440-A33822FECB55}" srcId="{35AC5A6F-FCBF-4016-8789-1EFAF7912789}" destId="{061A7B0D-4A0E-4B7A-9A91-7D8A3B68941A}" srcOrd="0" destOrd="0" parTransId="{AE58AF04-4BA1-4318-8399-37B2DB115785}" sibTransId="{79F9ECFB-EB6F-4623-8369-DE2893757B3E}"/>
    <dgm:cxn modelId="{5171BCD0-956A-45C5-95CD-CF37C3035E44}" srcId="{529310ED-6710-4FB7-A25B-AA70746CA849}" destId="{35AC5A6F-FCBF-4016-8789-1EFAF7912789}" srcOrd="0" destOrd="0" parTransId="{E820F8C2-6F04-4E08-A320-21CF6FD8CFD5}" sibTransId="{1B2E1A53-D8F2-4C62-B217-B2A8B85BD6CE}"/>
    <dgm:cxn modelId="{C8CB25DD-808B-4420-A2C8-CAE75AD1271F}" type="presOf" srcId="{BCD1CD2F-8091-4265-930D-04B9B8EABCAD}" destId="{FE34DA42-6D51-4FC5-928B-BBCD559F9D31}" srcOrd="0" destOrd="0" presId="urn:microsoft.com/office/officeart/2016/7/layout/BasicLinearProcessNumbered"/>
    <dgm:cxn modelId="{190109F1-09B3-446A-98B2-539DE3BDA055}" srcId="{529310ED-6710-4FB7-A25B-AA70746CA849}" destId="{95E4A475-1F78-48E5-A24F-039C3264AB0E}" srcOrd="3" destOrd="0" parTransId="{13AFF94F-9D29-4373-8C63-B6B860E2C8DC}" sibTransId="{63FF70A9-6B60-4582-BF7D-80F7891ADF10}"/>
    <dgm:cxn modelId="{10E839F5-AA14-4B03-B8E6-AECA13849521}" type="presOf" srcId="{95E4A475-1F78-48E5-A24F-039C3264AB0E}" destId="{0C64E2BB-E8EA-428B-A6E3-A55A1B1A0898}" srcOrd="0" destOrd="0" presId="urn:microsoft.com/office/officeart/2016/7/layout/BasicLinearProcessNumbered"/>
    <dgm:cxn modelId="{175F2D31-FD2B-45F3-AC00-38FB49F30DD4}" type="presParOf" srcId="{BDEA4AA6-BFCB-42AB-8770-4E4A405395C4}" destId="{2F429B01-6749-4F0D-95FF-9D0889CF4F5C}" srcOrd="0" destOrd="0" presId="urn:microsoft.com/office/officeart/2016/7/layout/BasicLinearProcessNumbered"/>
    <dgm:cxn modelId="{73D5AB5E-AA2A-4925-97D6-5B7C8C320469}" type="presParOf" srcId="{2F429B01-6749-4F0D-95FF-9D0889CF4F5C}" destId="{BD191746-8FF6-41A3-B158-39947C9E8EF7}" srcOrd="0" destOrd="0" presId="urn:microsoft.com/office/officeart/2016/7/layout/BasicLinearProcessNumbered"/>
    <dgm:cxn modelId="{B33CF66E-033C-437C-866B-FBAEB571425C}" type="presParOf" srcId="{2F429B01-6749-4F0D-95FF-9D0889CF4F5C}" destId="{96A14C88-8FDD-45B6-A066-5299FF5F7E7E}" srcOrd="1" destOrd="0" presId="urn:microsoft.com/office/officeart/2016/7/layout/BasicLinearProcessNumbered"/>
    <dgm:cxn modelId="{1E971AE5-C9EA-4DFD-AF31-F43AA7F71C96}" type="presParOf" srcId="{2F429B01-6749-4F0D-95FF-9D0889CF4F5C}" destId="{4A93CD39-22C7-4FA5-B4AC-D1768FEA809F}" srcOrd="2" destOrd="0" presId="urn:microsoft.com/office/officeart/2016/7/layout/BasicLinearProcessNumbered"/>
    <dgm:cxn modelId="{C4142098-001B-4DE4-8EB3-99F88B228962}" type="presParOf" srcId="{2F429B01-6749-4F0D-95FF-9D0889CF4F5C}" destId="{21D41513-4409-45A5-9549-8CF1D1BAB09B}" srcOrd="3" destOrd="0" presId="urn:microsoft.com/office/officeart/2016/7/layout/BasicLinearProcessNumbered"/>
    <dgm:cxn modelId="{5CDBCDA7-6BC7-4163-B7F8-9D4F2199F292}" type="presParOf" srcId="{BDEA4AA6-BFCB-42AB-8770-4E4A405395C4}" destId="{3B31E6DE-2539-4DD9-87B4-ABF27D72DA41}" srcOrd="1" destOrd="0" presId="urn:microsoft.com/office/officeart/2016/7/layout/BasicLinearProcessNumbered"/>
    <dgm:cxn modelId="{0252B563-C6D7-41BB-971D-8BA8EB9617B7}" type="presParOf" srcId="{BDEA4AA6-BFCB-42AB-8770-4E4A405395C4}" destId="{53F91AC6-FB8D-4DCC-A8AF-46F83F0904E8}" srcOrd="2" destOrd="0" presId="urn:microsoft.com/office/officeart/2016/7/layout/BasicLinearProcessNumbered"/>
    <dgm:cxn modelId="{2AB5FEE7-0D3C-4919-9D4E-803B53E4E104}" type="presParOf" srcId="{53F91AC6-FB8D-4DCC-A8AF-46F83F0904E8}" destId="{FE34DA42-6D51-4FC5-928B-BBCD559F9D31}" srcOrd="0" destOrd="0" presId="urn:microsoft.com/office/officeart/2016/7/layout/BasicLinearProcessNumbered"/>
    <dgm:cxn modelId="{660D480A-2F86-4343-ABBA-C94FA34D73DD}" type="presParOf" srcId="{53F91AC6-FB8D-4DCC-A8AF-46F83F0904E8}" destId="{E740576B-526B-412B-8FA7-1E26BA6563F3}" srcOrd="1" destOrd="0" presId="urn:microsoft.com/office/officeart/2016/7/layout/BasicLinearProcessNumbered"/>
    <dgm:cxn modelId="{23E541DE-62AB-41BE-A4B8-528A5037B383}" type="presParOf" srcId="{53F91AC6-FB8D-4DCC-A8AF-46F83F0904E8}" destId="{8F6F61CD-A365-4F59-96E8-056633A7AFE3}" srcOrd="2" destOrd="0" presId="urn:microsoft.com/office/officeart/2016/7/layout/BasicLinearProcessNumbered"/>
    <dgm:cxn modelId="{CAEC0EE9-C31D-4FD4-911E-11189A607D4B}" type="presParOf" srcId="{53F91AC6-FB8D-4DCC-A8AF-46F83F0904E8}" destId="{11DFC81A-32CA-4D61-B5DE-F5E850D9A15A}" srcOrd="3" destOrd="0" presId="urn:microsoft.com/office/officeart/2016/7/layout/BasicLinearProcessNumbered"/>
    <dgm:cxn modelId="{C4F52B17-4413-49FC-9670-9CC2BD1DAD8C}" type="presParOf" srcId="{BDEA4AA6-BFCB-42AB-8770-4E4A405395C4}" destId="{9072B1D8-32A4-4219-91C9-F70972E12BD0}" srcOrd="3" destOrd="0" presId="urn:microsoft.com/office/officeart/2016/7/layout/BasicLinearProcessNumbered"/>
    <dgm:cxn modelId="{137B26E5-728C-461C-889C-4C7C1C758F88}" type="presParOf" srcId="{BDEA4AA6-BFCB-42AB-8770-4E4A405395C4}" destId="{AC6FCE96-4554-4848-B12C-5113CC7C4E7B}" srcOrd="4" destOrd="0" presId="urn:microsoft.com/office/officeart/2016/7/layout/BasicLinearProcessNumbered"/>
    <dgm:cxn modelId="{6514CBFE-D534-40C5-82BA-0E5B279A152E}" type="presParOf" srcId="{AC6FCE96-4554-4848-B12C-5113CC7C4E7B}" destId="{978FF23A-A17C-4089-B676-DD1AC2DE3FEE}" srcOrd="0" destOrd="0" presId="urn:microsoft.com/office/officeart/2016/7/layout/BasicLinearProcessNumbered"/>
    <dgm:cxn modelId="{C456648D-462D-46F5-9592-94DEAE8A92D3}" type="presParOf" srcId="{AC6FCE96-4554-4848-B12C-5113CC7C4E7B}" destId="{114D652A-D575-481F-A105-64DBC8F572A9}" srcOrd="1" destOrd="0" presId="urn:microsoft.com/office/officeart/2016/7/layout/BasicLinearProcessNumbered"/>
    <dgm:cxn modelId="{D35973DE-89CE-414E-BCB4-70632E0547E3}" type="presParOf" srcId="{AC6FCE96-4554-4848-B12C-5113CC7C4E7B}" destId="{46FA990D-DD53-4E5C-9B70-CFB2DC8EA3B1}" srcOrd="2" destOrd="0" presId="urn:microsoft.com/office/officeart/2016/7/layout/BasicLinearProcessNumbered"/>
    <dgm:cxn modelId="{62A86C6E-083C-4C41-8339-4F96A66D1532}" type="presParOf" srcId="{AC6FCE96-4554-4848-B12C-5113CC7C4E7B}" destId="{81422212-E0CB-4FEC-A2EA-AC6EF6CCFAD0}" srcOrd="3" destOrd="0" presId="urn:microsoft.com/office/officeart/2016/7/layout/BasicLinearProcessNumbered"/>
    <dgm:cxn modelId="{F408BB7B-6889-4E6C-BE96-84B98C885CA3}" type="presParOf" srcId="{BDEA4AA6-BFCB-42AB-8770-4E4A405395C4}" destId="{D1ABD39A-2A33-4D41-8782-601035377369}" srcOrd="5" destOrd="0" presId="urn:microsoft.com/office/officeart/2016/7/layout/BasicLinearProcessNumbered"/>
    <dgm:cxn modelId="{468F2BF1-A9E0-432B-8392-CB6996EDBEF2}" type="presParOf" srcId="{BDEA4AA6-BFCB-42AB-8770-4E4A405395C4}" destId="{96E0F2BE-E36F-4889-8AAF-1E3F82187206}" srcOrd="6" destOrd="0" presId="urn:microsoft.com/office/officeart/2016/7/layout/BasicLinearProcessNumbered"/>
    <dgm:cxn modelId="{D2D3ACD6-1291-4452-9F1A-0FA7AE8FAECF}" type="presParOf" srcId="{96E0F2BE-E36F-4889-8AAF-1E3F82187206}" destId="{0C64E2BB-E8EA-428B-A6E3-A55A1B1A0898}" srcOrd="0" destOrd="0" presId="urn:microsoft.com/office/officeart/2016/7/layout/BasicLinearProcessNumbered"/>
    <dgm:cxn modelId="{995AC7A5-1E01-4D86-8ABD-2B4DB8F51F5A}" type="presParOf" srcId="{96E0F2BE-E36F-4889-8AAF-1E3F82187206}" destId="{95F769FD-99FB-4EBA-A1CB-FB066D92AD66}" srcOrd="1" destOrd="0" presId="urn:microsoft.com/office/officeart/2016/7/layout/BasicLinearProcessNumbered"/>
    <dgm:cxn modelId="{C5FB6957-EBDE-43D0-BD93-18AEE9E3F852}" type="presParOf" srcId="{96E0F2BE-E36F-4889-8AAF-1E3F82187206}" destId="{18F61940-9875-4611-BC38-C4264096D09A}" srcOrd="2" destOrd="0" presId="urn:microsoft.com/office/officeart/2016/7/layout/BasicLinearProcessNumbered"/>
    <dgm:cxn modelId="{B17D1E8C-521E-4774-9E2F-94B468E26EFD}" type="presParOf" srcId="{96E0F2BE-E36F-4889-8AAF-1E3F82187206}" destId="{1B864A11-2402-4760-9478-BC47B1C5BCF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91746-8FF6-41A3-B158-39947C9E8EF7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 sure a DSL is what you need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Just because you can…</a:t>
          </a:r>
        </a:p>
      </dsp:txBody>
      <dsp:txXfrm>
        <a:off x="3080" y="1765067"/>
        <a:ext cx="2444055" cy="2053006"/>
      </dsp:txXfrm>
    </dsp:sp>
    <dsp:sp modelId="{96A14C88-8FDD-45B6-A066-5299FF5F7E7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62184" y="957325"/>
        <a:ext cx="725847" cy="725847"/>
      </dsp:txXfrm>
    </dsp:sp>
    <dsp:sp modelId="{4A93CD39-22C7-4FA5-B4AC-D1768FEA809F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34DA42-6D51-4FC5-928B-BBCD559F9D3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Prototype syntax before you code 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Try to create different style samples</a:t>
          </a:r>
        </a:p>
      </dsp:txBody>
      <dsp:txXfrm>
        <a:off x="2691541" y="1765067"/>
        <a:ext cx="2444055" cy="2053006"/>
      </dsp:txXfrm>
    </dsp:sp>
    <dsp:sp modelId="{E740576B-526B-412B-8FA7-1E26BA6563F3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8F6F61CD-A365-4F59-96E8-056633A7AFE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8FF23A-A17C-4089-B676-DD1AC2DE3FEE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 to the target domain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Look for structure</a:t>
          </a:r>
        </a:p>
      </dsp:txBody>
      <dsp:txXfrm>
        <a:off x="5380002" y="1765067"/>
        <a:ext cx="2444055" cy="2053006"/>
      </dsp:txXfrm>
    </dsp:sp>
    <dsp:sp modelId="{114D652A-D575-481F-A105-64DBC8F572A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46FA990D-DD53-4E5C-9B70-CFB2DC8EA3B1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64E2BB-E8EA-428B-A6E3-A55A1B1A0898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Focus on user experience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Easy to use vs</a:t>
          </a:r>
          <a:br>
            <a:rPr lang="en-US" sz="1600" kern="1200" dirty="0"/>
          </a:br>
          <a:r>
            <a:rPr lang="en-US" sz="1600" kern="1200" dirty="0"/>
            <a:t>easy to make</a:t>
          </a:r>
        </a:p>
      </dsp:txBody>
      <dsp:txXfrm>
        <a:off x="8068463" y="1765067"/>
        <a:ext cx="2444055" cy="2053006"/>
      </dsp:txXfrm>
    </dsp:sp>
    <dsp:sp modelId="{95F769FD-99FB-4EBA-A1CB-FB066D92AD66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18F61940-9875-4611-BC38-C4264096D09A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2T04:53:1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 5632,'-1'-5'291,"1"1"-66,-1-6 278,0 4-167,1 3-110,0 0 57,-1 0-56,1 1 35,0-1 38,-1-1 44,1 4-360,0 0 43</inkml:trace>
  <inkml:trace contextRef="#ctx0" brushRef="#br0" timeOffset="187.0767">5 20 7552,'2'6'-701,"0"1"-36,0-1-41,-1 1-45,0-2 214,4 11-1599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78F9-8922-47C9-98AF-A2900A2E89D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BD56-467F-4876-8DA4-59D3B6620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BC5-8B23-46BE-B2E0-01B1EDB17AB0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42E-AA15-4AFD-B894-53CEA3EB0E2A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#DSL #</a:t>
            </a:r>
            <a:r>
              <a:rPr lang="en-US" dirty="0" err="1"/>
              <a:t>PSHSummit</a:t>
            </a:r>
            <a:r>
              <a:rPr lang="en-US" dirty="0"/>
              <a:t> @</a:t>
            </a:r>
            <a:r>
              <a:rPr lang="en-US" dirty="0" err="1"/>
              <a:t>KevinMarquette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5489-0C4A-4EA5-9D42-A5A8869D2770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5347-6711-4800-ACCB-32629D50D4D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8BA3-9248-4691-9B7F-F7C920C0AEE3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3ECA-022D-42C9-A218-654BE7AB38D7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3617-1637-4D4F-AC56-7345F6FCC8CB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345-2C1F-40F0-9834-C993C279BC88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83E-DA71-4D33-8369-491944BEBF7B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7562-B176-42C8-BCA6-2E68C5EFAE1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#DSL #</a:t>
            </a:r>
            <a:r>
              <a:rPr lang="en-US" dirty="0" err="1"/>
              <a:t>PSHSummit</a:t>
            </a:r>
            <a:r>
              <a:rPr lang="en-US" dirty="0"/>
              <a:t> 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kevinmarquette.github.io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evinmarquette.github.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 DSL for PowerShell (Domain Specific Languages)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Marquette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ADB131-693D-4598-95C4-391847110DDC}"/>
              </a:ext>
            </a:extLst>
          </p:cNvPr>
          <p:cNvSpPr/>
          <p:nvPr/>
        </p:nvSpPr>
        <p:spPr>
          <a:xfrm>
            <a:off x="6991024" y="6488668"/>
            <a:ext cx="520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https://github.com/KevinMarquette/DSLPresentation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624349"/>
            <a:ext cx="3683177" cy="155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Building a </a:t>
            </a:r>
            <a:r>
              <a:rPr lang="en-US" dirty="0" err="1"/>
              <a:t>RDCMan</a:t>
            </a:r>
            <a:r>
              <a:rPr lang="en-US" dirty="0"/>
              <a:t> DSL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pic>
        <p:nvPicPr>
          <p:cNvPr id="1026" name="Picture 2" descr="RdcMan Sample">
            <a:extLst>
              <a:ext uri="{FF2B5EF4-FFF2-40B4-BE49-F238E27FC236}">
                <a16:creationId xmlns:a16="http://schemas.microsoft.com/office/drawing/2014/main" id="{E6A16F17-D14F-4CBD-956F-F02CC09B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8485"/>
            <a:ext cx="230505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6213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98B-6AFC-4152-810B-212D91F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716" y="365125"/>
            <a:ext cx="8012084" cy="1325563"/>
          </a:xfrm>
        </p:spPr>
        <p:txBody>
          <a:bodyPr/>
          <a:lstStyle/>
          <a:p>
            <a:r>
              <a:rPr lang="en-US" dirty="0"/>
              <a:t>DLS Tricks (Design Patterns?)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6C27-E360-4570-BD05-3637A914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064" y="1825625"/>
            <a:ext cx="7435735" cy="4351338"/>
          </a:xfrm>
        </p:spPr>
        <p:txBody>
          <a:bodyPr/>
          <a:lstStyle/>
          <a:p>
            <a:r>
              <a:rPr lang="en-US" dirty="0"/>
              <a:t>Value passthrough</a:t>
            </a:r>
          </a:p>
          <a:p>
            <a:r>
              <a:rPr lang="en-US" dirty="0"/>
              <a:t>Simple template</a:t>
            </a:r>
          </a:p>
          <a:p>
            <a:r>
              <a:rPr lang="en-US" dirty="0"/>
              <a:t>Nested template</a:t>
            </a:r>
          </a:p>
          <a:p>
            <a:r>
              <a:rPr lang="en-US" dirty="0" err="1"/>
              <a:t>Hashtable</a:t>
            </a:r>
            <a:r>
              <a:rPr lang="en-US" dirty="0"/>
              <a:t> passthrough</a:t>
            </a:r>
          </a:p>
          <a:p>
            <a:r>
              <a:rPr lang="en-US" dirty="0" err="1"/>
              <a:t>Hashtable</a:t>
            </a:r>
            <a:r>
              <a:rPr lang="en-US" dirty="0"/>
              <a:t> builder</a:t>
            </a:r>
          </a:p>
          <a:p>
            <a:r>
              <a:rPr lang="en-US" dirty="0"/>
              <a:t>Object collector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E8DB-8D70-43DD-B875-1D997422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1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BE55-2484-44B0-9418-117B3789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98" y="365125"/>
            <a:ext cx="8067502" cy="1325563"/>
          </a:xfrm>
        </p:spPr>
        <p:txBody>
          <a:bodyPr/>
          <a:lstStyle/>
          <a:p>
            <a:r>
              <a:rPr lang="en-US" dirty="0"/>
              <a:t>Restricted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E32F-45DD-45E6-BDF1-7427926D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825625"/>
            <a:ext cx="73636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statement</a:t>
            </a:r>
          </a:p>
          <a:p>
            <a:pPr lvl="1"/>
            <a:r>
              <a:rPr lang="en-US" dirty="0"/>
              <a:t>Data -</a:t>
            </a:r>
            <a:r>
              <a:rPr lang="en-US" dirty="0" err="1"/>
              <a:t>SupportedCommand</a:t>
            </a:r>
            <a:r>
              <a:rPr lang="en-US" dirty="0"/>
              <a:t> $command  {…}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ScriptBlock.CheckRestrictedLanguage</a:t>
            </a:r>
            <a:r>
              <a:rPr lang="en-US" dirty="0"/>
              <a:t> 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B4FE-2E0C-41AC-982A-7BA4C729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A5306-F3B8-4EA0-AACD-6062297D7BA2}"/>
              </a:ext>
            </a:extLst>
          </p:cNvPr>
          <p:cNvSpPr/>
          <p:nvPr/>
        </p:nvSpPr>
        <p:spPr>
          <a:xfrm>
            <a:off x="838201" y="4026154"/>
            <a:ext cx="10649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$null for unrestricted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[string[]]@() for full restrictions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[string[]]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commands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'State'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ServerDetails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RDCServer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[string[]]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[bool]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allowEnvVariables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scriptBlock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.CheckRestrictedLanguage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commands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allowEnvVariables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0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702E-B806-476B-8F83-24B76762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588" y="365125"/>
            <a:ext cx="8095211" cy="1325563"/>
          </a:xfrm>
        </p:spPr>
        <p:txBody>
          <a:bodyPr/>
          <a:lstStyle/>
          <a:p>
            <a:r>
              <a:rPr lang="en-US" dirty="0"/>
              <a:t>Internal Only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4864-2D8A-44A7-95EE-F323631A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942" y="1825625"/>
            <a:ext cx="7385858" cy="4351338"/>
          </a:xfrm>
        </p:spPr>
        <p:txBody>
          <a:bodyPr/>
          <a:lstStyle/>
          <a:p>
            <a:r>
              <a:rPr lang="en-US" dirty="0"/>
              <a:t>Defined inside parent function</a:t>
            </a:r>
          </a:p>
          <a:p>
            <a:r>
              <a:rPr lang="en-US" dirty="0"/>
              <a:t>Get-</a:t>
            </a:r>
            <a:r>
              <a:rPr lang="en-US" dirty="0" err="1"/>
              <a:t>PSCallStack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4692-EA6F-4559-A343-4E2D7BF8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4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34A8-121D-4834-82FC-1CDB536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174" y="365125"/>
            <a:ext cx="8017625" cy="1325563"/>
          </a:xfrm>
        </p:spPr>
        <p:txBody>
          <a:bodyPr/>
          <a:lstStyle/>
          <a:p>
            <a:r>
              <a:rPr lang="en-US" dirty="0" err="1"/>
              <a:t>DynamicKeyword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16C6-0BA2-4596-AE38-4280BD0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825625"/>
            <a:ext cx="7391400" cy="4351338"/>
          </a:xfrm>
        </p:spPr>
        <p:txBody>
          <a:bodyPr/>
          <a:lstStyle/>
          <a:p>
            <a:r>
              <a:rPr lang="en-US" dirty="0"/>
              <a:t>The method used by DSC</a:t>
            </a:r>
          </a:p>
          <a:p>
            <a:r>
              <a:rPr lang="en-US" dirty="0"/>
              <a:t>Supports </a:t>
            </a:r>
            <a:r>
              <a:rPr lang="en-US" dirty="0" err="1">
                <a:latin typeface="Consolas" panose="020B0609020204030204" pitchFamily="49" charset="0"/>
              </a:rPr>
              <a:t>scriptblock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Name is optional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Must be loaded before script is parsed</a:t>
            </a:r>
          </a:p>
          <a:p>
            <a:pPr lvl="1"/>
            <a:r>
              <a:rPr lang="en-US" dirty="0"/>
              <a:t>Can’t use any other function parameters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142C8-2C14-4F1F-84F6-747B9177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3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2AF-BD09-49F6-BF24-E349B370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98" y="365125"/>
            <a:ext cx="8067502" cy="1325563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7586-F482-43AA-9CA7-44868362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796" y="1825625"/>
            <a:ext cx="81340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RdcGroup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[</a:t>
            </a:r>
            <a:r>
              <a:rPr lang="en-US" dirty="0" err="1"/>
              <a:t>CmdletBinding</a:t>
            </a:r>
            <a:r>
              <a:rPr lang="en-US" dirty="0"/>
              <a:t>()]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[</a:t>
            </a:r>
            <a:r>
              <a:rPr lang="en-US" b="1" dirty="0" err="1"/>
              <a:t>System.Diagnostics.DebuggerStepThrough</a:t>
            </a:r>
            <a:r>
              <a:rPr lang="en-US" b="1" dirty="0"/>
              <a:t>()]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param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724F0-91C8-4365-81B3-C33420E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1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9C726-1F0C-4E49-A5CF-64F4E18C9B06}"/>
              </a:ext>
            </a:extLst>
          </p:cNvPr>
          <p:cNvSpPr/>
          <p:nvPr/>
        </p:nvSpPr>
        <p:spPr>
          <a:xfrm>
            <a:off x="6991024" y="6485497"/>
            <a:ext cx="520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https://github.com/KevinMarquette/DSLPresentation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3070-D4AD-4789-95F0-A8940658C075}"/>
              </a:ext>
            </a:extLst>
          </p:cNvPr>
          <p:cNvSpPr txBox="1">
            <a:spLocks/>
          </p:cNvSpPr>
          <p:nvPr/>
        </p:nvSpPr>
        <p:spPr>
          <a:xfrm>
            <a:off x="692728" y="2388524"/>
            <a:ext cx="5002876" cy="29800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SoCal PowerShell user group</a:t>
            </a:r>
          </a:p>
          <a:p>
            <a:r>
              <a:rPr lang="en-US" sz="2000" dirty="0"/>
              <a:t>Modules</a:t>
            </a:r>
          </a:p>
          <a:p>
            <a:pPr lvl="1"/>
            <a:r>
              <a:rPr lang="en-US" sz="2000" dirty="0"/>
              <a:t>PSGraph</a:t>
            </a:r>
          </a:p>
          <a:p>
            <a:pPr lvl="1"/>
            <a:r>
              <a:rPr lang="en-US" sz="2000" dirty="0"/>
              <a:t>PSGraphPlus</a:t>
            </a:r>
          </a:p>
          <a:p>
            <a:pPr lvl="1"/>
            <a:r>
              <a:rPr lang="en-US" sz="2000" dirty="0"/>
              <a:t>Chronometer</a:t>
            </a:r>
          </a:p>
          <a:p>
            <a:pPr lvl="1"/>
            <a:r>
              <a:rPr lang="en-US" sz="2000" dirty="0" err="1"/>
              <a:t>PSHonolulu</a:t>
            </a:r>
            <a:endParaRPr lang="en-US" sz="2000" dirty="0"/>
          </a:p>
          <a:p>
            <a:r>
              <a:rPr lang="en-US" sz="2000" dirty="0">
                <a:hlinkClick r:id="rId2"/>
              </a:rPr>
              <a:t>kmarquette.github.io</a:t>
            </a:r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KevinMarquette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680063-B1C1-4469-A7C9-66C17D0801E5}"/>
              </a:ext>
            </a:extLst>
          </p:cNvPr>
          <p:cNvSpPr txBox="1">
            <a:spLocks/>
          </p:cNvSpPr>
          <p:nvPr/>
        </p:nvSpPr>
        <p:spPr>
          <a:xfrm>
            <a:off x="648748" y="1807969"/>
            <a:ext cx="747417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Kevin Marquette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62B25-B61D-4AE3-A4E1-F254F0CA2817}"/>
              </a:ext>
            </a:extLst>
          </p:cNvPr>
          <p:cNvPicPr/>
          <p:nvPr/>
        </p:nvPicPr>
        <p:blipFill rotWithShape="1">
          <a:blip r:embed="rId3">
            <a:alphaModFix/>
            <a:extLst/>
          </a:blip>
          <a:srcRect r="-8" b="152"/>
          <a:stretch/>
        </p:blipFill>
        <p:spPr>
          <a:xfrm>
            <a:off x="10166816" y="135607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5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D8D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22F7-A02D-4DE0-BB5F-D82AFD9D7741}"/>
              </a:ext>
            </a:extLst>
          </p:cNvPr>
          <p:cNvPicPr/>
          <p:nvPr/>
        </p:nvPicPr>
        <p:blipFill rotWithShape="1">
          <a:blip r:embed="rId2">
            <a:alphaModFix/>
            <a:extLst/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A7815-7D63-4051-A743-457DAB03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545-FF49-43DE-B5FE-5300FDD4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524" y="2278173"/>
            <a:ext cx="5002876" cy="34506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Sr. DevOps Engineer at </a:t>
            </a:r>
            <a:r>
              <a:rPr lang="en-US" sz="2000" dirty="0" err="1"/>
              <a:t>loanDepot</a:t>
            </a:r>
            <a:endParaRPr lang="en-US" sz="2000" dirty="0"/>
          </a:p>
          <a:p>
            <a:r>
              <a:rPr lang="en-US" sz="2000" dirty="0"/>
              <a:t>SoCal PowerShell user group</a:t>
            </a:r>
          </a:p>
          <a:p>
            <a:r>
              <a:rPr lang="en-US" sz="2000" dirty="0"/>
              <a:t>Modules</a:t>
            </a:r>
          </a:p>
          <a:p>
            <a:pPr lvl="1"/>
            <a:r>
              <a:rPr lang="en-US" sz="2000" dirty="0"/>
              <a:t>PSGraph</a:t>
            </a:r>
          </a:p>
          <a:p>
            <a:pPr lvl="1"/>
            <a:r>
              <a:rPr lang="en-US" sz="2000" dirty="0"/>
              <a:t>PSGraphPlus</a:t>
            </a:r>
          </a:p>
          <a:p>
            <a:pPr lvl="1"/>
            <a:r>
              <a:rPr lang="en-US" sz="2000" dirty="0"/>
              <a:t>Chronometer</a:t>
            </a:r>
          </a:p>
          <a:p>
            <a:pPr lvl="1"/>
            <a:r>
              <a:rPr lang="en-US" sz="2000" dirty="0" err="1"/>
              <a:t>PSHonolulu</a:t>
            </a:r>
            <a:endParaRPr lang="en-US" sz="2000" dirty="0"/>
          </a:p>
          <a:p>
            <a:r>
              <a:rPr lang="en-US" sz="2000" dirty="0">
                <a:hlinkClick r:id="rId3"/>
              </a:rPr>
              <a:t>kmarquette.github.io</a:t>
            </a:r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KevinMarquette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22EB6-E4E7-46F0-A9E5-35BD8C99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#DSL #PSHSummit @KevinMarquette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4948A-7DD7-441F-8E7E-D653675F7C0E}"/>
              </a:ext>
            </a:extLst>
          </p:cNvPr>
          <p:cNvSpPr/>
          <p:nvPr/>
        </p:nvSpPr>
        <p:spPr>
          <a:xfrm>
            <a:off x="4873514" y="6485495"/>
            <a:ext cx="520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https://github.com/KevinMarquette/DSLPresentation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855C95-DC7C-4037-A869-0758B1F99AD4}"/>
                  </a:ext>
                </a:extLst>
              </p14:cNvPr>
              <p14:cNvContentPartPr/>
              <p14:nvPr/>
            </p14:nvContentPartPr>
            <p14:xfrm>
              <a:off x="2545996" y="5079982"/>
              <a:ext cx="6840" cy="2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855C95-DC7C-4037-A869-0758B1F99A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6996" y="5070982"/>
                <a:ext cx="2448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6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E969-7092-4738-B810-F4001C8A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130" y="342957"/>
            <a:ext cx="8089669" cy="1325563"/>
          </a:xfrm>
        </p:spPr>
        <p:txBody>
          <a:bodyPr/>
          <a:lstStyle/>
          <a:p>
            <a:r>
              <a:rPr lang="en-US" dirty="0"/>
              <a:t>What is a DSL?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2738-5DAB-43C5-BCF4-2A11B5B1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851"/>
            <a:ext cx="10515600" cy="2486112"/>
          </a:xfrm>
        </p:spPr>
        <p:txBody>
          <a:bodyPr/>
          <a:lstStyle/>
          <a:p>
            <a:r>
              <a:rPr lang="en-US" dirty="0"/>
              <a:t> A </a:t>
            </a:r>
            <a:r>
              <a:rPr lang="en-US" b="1" dirty="0"/>
              <a:t>general-purpose language</a:t>
            </a:r>
            <a:r>
              <a:rPr lang="en-US" dirty="0"/>
              <a:t> (GPL) is broadly applicable across domains, and lacks specialized features for a particular domain. </a:t>
            </a:r>
          </a:p>
          <a:p>
            <a:r>
              <a:rPr lang="en-US" dirty="0"/>
              <a:t>A </a:t>
            </a:r>
            <a:r>
              <a:rPr lang="en-US" b="1" dirty="0"/>
              <a:t>domain-specific language</a:t>
            </a:r>
            <a:r>
              <a:rPr lang="en-US" dirty="0"/>
              <a:t> (DSL) is a computer language specialized to a particular application domain.</a:t>
            </a:r>
          </a:p>
          <a:p>
            <a:pPr marL="0" indent="0" algn="r">
              <a:buNone/>
            </a:pPr>
            <a:r>
              <a:rPr lang="en-US" dirty="0"/>
              <a:t>-Wikipedia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566E-5AC7-4A70-A0A5-2B30712B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5D5-F784-4E06-A590-049AD3C9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4" y="365125"/>
            <a:ext cx="8111836" cy="1325563"/>
          </a:xfrm>
        </p:spPr>
        <p:txBody>
          <a:bodyPr/>
          <a:lstStyle/>
          <a:p>
            <a:r>
              <a:rPr lang="en-US"/>
              <a:t>PowerShell DSL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F561-4BD2-4BED-A3D6-3E3542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0" y="1825625"/>
            <a:ext cx="7419109" cy="4351338"/>
          </a:xfrm>
        </p:spPr>
        <p:txBody>
          <a:bodyPr/>
          <a:lstStyle/>
          <a:p>
            <a:r>
              <a:rPr lang="en-US"/>
              <a:t>DSC</a:t>
            </a:r>
          </a:p>
          <a:p>
            <a:r>
              <a:rPr lang="en-US"/>
              <a:t>Pester</a:t>
            </a:r>
          </a:p>
          <a:p>
            <a:r>
              <a:rPr lang="en-US"/>
              <a:t>InvokeBuild</a:t>
            </a:r>
          </a:p>
          <a:p>
            <a:r>
              <a:rPr lang="en-US"/>
              <a:t>psake</a:t>
            </a:r>
          </a:p>
          <a:p>
            <a:r>
              <a:rPr lang="en-US"/>
              <a:t>PSGraph</a:t>
            </a:r>
          </a:p>
          <a:p>
            <a:r>
              <a:rPr lang="en-US"/>
              <a:t>PlasterDSL</a:t>
            </a:r>
          </a:p>
          <a:p>
            <a:r>
              <a:rPr lang="en-US"/>
              <a:t>Gherkin</a:t>
            </a:r>
          </a:p>
          <a:p>
            <a:r>
              <a:rPr lang="en-US"/>
              <a:t>PSHTML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02810-C283-41DE-A8F0-A441978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580015"/>
            <a:ext cx="8792186" cy="16015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PowerShell DSL code samples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92"/>
          <p:cNvPicPr/>
          <p:nvPr/>
        </p:nvPicPr>
        <p:blipFill>
          <a:blip r:embed="rId2"/>
          <a:stretch/>
        </p:blipFill>
        <p:spPr>
          <a:xfrm>
            <a:off x="65520" y="1188720"/>
            <a:ext cx="12094920" cy="4936680"/>
          </a:xfrm>
          <a:prstGeom prst="rect">
            <a:avLst/>
          </a:prstGeom>
          <a:ln>
            <a:noFill/>
          </a:ln>
        </p:spPr>
      </p:pic>
      <p:sp>
        <p:nvSpPr>
          <p:cNvPr id="296" name="CustomShape 3"/>
          <p:cNvSpPr/>
          <p:nvPr/>
        </p:nvSpPr>
        <p:spPr>
          <a:xfrm>
            <a:off x="1077840" y="2338560"/>
            <a:ext cx="188316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1005840" y="1828800"/>
            <a:ext cx="210204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3093840" y="2338560"/>
            <a:ext cx="239148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"/>
          <p:cNvSpPr/>
          <p:nvPr/>
        </p:nvSpPr>
        <p:spPr>
          <a:xfrm>
            <a:off x="2985840" y="1829160"/>
            <a:ext cx="25743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Parameter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5577840" y="2338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8"/>
          <p:cNvSpPr/>
          <p:nvPr/>
        </p:nvSpPr>
        <p:spPr>
          <a:xfrm>
            <a:off x="1077840" y="4426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9"/>
          <p:cNvSpPr/>
          <p:nvPr/>
        </p:nvSpPr>
        <p:spPr>
          <a:xfrm>
            <a:off x="5505840" y="1828800"/>
            <a:ext cx="25743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ScriptBlock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1977840" y="2842560"/>
            <a:ext cx="48996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11"/>
          <p:cNvSpPr/>
          <p:nvPr/>
        </p:nvSpPr>
        <p:spPr>
          <a:xfrm>
            <a:off x="2625840" y="2842560"/>
            <a:ext cx="349956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2"/>
          <p:cNvSpPr/>
          <p:nvPr/>
        </p:nvSpPr>
        <p:spPr>
          <a:xfrm>
            <a:off x="6261840" y="2842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3"/>
          <p:cNvSpPr/>
          <p:nvPr/>
        </p:nvSpPr>
        <p:spPr>
          <a:xfrm>
            <a:off x="1941840" y="3886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4"/>
          <p:cNvSpPr/>
          <p:nvPr/>
        </p:nvSpPr>
        <p:spPr>
          <a:xfrm rot="21589200">
            <a:off x="5830560" y="3378960"/>
            <a:ext cx="139284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5"/>
          <p:cNvSpPr/>
          <p:nvPr/>
        </p:nvSpPr>
        <p:spPr>
          <a:xfrm>
            <a:off x="7341840" y="3382560"/>
            <a:ext cx="79524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16"/>
          <p:cNvSpPr/>
          <p:nvPr/>
        </p:nvSpPr>
        <p:spPr>
          <a:xfrm>
            <a:off x="609480" y="131688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Syntax breakdown of Pester as a DSL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959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624349"/>
            <a:ext cx="8792186" cy="155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Deeper Pester deconstruction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CB1-13C2-403E-9E6E-867758F8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4" y="365125"/>
            <a:ext cx="8111836" cy="1325563"/>
          </a:xfrm>
        </p:spPr>
        <p:txBody>
          <a:bodyPr/>
          <a:lstStyle/>
          <a:p>
            <a:r>
              <a:rPr lang="en-US" dirty="0"/>
              <a:t>DSL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640D-EE53-4A36-BBEE-1FD75F73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022" y="1825625"/>
            <a:ext cx="75077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DSL commands are functions</a:t>
            </a:r>
          </a:p>
          <a:p>
            <a:r>
              <a:rPr lang="en-US" dirty="0"/>
              <a:t>Don’t follow community cmdlet best practices</a:t>
            </a:r>
          </a:p>
          <a:p>
            <a:pPr lvl="1"/>
            <a:r>
              <a:rPr lang="en-US" dirty="0"/>
              <a:t>Named according to the problem domain</a:t>
            </a:r>
          </a:p>
          <a:p>
            <a:pPr lvl="1"/>
            <a:r>
              <a:rPr lang="en-US" dirty="0"/>
              <a:t>Use positional and unnamed parameters</a:t>
            </a:r>
          </a:p>
          <a:p>
            <a:pPr lvl="2"/>
            <a:r>
              <a:rPr lang="en-US" dirty="0"/>
              <a:t>String parameters are not placed in quotes</a:t>
            </a:r>
          </a:p>
          <a:p>
            <a:pPr lvl="1"/>
            <a:r>
              <a:rPr lang="en-US" dirty="0"/>
              <a:t>Abuse </a:t>
            </a:r>
            <a:r>
              <a:rPr lang="en-US" dirty="0" err="1">
                <a:latin typeface="Consolas" panose="020B0609020204030204" pitchFamily="49" charset="0"/>
              </a:rPr>
              <a:t>ScriptBlocks</a:t>
            </a:r>
            <a:r>
              <a:rPr lang="en-US" dirty="0"/>
              <a:t> for nesting or child elements</a:t>
            </a:r>
          </a:p>
          <a:p>
            <a:pPr lvl="2"/>
            <a:r>
              <a:rPr lang="en-US" dirty="0"/>
              <a:t>Can also use arrays or multiline strings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/>
              <a:t> for arbitrary properties</a:t>
            </a:r>
          </a:p>
          <a:p>
            <a:r>
              <a:rPr lang="en-US" dirty="0"/>
              <a:t>Usually parried with an “Invoke” command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Invoke-Pester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Invoke-Build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Show-PSGraph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9107A-883A-4BF5-ABE0-60F622F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C090-06B4-469D-BBC4-9BECB842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66" y="365125"/>
            <a:ext cx="7978833" cy="1325563"/>
          </a:xfrm>
        </p:spPr>
        <p:txBody>
          <a:bodyPr>
            <a:normAutofit/>
          </a:bodyPr>
          <a:lstStyle/>
          <a:p>
            <a:r>
              <a:rPr lang="en-US" dirty="0"/>
              <a:t>Planning a DSL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6FF2A2-D423-469E-A3EA-A02EE6586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463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E745-830E-480B-8C7F-8DB62494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#DSL #PSHSummit @KevinMarquette</a:t>
            </a:r>
          </a:p>
        </p:txBody>
      </p:sp>
    </p:spTree>
    <p:extLst>
      <p:ext uri="{BB962C8B-B14F-4D97-AF65-F5344CB8AC3E}">
        <p14:creationId xmlns:p14="http://schemas.microsoft.com/office/powerpoint/2010/main" val="428975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486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DejaVu Sans</vt:lpstr>
      <vt:lpstr>Office Theme</vt:lpstr>
      <vt:lpstr>Writing a DSL for PowerShell (Domain Specific Languages)</vt:lpstr>
      <vt:lpstr>About Kevin Marquette</vt:lpstr>
      <vt:lpstr>What is a DSL?</vt:lpstr>
      <vt:lpstr>PowerShell DSL Examples</vt:lpstr>
      <vt:lpstr>PowerPoint Presentation</vt:lpstr>
      <vt:lpstr>PowerPoint Presentation</vt:lpstr>
      <vt:lpstr>PowerPoint Presentation</vt:lpstr>
      <vt:lpstr>DSL Commands</vt:lpstr>
      <vt:lpstr>Planning a DSL</vt:lpstr>
      <vt:lpstr>PowerPoint Presentation</vt:lpstr>
      <vt:lpstr>DLS Tricks (Design Patterns?)</vt:lpstr>
      <vt:lpstr>Restricted DSL</vt:lpstr>
      <vt:lpstr>Internal Only Commands</vt:lpstr>
      <vt:lpstr>DynamicKeyword</vt:lpstr>
      <vt:lpstr>Debugging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37</cp:revision>
  <dcterms:created xsi:type="dcterms:W3CDTF">2017-08-03T21:53:21Z</dcterms:created>
  <dcterms:modified xsi:type="dcterms:W3CDTF">2018-04-12T07:08:29Z</dcterms:modified>
</cp:coreProperties>
</file>