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5" r:id="rId9"/>
    <p:sldId id="264" r:id="rId10"/>
    <p:sldId id="262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0" r:id="rId21"/>
    <p:sldId id="277" r:id="rId22"/>
    <p:sldId id="279" r:id="rId23"/>
    <p:sldId id="27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60" d="100"/>
          <a:sy n="60" d="100"/>
        </p:scale>
        <p:origin x="1131" y="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6680-A5B3-4D68-BFA4-A59F525C5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3AFE2-F13A-42C6-8DAC-FF4F65DD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A619-39E8-4D97-80AE-09A6E08D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9A04-240D-4893-BE81-45DAF7D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92EA-9EBE-489A-BD22-B6C78429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81BC-9C3A-4563-93BF-2FEB3A24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175BD-5EEB-4092-9B8A-FB7FF2B9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2C56-F32B-4271-BA35-65D752B8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F1C8-3CDD-48EE-9B01-89767B0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F969-5BBF-4307-9CC2-5190571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AB068-63C8-435E-8E09-0C1D6D936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D9C93-C355-4E88-9444-07977A39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57BB-4ADD-4A60-8503-543D453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518A-87B0-4357-9181-E5D37634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D3BC-081E-4644-BC6A-0E6163D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E4D-F282-413A-83DF-C041762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B2DB-4F24-4409-9B60-15776620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6BD5-7C6F-49D3-8B12-140536E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F17B-F352-42C6-8F82-62C55657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1FDA-FCFE-4916-B6D1-9993A7F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3DFE-968E-4647-879E-7950C677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F9C5-2860-4A26-A65A-8F51FBA3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2E46-2D97-4865-AE24-BA82C981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6869-CC70-4F2C-BF80-F3140E77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23F5-CEC6-4137-8106-29736246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FE73-2552-43A6-B7A4-AC049CE8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EDEC-0809-459C-96FE-A35AE2AA7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04EF-3438-4FA4-AB76-715F00A3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2CB-A3A9-47A6-BF7F-32B3B30F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991C-BE6F-45DF-A2C2-0B110269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5679-A0BD-4FF4-8C3D-8E0F0F7D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864C-BD6F-4374-9DA5-A5BD9C68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CCEF-4B40-4131-94C7-47BCB708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DE37-37DE-42AF-A49E-75BD2256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0F175-A84A-4CFC-AAE2-F7E7BDE29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746A7-D7EA-4E38-BB11-6EF55ABFF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891E5-7628-4A6F-B3A6-A0B727C8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4CBA6-908B-4D9A-920D-2106026A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5C182-26B8-492B-B799-5EF53DDC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B222-88E8-4366-A6DB-F868B31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45CF5-6DEE-4201-9FAD-782B4690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02924-2ACC-40D5-9CED-FFFE9D6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4826C-ADBE-4BC8-8E7C-C424A5E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678A-4ED6-4DF2-9E54-E5B735AE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B267E-82EC-4A10-A9E4-9584A2DB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7C2-1BC8-450A-9108-21F8053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6EC1-A718-4497-9684-6A6CE3B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2BE-FC18-447B-887D-86B60C22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AC64-D48D-4435-83F4-2B52762C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8D2A-16BA-42E8-946F-BCDD06FC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AC2D-5322-4227-8F78-A5B4C5D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BD009-EDFD-4C16-9E02-52BF6F16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BCC4-E763-40FF-931B-D71C736A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E61B-EF99-4BD7-841B-FDAD03D8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65099-CB9C-46E1-AC70-7A7E7328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D71F-DA92-4C81-9349-88574DC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C85E5-7967-4BD6-A7AA-B1C0D2F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9B0A4-E649-4872-A110-BBC775A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26227-9F31-47ED-AE73-4ED2F963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E485-8209-4013-B466-38458ABD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9BE4-3469-4379-AA1B-7D0A46F9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54B1-D40D-4B6B-9A19-6963EE3AD31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5889-662D-401A-B508-04413C340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9F90-9121-47F1-9BB1-43AD257B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2528-362C-4E7C-9152-28B7A1C996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85EF3-65F6-4792-A38C-15DA9ABC5A83}"/>
              </a:ext>
            </a:extLst>
          </p:cNvPr>
          <p:cNvSpPr/>
          <p:nvPr userDrawn="1"/>
        </p:nvSpPr>
        <p:spPr>
          <a:xfrm>
            <a:off x="0" y="-60960"/>
            <a:ext cx="12245340" cy="426085"/>
          </a:xfrm>
          <a:prstGeom prst="rect">
            <a:avLst/>
          </a:prstGeom>
          <a:solidFill>
            <a:srgbClr val="123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C7622-6ABE-478B-BE36-585780B5A788}"/>
              </a:ext>
            </a:extLst>
          </p:cNvPr>
          <p:cNvSpPr/>
          <p:nvPr userDrawn="1"/>
        </p:nvSpPr>
        <p:spPr>
          <a:xfrm>
            <a:off x="0" y="6438901"/>
            <a:ext cx="12245340" cy="426720"/>
          </a:xfrm>
          <a:prstGeom prst="rect">
            <a:avLst/>
          </a:prstGeom>
          <a:solidFill>
            <a:srgbClr val="123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it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uffney.io/UsingDscCompositeResources" TargetMode="External"/><Relationship Id="rId2" Type="http://schemas.openxmlformats.org/officeDocument/2006/relationships/hyperlink" Target="http://overpoweredshell.com/Using-Inheritance-To-Build-DSC-Resour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CD4E-1329-4B9F-99F4-2BB5C847A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DSC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E2F5E-1C5F-465E-B3C0-BFED62463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111916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B7D5-0F04-4ECC-990F-1A263C84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Resource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EFDE-5634-451B-B558-C18C0475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9" y="1825625"/>
            <a:ext cx="1192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'C:\WINDOWS\system32\drivers\</a:t>
            </a:r>
            <a:r>
              <a:rPr lang="en-US" sz="1800" dirty="0" err="1">
                <a:solidFill>
                  <a:srgbClr val="8B0000"/>
                </a:solidFill>
                <a:latin typeface="Consolas" panose="020B0609020204030204" pitchFamily="49" charset="0"/>
              </a:rPr>
              <a:t>etc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\hosts'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Consolas" panose="020B0609020204030204" pitchFamily="49" charset="0"/>
              </a:rPr>
              <a:t>UpdateHostFile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TestScript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Select-String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using:path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-Pattern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'127.0.0.1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  <a:hlinkClick r:id="rId2"/>
              </a:rPr>
              <a:t>www.website.com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){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Consolas" panose="020B0609020204030204" pitchFamily="49" charset="0"/>
              </a:rPr>
              <a:t>        else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$false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SetScript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Add-Content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using:path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-Value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'127.0.0.1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  <a:hlinkClick r:id="rId2"/>
              </a:rPr>
              <a:t>www.website.com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GetScript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Select-String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Consolas" panose="020B0609020204030204" pitchFamily="49" charset="0"/>
              </a:rPr>
              <a:t>using:path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-Pattern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'127.0.0.1 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  <a:hlinkClick r:id="rId2"/>
              </a:rPr>
              <a:t>www.website.com</a:t>
            </a:r>
            <a:r>
              <a:rPr lang="en-US" sz="1800" dirty="0">
                <a:solidFill>
                  <a:srgbClr val="8B0000"/>
                </a:solidFill>
                <a:latin typeface="Consolas" panose="020B0609020204030204" pitchFamily="49" charset="0"/>
              </a:rPr>
              <a:t>'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86B1F-0B6A-4804-A403-FECF4D25A423}"/>
              </a:ext>
            </a:extLst>
          </p:cNvPr>
          <p:cNvSpPr/>
          <p:nvPr/>
        </p:nvSpPr>
        <p:spPr>
          <a:xfrm>
            <a:off x="696686" y="2955472"/>
            <a:ext cx="10831285" cy="1447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30D0E-B1C3-4907-9BEA-5D916F9FC7F6}"/>
              </a:ext>
            </a:extLst>
          </p:cNvPr>
          <p:cNvSpPr/>
          <p:nvPr/>
        </p:nvSpPr>
        <p:spPr>
          <a:xfrm>
            <a:off x="696686" y="4468587"/>
            <a:ext cx="10831285" cy="342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88AD-30F1-4441-9373-95ECC497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 Two: Classic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43CA5-8FAB-41E8-BD25-C73C4AA07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4321-8D7D-4CF0-B360-C5A0F7C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CAE7-8C5F-45F2-B6AD-7CE74F1D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WMF 4.0</a:t>
            </a:r>
          </a:p>
          <a:p>
            <a:r>
              <a:rPr lang="en-US" dirty="0" err="1"/>
              <a:t>Schema.MOF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Defines Properties: Key, Required, Write, Read</a:t>
            </a:r>
          </a:p>
          <a:p>
            <a:r>
              <a:rPr lang="en-US" dirty="0"/>
              <a:t>PSM1 file with 3 functions</a:t>
            </a:r>
          </a:p>
          <a:p>
            <a:pPr lvl="1"/>
            <a:r>
              <a:rPr lang="en-US" dirty="0"/>
              <a:t>Test-</a:t>
            </a:r>
            <a:r>
              <a:rPr lang="en-US" dirty="0" err="1"/>
              <a:t>TargetResource</a:t>
            </a:r>
            <a:endParaRPr lang="en-US" dirty="0"/>
          </a:p>
          <a:p>
            <a:pPr lvl="1"/>
            <a:r>
              <a:rPr lang="en-US" dirty="0"/>
              <a:t>Set-</a:t>
            </a:r>
            <a:r>
              <a:rPr lang="en-US" dirty="0" err="1"/>
              <a:t>TargetResource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TargetResource</a:t>
            </a:r>
            <a:endParaRPr lang="en-US" dirty="0"/>
          </a:p>
          <a:p>
            <a:r>
              <a:rPr lang="en-US" dirty="0"/>
              <a:t>Strict module structure is required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B4B9F-2217-4164-A31C-2631D8FD7C60}"/>
              </a:ext>
            </a:extLst>
          </p:cNvPr>
          <p:cNvSpPr/>
          <p:nvPr/>
        </p:nvSpPr>
        <p:spPr>
          <a:xfrm>
            <a:off x="1040551" y="5301733"/>
            <a:ext cx="7722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Legacy - Don't create classic resources anymore</a:t>
            </a:r>
          </a:p>
        </p:txBody>
      </p:sp>
    </p:spTree>
    <p:extLst>
      <p:ext uri="{BB962C8B-B14F-4D97-AF65-F5344CB8AC3E}">
        <p14:creationId xmlns:p14="http://schemas.microsoft.com/office/powerpoint/2010/main" val="35098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E2E-A632-42CD-B73E-436169DEF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Option: </a:t>
            </a:r>
            <a:br>
              <a:rPr lang="en-US" dirty="0"/>
            </a:br>
            <a:r>
              <a:rPr lang="en-US" dirty="0"/>
              <a:t>Class Based DSC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5680D-F147-41E6-B636-6FD05B601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0229-FFFC-40BF-81DB-8EB7466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as a PowerShell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48E8-D6BE-481D-ACF6-F6EFF286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4" y="221751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DriveLabel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DriveLetter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$Label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4E4FE-5F5E-4304-B9A0-FA23C5FB02EC}"/>
              </a:ext>
            </a:extLst>
          </p:cNvPr>
          <p:cNvSpPr/>
          <p:nvPr/>
        </p:nvSpPr>
        <p:spPr>
          <a:xfrm>
            <a:off x="54427" y="1644641"/>
            <a:ext cx="610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Class properties define the DSC resource 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55446-A5B7-4E40-9D48-559FD3A40A36}"/>
              </a:ext>
            </a:extLst>
          </p:cNvPr>
          <p:cNvSpPr/>
          <p:nvPr/>
        </p:nvSpPr>
        <p:spPr>
          <a:xfrm>
            <a:off x="6264729" y="260430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DriveLabel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"OS"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'C'</a:t>
            </a: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Label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'Windows'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23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0229-FFFC-40BF-81DB-8EB7466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DSC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48E8-D6BE-481D-ACF6-F6EFF286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4" y="221751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DriveLabel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DriveLetter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$Label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95C0A-AC9B-4ECC-B3DE-92AC31E3E8F2}"/>
              </a:ext>
            </a:extLst>
          </p:cNvPr>
          <p:cNvSpPr/>
          <p:nvPr/>
        </p:nvSpPr>
        <p:spPr>
          <a:xfrm>
            <a:off x="4705" y="2082574"/>
            <a:ext cx="3696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DscResource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E5CAE-EE30-4DAA-B7C4-DA6B6611A2FA}"/>
              </a:ext>
            </a:extLst>
          </p:cNvPr>
          <p:cNvSpPr/>
          <p:nvPr/>
        </p:nvSpPr>
        <p:spPr>
          <a:xfrm>
            <a:off x="769785" y="3260664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DscProperty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(Key)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24CD8-2360-4F5E-A98A-684F042B1912}"/>
              </a:ext>
            </a:extLst>
          </p:cNvPr>
          <p:cNvSpPr/>
          <p:nvPr/>
        </p:nvSpPr>
        <p:spPr>
          <a:xfrm>
            <a:off x="769785" y="4765481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DscProperty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(Mandatory)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3453-5CCB-44D7-8994-B1A96314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6826-B599-45C7-868B-B9A121C9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825625"/>
            <a:ext cx="119144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DriveLabel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$object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DriveLabel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volumeInfo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volumeInfo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FileSystemLabel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$object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25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69D-1C7E-4806-9F6E-533B6A77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0B4C-7F12-4B1E-8DBF-D541082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825625"/>
            <a:ext cx="118926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bool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Test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$volume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currentLabel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volume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FileSystemLabel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"Current Label is [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currentLabel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], Expecting [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currentLabel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702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6CA2-2843-43A1-867D-15F04CAB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F9C4-CB51-4026-A45B-78A28B7C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484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solidFill>
                  <a:srgbClr val="008080"/>
                </a:solidFill>
                <a:latin typeface="Lucida Console" panose="020B0609040504020204" pitchFamily="49" charset="0"/>
              </a:rPr>
              <a:t>void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"Adding label [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 to [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 Drive"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Get-Volume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DriveLetter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Set-Volume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NewFileSystemLabel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61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4B60-99F6-44DC-865D-13FB3E42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0694-D144-4698-BD21-D62EA6EF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manifestProperties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Path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'DCDisk.psd1'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RootModule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'DCDisk.psm1'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PowerShellVersion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'5.0'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DscResourcesToExport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DriveLabel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ModuleManifest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manifestProperties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0F08-52A3-4F1A-87AA-C9FFE257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DSC resource?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2C98-9D9E-4200-912B-23C2E3BA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76560" cy="4351338"/>
          </a:xfrm>
        </p:spPr>
        <p:txBody>
          <a:bodyPr/>
          <a:lstStyle/>
          <a:p>
            <a:r>
              <a:rPr lang="en-US" dirty="0"/>
              <a:t>Desired State Configuration (</a:t>
            </a:r>
            <a:r>
              <a:rPr lang="en-US" b="1" dirty="0"/>
              <a:t>DSC</a:t>
            </a:r>
            <a:r>
              <a:rPr lang="en-US" dirty="0"/>
              <a:t>) </a:t>
            </a:r>
            <a:r>
              <a:rPr lang="en-US" b="1" dirty="0"/>
              <a:t>Resources</a:t>
            </a:r>
            <a:r>
              <a:rPr lang="en-US" dirty="0"/>
              <a:t> provide the building blocks for a </a:t>
            </a:r>
            <a:r>
              <a:rPr lang="en-US" b="1" dirty="0"/>
              <a:t>DSC </a:t>
            </a:r>
            <a:r>
              <a:rPr lang="en-US" dirty="0"/>
              <a:t>configuration. A </a:t>
            </a:r>
            <a:r>
              <a:rPr lang="en-US" b="1" dirty="0"/>
              <a:t>resource</a:t>
            </a:r>
            <a:r>
              <a:rPr lang="en-US" dirty="0"/>
              <a:t> exposes properties that can be configured (schema) and contains the PowerShell script functions that the Local Configuration Manager (LCM) calls to "make it so".</a:t>
            </a:r>
          </a:p>
        </p:txBody>
      </p:sp>
    </p:spTree>
    <p:extLst>
      <p:ext uri="{BB962C8B-B14F-4D97-AF65-F5344CB8AC3E}">
        <p14:creationId xmlns:p14="http://schemas.microsoft.com/office/powerpoint/2010/main" val="271181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A389-B8AF-4C3E-B553-33053EC8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1DE7-A37A-42F8-BD9A-7F97D152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properties define the DSC resource syntax</a:t>
            </a:r>
          </a:p>
          <a:p>
            <a:r>
              <a:rPr lang="en-US" dirty="0"/>
              <a:t>DSC specific attributes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DscResource</a:t>
            </a:r>
            <a:r>
              <a:rPr lang="en-US" dirty="0"/>
              <a:t>()]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DscProperty</a:t>
            </a:r>
            <a:r>
              <a:rPr lang="en-US" dirty="0"/>
              <a:t>()]</a:t>
            </a:r>
          </a:p>
          <a:p>
            <a:r>
              <a:rPr lang="en-US" dirty="0"/>
              <a:t>3 required functions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Get</a:t>
            </a:r>
          </a:p>
          <a:p>
            <a:r>
              <a:rPr lang="en-US" dirty="0"/>
              <a:t>In a Module</a:t>
            </a:r>
          </a:p>
        </p:txBody>
      </p:sp>
    </p:spTree>
    <p:extLst>
      <p:ext uri="{BB962C8B-B14F-4D97-AF65-F5344CB8AC3E}">
        <p14:creationId xmlns:p14="http://schemas.microsoft.com/office/powerpoint/2010/main" val="121295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4FDDC-7664-425A-B496-3C852F37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3"/>
            <a:ext cx="12252960" cy="64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1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A915-08B7-4312-8ADF-E9D554B8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LD/Kevin Custom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CA61-4D02-42A6-B7DE-3CF1FE73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DirectoryCleaner</a:t>
            </a:r>
            <a:r>
              <a:rPr lang="en-US" dirty="0"/>
              <a:t> </a:t>
            </a:r>
          </a:p>
          <a:p>
            <a:r>
              <a:rPr lang="en-US" dirty="0" err="1"/>
              <a:t>ServiceConfigWatcher</a:t>
            </a:r>
            <a:endParaRPr lang="en-US" dirty="0"/>
          </a:p>
          <a:p>
            <a:r>
              <a:rPr lang="en-US" dirty="0" err="1"/>
              <a:t>SFTPDownloader</a:t>
            </a:r>
            <a:endParaRPr lang="en-US" dirty="0"/>
          </a:p>
          <a:p>
            <a:r>
              <a:rPr lang="en-US" dirty="0" err="1"/>
              <a:t>SQLScriptRunner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0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9E3-EC33-4EDE-9582-568F5B01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6FC8-867E-469D-9008-BE6C6C75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Class inheritance</a:t>
            </a:r>
          </a:p>
          <a:p>
            <a:pPr lvl="1"/>
            <a:r>
              <a:rPr lang="en-US" dirty="0"/>
              <a:t>Share common logic between resources</a:t>
            </a:r>
          </a:p>
          <a:p>
            <a:pPr lvl="1"/>
            <a:r>
              <a:rPr lang="en-US" dirty="0">
                <a:hlinkClick r:id="rId2"/>
              </a:rPr>
              <a:t>http://overpoweredshell.com/Using-Inheritance-To-Build-DSC-Resources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Composite Resources</a:t>
            </a:r>
          </a:p>
          <a:p>
            <a:pPr lvl="1"/>
            <a:r>
              <a:rPr lang="en-US" dirty="0"/>
              <a:t>Combines several resources into a simpler one</a:t>
            </a:r>
          </a:p>
          <a:p>
            <a:pPr lvl="1"/>
            <a:r>
              <a:rPr lang="en-US" dirty="0">
                <a:hlinkClick r:id="rId3"/>
              </a:rPr>
              <a:t>http://duffney.io/UsingDscCompositeResources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17D-2107-4819-872E-4AB0ED24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B8F8-3AEE-4782-B3AC-D3F4F468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David Christian - overpoweredshell.com</a:t>
            </a:r>
          </a:p>
          <a:p>
            <a:r>
              <a:rPr lang="en-US" sz="2400" dirty="0"/>
              <a:t>http://overpoweredshell.com/Creating-A-DSC-Class-Based-Resource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919-C5B3-4C49-8419-B8A417F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9DED-B16B-4E11-BA4C-9B80596B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ServerConfig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"Localhost"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"Tools"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'C:\tools'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Type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'Directory'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Ensure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'Present'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1F2AD-2982-427E-9909-AFCD2C52F0FA}"/>
              </a:ext>
            </a:extLst>
          </p:cNvPr>
          <p:cNvSpPr/>
          <p:nvPr/>
        </p:nvSpPr>
        <p:spPr>
          <a:xfrm>
            <a:off x="2509157" y="2715986"/>
            <a:ext cx="7255329" cy="2389414"/>
          </a:xfrm>
          <a:prstGeom prst="rect">
            <a:avLst/>
          </a:prstGeom>
          <a:noFill/>
          <a:ln w="38100">
            <a:solidFill>
              <a:srgbClr val="123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5FF0-1DCD-4FCD-A5D5-5716F1EA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PS:&gt; Get-</a:t>
            </a:r>
            <a:r>
              <a:rPr lang="en-US" dirty="0" err="1"/>
              <a:t>DscResource</a:t>
            </a:r>
            <a:r>
              <a:rPr lang="en-US" dirty="0"/>
              <a:t> File 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AB91-C900-4B46-8A1E-D8D3D259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File [String] #</a:t>
            </a:r>
            <a:r>
              <a:rPr lang="en-US" dirty="0" err="1">
                <a:latin typeface="Consolas" panose="020B0609020204030204" pitchFamily="49" charset="0"/>
              </a:rPr>
              <a:t>ResourceName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DestinationPath</a:t>
            </a:r>
            <a:r>
              <a:rPr lang="en-US" dirty="0">
                <a:latin typeface="Consolas" panose="020B0609020204030204" pitchFamily="49" charset="0"/>
              </a:rPr>
              <a:t> = 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[Attributes = [string[]]{ Archive | Hidden |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| System }]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[Checksum = [string]{ </a:t>
            </a:r>
            <a:r>
              <a:rPr lang="en-US" dirty="0" err="1">
                <a:latin typeface="Consolas" panose="020B0609020204030204" pitchFamily="49" charset="0"/>
              </a:rPr>
              <a:t>CreatedDate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ModifiedDate</a:t>
            </a:r>
            <a:r>
              <a:rPr lang="en-US" dirty="0">
                <a:latin typeface="Consolas" panose="020B0609020204030204" pitchFamily="49" charset="0"/>
              </a:rPr>
              <a:t> | SHA-1 | SHA-256 | SHA-512 }]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[Contents = [string]]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[Credential = [</a:t>
            </a:r>
            <a:r>
              <a:rPr lang="en-US" dirty="0" err="1">
                <a:latin typeface="Consolas" panose="020B0609020204030204" pitchFamily="49" charset="0"/>
              </a:rPr>
              <a:t>PSCredential</a:t>
            </a:r>
            <a:r>
              <a:rPr lang="en-US" dirty="0"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DependsOn</a:t>
            </a:r>
            <a:r>
              <a:rPr lang="en-US" dirty="0">
                <a:latin typeface="Consolas" panose="020B0609020204030204" pitchFamily="49" charset="0"/>
              </a:rPr>
              <a:t> = [string[]]]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[Ensure = [string]{ Absent | Present }]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[Force = [bool]]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MatchSource</a:t>
            </a:r>
            <a:r>
              <a:rPr lang="en-US" dirty="0">
                <a:latin typeface="Consolas" panose="020B0609020204030204" pitchFamily="49" charset="0"/>
              </a:rPr>
              <a:t> = [bool]]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PsDscRunAsCredential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PSCredential</a:t>
            </a:r>
            <a:r>
              <a:rPr lang="en-US" dirty="0"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Recurse</a:t>
            </a:r>
            <a:r>
              <a:rPr lang="en-US" dirty="0">
                <a:latin typeface="Consolas" panose="020B0609020204030204" pitchFamily="49" charset="0"/>
              </a:rPr>
              <a:t> = [bool]]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SourcePath</a:t>
            </a:r>
            <a:r>
              <a:rPr lang="en-US" dirty="0">
                <a:latin typeface="Consolas" panose="020B0609020204030204" pitchFamily="49" charset="0"/>
              </a:rPr>
              <a:t> = [string]]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[Type = [string]{ Directory | File }]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9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44C3-00F8-44B4-BC42-8856B09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DSC resources: Get-</a:t>
            </a:r>
            <a:r>
              <a:rPr lang="en-US" dirty="0" err="1"/>
              <a:t>DSCResource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8A04-5BE1-48AD-920E-AAAAEA1C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Archive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Registry</a:t>
            </a:r>
          </a:p>
          <a:p>
            <a:r>
              <a:rPr lang="en-US" dirty="0"/>
              <a:t>Script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5470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A4-BB6C-4D06-B7CB-13FBA9D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Resource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BF84-8E99-4D2D-8943-2DF8D41F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xActiveDirectory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xAdcsDeployment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xAzure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xAzurePack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xBitlocker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xCertificate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xChrome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xComputerManagement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xCredSSP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xDatabase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xDefender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xDFS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xDhcpServer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xDismFeature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xDnsServer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xDscDiagnostics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xDSCResourceDesigner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xExchange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xFailOverCluster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xFirefox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xHyper</a:t>
            </a:r>
            <a:r>
              <a:rPr lang="en-US" dirty="0"/>
              <a:t>-V</a:t>
            </a:r>
          </a:p>
          <a:p>
            <a:pPr marL="0" indent="0">
              <a:buNone/>
            </a:pPr>
            <a:r>
              <a:rPr lang="en-US" dirty="0" err="1"/>
              <a:t>xInternetExplorerHomePage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xJea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xMySql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xNetworking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xPendingReboot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xPhp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xPowerShellExecutionPolicy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xPSDesiredStateConfiguration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xRemoteDesktopAdmin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xRemoteDesktopSessionHost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xRobocopy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xSafeHarbor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xSCDPM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xSCSMA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xSCSPF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xSCSR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xSCVMM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xSharePoint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xSmbShare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xSqlPs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xSystemSecurity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xTimeZone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xWebAdministration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xWebDeploy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xWindowsEventForwarding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xWindowsRestore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xWindowsUpdate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xWinEventLog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xWordPress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9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9C-0407-43FE-A7E9-F251B99F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2EFB-E303-47D8-ACD3-FF2995BA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Google: DSC Resource + whatever you are trying to do</a:t>
            </a:r>
          </a:p>
          <a:p>
            <a:pPr lvl="1"/>
            <a:r>
              <a:rPr lang="en-US" dirty="0"/>
              <a:t>9.6 billion search </a:t>
            </a:r>
            <a:r>
              <a:rPr lang="en-US" dirty="0" err="1"/>
              <a:t>reslts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DscResource</a:t>
            </a:r>
            <a:endParaRPr lang="en-US" dirty="0"/>
          </a:p>
          <a:p>
            <a:pPr lvl="1"/>
            <a:r>
              <a:rPr lang="en-US" dirty="0"/>
              <a:t>1200 resources on the </a:t>
            </a:r>
            <a:r>
              <a:rPr lang="en-US" dirty="0" err="1"/>
              <a:t>PSGallery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242046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7D32-C707-43ED-82AB-5A8D3B64C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 One: Script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8377-6605-4478-B1CA-F59933EB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400D-E80E-4A89-AAFA-330D43FF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DscResource</a:t>
            </a:r>
            <a:r>
              <a:rPr lang="en-US" dirty="0"/>
              <a:t> Script 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36F8-BB81-4E3A-8EBC-0D74F24C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Script [String] #</a:t>
            </a:r>
            <a:r>
              <a:rPr lang="en-US" dirty="0" err="1"/>
              <a:t>ResourceName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GetScript</a:t>
            </a:r>
            <a:r>
              <a:rPr lang="en-US" dirty="0"/>
              <a:t> = [</a:t>
            </a:r>
            <a:r>
              <a:rPr lang="en-US" dirty="0" err="1"/>
              <a:t>scriptblock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SetScript</a:t>
            </a:r>
            <a:r>
              <a:rPr lang="en-US" dirty="0"/>
              <a:t> = [</a:t>
            </a:r>
            <a:r>
              <a:rPr lang="en-US" dirty="0" err="1"/>
              <a:t>scriptblock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TestScript</a:t>
            </a:r>
            <a:r>
              <a:rPr lang="en-US" dirty="0"/>
              <a:t> = [</a:t>
            </a:r>
            <a:r>
              <a:rPr lang="en-US" dirty="0" err="1"/>
              <a:t>scriptblock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[</a:t>
            </a:r>
            <a:r>
              <a:rPr lang="en-US" dirty="0" err="1"/>
              <a:t>DependsOn</a:t>
            </a:r>
            <a:r>
              <a:rPr lang="en-US" dirty="0"/>
              <a:t> = [string[]]]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4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849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Lucida Console</vt:lpstr>
      <vt:lpstr>Office Theme</vt:lpstr>
      <vt:lpstr>Custom DSC Resources</vt:lpstr>
      <vt:lpstr>What is a DSC resource?</vt:lpstr>
      <vt:lpstr>Example DSC configuration</vt:lpstr>
      <vt:lpstr>PS:&gt; Get-DscResource File -Syntax</vt:lpstr>
      <vt:lpstr>Built-in DSC resources: Get-DSCResource</vt:lpstr>
      <vt:lpstr>DSC Resource Kit</vt:lpstr>
      <vt:lpstr>Need more resources?</vt:lpstr>
      <vt:lpstr>Option One: Script Resource</vt:lpstr>
      <vt:lpstr>Get-DscResource Script -Syntax</vt:lpstr>
      <vt:lpstr>Script Resource Example</vt:lpstr>
      <vt:lpstr>Option Two: Classic Resource</vt:lpstr>
      <vt:lpstr>Classic Resources</vt:lpstr>
      <vt:lpstr>Best Option:  Class Based DSC Resources</vt:lpstr>
      <vt:lpstr>Defined as a PowerShell class</vt:lpstr>
      <vt:lpstr>Important DSC attributes</vt:lpstr>
      <vt:lpstr>Get Function</vt:lpstr>
      <vt:lpstr>Test Function</vt:lpstr>
      <vt:lpstr>Set Function</vt:lpstr>
      <vt:lpstr>Module manifest</vt:lpstr>
      <vt:lpstr>Class based resources</vt:lpstr>
      <vt:lpstr>PowerPoint Presentation</vt:lpstr>
      <vt:lpstr>LD/Kevin Custom Resources</vt:lpstr>
      <vt:lpstr>What else?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DSC Resources</dc:title>
  <dc:creator>Kevin Marquette</dc:creator>
  <cp:lastModifiedBy>Kevin Marquette</cp:lastModifiedBy>
  <cp:revision>32</cp:revision>
  <dcterms:created xsi:type="dcterms:W3CDTF">2018-04-30T10:52:10Z</dcterms:created>
  <dcterms:modified xsi:type="dcterms:W3CDTF">2018-05-01T11:04:53Z</dcterms:modified>
</cp:coreProperties>
</file>