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" y="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848C1A-1E26-1F5E-F08B-D235D060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60FBC7-C621-2D68-C813-183D2FB88F92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Components (Next)</a:t>
            </a:r>
          </a:p>
        </p:txBody>
      </p:sp>
    </p:spTree>
    <p:extLst>
      <p:ext uri="{BB962C8B-B14F-4D97-AF65-F5344CB8AC3E}">
        <p14:creationId xmlns:p14="http://schemas.microsoft.com/office/powerpoint/2010/main" val="269813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05FC0A-7D05-2AA4-012F-B16565C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220B1A-42AE-3494-3EA9-E57A884D2B3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Start menu (Next)</a:t>
            </a:r>
          </a:p>
        </p:txBody>
      </p:sp>
    </p:spTree>
    <p:extLst>
      <p:ext uri="{BB962C8B-B14F-4D97-AF65-F5344CB8AC3E}">
        <p14:creationId xmlns:p14="http://schemas.microsoft.com/office/powerpoint/2010/main" val="169876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7862C0-43EC-D9C9-6417-0D456E81BB4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Default Editor: (Visual Studio Code)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4CB86E-EDAE-BAA6-3FAA-76E0970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7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Default Branch Name: (main)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EDD67A-6322-1F73-E0A2-980E5998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to path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1AE96E-4BD7-7443-C7DA-54CA0FDE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SSH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B8307-3BA4-590B-C3A9-9EFBB22B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HTTPS: Windows Secure Channel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567318-9F4F-4A95-EDC9-84C3D84F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 endings: LF/CRLF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2A84AA-6BAB-C7D2-91D3-41FAC920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bash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B10776-3711-E4D0-226C-A55F3449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pull behavior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D48292-342F-AFC1-38C7-002B331A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83E3C2-C37E-87C4-C2B0-D74D0D0C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036D-FF60-23A2-F2A2-0CC2F398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A3068-FA2C-632C-3B8C-3C24616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47" y="1853754"/>
            <a:ext cx="639216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Credential helper (Next)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3D036E-4B39-400C-28FD-8CC58B2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Extra Options (Next)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F2B43B-CE59-DBA1-6ECB-5FCEFB9A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3C62E5-6FE9-7F47-0366-A8501BF083A8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Experimental Options (Next)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AE5C22-0E4F-8C60-C5E6-655E2BEF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0C4A34-6B34-4EF7-D22A-AA36F223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FAA1A9-F9E9-F01C-0164-2012E5A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EA23C-55DE-63E9-C762-25DBAE6C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E91E2-C00E-26AE-93CC-B5031E3F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" y="147919"/>
            <a:ext cx="12100674" cy="31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232-ECD0-D6DA-0631-37E38DE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https://git-scm.com/downloads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58D0A-0794-6C4A-D2CB-A0FCF446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1166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57891-95D4-4317-95D5-F75F946C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66628-1F8E-11FB-7421-236D986B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3" y="4052613"/>
            <a:ext cx="10857072" cy="1791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AE813C-ABBE-8FCB-D881-A66A0E93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69" y="1683026"/>
            <a:ext cx="7601533" cy="306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8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B8881-DE13-0C96-D852-985AACC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0564"/>
            <a:ext cx="9116697" cy="5887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496FD-18B4-F172-00AD-761EC7FC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9" y="180564"/>
            <a:ext cx="295316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">
            <a:extLst>
              <a:ext uri="{FF2B5EF4-FFF2-40B4-BE49-F238E27FC236}">
                <a16:creationId xmlns:a16="http://schemas.microsoft.com/office/drawing/2014/main" id="{093FEFAF-E184-88F3-A086-5AEF5711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65502-AAF9-69BB-58C1-C9FE721DEED4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License (Next)</a:t>
            </a:r>
          </a:p>
        </p:txBody>
      </p:sp>
    </p:spTree>
    <p:extLst>
      <p:ext uri="{BB962C8B-B14F-4D97-AF65-F5344CB8AC3E}">
        <p14:creationId xmlns:p14="http://schemas.microsoft.com/office/powerpoint/2010/main" val="48696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621DF1-A109-C298-0A64-8B21CBA2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858EE8-F9FB-3EBA-7B91-CD89E2306B0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Location (Next)</a:t>
            </a:r>
          </a:p>
        </p:txBody>
      </p:sp>
    </p:spTree>
    <p:extLst>
      <p:ext uri="{BB962C8B-B14F-4D97-AF65-F5344CB8AC3E}">
        <p14:creationId xmlns:p14="http://schemas.microsoft.com/office/powerpoint/2010/main" val="16236430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5712</TotalTime>
  <Words>92</Words>
  <Application>Microsoft Office PowerPoint</Application>
  <PresentationFormat>Widescreen</PresentationFormat>
  <Paragraphs>17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PowerPoint Presentation</vt:lpstr>
      <vt:lpstr>Installing Git</vt:lpstr>
      <vt:lpstr>https://git-scm.com/downloads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22</cp:revision>
  <dcterms:created xsi:type="dcterms:W3CDTF">2020-10-05T21:13:15Z</dcterms:created>
  <dcterms:modified xsi:type="dcterms:W3CDTF">2023-04-26T18:57:01Z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