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1"/>
  </p:notesMasterIdLst>
  <p:sldIdLst>
    <p:sldId id="257" r:id="rId2"/>
    <p:sldId id="273" r:id="rId3"/>
    <p:sldId id="268" r:id="rId4"/>
    <p:sldId id="267" r:id="rId5"/>
    <p:sldId id="266" r:id="rId6"/>
    <p:sldId id="272" r:id="rId7"/>
    <p:sldId id="274" r:id="rId8"/>
    <p:sldId id="29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73"/>
            <p14:sldId id="268"/>
            <p14:sldId id="267"/>
            <p14:sldId id="266"/>
            <p14:sldId id="272"/>
            <p14:sldId id="274"/>
            <p14:sldId id="29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0" d="100"/>
          <a:sy n="60" d="100"/>
        </p:scale>
        <p:origin x="7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8EF0-277E-4A1A-B62C-6E490FE608D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BDD8-C59A-4802-8EE1-0E1D1FDF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D856-A495-47B8-817B-8CBF03FDE7FA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10998" y="1594338"/>
            <a:ext cx="8127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Show me the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77936" y="3141663"/>
            <a:ext cx="6883727" cy="2039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427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bit.ly/summit2019app</a:t>
            </a:r>
          </a:p>
          <a:p>
            <a:r>
              <a:rPr lang="en-US" sz="2400" b="0" dirty="0"/>
              <a:t>Send me your feedback on this session @</a:t>
            </a:r>
            <a:r>
              <a:rPr lang="en-US" sz="2400" b="0" dirty="0" err="1"/>
              <a:t>KevinMarquette</a:t>
            </a:r>
            <a:r>
              <a:rPr lang="en-US" sz="2400" b="0" dirty="0"/>
              <a:t> #</a:t>
            </a:r>
            <a:r>
              <a:rPr lang="en-US" sz="2400" b="0" dirty="0" err="1"/>
              <a:t>PSHSummit</a:t>
            </a:r>
            <a:r>
              <a:rPr lang="en-US" sz="2400" b="0" dirty="0"/>
              <a:t> #</a:t>
            </a:r>
            <a:r>
              <a:rPr lang="en-US" sz="2400" b="0" dirty="0" err="1"/>
              <a:t>PSGraph</a:t>
            </a:r>
            <a:endParaRPr lang="en-US" sz="2400" b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65125"/>
            <a:ext cx="803772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2237-3B84-4AC3-A613-A17944D67163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4DE-4CD9-47A3-BAF0-2F3F37405E48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3DA-12F3-4700-8C2B-A5B82CCD9FDF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3C9-2460-49F4-AB70-CE6F6904F4A2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856-59E5-4A76-8B7F-91DF0A5F917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7983-9B06-4C15-9A3D-B83C2053871F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6E94-07BA-4493-8472-4171109EB88D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425-7962-477B-B9B1-DD65387D6F76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5060" y="365125"/>
            <a:ext cx="8048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936" y="1825625"/>
            <a:ext cx="7475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1E37-54FE-4ED1-AA63-3577663042E0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explained.com/2018-03-03-Powershell-Using-a-NuGet-server-for-a-PSRepository/?utm_source=pshsummit&amp;utm_medium=ppt&amp;utm_content=related" TargetMode="External"/><Relationship Id="rId2" Type="http://schemas.openxmlformats.org/officeDocument/2006/relationships/hyperlink" Target="https://powershellexplained.com/2017-05-30-Powershell-your-first-PSScript-repository/?utm_source=pshsummit&amp;utm_medium=ppt&amp;utm_content=rel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powershellexplained.com/2017-01-21-powershell-module-continious-delivery-pipeline/?utm_source=pshsummit&amp;utm_medium=ppt&amp;utm_content=related" TargetMode="External"/><Relationship Id="rId4" Type="http://schemas.openxmlformats.org/officeDocument/2006/relationships/hyperlink" Target="https://powershellexplained.com/2018-03-06-Powershell-Managing-community-modules/?utm_source=pshsummit&amp;utm_medium=ppt&amp;utm_content=relat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622971" cy="1620837"/>
          </a:xfrm>
        </p:spPr>
        <p:txBody>
          <a:bodyPr>
            <a:normAutofit fontScale="90000"/>
          </a:bodyPr>
          <a:lstStyle/>
          <a:p>
            <a:r>
              <a:rPr lang="en-US" dirty="0"/>
              <a:t>Publishing and Managing Modules with an Internal Repository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1655762"/>
          </a:xfrm>
        </p:spPr>
        <p:txBody>
          <a:bodyPr/>
          <a:lstStyle/>
          <a:p>
            <a:r>
              <a:rPr lang="en-US" dirty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Get-Module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r>
              <a:rPr lang="en-US" dirty="0"/>
              <a:t>+30 Internal </a:t>
            </a:r>
            <a:r>
              <a:rPr lang="en-US" dirty="0" err="1"/>
              <a:t>loanDepot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+700 Functions</a:t>
            </a:r>
          </a:p>
          <a:p>
            <a:r>
              <a:rPr lang="en-US" dirty="0"/>
              <a:t>4 Open Source </a:t>
            </a:r>
            <a:r>
              <a:rPr lang="en-US" dirty="0" err="1"/>
              <a:t>loanDepot</a:t>
            </a:r>
            <a:r>
              <a:rPr lang="en-US" dirty="0"/>
              <a:t> Modules</a:t>
            </a:r>
          </a:p>
          <a:p>
            <a:r>
              <a:rPr lang="en-US" dirty="0"/>
              <a:t>6 Open Source Modules from Kevin Marquette</a:t>
            </a:r>
          </a:p>
          <a:p>
            <a:r>
              <a:rPr lang="en-US" dirty="0"/>
              <a:t>5 Modified Open Source Modules</a:t>
            </a:r>
          </a:p>
          <a:p>
            <a:r>
              <a:rPr lang="en-US" dirty="0"/>
              <a:t>18 Re-hosted Modules from </a:t>
            </a:r>
            <a:r>
              <a:rPr lang="en-US" dirty="0" err="1"/>
              <a:t>PowerShellGallery</a:t>
            </a:r>
            <a:endParaRPr lang="en-US" dirty="0"/>
          </a:p>
          <a:p>
            <a:r>
              <a:rPr lang="en-US"/>
              <a:t>AZ </a:t>
            </a:r>
            <a:r>
              <a:rPr lang="en-US" dirty="0"/>
              <a:t>and </a:t>
            </a:r>
            <a:r>
              <a:rPr lang="en-US" dirty="0" err="1"/>
              <a:t>PowerCli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58" y="621910"/>
            <a:ext cx="3961106" cy="8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16" y="365125"/>
            <a:ext cx="8040583" cy="1325563"/>
          </a:xfrm>
        </p:spPr>
        <p:txBody>
          <a:bodyPr/>
          <a:lstStyle/>
          <a:p>
            <a:r>
              <a:rPr lang="en-US" dirty="0"/>
              <a:t>How do you distribute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USB Drives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PowerShell Gallery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63728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Send-</a:t>
            </a:r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MailMessage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4967514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Copy-Item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382" y="4959942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push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382" y="5049636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Publish-Module</a:t>
            </a:r>
          </a:p>
        </p:txBody>
      </p:sp>
    </p:spTree>
    <p:extLst>
      <p:ext uri="{BB962C8B-B14F-4D97-AF65-F5344CB8AC3E}">
        <p14:creationId xmlns:p14="http://schemas.microsoft.com/office/powerpoint/2010/main" val="1728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304" y="365125"/>
            <a:ext cx="8558784" cy="1325563"/>
          </a:xfrm>
        </p:spPr>
        <p:txBody>
          <a:bodyPr/>
          <a:lstStyle/>
          <a:p>
            <a:r>
              <a:rPr lang="en-US" dirty="0"/>
              <a:t>What if you had your own </a:t>
            </a:r>
            <a:r>
              <a:rPr lang="en-US" dirty="0" err="1"/>
              <a:t>PSGallery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/>
              <a:t>Find-Module</a:t>
            </a:r>
          </a:p>
          <a:p>
            <a:r>
              <a:rPr lang="en-US" dirty="0"/>
              <a:t>Install-Module</a:t>
            </a:r>
          </a:p>
          <a:p>
            <a:r>
              <a:rPr lang="en-US" dirty="0"/>
              <a:t>Locally installed</a:t>
            </a:r>
          </a:p>
          <a:p>
            <a:r>
              <a:rPr lang="en-US" dirty="0"/>
              <a:t>Auto 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Install-Module</a:t>
            </a:r>
          </a:p>
        </p:txBody>
      </p:sp>
    </p:spTree>
    <p:extLst>
      <p:ext uri="{BB962C8B-B14F-4D97-AF65-F5344CB8AC3E}">
        <p14:creationId xmlns:p14="http://schemas.microsoft.com/office/powerpoint/2010/main" val="16966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Basic Repository Creation and Publishing</a:t>
            </a:r>
            <a:endParaRPr lang="en-US" dirty="0"/>
          </a:p>
          <a:p>
            <a:r>
              <a:rPr lang="en-US" i="1" dirty="0"/>
              <a:t>Using a NuGet Feed</a:t>
            </a:r>
            <a:endParaRPr lang="en-US" dirty="0"/>
          </a:p>
          <a:p>
            <a:r>
              <a:rPr lang="en-US" i="1" dirty="0"/>
              <a:t>Publish Module Scripts</a:t>
            </a:r>
            <a:endParaRPr lang="en-US" dirty="0"/>
          </a:p>
          <a:p>
            <a:r>
              <a:rPr lang="en-US" i="1" dirty="0"/>
              <a:t>Hosting public modules internally</a:t>
            </a:r>
            <a:endParaRPr lang="en-US" dirty="0"/>
          </a:p>
          <a:p>
            <a:r>
              <a:rPr lang="en-US" i="1" dirty="0"/>
              <a:t>System Bootstrapping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Sessions This Week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993812"/>
              </p:ext>
            </p:extLst>
          </p:nvPr>
        </p:nvGraphicFramePr>
        <p:xfrm>
          <a:off x="629392" y="3796929"/>
          <a:ext cx="1072440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92">
                  <a:extLst>
                    <a:ext uri="{9D8B030D-6E8A-4147-A177-3AD203B41FA5}">
                      <a16:colId xmlns:a16="http://schemas.microsoft.com/office/drawing/2014/main" val="934313579"/>
                    </a:ext>
                  </a:extLst>
                </a:gridCol>
                <a:gridCol w="5130141">
                  <a:extLst>
                    <a:ext uri="{9D8B030D-6E8A-4147-A177-3AD203B41FA5}">
                      <a16:colId xmlns:a16="http://schemas.microsoft.com/office/drawing/2014/main" val="1974307839"/>
                    </a:ext>
                  </a:extLst>
                </a:gridCol>
                <a:gridCol w="3136076">
                  <a:extLst>
                    <a:ext uri="{9D8B030D-6E8A-4147-A177-3AD203B41FA5}">
                      <a16:colId xmlns:a16="http://schemas.microsoft.com/office/drawing/2014/main" val="26474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 11:00 AM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psake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Creating a Build and Release Pipeline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Brandon Olin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0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11:00 AM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after "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push"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Murawski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 4:15 PM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 For the Organizations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944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PowerShellExplained.com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70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Related Articles: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Your first internal </a:t>
            </a:r>
            <a:r>
              <a:rPr lang="en-US" dirty="0" err="1">
                <a:hlinkClick r:id="rId2"/>
              </a:rPr>
              <a:t>PSRepository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Using a </a:t>
            </a:r>
            <a:r>
              <a:rPr lang="en-US" dirty="0" err="1">
                <a:hlinkClick r:id="rId3"/>
              </a:rPr>
              <a:t>NuGet</a:t>
            </a:r>
            <a:r>
              <a:rPr lang="en-US" dirty="0">
                <a:hlinkClick r:id="rId3"/>
              </a:rPr>
              <a:t> server for a </a:t>
            </a:r>
            <a:r>
              <a:rPr lang="en-US" dirty="0" err="1">
                <a:hlinkClick r:id="rId3"/>
              </a:rPr>
              <a:t>PSRepository</a:t>
            </a:r>
            <a:endParaRPr lang="en-US" dirty="0"/>
          </a:p>
          <a:p>
            <a:r>
              <a:rPr lang="en-US" dirty="0">
                <a:hlinkClick r:id="rId4"/>
              </a:rPr>
              <a:t>Publishing community modules to a </a:t>
            </a:r>
            <a:r>
              <a:rPr lang="en-US" dirty="0" err="1">
                <a:hlinkClick r:id="rId4"/>
              </a:rPr>
              <a:t>PSRepository</a:t>
            </a:r>
            <a:endParaRPr lang="en-US" dirty="0"/>
          </a:p>
          <a:p>
            <a:r>
              <a:rPr lang="en-US" dirty="0">
                <a:hlinkClick r:id="rId5"/>
              </a:rPr>
              <a:t>Let's build the CI/CD pipeline for a new module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164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112" y="22632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Kevin Marquette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4" y="2263297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powershellexplained.com/img/MVP_Logo_Horizontal_Preferred_Cyan300_CMYK_72p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93" y="5585546"/>
            <a:ext cx="1839480" cy="7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B6D80E-CA6B-42CA-A79A-431823F8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</p:spTree>
    <p:extLst>
      <p:ext uri="{BB962C8B-B14F-4D97-AF65-F5344CB8AC3E}">
        <p14:creationId xmlns:p14="http://schemas.microsoft.com/office/powerpoint/2010/main" val="23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088" y="365125"/>
            <a:ext cx="8123712" cy="1325563"/>
          </a:xfrm>
        </p:spPr>
        <p:txBody>
          <a:bodyPr/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>
            <a:normAutofit/>
          </a:bodyPr>
          <a:lstStyle/>
          <a:p>
            <a:r>
              <a:rPr lang="en-US" dirty="0"/>
              <a:t>Principal DevOps Engineer at </a:t>
            </a:r>
            <a:r>
              <a:rPr lang="en-US" dirty="0" err="1"/>
              <a:t>loanDepot</a:t>
            </a:r>
            <a:endParaRPr lang="en-US" dirty="0"/>
          </a:p>
          <a:p>
            <a:r>
              <a:rPr lang="en-US" dirty="0"/>
              <a:t>Microsoft MVP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Organizer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/>
              <a:t>Module Author: </a:t>
            </a:r>
            <a:r>
              <a:rPr lang="en-US" sz="2000" dirty="0" err="1"/>
              <a:t>PSGraph</a:t>
            </a:r>
            <a:r>
              <a:rPr lang="en-US" sz="2000" dirty="0"/>
              <a:t>, </a:t>
            </a:r>
            <a:r>
              <a:rPr lang="en-US" sz="2000" dirty="0" err="1"/>
              <a:t>VsoLoggingCommands</a:t>
            </a:r>
            <a:r>
              <a:rPr lang="en-US" sz="2000" dirty="0"/>
              <a:t>, TFVC, Chronometer, Jira, </a:t>
            </a:r>
            <a:r>
              <a:rPr lang="en-US" sz="2000" dirty="0" err="1"/>
              <a:t>DependsOn</a:t>
            </a:r>
            <a:r>
              <a:rPr lang="en-US" sz="2000" dirty="0"/>
              <a:t>, Watch-Command, Select-</a:t>
            </a:r>
            <a:r>
              <a:rPr lang="en-US" sz="2000" dirty="0" err="1"/>
              <a:t>Ast</a:t>
            </a:r>
            <a:endParaRPr lang="en-US" dirty="0"/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60" y="1873125"/>
            <a:ext cx="1882150" cy="3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274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Publishing and Managing Modules with an Internal Repository</vt:lpstr>
      <vt:lpstr>PowerShell at </vt:lpstr>
      <vt:lpstr>How do you distribute PowerShell?</vt:lpstr>
      <vt:lpstr>What if you had your own PSGallery?</vt:lpstr>
      <vt:lpstr>PowerPoint Presentation</vt:lpstr>
      <vt:lpstr>Related Sessions This Week</vt:lpstr>
      <vt:lpstr>PowerShellExplained.com</vt:lpstr>
      <vt:lpstr>PowerPoint Presentation</vt:lpstr>
      <vt:lpstr>About Kevin Marquette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53</cp:revision>
  <dcterms:created xsi:type="dcterms:W3CDTF">2017-08-03T21:53:21Z</dcterms:created>
  <dcterms:modified xsi:type="dcterms:W3CDTF">2019-04-30T15:12:41Z</dcterms:modified>
</cp:coreProperties>
</file>