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4"/>
  </p:notesMasterIdLst>
  <p:sldIdLst>
    <p:sldId id="257" r:id="rId2"/>
    <p:sldId id="273" r:id="rId3"/>
    <p:sldId id="268" r:id="rId4"/>
    <p:sldId id="267" r:id="rId5"/>
    <p:sldId id="266" r:id="rId6"/>
    <p:sldId id="269" r:id="rId7"/>
    <p:sldId id="270" r:id="rId8"/>
    <p:sldId id="271" r:id="rId9"/>
    <p:sldId id="272" r:id="rId10"/>
    <p:sldId id="274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A8D7B0BD-02B5-F641-8106-1F81A10ED379}">
          <p14:sldIdLst>
            <p14:sldId id="257"/>
            <p14:sldId id="273"/>
            <p14:sldId id="268"/>
            <p14:sldId id="267"/>
            <p14:sldId id="266"/>
            <p14:sldId id="269"/>
            <p14:sldId id="270"/>
            <p14:sldId id="271"/>
            <p14:sldId id="272"/>
            <p14:sldId id="274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8EF0-277E-4A1A-B62C-6E490FE608D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BDD8-C59A-4802-8EE1-0E1D1FDF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D856-A495-47B8-817B-8CBF03FDE7FA}" type="datetime1">
              <a:rPr lang="en-US" smtClean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KevinMarquette</a:t>
            </a:r>
            <a:r>
              <a:rPr lang="en-US" dirty="0" smtClean="0"/>
              <a:t> #</a:t>
            </a:r>
            <a:r>
              <a:rPr lang="en-US" dirty="0" err="1" smtClean="0"/>
              <a:t>PSHSummit</a:t>
            </a:r>
            <a:r>
              <a:rPr lang="en-US" dirty="0" smtClean="0"/>
              <a:t> #KM404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10998" y="1594338"/>
            <a:ext cx="8127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Show me the Code</a:t>
            </a:r>
            <a:endParaRPr lang="en-US" sz="8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77936" y="3141663"/>
            <a:ext cx="6883727" cy="20399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 smtClean="0"/>
              <a:t>DESIGN</a:t>
            </a:r>
            <a:r>
              <a:rPr lang="en-US" sz="4400" baseline="0" dirty="0" smtClean="0"/>
              <a:t> </a:t>
            </a:r>
            <a:r>
              <a:rPr lang="en-US" sz="4400" dirty="0" smtClean="0"/>
              <a:t>NOTES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THAN</a:t>
            </a:r>
            <a:r>
              <a:rPr lang="en-US" sz="8000" b="1" baseline="0" dirty="0" smtClean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Please use the event app or </a:t>
            </a:r>
            <a:r>
              <a:rPr lang="en-US" sz="2400" b="0" dirty="0" err="1" smtClean="0"/>
              <a:t>Sched.com</a:t>
            </a:r>
            <a:r>
              <a:rPr lang="en-US" sz="2400" b="0" dirty="0" smtClean="0"/>
              <a:t> to submit a session rating!</a:t>
            </a:r>
            <a:endParaRPr lang="en-US" sz="2400" b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KevinMarquette</a:t>
            </a:r>
            <a:r>
              <a:rPr lang="en-US" dirty="0" smtClean="0"/>
              <a:t> #</a:t>
            </a:r>
            <a:r>
              <a:rPr lang="en-US" dirty="0" err="1" smtClean="0"/>
              <a:t>PSHSummit</a:t>
            </a:r>
            <a:r>
              <a:rPr lang="en-US" dirty="0" smtClean="0"/>
              <a:t> #KM404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076" y="365125"/>
            <a:ext cx="8037723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4" y="1825625"/>
            <a:ext cx="746484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2237-3B84-4AC3-A613-A17944D67163}" type="datetime1">
              <a:rPr lang="en-US" smtClean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@KevinMarquette #PSHSummit #KM404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F4DE-4CD9-47A3-BAF0-2F3F37405E48}" type="datetime1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KevinMarquette</a:t>
            </a:r>
            <a:r>
              <a:rPr lang="en-US" dirty="0" smtClean="0"/>
              <a:t> #</a:t>
            </a:r>
            <a:r>
              <a:rPr lang="en-US" dirty="0" err="1" smtClean="0"/>
              <a:t>PSHSummit</a:t>
            </a:r>
            <a:r>
              <a:rPr lang="en-US" dirty="0" smtClean="0"/>
              <a:t> #KM404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3DA-12F3-4700-8C2B-A5B82CCD9FDF}" type="datetime1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KevinMarquette</a:t>
            </a:r>
            <a:r>
              <a:rPr lang="en-US" dirty="0" smtClean="0"/>
              <a:t> #</a:t>
            </a:r>
            <a:r>
              <a:rPr lang="en-US" dirty="0" err="1" smtClean="0"/>
              <a:t>PSHSummit</a:t>
            </a:r>
            <a:r>
              <a:rPr lang="en-US" dirty="0" smtClean="0"/>
              <a:t> #KM404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F3C9-2460-49F4-AB70-CE6F6904F4A2}" type="datetime1">
              <a:rPr lang="en-US" smtClean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KevinMarquette</a:t>
            </a:r>
            <a:r>
              <a:rPr lang="en-US" dirty="0" smtClean="0"/>
              <a:t> #</a:t>
            </a:r>
            <a:r>
              <a:rPr lang="en-US" dirty="0" err="1" smtClean="0"/>
              <a:t>PSHSummit</a:t>
            </a:r>
            <a:r>
              <a:rPr lang="en-US" dirty="0" smtClean="0"/>
              <a:t> #KM404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856-59E5-4A76-8B7F-91DF0A5F9175}" type="datetime1">
              <a:rPr lang="en-US" smtClean="0"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KevinMarquette</a:t>
            </a:r>
            <a:r>
              <a:rPr lang="en-US" dirty="0" smtClean="0"/>
              <a:t> #</a:t>
            </a:r>
            <a:r>
              <a:rPr lang="en-US" dirty="0" err="1" smtClean="0"/>
              <a:t>PSHSummit</a:t>
            </a:r>
            <a:r>
              <a:rPr lang="en-US" dirty="0" smtClean="0"/>
              <a:t> #KM404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7983-9B06-4C15-9A3D-B83C2053871F}" type="datetime1">
              <a:rPr lang="en-US" smtClean="0"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KevinMarquette</a:t>
            </a:r>
            <a:r>
              <a:rPr lang="en-US" dirty="0" smtClean="0"/>
              <a:t> #</a:t>
            </a:r>
            <a:r>
              <a:rPr lang="en-US" dirty="0" err="1" smtClean="0"/>
              <a:t>PSHSummit</a:t>
            </a:r>
            <a:r>
              <a:rPr lang="en-US" dirty="0" smtClean="0"/>
              <a:t> #KM404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6E94-07BA-4493-8472-4171109EB88D}" type="datetime1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KevinMarquette</a:t>
            </a:r>
            <a:r>
              <a:rPr lang="en-US" dirty="0" smtClean="0"/>
              <a:t> #</a:t>
            </a:r>
            <a:r>
              <a:rPr lang="en-US" dirty="0" err="1" smtClean="0"/>
              <a:t>PSHSummit</a:t>
            </a:r>
            <a:r>
              <a:rPr lang="en-US" dirty="0" smtClean="0"/>
              <a:t> #KM404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425-7962-477B-B9B1-DD65387D6F76}" type="datetime1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KevinMarquette</a:t>
            </a:r>
            <a:r>
              <a:rPr lang="en-US" dirty="0" smtClean="0"/>
              <a:t> #</a:t>
            </a:r>
            <a:r>
              <a:rPr lang="en-US" dirty="0" err="1" smtClean="0"/>
              <a:t>PSHSummit</a:t>
            </a:r>
            <a:r>
              <a:rPr lang="en-US" dirty="0" smtClean="0"/>
              <a:t> #KM404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5060" y="365125"/>
            <a:ext cx="8048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7936" y="1825625"/>
            <a:ext cx="74758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1E37-54FE-4ED1-AA63-3577663042E0}" type="datetime1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KevinMarquette</a:t>
            </a:r>
            <a:r>
              <a:rPr lang="en-US" dirty="0" smtClean="0"/>
              <a:t> #</a:t>
            </a:r>
            <a:r>
              <a:rPr lang="en-US" dirty="0" err="1" smtClean="0"/>
              <a:t>PSHSummit</a:t>
            </a:r>
            <a:r>
              <a:rPr lang="en-US" dirty="0" smtClean="0"/>
              <a:t> #KM404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shellexplained.com/2018-03-03-Powershell-Using-a-NuGet-server-for-a-PSRepository/?utm_source=pshsummit&amp;utm_medium=ppt&amp;utm_content=related" TargetMode="External"/><Relationship Id="rId2" Type="http://schemas.openxmlformats.org/officeDocument/2006/relationships/hyperlink" Target="https://powershellexplained.com/2017-05-30-Powershell-your-first-PSScript-repository/?utm_source=pshsummit&amp;utm_medium=ppt&amp;utm_content=rela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powershellexplained.com/2017-01-21-powershell-module-continious-delivery-pipeline/?utm_source=pshsummit&amp;utm_medium=ppt&amp;utm_content=related" TargetMode="External"/><Relationship Id="rId4" Type="http://schemas.openxmlformats.org/officeDocument/2006/relationships/hyperlink" Target="https://powershellexplained.com/2018-03-06-Powershell-Managing-community-modules/?utm_source=pshsummit&amp;utm_medium=ppt&amp;utm_content=relat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KevMar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5029" y="1122363"/>
            <a:ext cx="9622971" cy="1620837"/>
          </a:xfrm>
        </p:spPr>
        <p:txBody>
          <a:bodyPr>
            <a:normAutofit fontScale="90000"/>
          </a:bodyPr>
          <a:lstStyle/>
          <a:p>
            <a:r>
              <a:rPr lang="en-US" dirty="0"/>
              <a:t>Publishing and Managing Modules in an Internal Repository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1655762"/>
          </a:xfrm>
        </p:spPr>
        <p:txBody>
          <a:bodyPr/>
          <a:lstStyle/>
          <a:p>
            <a:r>
              <a:rPr lang="en-US" dirty="0" smtClean="0"/>
              <a:t>Kevin Marquette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PowerShellExplained.com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@KevinMarquette #PSHSummit #KM404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3" y="1825625"/>
            <a:ext cx="77013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Related Articles: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Your </a:t>
            </a:r>
            <a:r>
              <a:rPr lang="en-US" dirty="0">
                <a:hlinkClick r:id="rId2"/>
              </a:rPr>
              <a:t>first internal </a:t>
            </a:r>
            <a:r>
              <a:rPr lang="en-US" dirty="0" err="1" smtClean="0">
                <a:hlinkClick r:id="rId2"/>
              </a:rPr>
              <a:t>PSRepository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Using a </a:t>
            </a:r>
            <a:r>
              <a:rPr lang="en-US" dirty="0" err="1">
                <a:hlinkClick r:id="rId3"/>
              </a:rPr>
              <a:t>NuGet</a:t>
            </a:r>
            <a:r>
              <a:rPr lang="en-US" dirty="0">
                <a:hlinkClick r:id="rId3"/>
              </a:rPr>
              <a:t> server for a </a:t>
            </a:r>
            <a:r>
              <a:rPr lang="en-US" dirty="0" err="1" smtClean="0">
                <a:hlinkClick r:id="rId3"/>
              </a:rPr>
              <a:t>PSRepository</a:t>
            </a:r>
            <a:endParaRPr lang="en-US" dirty="0" smtClean="0"/>
          </a:p>
          <a:p>
            <a:r>
              <a:rPr lang="en-US" dirty="0">
                <a:hlinkClick r:id="rId4"/>
              </a:rPr>
              <a:t>Publishing community modules to </a:t>
            </a:r>
            <a:r>
              <a:rPr lang="en-US" dirty="0" smtClean="0">
                <a:hlinkClick r:id="rId4"/>
              </a:rPr>
              <a:t>a </a:t>
            </a:r>
            <a:r>
              <a:rPr lang="en-US" dirty="0" err="1" smtClean="0">
                <a:hlinkClick r:id="rId4"/>
              </a:rPr>
              <a:t>PSRepository</a:t>
            </a:r>
            <a:endParaRPr lang="en-US" dirty="0" smtClean="0"/>
          </a:p>
          <a:p>
            <a:r>
              <a:rPr lang="en-US" dirty="0">
                <a:hlinkClick r:id="rId5"/>
              </a:rPr>
              <a:t>Let's build the </a:t>
            </a:r>
            <a:r>
              <a:rPr lang="en-US" dirty="0" smtClean="0">
                <a:hlinkClick r:id="rId5"/>
              </a:rPr>
              <a:t>CI/CD </a:t>
            </a:r>
            <a:r>
              <a:rPr lang="en-US" dirty="0">
                <a:hlinkClick r:id="rId5"/>
              </a:rPr>
              <a:t>pipeline for a new </a:t>
            </a:r>
            <a:r>
              <a:rPr lang="en-US" dirty="0" smtClean="0">
                <a:hlinkClick r:id="rId5"/>
              </a:rPr>
              <a:t>module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582" y="95002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164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@KevinMarquette #PSHSummit #KM404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088" y="365125"/>
            <a:ext cx="8123712" cy="1325563"/>
          </a:xfrm>
        </p:spPr>
        <p:txBody>
          <a:bodyPr/>
          <a:lstStyle/>
          <a:p>
            <a:r>
              <a:rPr lang="en-US" dirty="0" smtClean="0"/>
              <a:t>About Kevin Marquette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2" y="1825625"/>
            <a:ext cx="744681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Principal DevOps Engineer at </a:t>
            </a:r>
            <a:r>
              <a:rPr lang="en-US" dirty="0" err="1" smtClean="0"/>
              <a:t>loanDepot</a:t>
            </a:r>
            <a:endParaRPr lang="en-US" dirty="0" smtClean="0"/>
          </a:p>
          <a:p>
            <a:r>
              <a:rPr lang="en-US" dirty="0" smtClean="0"/>
              <a:t>Microsoft MVP</a:t>
            </a:r>
          </a:p>
          <a:p>
            <a:r>
              <a:rPr lang="en-US" dirty="0" smtClean="0"/>
              <a:t>2018 PowerShell Community Hero</a:t>
            </a:r>
          </a:p>
          <a:p>
            <a:r>
              <a:rPr lang="en-US" dirty="0" smtClean="0"/>
              <a:t>SoCal PowerShell User Group Organizer</a:t>
            </a:r>
          </a:p>
          <a:p>
            <a:r>
              <a:rPr lang="en-US" dirty="0" smtClean="0"/>
              <a:t>PowerShellExplained.com</a:t>
            </a:r>
          </a:p>
          <a:p>
            <a:r>
              <a:rPr lang="en-US" dirty="0" smtClean="0"/>
              <a:t>Module Author: </a:t>
            </a:r>
            <a:r>
              <a:rPr lang="en-US" sz="2000" dirty="0" err="1" smtClean="0"/>
              <a:t>PSGraph</a:t>
            </a:r>
            <a:r>
              <a:rPr lang="en-US" sz="2000" dirty="0" smtClean="0"/>
              <a:t>, </a:t>
            </a:r>
            <a:r>
              <a:rPr lang="en-US" sz="2000" dirty="0" err="1" smtClean="0"/>
              <a:t>VsoLoggingCommands</a:t>
            </a:r>
            <a:r>
              <a:rPr lang="en-US" sz="2000" dirty="0" smtClean="0"/>
              <a:t>, TFVC,</a:t>
            </a:r>
            <a:r>
              <a:rPr lang="en-US" sz="2000" dirty="0" smtClean="0"/>
              <a:t> </a:t>
            </a:r>
            <a:r>
              <a:rPr lang="en-US" sz="2000" dirty="0" smtClean="0"/>
              <a:t>Chronometer, </a:t>
            </a:r>
            <a:r>
              <a:rPr lang="en-US" sz="2000" dirty="0" smtClean="0"/>
              <a:t>Jira, </a:t>
            </a:r>
            <a:r>
              <a:rPr lang="en-US" sz="2000" dirty="0" err="1" smtClean="0"/>
              <a:t>DependsOn</a:t>
            </a:r>
            <a:r>
              <a:rPr lang="en-US" sz="2000" dirty="0" smtClean="0"/>
              <a:t>, Watch-Command, Select-</a:t>
            </a:r>
            <a:r>
              <a:rPr lang="en-US" sz="2000" dirty="0" err="1" smtClean="0"/>
              <a:t>Ast</a:t>
            </a:r>
            <a:endParaRPr lang="en-US" dirty="0"/>
          </a:p>
          <a:p>
            <a:r>
              <a:rPr lang="en-US" dirty="0" smtClean="0">
                <a:hlinkClick r:id="rId2"/>
              </a:rPr>
              <a:t>KevMar@gmail.com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KevinMarquette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582" y="95002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@KevinMarquette #PSHSummit #KM404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560" y="1873125"/>
            <a:ext cx="1882150" cy="38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9382" y="4942800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Find-Module</a:t>
            </a:r>
            <a:endParaRPr lang="en-US" sz="8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4" y="1825625"/>
            <a:ext cx="7464846" cy="4351338"/>
          </a:xfrm>
        </p:spPr>
        <p:txBody>
          <a:bodyPr/>
          <a:lstStyle/>
          <a:p>
            <a:r>
              <a:rPr lang="en-US" dirty="0" smtClean="0"/>
              <a:t>31 Private </a:t>
            </a:r>
            <a:r>
              <a:rPr lang="en-US" dirty="0" err="1" smtClean="0"/>
              <a:t>loanDepot</a:t>
            </a:r>
            <a:endParaRPr lang="en-US" dirty="0" smtClean="0"/>
          </a:p>
          <a:p>
            <a:r>
              <a:rPr lang="en-US" dirty="0" smtClean="0"/>
              <a:t>4 Open Source </a:t>
            </a:r>
            <a:r>
              <a:rPr lang="en-US" dirty="0" err="1" smtClean="0"/>
              <a:t>loanDepot</a:t>
            </a:r>
            <a:endParaRPr lang="en-US" dirty="0" smtClean="0"/>
          </a:p>
          <a:p>
            <a:r>
              <a:rPr lang="en-US" dirty="0" smtClean="0"/>
              <a:t>6 </a:t>
            </a:r>
            <a:r>
              <a:rPr lang="en-US" dirty="0"/>
              <a:t>Open Source </a:t>
            </a:r>
            <a:r>
              <a:rPr lang="en-US" dirty="0" smtClean="0"/>
              <a:t>from Kevin Marquette</a:t>
            </a:r>
          </a:p>
          <a:p>
            <a:r>
              <a:rPr lang="en-US" dirty="0" smtClean="0"/>
              <a:t>5 Modified Open Source</a:t>
            </a:r>
          </a:p>
          <a:p>
            <a:r>
              <a:rPr lang="en-US" dirty="0"/>
              <a:t>18 Re-hosted from </a:t>
            </a:r>
            <a:r>
              <a:rPr lang="en-US" dirty="0" err="1" smtClean="0"/>
              <a:t>PowerShellGalley</a:t>
            </a:r>
            <a:endParaRPr lang="en-US" dirty="0" smtClean="0"/>
          </a:p>
          <a:p>
            <a:r>
              <a:rPr lang="en-US" dirty="0" smtClean="0"/>
              <a:t>Also AZ and </a:t>
            </a:r>
            <a:r>
              <a:rPr lang="en-US" dirty="0" err="1" smtClean="0"/>
              <a:t>PowerCli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@KevinMarquette #PSHSummit #KM404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47" y="601173"/>
            <a:ext cx="3961106" cy="8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16" y="365125"/>
            <a:ext cx="8040583" cy="1325563"/>
          </a:xfrm>
        </p:spPr>
        <p:txBody>
          <a:bodyPr/>
          <a:lstStyle/>
          <a:p>
            <a:r>
              <a:rPr lang="en-US" dirty="0" smtClean="0"/>
              <a:t>How do you distribute PowerShell?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2" y="1825625"/>
            <a:ext cx="7446818" cy="4351338"/>
          </a:xfrm>
        </p:spPr>
        <p:txBody>
          <a:bodyPr/>
          <a:lstStyle/>
          <a:p>
            <a:r>
              <a:rPr lang="en-US" dirty="0" smtClean="0"/>
              <a:t>Email</a:t>
            </a:r>
          </a:p>
          <a:p>
            <a:r>
              <a:rPr lang="en-US" dirty="0" smtClean="0"/>
              <a:t>USB Drives</a:t>
            </a:r>
          </a:p>
          <a:p>
            <a:r>
              <a:rPr lang="en-US" dirty="0" smtClean="0"/>
              <a:t>File Share</a:t>
            </a:r>
          </a:p>
          <a:p>
            <a:r>
              <a:rPr lang="en-US" dirty="0" smtClean="0"/>
              <a:t>Source Control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PowerShell Gallery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@KevinMarquette #PSHSummit #KM404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382" y="4963728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Send-</a:t>
            </a:r>
            <a:r>
              <a:rPr lang="en-US" sz="8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MailMessage</a:t>
            </a:r>
            <a:endParaRPr lang="en-US" sz="8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2" y="4967514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Copy-Item</a:t>
            </a:r>
            <a:endParaRPr lang="en-US" sz="8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382" y="4959942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8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push</a:t>
            </a:r>
            <a:endParaRPr lang="en-US" sz="8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382" y="5049636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Publish-Module</a:t>
            </a:r>
            <a:endParaRPr lang="en-US" sz="8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0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" grpId="1"/>
      <p:bldP spid="6" grpId="0"/>
      <p:bldP spid="6" grpId="1"/>
      <p:bldP spid="7" grpId="0"/>
      <p:bldP spid="7" grpId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304" y="365125"/>
            <a:ext cx="8558784" cy="1325563"/>
          </a:xfrm>
        </p:spPr>
        <p:txBody>
          <a:bodyPr/>
          <a:lstStyle/>
          <a:p>
            <a:r>
              <a:rPr lang="en-US" dirty="0" smtClean="0"/>
              <a:t>What if you had your own </a:t>
            </a:r>
            <a:r>
              <a:rPr lang="en-US" dirty="0" err="1" smtClean="0"/>
              <a:t>PSGallery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2" y="1825625"/>
            <a:ext cx="7446818" cy="4351338"/>
          </a:xfrm>
        </p:spPr>
        <p:txBody>
          <a:bodyPr/>
          <a:lstStyle/>
          <a:p>
            <a:r>
              <a:rPr lang="en-US" dirty="0" smtClean="0"/>
              <a:t>Find-Module</a:t>
            </a:r>
          </a:p>
          <a:p>
            <a:r>
              <a:rPr lang="en-US" dirty="0" smtClean="0"/>
              <a:t>Install-Module</a:t>
            </a:r>
          </a:p>
          <a:p>
            <a:r>
              <a:rPr lang="en-US" dirty="0" smtClean="0"/>
              <a:t>Locally installed</a:t>
            </a:r>
          </a:p>
          <a:p>
            <a:r>
              <a:rPr lang="en-US" dirty="0" smtClean="0"/>
              <a:t>Auto loading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@KevinMarquette #PSHSummit #KM404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382" y="4942800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Install-Module</a:t>
            </a:r>
            <a:endParaRPr lang="en-US" sz="8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95106" y="3141663"/>
            <a:ext cx="6866558" cy="2039937"/>
          </a:xfrm>
        </p:spPr>
        <p:txBody>
          <a:bodyPr/>
          <a:lstStyle/>
          <a:p>
            <a:r>
              <a:rPr lang="en-US" dirty="0" smtClean="0"/>
              <a:t>Demo: Create a file share repository</a:t>
            </a:r>
          </a:p>
          <a:p>
            <a:r>
              <a:rPr lang="en-US" dirty="0" smtClean="0"/>
              <a:t>Demo: Publish to our repository</a:t>
            </a:r>
          </a:p>
          <a:p>
            <a:r>
              <a:rPr lang="en-US" dirty="0" smtClean="0"/>
              <a:t>code .\Demo1.ps1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@KevinMarquette #PSHSummit #KM404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382" y="4942800"/>
            <a:ext cx="10820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Register-</a:t>
            </a:r>
            <a:r>
              <a:rPr lang="en-US" sz="72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PSRepository</a:t>
            </a:r>
            <a:endParaRPr lang="en-US" sz="7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842" y="365125"/>
            <a:ext cx="8004958" cy="1325563"/>
          </a:xfrm>
        </p:spPr>
        <p:txBody>
          <a:bodyPr/>
          <a:lstStyle/>
          <a:p>
            <a:r>
              <a:rPr lang="en-US" dirty="0" smtClean="0"/>
              <a:t>PowerShell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5106" y="1825625"/>
            <a:ext cx="7458694" cy="4351338"/>
          </a:xfrm>
        </p:spPr>
        <p:txBody>
          <a:bodyPr/>
          <a:lstStyle/>
          <a:p>
            <a:r>
              <a:rPr lang="en-US" dirty="0" smtClean="0"/>
              <a:t>File Share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feed</a:t>
            </a:r>
          </a:p>
          <a:p>
            <a:pPr lvl="1"/>
            <a:r>
              <a:rPr lang="en-US" dirty="0" smtClean="0"/>
              <a:t>Azure</a:t>
            </a:r>
          </a:p>
          <a:p>
            <a:pPr lvl="1"/>
            <a:r>
              <a:rPr lang="en-US" dirty="0" err="1" smtClean="0"/>
              <a:t>ProGet</a:t>
            </a:r>
            <a:endParaRPr lang="en-US" dirty="0" smtClean="0"/>
          </a:p>
          <a:p>
            <a:pPr lvl="1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@KevinMarquette #PSHSummit #KM404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382" y="4942800"/>
            <a:ext cx="10820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Get-</a:t>
            </a:r>
            <a:r>
              <a:rPr lang="en-US" sz="72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PSRepository</a:t>
            </a:r>
            <a:endParaRPr lang="en-US" sz="7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8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95106" y="3141663"/>
            <a:ext cx="6866558" cy="2039937"/>
          </a:xfrm>
        </p:spPr>
        <p:txBody>
          <a:bodyPr/>
          <a:lstStyle/>
          <a:p>
            <a:r>
              <a:rPr lang="en-US" dirty="0" smtClean="0"/>
              <a:t>Demo: Creating Azure repository</a:t>
            </a:r>
          </a:p>
          <a:p>
            <a:r>
              <a:rPr lang="en-US" dirty="0" smtClean="0"/>
              <a:t>Demo: Publish to our repository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@KevinMarquette #PSHSummit #KM404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@KevinMarquette #PSHSummit #KM404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0014" y="3978233"/>
            <a:ext cx="10438419" cy="771898"/>
            <a:chOff x="570014" y="3978233"/>
            <a:chExt cx="10438419" cy="771898"/>
          </a:xfrm>
        </p:grpSpPr>
        <p:sp>
          <p:nvSpPr>
            <p:cNvPr id="8" name="Right Arrow 7"/>
            <p:cNvSpPr/>
            <p:nvPr/>
          </p:nvSpPr>
          <p:spPr>
            <a:xfrm>
              <a:off x="570014" y="4120740"/>
              <a:ext cx="1564575" cy="53439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Check-in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467595" y="4096986"/>
              <a:ext cx="1564575" cy="53439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Trigger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349342" y="4096986"/>
              <a:ext cx="1564575" cy="53439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9443858" y="4096986"/>
              <a:ext cx="1564575" cy="53439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75214" y="3978234"/>
              <a:ext cx="1711036" cy="7718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Source Control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8939" y="3978234"/>
              <a:ext cx="1711036" cy="7718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Release Pipeline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42664" y="3978233"/>
              <a:ext cx="1711036" cy="7718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PSGallery</a:t>
              </a:r>
              <a:endParaRPr lang="en-US" dirty="0"/>
            </a:p>
          </p:txBody>
        </p:sp>
      </p:grpSp>
      <p:sp>
        <p:nvSpPr>
          <p:cNvPr id="12" name="Line Callout 1 (Border and Accent Bar) 11"/>
          <p:cNvSpPr/>
          <p:nvPr/>
        </p:nvSpPr>
        <p:spPr>
          <a:xfrm>
            <a:off x="4376060" y="1904442"/>
            <a:ext cx="2472046" cy="1425040"/>
          </a:xfrm>
          <a:prstGeom prst="accentBorderCallout1">
            <a:avLst>
              <a:gd name="adj1" fmla="val 18750"/>
              <a:gd name="adj2" fmla="val -8333"/>
              <a:gd name="adj3" fmla="val 143333"/>
              <a:gd name="adj4" fmla="val -594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Azure Repos</a:t>
            </a:r>
          </a:p>
          <a:p>
            <a:pPr algn="ctr"/>
            <a:r>
              <a:rPr lang="en-US" dirty="0" err="1" smtClean="0"/>
              <a:t>Github</a:t>
            </a:r>
            <a:endParaRPr lang="en-US" dirty="0" smtClean="0"/>
          </a:p>
          <a:p>
            <a:pPr algn="ctr"/>
            <a:r>
              <a:rPr lang="en-US" dirty="0" err="1" smtClean="0"/>
              <a:t>BitBucket</a:t>
            </a:r>
            <a:endParaRPr lang="en-US" dirty="0" smtClean="0"/>
          </a:p>
          <a:p>
            <a:pPr algn="ctr"/>
            <a:r>
              <a:rPr lang="en-US" dirty="0" smtClean="0"/>
              <a:t>TFS/</a:t>
            </a:r>
            <a:r>
              <a:rPr lang="en-US" dirty="0" err="1" smtClean="0"/>
              <a:t>Devops</a:t>
            </a:r>
            <a:r>
              <a:rPr lang="en-US" dirty="0" smtClean="0"/>
              <a:t> Server</a:t>
            </a:r>
          </a:p>
        </p:txBody>
      </p:sp>
      <p:sp>
        <p:nvSpPr>
          <p:cNvPr id="13" name="Line Callout 1 (Border and Accent Bar) 12"/>
          <p:cNvSpPr/>
          <p:nvPr/>
        </p:nvSpPr>
        <p:spPr>
          <a:xfrm>
            <a:off x="7754099" y="5113872"/>
            <a:ext cx="2472046" cy="1425040"/>
          </a:xfrm>
          <a:prstGeom prst="accentBorderCallout1">
            <a:avLst>
              <a:gd name="adj1" fmla="val 57917"/>
              <a:gd name="adj2" fmla="val -6411"/>
              <a:gd name="adj3" fmla="val -26667"/>
              <a:gd name="adj4" fmla="val -810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Azure Pipeline</a:t>
            </a:r>
          </a:p>
          <a:p>
            <a:pPr algn="ctr"/>
            <a:r>
              <a:rPr lang="en-US" dirty="0" err="1" smtClean="0"/>
              <a:t>Github</a:t>
            </a:r>
            <a:endParaRPr lang="en-US" dirty="0" smtClean="0"/>
          </a:p>
          <a:p>
            <a:pPr algn="ctr"/>
            <a:r>
              <a:rPr lang="en-US" dirty="0" smtClean="0"/>
              <a:t>Jenkins</a:t>
            </a:r>
          </a:p>
          <a:p>
            <a:pPr algn="ctr"/>
            <a:r>
              <a:rPr lang="en-US" dirty="0" smtClean="0"/>
              <a:t>TFS/DevOps Server</a:t>
            </a:r>
          </a:p>
        </p:txBody>
      </p:sp>
    </p:spTree>
    <p:extLst>
      <p:ext uri="{BB962C8B-B14F-4D97-AF65-F5344CB8AC3E}">
        <p14:creationId xmlns:p14="http://schemas.microsoft.com/office/powerpoint/2010/main" val="404274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Sessions </a:t>
            </a:r>
            <a:r>
              <a:rPr lang="en-US" dirty="0"/>
              <a:t>T</a:t>
            </a:r>
            <a:r>
              <a:rPr lang="en-US" dirty="0" smtClean="0"/>
              <a:t>his Week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993812"/>
              </p:ext>
            </p:extLst>
          </p:nvPr>
        </p:nvGraphicFramePr>
        <p:xfrm>
          <a:off x="629392" y="3796929"/>
          <a:ext cx="10724409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192">
                  <a:extLst>
                    <a:ext uri="{9D8B030D-6E8A-4147-A177-3AD203B41FA5}">
                      <a16:colId xmlns:a16="http://schemas.microsoft.com/office/drawing/2014/main" val="934313579"/>
                    </a:ext>
                  </a:extLst>
                </a:gridCol>
                <a:gridCol w="5130141">
                  <a:extLst>
                    <a:ext uri="{9D8B030D-6E8A-4147-A177-3AD203B41FA5}">
                      <a16:colId xmlns:a16="http://schemas.microsoft.com/office/drawing/2014/main" val="1974307839"/>
                    </a:ext>
                  </a:extLst>
                </a:gridCol>
                <a:gridCol w="3136076">
                  <a:extLst>
                    <a:ext uri="{9D8B030D-6E8A-4147-A177-3AD203B41FA5}">
                      <a16:colId xmlns:a16="http://schemas.microsoft.com/office/drawing/2014/main" val="264741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3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 11:00 AM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psake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Creating a Build and Release Pipeline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Brandon Olin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0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  <a:r>
                        <a:rPr lang="en-US" sz="2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11:00 AM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 after "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push"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Steven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Murawski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6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 4:15 PM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Chocolatey For the Organizations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Chocolatey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9442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@KevinMarquette #PSHSummit #KM404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</TotalTime>
  <Words>311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Publishing and Managing Modules in an Internal Repository</vt:lpstr>
      <vt:lpstr>Modules at </vt:lpstr>
      <vt:lpstr>How do you distribute PowerShell?</vt:lpstr>
      <vt:lpstr>What if you had your own PSGallery?</vt:lpstr>
      <vt:lpstr>PowerPoint Presentation</vt:lpstr>
      <vt:lpstr>PowerShell Gallery</vt:lpstr>
      <vt:lpstr>PowerPoint Presentation</vt:lpstr>
      <vt:lpstr>Continuous Delivery</vt:lpstr>
      <vt:lpstr>Related Sessions This Week</vt:lpstr>
      <vt:lpstr>PowerShellExplained.com</vt:lpstr>
      <vt:lpstr>PowerPoint Presentation</vt:lpstr>
      <vt:lpstr>About Kevin Marquette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Kevin Marquette</cp:lastModifiedBy>
  <cp:revision>27</cp:revision>
  <dcterms:created xsi:type="dcterms:W3CDTF">2017-08-03T21:53:21Z</dcterms:created>
  <dcterms:modified xsi:type="dcterms:W3CDTF">2019-04-15T04:03:26Z</dcterms:modified>
</cp:coreProperties>
</file>