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DEMO</a:t>
            </a:r>
            <a:endParaRPr lang="en-US" sz="8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/>
              <a:t>DESIGN</a:t>
            </a:r>
            <a:r>
              <a:rPr lang="en-US" sz="4400" baseline="0" dirty="0" smtClean="0"/>
              <a:t> </a:t>
            </a:r>
            <a:r>
              <a:rPr lang="en-US" sz="4400" dirty="0" smtClean="0"/>
              <a:t>NOTES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THAN</a:t>
            </a:r>
            <a:r>
              <a:rPr lang="en-US" sz="8000" b="1" baseline="0" dirty="0" smtClean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Please use the event app or </a:t>
            </a:r>
            <a:r>
              <a:rPr lang="en-US" sz="2400" b="0" dirty="0" err="1" smtClean="0"/>
              <a:t>Sched.com</a:t>
            </a:r>
            <a:r>
              <a:rPr lang="en-US" sz="2400" b="0" dirty="0" smtClean="0"/>
              <a:t> to submit a session rating!</a:t>
            </a:r>
            <a:endParaRPr lang="en-US" sz="2400" b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Notes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These slides are hidden, and will not display when presenting.</a:t>
            </a:r>
          </a:p>
          <a:p>
            <a:r>
              <a:rPr lang="en-US" dirty="0" smtClean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are responsible for sharing your deck, your code, or anything else you like.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Sched.com</a:t>
            </a:r>
            <a:r>
              <a:rPr lang="en-US" dirty="0" smtClean="0"/>
              <a:t>, or you can use another location. It’s entirely up to you.</a:t>
            </a:r>
          </a:p>
          <a:p>
            <a:r>
              <a:rPr lang="en-US" dirty="0" smtClean="0"/>
              <a:t>We suggest including a shortened URL at the end of the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Please modify console, ISE, or VS Code colors to use a high-contrast color scheme.</a:t>
            </a:r>
          </a:p>
          <a:p>
            <a:r>
              <a:rPr lang="en-US" dirty="0" smtClean="0"/>
              <a:t>“Light” themes often work better, especially when combined with bold fonts and dark text colors.</a:t>
            </a:r>
          </a:p>
          <a:p>
            <a:r>
              <a:rPr lang="en-US" dirty="0" smtClean="0"/>
              <a:t>Jack up the font size so your code is legible at the back of the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strongly recommend the use of VS Code </a:t>
            </a:r>
            <a:r>
              <a:rPr lang="mr-IN" dirty="0" smtClean="0"/>
              <a:t>–</a:t>
            </a:r>
            <a:r>
              <a:rPr lang="en-US" dirty="0" smtClean="0"/>
              <a:t> all attendees can get it, and we’d like them to get used to it</a:t>
            </a:r>
          </a:p>
          <a:p>
            <a:r>
              <a:rPr lang="en-US" dirty="0" smtClean="0"/>
              <a:t>We recommend the Light+ theme</a:t>
            </a:r>
          </a:p>
          <a:p>
            <a:r>
              <a:rPr lang="en-US" dirty="0" smtClean="0"/>
              <a:t>Use the Zoom feature to raise the font size consistently throughout the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Please do not include graphics or videos you found on the Internet unless you have </a:t>
            </a:r>
            <a:r>
              <a:rPr lang="en-US" b="1" dirty="0" smtClean="0"/>
              <a:t>explicit permission from their owner</a:t>
            </a:r>
            <a:r>
              <a:rPr lang="en-US" dirty="0" smtClean="0"/>
              <a:t> to use them.</a:t>
            </a:r>
          </a:p>
          <a:p>
            <a:r>
              <a:rPr lang="en-US" dirty="0" smtClean="0"/>
              <a:t>We have had take-down notices in the past and would like to avoid this.</a:t>
            </a:r>
          </a:p>
          <a:p>
            <a:r>
              <a:rPr lang="en-US" dirty="0" smtClean="0"/>
              <a:t>When in doubt, skip the silly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default slides to a Creative Commons attribution, </a:t>
            </a:r>
            <a:r>
              <a:rPr lang="en-US" dirty="0" err="1" smtClean="0"/>
              <a:t>sharealike</a:t>
            </a:r>
            <a:r>
              <a:rPr lang="en-US" dirty="0" smtClean="0"/>
              <a:t>, noncommercial license</a:t>
            </a:r>
          </a:p>
          <a:p>
            <a:r>
              <a:rPr lang="en-US" dirty="0" smtClean="0"/>
              <a:t>You’re welcome to state a different copyright policy. If you do, please remove the CC logos</a:t>
            </a:r>
            <a:r>
              <a:rPr lang="en-US" smtClean="0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Please leave the boilerplate slide at the end of the presentation, and leave it on-screen as you end.</a:t>
            </a:r>
          </a:p>
          <a:p>
            <a:r>
              <a:rPr lang="en-US" dirty="0" smtClean="0"/>
              <a:t>During your “Final Q&amp;A” is a good time to bring that slide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294</Words>
  <Application>Microsoft Macintosh PowerPoint</Application>
  <PresentationFormat>Widescreen</PresentationFormat>
  <Paragraphs>25</Paragraphs>
  <Slides>11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Donald Jones</cp:lastModifiedBy>
  <cp:revision>4</cp:revision>
  <dcterms:created xsi:type="dcterms:W3CDTF">2017-08-03T21:53:21Z</dcterms:created>
  <dcterms:modified xsi:type="dcterms:W3CDTF">2017-08-04T17:53:09Z</dcterms:modified>
</cp:coreProperties>
</file>