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2"/>
  </p:notesMasterIdLst>
  <p:sldIdLst>
    <p:sldId id="258" r:id="rId5"/>
    <p:sldId id="261" r:id="rId6"/>
    <p:sldId id="269" r:id="rId7"/>
    <p:sldId id="263" r:id="rId8"/>
    <p:sldId id="265" r:id="rId9"/>
    <p:sldId id="270" r:id="rId10"/>
    <p:sldId id="259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96" autoAdjust="0"/>
    <p:restoredTop sz="96200" autoAdjust="0"/>
  </p:normalViewPr>
  <p:slideViewPr>
    <p:cSldViewPr snapToGrid="0">
      <p:cViewPr varScale="1">
        <p:scale>
          <a:sx n="97" d="100"/>
          <a:sy n="97" d="100"/>
        </p:scale>
        <p:origin x="86" y="261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554DD-0634-440A-913C-C24A72279A5F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1589FF-F38D-4D49-8291-4640B3CA2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4305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1589FF-F38D-4D49-8291-4640B3CA231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3946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4/27/2022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sv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screen shot of a computer&#10;&#10;Description automatically generated">
            <a:extLst>
              <a:ext uri="{FF2B5EF4-FFF2-40B4-BE49-F238E27FC236}">
                <a16:creationId xmlns:a16="http://schemas.microsoft.com/office/drawing/2014/main" id="{F1AB2C95-16FC-48F5-843F-958A785E9224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-6993" y="6105401"/>
            <a:ext cx="12192000" cy="804519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81CF6BFE-1C36-4BBB-8893-34134FCA6E38}"/>
              </a:ext>
            </a:extLst>
          </p:cNvPr>
          <p:cNvSpPr/>
          <p:nvPr userDrawn="1"/>
        </p:nvSpPr>
        <p:spPr>
          <a:xfrm>
            <a:off x="4240693" y="6179700"/>
            <a:ext cx="3149722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#PSHSummit</a:t>
            </a:r>
          </a:p>
        </p:txBody>
      </p:sp>
      <p:sp>
        <p:nvSpPr>
          <p:cNvPr id="8" name="Rectangle 7"/>
          <p:cNvSpPr/>
          <p:nvPr/>
        </p:nvSpPr>
        <p:spPr>
          <a:xfrm>
            <a:off x="10438015" y="5275299"/>
            <a:ext cx="1482436" cy="58042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B7979B00-451E-44BA-B3D6-8140AC51D90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351" y="6212412"/>
            <a:ext cx="1482436" cy="522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1E22FE05-6583-4772-B050-89EDD70D2994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0869703" y="6209241"/>
            <a:ext cx="1157639" cy="52569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powershellexplained.com/2017-05-30-Powershell-your-first-PSScript-repository/?utm_source=pshsummit&amp;utm_medium=ppt&amp;utm_content=related" TargetMode="External"/><Relationship Id="rId7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owershellexplained.com/2017-01-21-powershell-module-continious-delivery-pipeline/?utm_source=pshsummit&amp;utm_medium=ppt&amp;utm_content=related" TargetMode="External"/><Relationship Id="rId5" Type="http://schemas.openxmlformats.org/officeDocument/2006/relationships/hyperlink" Target="https://powershellexplained.com/2018-03-06-Powershell-Managing-community-modules/?utm_source=pshsummit&amp;utm_medium=ppt&amp;utm_content=related" TargetMode="External"/><Relationship Id="rId4" Type="http://schemas.openxmlformats.org/officeDocument/2006/relationships/hyperlink" Target="https://powershellexplained.com/2018-03-03-Powershell-Using-a-NuGet-server-for-a-PSRepository/?utm_source=pshsummit&amp;utm_medium=ppt&amp;utm_content=related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hyperlink" Target="mailto:KevMar@gmail.co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0C55E-7662-428D-8C14-BDF4B3372E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Publishing and Managing Modules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1419A1-FBB0-446E-B097-EB7C554C63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with an Internal Repository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A2FC4A-AD89-4944-8C57-FEF27A640D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0739" y="25729"/>
            <a:ext cx="1365663" cy="1365663"/>
          </a:xfrm>
          <a:prstGeom prst="ellipse">
            <a:avLst/>
          </a:prstGeom>
          <a:ln w="63500" cap="rnd">
            <a:solidFill>
              <a:schemeClr val="bg1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10123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2EB9E-ED6F-405E-9A82-3ACC8E6F4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20"/>
            <a:ext cx="9603275" cy="687950"/>
          </a:xfrm>
        </p:spPr>
        <p:txBody>
          <a:bodyPr/>
          <a:lstStyle/>
          <a:p>
            <a:r>
              <a:rPr lang="en-US" dirty="0"/>
              <a:t>My Largest PowerShell Environment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64EBE9-14D4-4173-B9FE-66787EA35D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+30 Internal Modules</a:t>
            </a:r>
          </a:p>
          <a:p>
            <a:pPr lvl="1"/>
            <a:r>
              <a:rPr lang="en-US" dirty="0"/>
              <a:t>+700 Functions</a:t>
            </a:r>
          </a:p>
          <a:p>
            <a:r>
              <a:rPr lang="en-US" dirty="0"/>
              <a:t>5 Open Source Modules</a:t>
            </a:r>
          </a:p>
          <a:p>
            <a:r>
              <a:rPr lang="en-US" dirty="0"/>
              <a:t>6 Open Source Modules from Kevin Marquette</a:t>
            </a:r>
          </a:p>
          <a:p>
            <a:r>
              <a:rPr lang="en-US" dirty="0"/>
              <a:t>5 Modified Open Source Modules</a:t>
            </a:r>
          </a:p>
          <a:p>
            <a:r>
              <a:rPr lang="en-US" dirty="0"/>
              <a:t>18 Re-hosted Modules from </a:t>
            </a:r>
            <a:r>
              <a:rPr lang="en-US" dirty="0" err="1"/>
              <a:t>PowerShellGallery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154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2375" y="843620"/>
            <a:ext cx="8040583" cy="1325563"/>
          </a:xfrm>
        </p:spPr>
        <p:txBody>
          <a:bodyPr/>
          <a:lstStyle/>
          <a:p>
            <a:r>
              <a:rPr lang="en-US" dirty="0"/>
              <a:t>How do you distribute PowerShell?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2375" y="1898058"/>
            <a:ext cx="7446818" cy="4351338"/>
          </a:xfrm>
        </p:spPr>
        <p:txBody>
          <a:bodyPr/>
          <a:lstStyle/>
          <a:p>
            <a:r>
              <a:rPr lang="en-US" dirty="0"/>
              <a:t>Email</a:t>
            </a:r>
          </a:p>
          <a:p>
            <a:r>
              <a:rPr lang="en-US" dirty="0"/>
              <a:t>USB Drives</a:t>
            </a:r>
          </a:p>
          <a:p>
            <a:r>
              <a:rPr lang="en-US" dirty="0"/>
              <a:t>File Share</a:t>
            </a:r>
          </a:p>
          <a:p>
            <a:r>
              <a:rPr lang="en-US" dirty="0"/>
              <a:t>Source Control</a:t>
            </a:r>
          </a:p>
          <a:p>
            <a:r>
              <a:rPr lang="en-US" dirty="0"/>
              <a:t>PowerShell Gallery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14863"/>
            <a:ext cx="5938836" cy="309201"/>
          </a:xfrm>
        </p:spPr>
        <p:txBody>
          <a:bodyPr/>
          <a:lstStyle/>
          <a:p>
            <a:r>
              <a:rPr lang="en-US"/>
              <a:t>@KevinMarquette #PSHSummit #KM404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49382" y="4963728"/>
            <a:ext cx="1082095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Send-</a:t>
            </a:r>
            <a:r>
              <a:rPr lang="en-US" sz="8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MailMessage</a:t>
            </a:r>
            <a:endParaRPr lang="en-US" sz="8800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9382" y="4967514"/>
            <a:ext cx="1082095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Copy-Item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49382" y="4959942"/>
            <a:ext cx="1082095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git</a:t>
            </a:r>
            <a:r>
              <a:rPr lang="en-US" sz="8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push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49382" y="5049636"/>
            <a:ext cx="1082095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Publish-Module</a:t>
            </a:r>
          </a:p>
        </p:txBody>
      </p:sp>
    </p:spTree>
    <p:extLst>
      <p:ext uri="{BB962C8B-B14F-4D97-AF65-F5344CB8AC3E}">
        <p14:creationId xmlns:p14="http://schemas.microsoft.com/office/powerpoint/2010/main" val="1728601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5" grpId="1"/>
      <p:bldP spid="6" grpId="0"/>
      <p:bldP spid="6" grpId="1"/>
      <p:bldP spid="7" grpId="0"/>
      <p:bldP spid="7" grpId="1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3DB82-0961-4807-863F-C59DCB93E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if you had your own PSGallery?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11B111-76AC-4639-ADD9-1606AF7BBC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Find-Module</a:t>
            </a:r>
          </a:p>
          <a:p>
            <a:r>
              <a:rPr lang="en-US" dirty="0"/>
              <a:t>Install-Module</a:t>
            </a:r>
          </a:p>
          <a:p>
            <a:r>
              <a:rPr lang="en-US" dirty="0"/>
              <a:t>Locally installed</a:t>
            </a:r>
          </a:p>
          <a:p>
            <a:r>
              <a:rPr lang="en-US" dirty="0"/>
              <a:t>Auto loading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E701A5-5601-4458-BCF5-1299B19EF427}"/>
              </a:ext>
            </a:extLst>
          </p:cNvPr>
          <p:cNvSpPr txBox="1"/>
          <p:nvPr/>
        </p:nvSpPr>
        <p:spPr>
          <a:xfrm>
            <a:off x="953272" y="4798075"/>
            <a:ext cx="1082095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Install-Module</a:t>
            </a:r>
          </a:p>
        </p:txBody>
      </p:sp>
    </p:spTree>
    <p:extLst>
      <p:ext uri="{BB962C8B-B14F-4D97-AF65-F5344CB8AC3E}">
        <p14:creationId xmlns:p14="http://schemas.microsoft.com/office/powerpoint/2010/main" val="648223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87A3B-8E05-4EB4-A9A3-FE665B2F7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Show me the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B61E8E-68B0-4B97-BA8F-1B3F193071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 Repository Creation and Publishing</a:t>
            </a:r>
          </a:p>
          <a:p>
            <a:r>
              <a:rPr lang="en-US" dirty="0"/>
              <a:t>Using a NuGet Feed</a:t>
            </a:r>
          </a:p>
          <a:p>
            <a:r>
              <a:rPr lang="en-US" dirty="0"/>
              <a:t>Publish Module Scripts</a:t>
            </a:r>
          </a:p>
          <a:p>
            <a:r>
              <a:rPr lang="en-US" dirty="0"/>
              <a:t>Hosting public modules internally</a:t>
            </a:r>
          </a:p>
          <a:p>
            <a:r>
              <a:rPr lang="en-US" dirty="0"/>
              <a:t>System Bootstrapping</a:t>
            </a:r>
          </a:p>
        </p:txBody>
      </p:sp>
    </p:spTree>
    <p:extLst>
      <p:ext uri="{BB962C8B-B14F-4D97-AF65-F5344CB8AC3E}">
        <p14:creationId xmlns:p14="http://schemas.microsoft.com/office/powerpoint/2010/main" val="2129600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87A3B-8E05-4EB4-A9A3-FE665B2F7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PowerShellExplained.com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B61E8E-68B0-4B97-BA8F-1B3F193071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Related Articles:</a:t>
            </a:r>
            <a:endParaRPr lang="en-US" dirty="0">
              <a:solidFill>
                <a:srgbClr val="6EAC1C"/>
              </a:solidFill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Your first internal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PSRepository</a:t>
            </a:r>
            <a:endParaRPr lang="en-US" dirty="0">
              <a:solidFill>
                <a:schemeClr val="accent1">
                  <a:lumMod val="75000"/>
                </a:schemeClr>
              </a:solidFill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Using a NuGet server for a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PSRepository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Publishing community modules to a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PSRepository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Let's build the CI/CD pipeline for a new module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C64A10-25DB-44D4-9EF9-3AD9D16EB12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0421" y="40699"/>
            <a:ext cx="1365663" cy="1365663"/>
          </a:xfrm>
          <a:prstGeom prst="ellipse">
            <a:avLst/>
          </a:prstGeom>
          <a:ln w="63500" cap="rnd">
            <a:solidFill>
              <a:schemeClr val="bg1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443889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F07BF-05A3-40DA-A357-8BC1AFFA9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About Kevin Marquette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C4019E1-548D-4A63-B12C-EB9E5F3E9B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4"/>
            <a:ext cx="6003015" cy="3450613"/>
          </a:xfrm>
        </p:spPr>
        <p:txBody>
          <a:bodyPr>
            <a:normAutofit/>
          </a:bodyPr>
          <a:lstStyle/>
          <a:p>
            <a:r>
              <a:rPr lang="en-US" dirty="0"/>
              <a:t>PowerShellExplained.com Founder</a:t>
            </a:r>
          </a:p>
          <a:p>
            <a:r>
              <a:rPr lang="en-US" dirty="0"/>
              <a:t>Microsoft PowerShell MVP 2018-2022</a:t>
            </a:r>
          </a:p>
          <a:p>
            <a:r>
              <a:rPr lang="en-US" dirty="0"/>
              <a:t>2018 PowerShell Community Hero</a:t>
            </a:r>
          </a:p>
          <a:p>
            <a:r>
              <a:rPr lang="en-US" dirty="0"/>
              <a:t>SoCal PowerShell User Group Founder</a:t>
            </a:r>
          </a:p>
          <a:p>
            <a:r>
              <a:rPr lang="en-US" dirty="0"/>
              <a:t>@KevinMarquette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KevMar@gmail.com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B733C3F-9682-42F2-95C8-440BBDB77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49537" y="2012810"/>
            <a:ext cx="3108945" cy="3453535"/>
            <a:chOff x="7807230" y="2012810"/>
            <a:chExt cx="3251252" cy="3459865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DAA79E5-501E-47F1-B927-7C05579F70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0" y="2012810"/>
              <a:ext cx="3251252" cy="3459865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1905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F65AAE0-FA0E-4FC3-95C8-629AB65414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1" y="2026142"/>
              <a:ext cx="3251250" cy="3440203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762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w="38100" h="38100"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Picture 10" descr="A person with a beard and glasses&#10;&#10;Description automatically generated with medium confidence">
            <a:extLst>
              <a:ext uri="{FF2B5EF4-FFF2-40B4-BE49-F238E27FC236}">
                <a16:creationId xmlns:a16="http://schemas.microsoft.com/office/drawing/2014/main" id="{0E5F3F7F-1AEB-43EB-BE6C-DD5255CE491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1587" b="2"/>
          <a:stretch/>
        </p:blipFill>
        <p:spPr>
          <a:xfrm>
            <a:off x="8128756" y="2174242"/>
            <a:ext cx="2762372" cy="3124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78606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4F7FF22093805478C1AC3DECA046AE2" ma:contentTypeVersion="8" ma:contentTypeDescription="Create a new document." ma:contentTypeScope="" ma:versionID="355f70b62edaa6431edc676a4e077378">
  <xsd:schema xmlns:xsd="http://www.w3.org/2001/XMLSchema" xmlns:xs="http://www.w3.org/2001/XMLSchema" xmlns:p="http://schemas.microsoft.com/office/2006/metadata/properties" xmlns:ns3="645951c4-77b2-4271-8f10-a0d3c1e36172" xmlns:ns4="4999cf13-cb53-4a3d-a90e-c2f6e51a4028" targetNamespace="http://schemas.microsoft.com/office/2006/metadata/properties" ma:root="true" ma:fieldsID="2227e73c82c8b7740b460282c33c29e7" ns3:_="" ns4:_="">
    <xsd:import namespace="645951c4-77b2-4271-8f10-a0d3c1e36172"/>
    <xsd:import namespace="4999cf13-cb53-4a3d-a90e-c2f6e51a402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45951c4-77b2-4271-8f10-a0d3c1e3617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999cf13-cb53-4a3d-a90e-c2f6e51a402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B8DF68D-5FB3-440F-B135-BC13D85A75A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45951c4-77b2-4271-8f10-a0d3c1e36172"/>
    <ds:schemaRef ds:uri="4999cf13-cb53-4a3d-a90e-c2f6e51a402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C22064C-1319-48D9-99A8-E6155754BCC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2A6475F-74BE-49E2-AA53-D5190570A614}">
  <ds:schemaRefs>
    <ds:schemaRef ds:uri="645951c4-77b2-4271-8f10-a0d3c1e36172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4999cf13-cb53-4a3d-a90e-c2f6e51a4028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18823</TotalTime>
  <Words>165</Words>
  <Application>Microsoft Office PowerPoint</Application>
  <PresentationFormat>Widescreen</PresentationFormat>
  <Paragraphs>46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Consolas</vt:lpstr>
      <vt:lpstr>Gill Sans MT</vt:lpstr>
      <vt:lpstr>Gallery</vt:lpstr>
      <vt:lpstr>Publishing and Managing Modules</vt:lpstr>
      <vt:lpstr>My Largest PowerShell Environment </vt:lpstr>
      <vt:lpstr>How do you distribute PowerShell?</vt:lpstr>
      <vt:lpstr>What if you had your own PSGallery?</vt:lpstr>
      <vt:lpstr>Show me the code</vt:lpstr>
      <vt:lpstr>PowerShellExplained.com</vt:lpstr>
      <vt:lpstr>About Kevin Marquette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notes</dc:title>
  <dc:creator>James Petty</dc:creator>
  <cp:lastModifiedBy>Kevin Marquette</cp:lastModifiedBy>
  <cp:revision>34</cp:revision>
  <dcterms:created xsi:type="dcterms:W3CDTF">2020-10-05T21:13:15Z</dcterms:created>
  <dcterms:modified xsi:type="dcterms:W3CDTF">2022-04-27T17:58:18Z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0x010100F4F7FF22093805478C1AC3DECA046AE2</vt:lpwstr>
  </property>
</Properties>
</file>