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8" r:id="rId5"/>
    <p:sldId id="272" r:id="rId6"/>
    <p:sldId id="27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6200" autoAdjust="0"/>
  </p:normalViewPr>
  <p:slideViewPr>
    <p:cSldViewPr snapToGrid="0">
      <p:cViewPr varScale="1">
        <p:scale>
          <a:sx n="97" d="100"/>
          <a:sy n="97" d="100"/>
        </p:scale>
        <p:origin x="86" y="2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54DD-0634-440A-913C-C24A72279A5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89FF-F38D-4D49-8291-4640B3CA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Pester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PowerShell Testing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2FC4A-AD89-4944-8C57-FEF27A64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39" y="25729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6616-4392-4347-8423-33AB0C2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Testing?  What’s that?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D21D-7E1A-42C5-B1B1-22B08B8B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Operational Validation</a:t>
            </a:r>
          </a:p>
        </p:txBody>
      </p:sp>
    </p:spTree>
    <p:extLst>
      <p:ext uri="{BB962C8B-B14F-4D97-AF65-F5344CB8AC3E}">
        <p14:creationId xmlns:p14="http://schemas.microsoft.com/office/powerpoint/2010/main" val="11196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BEC-BFB1-4D60-98AE-CF2727E9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974A-3EC1-4E7A-BAFC-C6671EB0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KevMar@gmail.com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18867</TotalTime>
  <Words>49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Pester in Action</vt:lpstr>
      <vt:lpstr>Testing?  What’s that? </vt:lpstr>
      <vt:lpstr>Show me the Code</vt:lpstr>
      <vt:lpstr>About Kevin Marquette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36</cp:revision>
  <dcterms:created xsi:type="dcterms:W3CDTF">2020-10-05T21:13:15Z</dcterms:created>
  <dcterms:modified xsi:type="dcterms:W3CDTF">2022-04-28T10:47:39Z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