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Pester in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11" y="539932"/>
            <a:ext cx="8799991" cy="11996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Kevin Marquette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739537"/>
            <a:ext cx="5084979" cy="4069080"/>
          </a:xfrm>
        </p:spPr>
        <p:txBody>
          <a:bodyPr>
            <a:normAutofit/>
          </a:bodyPr>
          <a:lstStyle/>
          <a:p>
            <a:r>
              <a:rPr lang="en-US" sz="2000" dirty="0"/>
              <a:t>Principal DevOps </a:t>
            </a:r>
            <a:r>
              <a:rPr lang="en-US" sz="2000" dirty="0" smtClean="0"/>
              <a:t>Engineer</a:t>
            </a:r>
          </a:p>
          <a:p>
            <a:r>
              <a:rPr lang="en-US" sz="2000" dirty="0" smtClean="0"/>
              <a:t>Microsoft MVP</a:t>
            </a:r>
          </a:p>
          <a:p>
            <a:r>
              <a:rPr lang="en-US" sz="2000" dirty="0" smtClean="0"/>
              <a:t>2018 PowerShell Community Hero</a:t>
            </a:r>
          </a:p>
          <a:p>
            <a:r>
              <a:rPr lang="en-US" sz="2000" dirty="0" smtClean="0"/>
              <a:t>SoCal PowerShell User Group</a:t>
            </a:r>
          </a:p>
          <a:p>
            <a:r>
              <a:rPr lang="en-US" sz="2000" dirty="0" smtClean="0"/>
              <a:t>PowerShellExplained.com</a:t>
            </a:r>
          </a:p>
          <a:p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kevmar@gmail.com</a:t>
            </a:r>
            <a:endParaRPr lang="en-US" sz="2000" dirty="0" smtClean="0"/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KevinMarquette</a:t>
            </a:r>
            <a:endParaRPr lang="en-US" sz="2000" dirty="0" smtClean="0"/>
          </a:p>
          <a:p>
            <a:r>
              <a:rPr lang="en-US" sz="2000" dirty="0" smtClean="0"/>
              <a:t>/u/</a:t>
            </a:r>
            <a:r>
              <a:rPr lang="en-US" sz="2000" dirty="0" err="1" smtClean="0"/>
              <a:t>KevMar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52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Pester in Action</vt:lpstr>
      <vt:lpstr>Kevin Marquette</vt:lpstr>
    </vt:vector>
  </TitlesOfParts>
  <Company>loanDepot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Marquette</dc:creator>
  <cp:lastModifiedBy>Kevin Marquette</cp:lastModifiedBy>
  <cp:revision>2</cp:revision>
  <dcterms:created xsi:type="dcterms:W3CDTF">2019-03-28T21:50:13Z</dcterms:created>
  <dcterms:modified xsi:type="dcterms:W3CDTF">2019-03-28T22:05:13Z</dcterms:modified>
</cp:coreProperties>
</file>