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90" r:id="rId2"/>
  </p:sldMasterIdLst>
  <p:notesMasterIdLst>
    <p:notesMasterId r:id="rId8"/>
  </p:notesMasterIdLst>
  <p:handoutMasterIdLst>
    <p:handoutMasterId r:id="rId9"/>
  </p:handoutMasterIdLst>
  <p:sldIdLst>
    <p:sldId id="257" r:id="rId3"/>
    <p:sldId id="261" r:id="rId4"/>
    <p:sldId id="258" r:id="rId5"/>
    <p:sldId id="259" r:id="rId6"/>
    <p:sldId id="260" r:id="rId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B4769D4-6B62-4E99-B05D-2FD36B191B3F}">
          <p14:sldIdLst>
            <p14:sldId id="257"/>
            <p14:sldId id="261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851">
          <p15:clr>
            <a:srgbClr val="A4A3A4"/>
          </p15:clr>
        </p15:guide>
        <p15:guide id="4" pos="3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135F"/>
    <a:srgbClr val="0B8643"/>
    <a:srgbClr val="A2ACAB"/>
    <a:srgbClr val="2430A0"/>
    <a:srgbClr val="0019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3345" autoAdjust="0"/>
  </p:normalViewPr>
  <p:slideViewPr>
    <p:cSldViewPr snapToGrid="0">
      <p:cViewPr varScale="1">
        <p:scale>
          <a:sx n="83" d="100"/>
          <a:sy n="83" d="100"/>
        </p:scale>
        <p:origin x="1435" y="48"/>
      </p:cViewPr>
      <p:guideLst>
        <p:guide orient="horz" pos="2160"/>
        <p:guide pos="2880"/>
        <p:guide orient="horz" pos="851"/>
        <p:guide pos="3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FFA3D4F-30E8-46D8-A20E-BAD9750A40DC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FDEB2B9-2465-4E7E-B3D0-FA2F3FE2E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651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3084A2-9520-4267-8B38-F61FB6999CBA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72CCAE-4401-48FE-9A8C-C1C20509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726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98953"/>
            <a:ext cx="7772400" cy="734647"/>
          </a:xfrm>
        </p:spPr>
        <p:txBody>
          <a:bodyPr lIns="0" tIns="0" rIns="0" bIns="0" anchor="t" anchorCtr="0">
            <a:noAutofit/>
          </a:bodyPr>
          <a:lstStyle>
            <a:lvl1pPr algn="l">
              <a:defRPr sz="4000">
                <a:solidFill>
                  <a:srgbClr val="1A094C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304684"/>
            <a:ext cx="6858000" cy="3153178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accent4"/>
                </a:solidFill>
                <a:latin typeface="Calibri Light"/>
                <a:cs typeface="Calibri Ligh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4CDAB768-007F-7546-896C-54D1DE71250B}" type="datetime1">
              <a:rPr lang="en-US" smtClean="0"/>
              <a:pPr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35505528-3138-4CC3-AFE0-8FEC08E92F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831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98953"/>
            <a:ext cx="7772400" cy="734647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70000"/>
              </a:lnSpc>
              <a:defRPr sz="600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109018"/>
            <a:ext cx="6858000" cy="3153178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tx2"/>
                </a:solidFill>
                <a:latin typeface="Calibri Light"/>
                <a:cs typeface="Calibri Ligh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E2AC5C-E43C-DD4E-A6B4-3474C315A3A7}" type="datetime1">
              <a:rPr lang="en-US" smtClean="0"/>
              <a:t>11/4/2015</a:t>
            </a:fld>
            <a:endParaRPr lang="en-US" dirty="0"/>
          </a:p>
        </p:txBody>
      </p:sp>
      <p:pic>
        <p:nvPicPr>
          <p:cNvPr id="5" name="Picture 4" descr="EVERI_Logo_stacked_final_CMYK-reversed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372" y="4134604"/>
            <a:ext cx="2175528" cy="281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13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3504" y="603505"/>
            <a:ext cx="7886700" cy="914400"/>
          </a:xfrm>
        </p:spPr>
        <p:txBody>
          <a:bodyPr/>
          <a:lstStyle>
            <a:lvl1pPr>
              <a:defRPr>
                <a:solidFill>
                  <a:srgbClr val="1A094C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solidFill>
                  <a:schemeClr val="accent4"/>
                </a:solidFill>
                <a:latin typeface="Calibri Light"/>
                <a:cs typeface="Calibri Light"/>
              </a:defRPr>
            </a:lvl1pPr>
            <a:lvl2pPr>
              <a:defRPr b="0" i="0">
                <a:solidFill>
                  <a:schemeClr val="accent4"/>
                </a:solidFill>
                <a:latin typeface="Calibri Light"/>
                <a:cs typeface="Calibri Light"/>
              </a:defRPr>
            </a:lvl2pPr>
            <a:lvl3pPr>
              <a:defRPr b="0" i="0">
                <a:solidFill>
                  <a:schemeClr val="accent4"/>
                </a:solidFill>
                <a:latin typeface="Calibri Light"/>
                <a:cs typeface="Calibri Light"/>
              </a:defRPr>
            </a:lvl3pPr>
            <a:lvl4pPr>
              <a:defRPr b="0" i="0">
                <a:solidFill>
                  <a:schemeClr val="accent4"/>
                </a:solidFill>
                <a:latin typeface="Calibri Light"/>
                <a:cs typeface="Calibri Light"/>
              </a:defRPr>
            </a:lvl4pPr>
            <a:lvl5pPr>
              <a:defRPr b="0" i="0">
                <a:solidFill>
                  <a:schemeClr val="accent4"/>
                </a:solidFill>
                <a:latin typeface="Calibri Light"/>
                <a:cs typeface="Calibri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3DD3EF8F-1C59-5B49-A830-C089F47DB373}" type="datetime1">
              <a:rPr lang="en-US" smtClean="0"/>
              <a:pPr/>
              <a:t>11/4/2015</a:t>
            </a:fld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35505528-3138-4CC3-AFE0-8FEC08E92F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224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709739"/>
            <a:ext cx="7886700" cy="2852737"/>
          </a:xfrm>
        </p:spPr>
        <p:txBody>
          <a:bodyPr lIns="0" tIns="0" rIns="0" bIns="0" anchor="t" anchorCtr="0">
            <a:noAutofit/>
          </a:bodyPr>
          <a:lstStyle>
            <a:lvl1pPr algn="l">
              <a:defRPr sz="6000" b="1" i="0">
                <a:solidFill>
                  <a:srgbClr val="1A094C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 b="0" i="0">
                <a:solidFill>
                  <a:schemeClr val="accent4"/>
                </a:solidFill>
                <a:latin typeface="Calibri Light"/>
                <a:cs typeface="Calibri Ligh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7C3CA799-F54F-B349-BD20-A1E7A4145B65}" type="datetime1">
              <a:rPr lang="en-US" smtClean="0"/>
              <a:pPr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35505528-3138-4CC3-AFE0-8FEC08E92F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627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lIns="0" tIns="0" rIns="0" bIns="0" anchor="t" anchorCtr="0">
            <a:noAutofit/>
          </a:bodyPr>
          <a:lstStyle>
            <a:lvl1pPr algn="l"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 lIns="0" tIns="0" rIns="0" bIns="0"/>
          <a:lstStyle>
            <a:lvl1pPr>
              <a:buClr>
                <a:schemeClr val="accent1"/>
              </a:buClr>
              <a:buSzPct val="70000"/>
              <a:defRPr/>
            </a:lvl1pPr>
            <a:lvl2pPr>
              <a:buClr>
                <a:schemeClr val="accent1"/>
              </a:buClr>
              <a:buSzPct val="70000"/>
              <a:defRPr/>
            </a:lvl2pPr>
            <a:lvl3pPr>
              <a:buClr>
                <a:schemeClr val="accent1"/>
              </a:buClr>
              <a:buSzPct val="70000"/>
              <a:defRPr/>
            </a:lvl3pPr>
            <a:lvl4pPr>
              <a:buClr>
                <a:schemeClr val="accent1"/>
              </a:buClr>
              <a:buSzPct val="70000"/>
              <a:defRPr/>
            </a:lvl4pPr>
            <a:lvl5pPr>
              <a:buClr>
                <a:schemeClr val="accent1"/>
              </a:buClr>
              <a:buSzPct val="70000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 lIns="0" tIns="0" rIns="0" bIns="0"/>
          <a:lstStyle>
            <a:lvl1pPr>
              <a:buClr>
                <a:schemeClr val="accent1"/>
              </a:buClr>
              <a:buSzPct val="70000"/>
              <a:defRPr/>
            </a:lvl1pPr>
            <a:lvl2pPr>
              <a:buClr>
                <a:schemeClr val="accent1"/>
              </a:buClr>
              <a:buSzPct val="70000"/>
              <a:defRPr/>
            </a:lvl2pPr>
            <a:lvl3pPr>
              <a:buClr>
                <a:schemeClr val="accent1"/>
              </a:buClr>
              <a:buSzPct val="70000"/>
              <a:defRPr/>
            </a:lvl3pPr>
            <a:lvl4pPr>
              <a:buClr>
                <a:schemeClr val="accent1"/>
              </a:buClr>
              <a:buSzPct val="70000"/>
              <a:defRPr/>
            </a:lvl4pPr>
            <a:lvl5pPr>
              <a:buClr>
                <a:schemeClr val="accent1"/>
              </a:buClr>
              <a:buSzPct val="70000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B6C61"/>
                </a:solidFill>
              </a:defRPr>
            </a:lvl1pPr>
          </a:lstStyle>
          <a:p>
            <a:fld id="{14DEBCE7-1C5B-4047-A45B-30B93693A315}" type="datetime1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B6C6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B6C61"/>
                </a:solidFill>
              </a:defRPr>
            </a:lvl1pPr>
          </a:lstStyle>
          <a:p>
            <a:fld id="{35505528-3138-4CC3-AFE0-8FEC08E92F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19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0"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Calibri Light"/>
                <a:cs typeface="Calibri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buClr>
                <a:schemeClr val="accent1"/>
              </a:buClr>
              <a:buSzPct val="70000"/>
              <a:defRPr b="0" i="0">
                <a:latin typeface="Calibri Light"/>
                <a:cs typeface="Calibri Light"/>
              </a:defRPr>
            </a:lvl1pPr>
            <a:lvl2pPr>
              <a:buClr>
                <a:schemeClr val="accent1"/>
              </a:buClr>
              <a:buSzPct val="70000"/>
              <a:defRPr b="0" i="0">
                <a:latin typeface="Calibri Light"/>
                <a:cs typeface="Calibri Light"/>
              </a:defRPr>
            </a:lvl2pPr>
            <a:lvl3pPr>
              <a:buClr>
                <a:schemeClr val="accent1"/>
              </a:buClr>
              <a:buSzPct val="70000"/>
              <a:defRPr b="0" i="0">
                <a:latin typeface="Calibri Light"/>
                <a:cs typeface="Calibri Light"/>
              </a:defRPr>
            </a:lvl3pPr>
            <a:lvl4pPr>
              <a:buClr>
                <a:schemeClr val="accent1"/>
              </a:buClr>
              <a:buSzPct val="70000"/>
              <a:defRPr b="0" i="0">
                <a:latin typeface="Calibri Light"/>
                <a:cs typeface="Calibri Light"/>
              </a:defRPr>
            </a:lvl4pPr>
            <a:lvl5pPr>
              <a:buClr>
                <a:schemeClr val="accent1"/>
              </a:buClr>
              <a:buSzPct val="70000"/>
              <a:defRPr b="0" i="0">
                <a:latin typeface="Calibri Light"/>
                <a:cs typeface="Calibri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0"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Calibri Light"/>
                <a:cs typeface="Calibri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buClr>
                <a:schemeClr val="accent1"/>
              </a:buClr>
              <a:buSzPct val="70000"/>
              <a:defRPr b="0" i="0">
                <a:latin typeface="Calibri Light"/>
                <a:cs typeface="Calibri Light"/>
              </a:defRPr>
            </a:lvl1pPr>
            <a:lvl2pPr>
              <a:buClr>
                <a:schemeClr val="accent1"/>
              </a:buClr>
              <a:buSzPct val="70000"/>
              <a:defRPr b="0" i="0">
                <a:latin typeface="Calibri Light"/>
                <a:cs typeface="Calibri Light"/>
              </a:defRPr>
            </a:lvl2pPr>
            <a:lvl3pPr>
              <a:buClr>
                <a:schemeClr val="accent1"/>
              </a:buClr>
              <a:buSzPct val="70000"/>
              <a:defRPr b="0" i="0">
                <a:latin typeface="Calibri Light"/>
                <a:cs typeface="Calibri Light"/>
              </a:defRPr>
            </a:lvl3pPr>
            <a:lvl4pPr>
              <a:buClr>
                <a:schemeClr val="accent1"/>
              </a:buClr>
              <a:buSzPct val="70000"/>
              <a:defRPr b="0" i="0">
                <a:latin typeface="Calibri Light"/>
                <a:cs typeface="Calibri Light"/>
              </a:defRPr>
            </a:lvl4pPr>
            <a:lvl5pPr>
              <a:buClr>
                <a:schemeClr val="accent1"/>
              </a:buClr>
              <a:buSzPct val="70000"/>
              <a:defRPr b="0" i="0">
                <a:latin typeface="Calibri Light"/>
                <a:cs typeface="Calibri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solidFill>
                  <a:srgbClr val="6B6C61"/>
                </a:solidFill>
              </a:defRPr>
            </a:lvl1pPr>
          </a:lstStyle>
          <a:p>
            <a:fld id="{6B10A31F-2667-8940-8A66-E89D7131A4B0}" type="datetime1">
              <a:rPr lang="en-US" smtClean="0"/>
              <a:t>11/4/2015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rgbClr val="6B6C6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solidFill>
                  <a:srgbClr val="6B6C61"/>
                </a:solidFill>
              </a:defRPr>
            </a:lvl1pPr>
          </a:lstStyle>
          <a:p>
            <a:fld id="{35505528-3138-4CC3-AFE0-8FEC08E92F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03504" y="603505"/>
            <a:ext cx="7886700" cy="914400"/>
          </a:xfrm>
        </p:spPr>
        <p:txBody>
          <a:bodyPr lIns="0" tIns="0" rIns="0" bIns="0" anchor="t" anchorCtr="0">
            <a:noAutofit/>
          </a:bodyPr>
          <a:lstStyle>
            <a:lvl1pPr algn="l"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874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rgbClr val="1A094C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B6C61"/>
                </a:solidFill>
              </a:defRPr>
            </a:lvl1pPr>
          </a:lstStyle>
          <a:p>
            <a:fld id="{75AE1883-778C-3448-9E86-E78ED101D1C0}" type="datetime1">
              <a:rPr lang="en-US" smtClean="0"/>
              <a:t>11/4/2015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B6C6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B6C61"/>
                </a:solidFill>
              </a:defRPr>
            </a:lvl1pPr>
          </a:lstStyle>
          <a:p>
            <a:fld id="{35505528-3138-4CC3-AFE0-8FEC08E92F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89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B6C61"/>
                </a:solidFill>
              </a:defRPr>
            </a:lvl1pPr>
          </a:lstStyle>
          <a:p>
            <a:fld id="{DC245A8E-9B13-4C4E-8CA3-839AA81BD432}" type="datetime1">
              <a:rPr lang="en-US" smtClean="0"/>
              <a:t>11/4/2015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B6C6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B6C61"/>
                </a:solidFill>
              </a:defRPr>
            </a:lvl1pPr>
          </a:lstStyle>
          <a:p>
            <a:fld id="{35505528-3138-4CC3-AFE0-8FEC08E92F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00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98953"/>
            <a:ext cx="7772400" cy="734647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70000"/>
              </a:lnSpc>
              <a:defRPr sz="600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109018"/>
            <a:ext cx="6858000" cy="3153178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tx2"/>
                </a:solidFill>
                <a:latin typeface="Calibri Light"/>
                <a:cs typeface="Calibri Ligh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75B1CAC-542E-DC43-B7FC-0F16C9A0C0D4}" type="datetime1">
              <a:rPr lang="en-US" smtClean="0"/>
              <a:t>11/4/2015</a:t>
            </a:fld>
            <a:endParaRPr lang="en-US" dirty="0"/>
          </a:p>
        </p:txBody>
      </p:sp>
      <p:pic>
        <p:nvPicPr>
          <p:cNvPr id="5" name="Picture 4" descr="EVERI_Logo_stacked_final_CMYK-reversed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372" y="4134604"/>
            <a:ext cx="2175528" cy="281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935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3504" y="603505"/>
            <a:ext cx="7886700" cy="914400"/>
          </a:xfrm>
        </p:spPr>
        <p:txBody>
          <a:bodyPr/>
          <a:lstStyle>
            <a:lvl1pPr>
              <a:defRPr>
                <a:solidFill>
                  <a:srgbClr val="1A094C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solidFill>
                  <a:schemeClr val="accent4"/>
                </a:solidFill>
                <a:latin typeface="Calibri Light"/>
                <a:cs typeface="Calibri Light"/>
              </a:defRPr>
            </a:lvl1pPr>
            <a:lvl2pPr>
              <a:defRPr b="0" i="0">
                <a:solidFill>
                  <a:schemeClr val="accent4"/>
                </a:solidFill>
                <a:latin typeface="Calibri Light"/>
                <a:cs typeface="Calibri Light"/>
              </a:defRPr>
            </a:lvl2pPr>
            <a:lvl3pPr>
              <a:defRPr b="0" i="0">
                <a:solidFill>
                  <a:schemeClr val="accent4"/>
                </a:solidFill>
                <a:latin typeface="Calibri Light"/>
                <a:cs typeface="Calibri Light"/>
              </a:defRPr>
            </a:lvl3pPr>
            <a:lvl4pPr>
              <a:defRPr b="0" i="0">
                <a:solidFill>
                  <a:schemeClr val="accent4"/>
                </a:solidFill>
                <a:latin typeface="Calibri Light"/>
                <a:cs typeface="Calibri Light"/>
              </a:defRPr>
            </a:lvl4pPr>
            <a:lvl5pPr>
              <a:defRPr b="0" i="0">
                <a:solidFill>
                  <a:schemeClr val="accent4"/>
                </a:solidFill>
                <a:latin typeface="Calibri Light"/>
                <a:cs typeface="Calibri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16089509-4FB8-FD42-957D-79138CE2C0F8}" type="datetime1">
              <a:rPr lang="en-US" smtClean="0"/>
              <a:pPr/>
              <a:t>11/4/2015</a:t>
            </a:fld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35505528-3138-4CC3-AFE0-8FEC08E92F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46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709739"/>
            <a:ext cx="7886700" cy="2852737"/>
          </a:xfrm>
        </p:spPr>
        <p:txBody>
          <a:bodyPr lIns="0" tIns="0" rIns="0" bIns="0" anchor="t" anchorCtr="0">
            <a:noAutofit/>
          </a:bodyPr>
          <a:lstStyle>
            <a:lvl1pPr algn="l">
              <a:defRPr sz="6000" b="1" i="0">
                <a:solidFill>
                  <a:srgbClr val="1A094C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 b="0" i="0">
                <a:solidFill>
                  <a:schemeClr val="accent4"/>
                </a:solidFill>
                <a:latin typeface="Calibri Light"/>
                <a:cs typeface="Calibri Ligh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C19575F5-6815-7346-9056-6E0DB689B76A}" type="datetime1">
              <a:rPr lang="en-US" smtClean="0"/>
              <a:pPr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35505528-3138-4CC3-AFE0-8FEC08E92F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453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lIns="0" tIns="0" rIns="0" bIns="0" anchor="t" anchorCtr="0">
            <a:noAutofit/>
          </a:bodyPr>
          <a:lstStyle>
            <a:lvl1pPr algn="l">
              <a:defRPr sz="4000" b="1" i="0">
                <a:solidFill>
                  <a:srgbClr val="1A094C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 lIns="0" tIns="0" rIns="0" bIns="0"/>
          <a:lstStyle>
            <a:lvl1pPr>
              <a:buClr>
                <a:schemeClr val="accent1"/>
              </a:buClr>
              <a:buSzPct val="70000"/>
              <a:defRPr>
                <a:solidFill>
                  <a:schemeClr val="accent4"/>
                </a:solidFill>
              </a:defRPr>
            </a:lvl1pPr>
            <a:lvl2pPr>
              <a:buClr>
                <a:schemeClr val="accent1"/>
              </a:buClr>
              <a:buSzPct val="70000"/>
              <a:defRPr>
                <a:solidFill>
                  <a:schemeClr val="accent4"/>
                </a:solidFill>
              </a:defRPr>
            </a:lvl2pPr>
            <a:lvl3pPr>
              <a:buClr>
                <a:schemeClr val="accent1"/>
              </a:buClr>
              <a:buSzPct val="70000"/>
              <a:defRPr>
                <a:solidFill>
                  <a:schemeClr val="accent4"/>
                </a:solidFill>
              </a:defRPr>
            </a:lvl3pPr>
            <a:lvl4pPr>
              <a:buClr>
                <a:schemeClr val="accent1"/>
              </a:buClr>
              <a:buSzPct val="70000"/>
              <a:defRPr>
                <a:solidFill>
                  <a:schemeClr val="accent4"/>
                </a:solidFill>
              </a:defRPr>
            </a:lvl4pPr>
            <a:lvl5pPr>
              <a:buClr>
                <a:schemeClr val="accent1"/>
              </a:buClr>
              <a:buSzPct val="70000"/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 lIns="0" tIns="0" rIns="0" bIns="0"/>
          <a:lstStyle>
            <a:lvl1pPr>
              <a:buClr>
                <a:schemeClr val="accent1"/>
              </a:buClr>
              <a:buSzPct val="70000"/>
              <a:defRPr>
                <a:solidFill>
                  <a:schemeClr val="accent4"/>
                </a:solidFill>
              </a:defRPr>
            </a:lvl1pPr>
            <a:lvl2pPr>
              <a:buClr>
                <a:schemeClr val="accent1"/>
              </a:buClr>
              <a:buSzPct val="70000"/>
              <a:defRPr>
                <a:solidFill>
                  <a:schemeClr val="accent4"/>
                </a:solidFill>
              </a:defRPr>
            </a:lvl2pPr>
            <a:lvl3pPr>
              <a:buClr>
                <a:schemeClr val="accent1"/>
              </a:buClr>
              <a:buSzPct val="70000"/>
              <a:defRPr>
                <a:solidFill>
                  <a:schemeClr val="accent4"/>
                </a:solidFill>
              </a:defRPr>
            </a:lvl3pPr>
            <a:lvl4pPr>
              <a:buClr>
                <a:schemeClr val="accent1"/>
              </a:buClr>
              <a:buSzPct val="70000"/>
              <a:defRPr>
                <a:solidFill>
                  <a:schemeClr val="accent4"/>
                </a:solidFill>
              </a:defRPr>
            </a:lvl4pPr>
            <a:lvl5pPr>
              <a:buClr>
                <a:schemeClr val="accent1"/>
              </a:buClr>
              <a:buSzPct val="70000"/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5492C0B9-63F1-544A-9E60-AFA7DF5684F3}" type="datetime1">
              <a:rPr lang="en-US" smtClean="0"/>
              <a:pPr/>
              <a:t>11/4/2015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35505528-3138-4CC3-AFE0-8FEC08E92F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873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0"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buClr>
                <a:schemeClr val="accent1"/>
              </a:buClr>
              <a:buSzPct val="70000"/>
              <a:defRPr b="0" i="0">
                <a:latin typeface="Calibri Light"/>
                <a:cs typeface="Calibri Light"/>
              </a:defRPr>
            </a:lvl1pPr>
            <a:lvl2pPr>
              <a:buClr>
                <a:schemeClr val="accent1"/>
              </a:buClr>
              <a:buSzPct val="70000"/>
              <a:defRPr b="0" i="0">
                <a:latin typeface="Calibri Light"/>
                <a:cs typeface="Calibri Light"/>
              </a:defRPr>
            </a:lvl2pPr>
            <a:lvl3pPr>
              <a:buClr>
                <a:schemeClr val="accent1"/>
              </a:buClr>
              <a:buSzPct val="70000"/>
              <a:defRPr b="0" i="0">
                <a:latin typeface="Calibri Light"/>
                <a:cs typeface="Calibri Light"/>
              </a:defRPr>
            </a:lvl3pPr>
            <a:lvl4pPr>
              <a:buClr>
                <a:schemeClr val="accent1"/>
              </a:buClr>
              <a:buSzPct val="70000"/>
              <a:defRPr b="0" i="0">
                <a:latin typeface="Calibri Light"/>
                <a:cs typeface="Calibri Light"/>
              </a:defRPr>
            </a:lvl4pPr>
            <a:lvl5pPr>
              <a:buClr>
                <a:schemeClr val="accent1"/>
              </a:buClr>
              <a:buSzPct val="70000"/>
              <a:defRPr b="0" i="0">
                <a:latin typeface="Calibri Light"/>
                <a:cs typeface="Calibri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0"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buClr>
                <a:schemeClr val="accent1"/>
              </a:buClr>
              <a:buSzPct val="70000"/>
              <a:defRPr b="0" i="0">
                <a:latin typeface="Calibri Light"/>
                <a:cs typeface="Calibri Light"/>
              </a:defRPr>
            </a:lvl1pPr>
            <a:lvl2pPr>
              <a:buClr>
                <a:schemeClr val="accent1"/>
              </a:buClr>
              <a:buSzPct val="70000"/>
              <a:defRPr b="0" i="0">
                <a:latin typeface="Calibri Light"/>
                <a:cs typeface="Calibri Light"/>
              </a:defRPr>
            </a:lvl2pPr>
            <a:lvl3pPr>
              <a:buClr>
                <a:schemeClr val="accent1"/>
              </a:buClr>
              <a:buSzPct val="70000"/>
              <a:defRPr b="0" i="0">
                <a:latin typeface="Calibri Light"/>
                <a:cs typeface="Calibri Light"/>
              </a:defRPr>
            </a:lvl3pPr>
            <a:lvl4pPr>
              <a:buClr>
                <a:schemeClr val="accent1"/>
              </a:buClr>
              <a:buSzPct val="70000"/>
              <a:defRPr b="0" i="0">
                <a:latin typeface="Calibri Light"/>
                <a:cs typeface="Calibri Light"/>
              </a:defRPr>
            </a:lvl4pPr>
            <a:lvl5pPr>
              <a:buClr>
                <a:schemeClr val="accent1"/>
              </a:buClr>
              <a:buSzPct val="70000"/>
              <a:defRPr b="0" i="0">
                <a:latin typeface="Calibri Light"/>
                <a:cs typeface="Calibri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solidFill>
                  <a:srgbClr val="6B6C61"/>
                </a:solidFill>
              </a:defRPr>
            </a:lvl1pPr>
          </a:lstStyle>
          <a:p>
            <a:fld id="{4BF77297-20E8-4442-8D2F-03571533156B}" type="datetime1">
              <a:rPr lang="en-US" smtClean="0"/>
              <a:t>11/4/2015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rgbClr val="6B6C6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solidFill>
                  <a:srgbClr val="6B6C61"/>
                </a:solidFill>
              </a:defRPr>
            </a:lvl1pPr>
          </a:lstStyle>
          <a:p>
            <a:fld id="{35505528-3138-4CC3-AFE0-8FEC08E92F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03504" y="603505"/>
            <a:ext cx="7886700" cy="914400"/>
          </a:xfrm>
        </p:spPr>
        <p:txBody>
          <a:bodyPr lIns="0" tIns="0" rIns="0" bIns="0" anchor="t" anchorCtr="0">
            <a:noAutofit/>
          </a:bodyPr>
          <a:lstStyle>
            <a:lvl1pPr algn="l">
              <a:defRPr sz="4000" b="1" i="0">
                <a:solidFill>
                  <a:srgbClr val="1A094C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210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rgbClr val="1A094C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B6C61"/>
                </a:solidFill>
              </a:defRPr>
            </a:lvl1pPr>
          </a:lstStyle>
          <a:p>
            <a:fld id="{CED8054B-246B-1C4F-8B24-87BF23617CD0}" type="datetime1">
              <a:rPr lang="en-US" smtClean="0"/>
              <a:t>11/4/2015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B6C6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B6C61"/>
                </a:solidFill>
              </a:defRPr>
            </a:lvl1pPr>
          </a:lstStyle>
          <a:p>
            <a:fld id="{35505528-3138-4CC3-AFE0-8FEC08E92F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43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B6C61"/>
                </a:solidFill>
              </a:defRPr>
            </a:lvl1pPr>
          </a:lstStyle>
          <a:p>
            <a:fld id="{66AEE19E-6F39-854A-A073-EC63269C380E}" type="datetime1">
              <a:rPr lang="en-US" smtClean="0"/>
              <a:t>11/4/2015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B6C6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B6C61"/>
                </a:solidFill>
              </a:defRPr>
            </a:lvl1pPr>
          </a:lstStyle>
          <a:p>
            <a:fld id="{35505528-3138-4CC3-AFE0-8FEC08E92F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3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98953"/>
            <a:ext cx="7772400" cy="734647"/>
          </a:xfrm>
        </p:spPr>
        <p:txBody>
          <a:bodyPr lIns="0" tIns="0" rIns="0" bIns="0" anchor="t" anchorCtr="0">
            <a:noAutofit/>
          </a:bodyPr>
          <a:lstStyle>
            <a:lvl1pPr algn="l">
              <a:defRPr sz="4000">
                <a:solidFill>
                  <a:srgbClr val="1A094C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304684"/>
            <a:ext cx="6858000" cy="3153178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accent4"/>
                </a:solidFill>
                <a:latin typeface="Calibri Light"/>
                <a:cs typeface="Calibri Ligh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959E68B5-8EFC-4548-9F61-B00FC1196B6F}" type="datetime1">
              <a:rPr lang="en-US" smtClean="0"/>
              <a:pPr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35505528-3138-4CC3-AFE0-8FEC08E92F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06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3504" y="603505"/>
            <a:ext cx="7886700" cy="914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517904"/>
            <a:ext cx="78867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2983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4"/>
                </a:solidFill>
              </a:defRPr>
            </a:lvl1pPr>
          </a:lstStyle>
          <a:p>
            <a:fld id="{25024604-F3D7-284F-9B8A-10DFF3F47D9A}" type="datetime1">
              <a:rPr lang="en-US" smtClean="0"/>
              <a:pPr/>
              <a:t>11/4/2015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57484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4"/>
                </a:solidFill>
              </a:defRPr>
            </a:lvl1pPr>
          </a:lstStyle>
          <a:p>
            <a:fld id="{35505528-3138-4CC3-AFE0-8FEC08E92F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746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1" r:id="rId3"/>
    <p:sldLayoutId id="2147483684" r:id="rId4"/>
    <p:sldLayoutId id="2147483686" r:id="rId5"/>
    <p:sldLayoutId id="2147483687" r:id="rId6"/>
    <p:sldLayoutId id="2147483688" r:id="rId7"/>
    <p:sldLayoutId id="2147483689" r:id="rId8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Calibri"/>
          <a:ea typeface="+mj-ea"/>
          <a:cs typeface="Calibri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70000"/>
        <a:buFont typeface="Arial" panose="020B0604020202020204" pitchFamily="34" charset="0"/>
        <a:buChar char="•"/>
        <a:defRPr sz="2800" b="0" i="0" kern="1200">
          <a:solidFill>
            <a:schemeClr val="accent4"/>
          </a:solidFill>
          <a:latin typeface="Calibri Light"/>
          <a:ea typeface="+mn-ea"/>
          <a:cs typeface="Calibri Light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70000"/>
        <a:buFont typeface="Arial" panose="020B0604020202020204" pitchFamily="34" charset="0"/>
        <a:buChar char="•"/>
        <a:defRPr sz="2400" b="0" i="0" kern="1200">
          <a:solidFill>
            <a:schemeClr val="accent4"/>
          </a:solidFill>
          <a:latin typeface="Calibri Light"/>
          <a:ea typeface="+mn-ea"/>
          <a:cs typeface="Calibri Light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70000"/>
        <a:buFont typeface="Arial" panose="020B0604020202020204" pitchFamily="34" charset="0"/>
        <a:buChar char="•"/>
        <a:defRPr sz="2000" b="0" i="0" kern="1200">
          <a:solidFill>
            <a:schemeClr val="accent4"/>
          </a:solidFill>
          <a:latin typeface="Calibri Light"/>
          <a:ea typeface="+mn-ea"/>
          <a:cs typeface="Calibri Light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70000"/>
        <a:buFont typeface="Arial" panose="020B0604020202020204" pitchFamily="34" charset="0"/>
        <a:buChar char="•"/>
        <a:defRPr sz="1800" b="0" i="0" kern="1200">
          <a:solidFill>
            <a:schemeClr val="accent4"/>
          </a:solidFill>
          <a:latin typeface="Calibri Light"/>
          <a:ea typeface="+mn-ea"/>
          <a:cs typeface="Calibri Light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70000"/>
        <a:buFont typeface="Arial" panose="020B0604020202020204" pitchFamily="34" charset="0"/>
        <a:buChar char="•"/>
        <a:defRPr sz="1800" b="0" i="0" kern="1200">
          <a:solidFill>
            <a:schemeClr val="accent4"/>
          </a:solidFill>
          <a:latin typeface="Calibri Light"/>
          <a:ea typeface="+mn-ea"/>
          <a:cs typeface="Calibri Light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3504" y="603505"/>
            <a:ext cx="7886700" cy="914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517904"/>
            <a:ext cx="78867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2983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4"/>
                </a:solidFill>
              </a:defRPr>
            </a:lvl1pPr>
          </a:lstStyle>
          <a:p>
            <a:fld id="{506A3A2C-305D-E440-A6D4-EA1AEC7985E7}" type="datetime1">
              <a:rPr lang="en-US" smtClean="0"/>
              <a:pPr/>
              <a:t>11/4/2015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57484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4"/>
                </a:solidFill>
              </a:defRPr>
            </a:lvl1pPr>
          </a:lstStyle>
          <a:p>
            <a:fld id="{35505528-3138-4CC3-AFE0-8FEC08E92F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608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4" r:id="rId3"/>
    <p:sldLayoutId id="2147483697" r:id="rId4"/>
    <p:sldLayoutId id="2147483699" r:id="rId5"/>
    <p:sldLayoutId id="2147483700" r:id="rId6"/>
    <p:sldLayoutId id="2147483701" r:id="rId7"/>
    <p:sldLayoutId id="2147483702" r:id="rId8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1A094C"/>
          </a:solidFill>
          <a:latin typeface="Calibri"/>
          <a:ea typeface="+mj-ea"/>
          <a:cs typeface="Calibri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70000"/>
        <a:buFont typeface="Arial" panose="020B0604020202020204" pitchFamily="34" charset="0"/>
        <a:buChar char="•"/>
        <a:defRPr sz="2800" b="0" i="0" kern="1200">
          <a:solidFill>
            <a:schemeClr val="accent4"/>
          </a:solidFill>
          <a:latin typeface="Calibri Light"/>
          <a:ea typeface="+mn-ea"/>
          <a:cs typeface="Calibri Light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70000"/>
        <a:buFont typeface="Arial" panose="020B0604020202020204" pitchFamily="34" charset="0"/>
        <a:buChar char="•"/>
        <a:defRPr sz="2400" b="0" i="0" kern="1200">
          <a:solidFill>
            <a:schemeClr val="accent4"/>
          </a:solidFill>
          <a:latin typeface="Calibri Light"/>
          <a:ea typeface="+mn-ea"/>
          <a:cs typeface="Calibri Light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70000"/>
        <a:buFont typeface="Arial" panose="020B0604020202020204" pitchFamily="34" charset="0"/>
        <a:buChar char="•"/>
        <a:defRPr sz="2000" b="0" i="0" kern="1200">
          <a:solidFill>
            <a:schemeClr val="accent4"/>
          </a:solidFill>
          <a:latin typeface="Calibri Light"/>
          <a:ea typeface="+mn-ea"/>
          <a:cs typeface="Calibri Light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70000"/>
        <a:buFont typeface="Arial" panose="020B0604020202020204" pitchFamily="34" charset="0"/>
        <a:buChar char="•"/>
        <a:defRPr sz="1800" b="0" i="0" kern="1200">
          <a:solidFill>
            <a:schemeClr val="accent4"/>
          </a:solidFill>
          <a:latin typeface="Calibri Light"/>
          <a:ea typeface="+mn-ea"/>
          <a:cs typeface="Calibri Light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70000"/>
        <a:buFont typeface="Arial" panose="020B0604020202020204" pitchFamily="34" charset="0"/>
        <a:buChar char="•"/>
        <a:defRPr sz="1800" b="0" i="0" kern="1200">
          <a:solidFill>
            <a:schemeClr val="accent4"/>
          </a:solidFill>
          <a:latin typeface="Calibri Light"/>
          <a:ea typeface="+mn-ea"/>
          <a:cs typeface="Calibri Light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Pester in action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Kevin Marquette</a:t>
            </a:r>
          </a:p>
          <a:p>
            <a:r>
              <a:rPr lang="en-US" b="1" dirty="0" smtClean="0"/>
              <a:t>KevMar@gmail.com</a:t>
            </a:r>
          </a:p>
          <a:p>
            <a:r>
              <a:rPr lang="en-US" b="1" dirty="0" smtClean="0"/>
              <a:t>Kevin.Marquette@Everi.com</a:t>
            </a:r>
          </a:p>
          <a:p>
            <a:endParaRPr lang="en-US" b="1" dirty="0" smtClean="0"/>
          </a:p>
          <a:p>
            <a:r>
              <a:rPr lang="en-US" b="1" dirty="0" smtClean="0"/>
              <a:t>@</a:t>
            </a:r>
            <a:r>
              <a:rPr lang="en-US" b="1" dirty="0" err="1" smtClean="0"/>
              <a:t>KevinMarquette</a:t>
            </a:r>
            <a:endParaRPr lang="en-US" b="1" dirty="0" smtClean="0"/>
          </a:p>
          <a:p>
            <a:r>
              <a:rPr lang="en-US" b="1" dirty="0"/>
              <a:t>http://</a:t>
            </a:r>
            <a:r>
              <a:rPr lang="en-US" b="1" dirty="0" smtClean="0"/>
              <a:t>KevinMarquette.blogspot.com</a:t>
            </a:r>
          </a:p>
          <a:p>
            <a:r>
              <a:rPr lang="en-US" b="1" dirty="0"/>
              <a:t>www.linkedin.com/in/kevinmarquette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B1CAC-542E-DC43-B7FC-0F16C9A0C0D4}" type="datetime1">
              <a:rPr lang="en-US" smtClean="0"/>
              <a:t>11/4/2015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863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8953"/>
            <a:ext cx="7772400" cy="1381192"/>
          </a:xfrm>
        </p:spPr>
        <p:txBody>
          <a:bodyPr/>
          <a:lstStyle/>
          <a:p>
            <a:r>
              <a:rPr lang="en-US" sz="4000" i="1" dirty="0" smtClean="0"/>
              <a:t>“There </a:t>
            </a:r>
            <a:r>
              <a:rPr lang="en-US" sz="4000" i="1" dirty="0"/>
              <a:t>are risks and costs to action. But they are far less than the long range risks of comfortable inaction</a:t>
            </a:r>
            <a:r>
              <a:rPr lang="en-US" sz="4000" i="1" dirty="0" smtClean="0"/>
              <a:t>.”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40581" y="2780145"/>
            <a:ext cx="2244437" cy="517237"/>
          </a:xfrm>
        </p:spPr>
        <p:txBody>
          <a:bodyPr/>
          <a:lstStyle/>
          <a:p>
            <a:r>
              <a:rPr lang="en-US" dirty="0" smtClean="0"/>
              <a:t>-</a:t>
            </a:r>
            <a:r>
              <a:rPr lang="en-US" b="1" dirty="0"/>
              <a:t>John F. Kennedy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B1CAC-542E-DC43-B7FC-0F16C9A0C0D4}" type="datetime1">
              <a:rPr lang="en-US" smtClean="0"/>
              <a:t>11/4/2015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459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Pester?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 is an easy to use unit testing framework build in Powershell for Powershell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A way to assert that you code does what </a:t>
            </a:r>
            <a:r>
              <a:rPr lang="en-US" smtClean="0"/>
              <a:t>you </a:t>
            </a:r>
            <a:r>
              <a:rPr lang="en-US" smtClean="0"/>
              <a:t>say</a:t>
            </a:r>
            <a:r>
              <a:rPr lang="en-US" smtClean="0"/>
              <a:t> it does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smtClean="0"/>
              <a:t>github.com/pester/Pester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B1CAC-542E-DC43-B7FC-0F16C9A0C0D4}" type="datetime1">
              <a:rPr lang="en-US" smtClean="0"/>
              <a:t>11/4/2015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358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B1CAC-542E-DC43-B7FC-0F16C9A0C0D4}" type="datetime1">
              <a:rPr lang="en-US" smtClean="0"/>
              <a:t>11/4/2015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721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Kevin Marquette</a:t>
            </a:r>
          </a:p>
          <a:p>
            <a:r>
              <a:rPr lang="en-US" b="1" dirty="0" smtClean="0"/>
              <a:t>KevMar@gmail.com</a:t>
            </a:r>
          </a:p>
          <a:p>
            <a:r>
              <a:rPr lang="en-US" b="1" dirty="0" smtClean="0"/>
              <a:t>Kevin.Marquette@Everi.com</a:t>
            </a:r>
          </a:p>
          <a:p>
            <a:endParaRPr lang="en-US" b="1" dirty="0" smtClean="0"/>
          </a:p>
          <a:p>
            <a:r>
              <a:rPr lang="en-US" b="1" dirty="0" smtClean="0"/>
              <a:t>@</a:t>
            </a:r>
            <a:r>
              <a:rPr lang="en-US" b="1" dirty="0" err="1" smtClean="0"/>
              <a:t>KevinMarquette</a:t>
            </a:r>
            <a:endParaRPr lang="en-US" b="1" dirty="0" smtClean="0"/>
          </a:p>
          <a:p>
            <a:r>
              <a:rPr lang="en-US" b="1" dirty="0"/>
              <a:t>http://</a:t>
            </a:r>
            <a:r>
              <a:rPr lang="en-US" b="1" dirty="0" smtClean="0"/>
              <a:t>KevinMarquette.blogspot.com</a:t>
            </a:r>
          </a:p>
          <a:p>
            <a:r>
              <a:rPr lang="en-US" b="1" dirty="0"/>
              <a:t>www.linkedin.com/in/kevinmarquette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B1CAC-542E-DC43-B7FC-0F16C9A0C0D4}" type="datetime1">
              <a:rPr lang="en-US" smtClean="0"/>
              <a:t>11/4/2015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1892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Everi">
      <a:dk1>
        <a:srgbClr val="24135F"/>
      </a:dk1>
      <a:lt1>
        <a:srgbClr val="FFFFFF"/>
      </a:lt1>
      <a:dk2>
        <a:srgbClr val="A2ACAB"/>
      </a:dk2>
      <a:lt2>
        <a:srgbClr val="EEECE1"/>
      </a:lt2>
      <a:accent1>
        <a:srgbClr val="004851"/>
      </a:accent1>
      <a:accent2>
        <a:srgbClr val="FFC72C"/>
      </a:accent2>
      <a:accent3>
        <a:srgbClr val="F8E08E"/>
      </a:accent3>
      <a:accent4>
        <a:srgbClr val="7E7F74"/>
      </a:accent4>
      <a:accent5>
        <a:srgbClr val="CF102D"/>
      </a:accent5>
      <a:accent6>
        <a:srgbClr val="000000"/>
      </a:accent6>
      <a:hlink>
        <a:srgbClr val="004851"/>
      </a:hlink>
      <a:folHlink>
        <a:srgbClr val="004851"/>
      </a:folHlink>
    </a:clrScheme>
    <a:fontScheme name="GCA Fonts">
      <a:majorFont>
        <a:latin typeface="Museo Slab 500"/>
        <a:ea typeface=""/>
        <a:cs typeface=""/>
      </a:majorFont>
      <a:minorFont>
        <a:latin typeface="Proxima Nova Rg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CA_PPT_lt" id="{5B359F45-6EFF-4BAE-8587-AA9D0C13C023}" vid="{2B98E288-F673-4ED6-BD0A-B954C7525B7A}"/>
    </a:ext>
  </a:extLst>
</a:theme>
</file>

<file path=ppt/theme/theme2.xml><?xml version="1.0" encoding="utf-8"?>
<a:theme xmlns:a="http://schemas.openxmlformats.org/drawingml/2006/main" name="2_Office Theme">
  <a:themeElements>
    <a:clrScheme name="Everi">
      <a:dk1>
        <a:srgbClr val="24135F"/>
      </a:dk1>
      <a:lt1>
        <a:srgbClr val="FFFFFF"/>
      </a:lt1>
      <a:dk2>
        <a:srgbClr val="A2ACAB"/>
      </a:dk2>
      <a:lt2>
        <a:srgbClr val="EEECE1"/>
      </a:lt2>
      <a:accent1>
        <a:srgbClr val="004851"/>
      </a:accent1>
      <a:accent2>
        <a:srgbClr val="FFC72C"/>
      </a:accent2>
      <a:accent3>
        <a:srgbClr val="F8E08E"/>
      </a:accent3>
      <a:accent4>
        <a:srgbClr val="7E7F74"/>
      </a:accent4>
      <a:accent5>
        <a:srgbClr val="CF102D"/>
      </a:accent5>
      <a:accent6>
        <a:srgbClr val="000000"/>
      </a:accent6>
      <a:hlink>
        <a:srgbClr val="004851"/>
      </a:hlink>
      <a:folHlink>
        <a:srgbClr val="004851"/>
      </a:folHlink>
    </a:clrScheme>
    <a:fontScheme name="GCA Fonts">
      <a:majorFont>
        <a:latin typeface="Museo Slab 500"/>
        <a:ea typeface=""/>
        <a:cs typeface=""/>
      </a:majorFont>
      <a:minorFont>
        <a:latin typeface="Proxima Nova Rg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CA_PPT_lt" id="{5B359F45-6EFF-4BAE-8587-AA9D0C13C023}" vid="{2B98E288-F673-4ED6-BD0A-B954C7525B7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Everi_PPT_Template_v1.potx</Template>
  <TotalTime>21257</TotalTime>
  <Words>92</Words>
  <Application>Microsoft Office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Proxima Nova Rg</vt:lpstr>
      <vt:lpstr>1_Office Theme</vt:lpstr>
      <vt:lpstr>2_Office Theme</vt:lpstr>
      <vt:lpstr>Pester in action</vt:lpstr>
      <vt:lpstr>“There are risks and costs to action. But they are far less than the long range risks of comfortable inaction.” </vt:lpstr>
      <vt:lpstr>What is Pester?</vt:lpstr>
      <vt:lpstr>Demo</vt:lpstr>
      <vt:lpstr>PowerPoint Presentation</vt:lpstr>
    </vt:vector>
  </TitlesOfParts>
  <Company>Multimedia Games,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Smegal</dc:creator>
  <cp:lastModifiedBy>Kevin Marquette</cp:lastModifiedBy>
  <cp:revision>286</cp:revision>
  <cp:lastPrinted>2015-06-08T15:31:50Z</cp:lastPrinted>
  <dcterms:created xsi:type="dcterms:W3CDTF">2015-02-02T16:15:44Z</dcterms:created>
  <dcterms:modified xsi:type="dcterms:W3CDTF">2015-11-05T06:11:12Z</dcterms:modified>
</cp:coreProperties>
</file>