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5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6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8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0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8E89-0253-C946-B0C7-5571CC0E8619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AC47-3491-1C47-816F-DE39ACD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0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Ad Targeting</a:t>
            </a:r>
            <a:r>
              <a:rPr lang="en-US" sz="3600" dirty="0" smtClean="0"/>
              <a:t> </a:t>
            </a:r>
            <a:r>
              <a:rPr lang="en-US" sz="3600" i="1" dirty="0" smtClean="0"/>
              <a:t>– Bank Division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Focused on Real Estate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Banks Industries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812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8237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L. Realty </a:t>
            </a:r>
            <a:r>
              <a:rPr lang="en-US" sz="6000" dirty="0" smtClean="0"/>
              <a:t>Inc</a:t>
            </a:r>
            <a:r>
              <a:rPr lang="en-US" sz="6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614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7971"/>
            <a:ext cx="8229600" cy="1143000"/>
          </a:xfrm>
        </p:spPr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Homeowners 10</a:t>
            </a:r>
            <a:r>
              <a:rPr lang="en-US" dirty="0" smtClean="0"/>
              <a:t>% more like to be male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Renters Total Household Income $50,330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Owners Total Household Income $92462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0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Marital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3" b="11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19666" y="6293556"/>
            <a:ext cx="796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is Renters, </a:t>
            </a:r>
            <a:r>
              <a:rPr lang="en-US" dirty="0" smtClean="0">
                <a:solidFill>
                  <a:srgbClr val="0000FF"/>
                </a:solidFill>
              </a:rPr>
              <a:t>Blue</a:t>
            </a:r>
            <a:r>
              <a:rPr lang="en-US" dirty="0" smtClean="0"/>
              <a:t> is Owners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4888" y="5924224"/>
            <a:ext cx="279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Married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6445" y="5924224"/>
            <a:ext cx="9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71897" y="372302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8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ge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86" b="-11986"/>
          <a:stretch>
            <a:fillRect/>
          </a:stretch>
        </p:blipFill>
        <p:spPr>
          <a:xfrm>
            <a:off x="108103" y="0"/>
            <a:ext cx="9035897" cy="6280851"/>
          </a:xfrm>
        </p:spPr>
      </p:pic>
      <p:sp>
        <p:nvSpPr>
          <p:cNvPr id="5" name="TextBox 4"/>
          <p:cNvSpPr txBox="1"/>
          <p:nvPr/>
        </p:nvSpPr>
        <p:spPr>
          <a:xfrm>
            <a:off x="562817" y="5503800"/>
            <a:ext cx="790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*Black Line Depicts Renters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63837" y="6096185"/>
            <a:ext cx="784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 common age of a renter is 26, while a homeowner is 50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915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ucation_level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10" b="-3810"/>
          <a:stretch>
            <a:fillRect/>
          </a:stretch>
        </p:blipFill>
        <p:spPr>
          <a:xfrm>
            <a:off x="1" y="0"/>
            <a:ext cx="9144000" cy="5555665"/>
          </a:xfrm>
        </p:spPr>
      </p:pic>
      <p:sp>
        <p:nvSpPr>
          <p:cNvPr id="5" name="TextBox 4"/>
          <p:cNvSpPr txBox="1"/>
          <p:nvPr/>
        </p:nvSpPr>
        <p:spPr>
          <a:xfrm>
            <a:off x="461800" y="5247888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*black line depicts renter</a:t>
            </a:r>
            <a:endParaRPr lang="en-US" sz="1400" i="1" dirty="0"/>
          </a:p>
        </p:txBody>
      </p:sp>
      <p:sp>
        <p:nvSpPr>
          <p:cNvPr id="6" name="Rectangle 5"/>
          <p:cNvSpPr/>
          <p:nvPr/>
        </p:nvSpPr>
        <p:spPr>
          <a:xfrm>
            <a:off x="461800" y="5703289"/>
            <a:ext cx="8557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omeowners are 7% more likely to have a bachelor’s degree than renters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782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87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Ad Targeting – Bank Division</vt:lpstr>
      <vt:lpstr>Statistics</vt:lpstr>
      <vt:lpstr>Marital Status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Targeting – Bank Division</dc:title>
  <dc:creator>Kevin</dc:creator>
  <cp:lastModifiedBy>Kevin</cp:lastModifiedBy>
  <cp:revision>3</cp:revision>
  <dcterms:created xsi:type="dcterms:W3CDTF">2014-10-09T13:57:13Z</dcterms:created>
  <dcterms:modified xsi:type="dcterms:W3CDTF">2015-06-13T00:28:44Z</dcterms:modified>
</cp:coreProperties>
</file>