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20" r:id="rId2"/>
    <p:sldId id="259" r:id="rId3"/>
    <p:sldId id="257" r:id="rId4"/>
    <p:sldId id="261" r:id="rId5"/>
    <p:sldId id="262" r:id="rId6"/>
    <p:sldId id="258" r:id="rId7"/>
    <p:sldId id="260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71321-BA1B-4198-BA38-E5A9CAF99BB2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63458-482B-4D43-BAD5-89C8F15B1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2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7FE3C8B-2B67-E055-15B9-3E9AB60E34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98603662-3E9D-559B-1F3C-5032605CDB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AB65815B-5E27-1298-C0F6-1AA8AEB1F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E3B768-94D4-4C7A-A7FE-3512EBEA2FFD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E5D27-796F-4AE9-354A-951C49D4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44A42-0C8A-8282-B5E8-D931CAF1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716E1-CC5F-2A7D-6992-68522DCB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E175F-9FF6-C3ED-3DEB-530162A4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4AD51-BC47-11C8-4BB5-66E2FC3C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2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2EA6-099A-4CBD-6CF2-A60C4E64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A64F97-DDD8-C07F-EEE1-2FA9A764E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ED21E-9CEE-7D74-A77B-3F2D473B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C4BBA-AECB-1B3E-6859-8DC464B5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F957-AAEE-D2A4-53DF-C0CDDC94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853C8-0F8B-5689-796D-351A5CB55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FB1B2-19E4-682A-CAB6-D9BADA91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CA5A0-7CE0-9327-8C9F-3B4042AF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F33CB-3B92-674C-FF7C-F0717FF7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81FD8-9821-1F19-EBD3-2AC6A8B4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0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FC2F7-63E3-0F2C-D7BD-1F2AFE4B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841BE-029A-1545-F02D-4C0363AD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C4CBD-2383-7033-7ADC-0DB952AC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37EA-6553-863D-41A8-E84D011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02568-AF26-CD0D-ED53-04E6B82F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0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ABE22-1FB2-6395-0B01-16D7D473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1F9AB-0041-4B3B-58E0-B02FD739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C5B48-5E82-26F5-ED55-777CB062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07B44-7035-3392-155B-35728645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ADDE8-C9EF-900E-C356-637C02CF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DDE64-D8FB-1C9E-74C5-E2555501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A1BCC-77C8-A26B-B031-CA0444014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48D7F-3048-1DCB-FCF8-CFE2EEFC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B819B-59D4-D729-4988-094C91EA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F6BBCA-F1EF-B0DC-CD8D-7B51C46F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4FDD0-F56F-7F3A-6D8B-D941745E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4EB8B-6653-DECE-6A7F-266962C0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99FF8-B103-2024-503B-4922FA1F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8FD8A-26F1-B3A1-BCFE-27E0B8279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2AC15-A6D2-A5EA-DBAE-98DC7FAF2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0E10F6-958F-B4BA-4623-CEFF894FD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0B79AA-293E-F43E-A44D-7995692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D6142E-7032-C66D-A59C-3F000393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01BEE5-8B1D-48BD-1E28-D66916E4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6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70F1D-C143-0C3C-68BF-0738F363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77E98-3110-53F5-5963-80E89BAF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C1AAC0-8B24-293E-CA03-6FDF1A70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C4536-AD3C-EE05-FFA2-11B14ED2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3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296971-F94B-4DB5-CBE8-45975BF8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F0F58-1448-A97F-BBC1-473C21DA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31149-24AC-85A3-8045-590197C7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9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9310C-D4E5-B038-A80A-CDFC304C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03CA5-50F3-B736-44F3-B5EE8FD2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458C6-1E86-D39D-A94C-1D4B059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BC55D-0FB0-2EF5-B07D-F27A6E87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2F3F0-C21D-1975-80CB-19994A3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41058-E721-4980-69D1-4177E343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2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2DE8-7107-1FAD-FC66-87F9793A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E01D5B-D9D3-2DEB-46EB-8479A820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F146A2-30A0-4EAA-F1FA-6C0CDF99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E7256-026A-265F-8603-5B3DB7E4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DCE02-EA27-66A4-EDE2-488AAA1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BF75E0-5869-3C63-2AA4-9BDDF94F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9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B2A55-1F53-4462-4FA4-5FB11CC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A055B-F52D-29F3-4360-56329ACEA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B13C6-7B59-29B6-C4CA-DC7C2AF7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CFE5-5F01-4254-B6EC-BFAC03DFAE21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3CD5D-4C93-0F81-4922-D8B3758B1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F398F-D592-323D-F968-043D9A788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5975-AA2A-4D54-A4AD-826252D4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6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B049124A-8FBD-A601-9430-359242E4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262" y="1689600"/>
            <a:ext cx="6927164" cy="99488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586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J2EE</a:t>
            </a:r>
            <a:r>
              <a:rPr lang="zh-CN" altLang="en-US" sz="5865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光大黑二_CNKI" pitchFamily="2" charset="-122"/>
                <a:ea typeface="华光大黑二_CNKI" pitchFamily="2" charset="-122"/>
              </a:rPr>
              <a:t>核心框架</a:t>
            </a:r>
          </a:p>
        </p:txBody>
      </p:sp>
      <p:pic>
        <p:nvPicPr>
          <p:cNvPr id="20485" name="图片 3">
            <a:extLst>
              <a:ext uri="{FF2B5EF4-FFF2-40B4-BE49-F238E27FC236}">
                <a16:creationId xmlns:a16="http://schemas.microsoft.com/office/drawing/2014/main" id="{8BCD5A40-E1E8-C0F0-A814-BF0AF9ED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092200"/>
            <a:ext cx="191928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F206D8-F9D4-2A9B-0582-34057D3B5E35}"/>
              </a:ext>
            </a:extLst>
          </p:cNvPr>
          <p:cNvCxnSpPr/>
          <p:nvPr/>
        </p:nvCxnSpPr>
        <p:spPr>
          <a:xfrm>
            <a:off x="1008063" y="3333750"/>
            <a:ext cx="9504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15B5E81-15E6-2DF0-2668-785D85E0F2F4}"/>
              </a:ext>
            </a:extLst>
          </p:cNvPr>
          <p:cNvSpPr/>
          <p:nvPr/>
        </p:nvSpPr>
        <p:spPr>
          <a:xfrm>
            <a:off x="4346575" y="5253038"/>
            <a:ext cx="3359150" cy="5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0070C0"/>
                </a:solidFill>
                <a:latin typeface="华光大标宋_CNKI" pitchFamily="2" charset="-122"/>
                <a:ea typeface="华光大标宋_CNKI" pitchFamily="2" charset="-122"/>
              </a:rPr>
              <a:t>主讲：刘福新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EDB39F-BEEA-50FE-E9BD-911F367AFD5C}"/>
              </a:ext>
            </a:extLst>
          </p:cNvPr>
          <p:cNvSpPr/>
          <p:nvPr/>
        </p:nvSpPr>
        <p:spPr>
          <a:xfrm>
            <a:off x="435307" y="3583051"/>
            <a:ext cx="11086681" cy="96043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79646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登录与注册程序优化</a:t>
            </a:r>
            <a:endParaRPr lang="en-US" altLang="zh-CN" sz="4400" b="1" dirty="0">
              <a:solidFill>
                <a:srgbClr val="F79646"/>
              </a:solidFill>
              <a:latin typeface="华光美黑_CNKI" panose="02000500000000000000" pitchFamily="2" charset="-122"/>
              <a:ea typeface="华光美黑_CNKI" panose="02000500000000000000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（</a:t>
            </a:r>
            <a:r>
              <a:rPr lang="en-US" altLang="zh-CN" sz="2800" b="1" dirty="0" err="1">
                <a:solidFill>
                  <a:srgbClr val="0070C0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Mybatis</a:t>
            </a:r>
            <a:r>
              <a:rPr lang="zh-CN" altLang="en-US" sz="2800" b="1" dirty="0">
                <a:solidFill>
                  <a:srgbClr val="0070C0"/>
                </a:solidFill>
                <a:latin typeface="华光美黑_CNKI" panose="02000500000000000000" pitchFamily="2" charset="-122"/>
                <a:ea typeface="华光美黑_CNKI" panose="02000500000000000000" pitchFamily="2" charset="-122"/>
              </a:rPr>
              <a:t>应用案例）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594C6-9C8D-38FA-D2E2-F6E1C6A7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DAO</a:t>
            </a:r>
            <a:r>
              <a:rPr lang="zh-CN" altLang="en-US" dirty="0"/>
              <a:t>的访问方式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06828-C33F-60F7-9907-3D24891D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3EF931-C9DE-19D2-390F-F9D69A5F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31" y="2498865"/>
            <a:ext cx="10148538" cy="3500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09E446-6F64-E625-650B-8DA99D301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80" y="309563"/>
            <a:ext cx="3251692" cy="15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82078-5DE8-26EB-31B8-CF7F0D50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B6F37-69CE-F85D-EF13-73719227F449}"/>
              </a:ext>
            </a:extLst>
          </p:cNvPr>
          <p:cNvSpPr txBox="1"/>
          <p:nvPr/>
        </p:nvSpPr>
        <p:spPr>
          <a:xfrm>
            <a:off x="1843188" y="0"/>
            <a:ext cx="963917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	String </a:t>
            </a:r>
            <a:r>
              <a:rPr lang="en-US" altLang="zh-CN" dirty="0" err="1"/>
              <a:t>xm</a:t>
            </a:r>
            <a:r>
              <a:rPr lang="en-US" altLang="zh-CN" dirty="0"/>
              <a:t>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String mm=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</a:t>
            </a:r>
            <a:r>
              <a:rPr lang="en-US" altLang="zh-CN" dirty="0" err="1"/>
              <a:t>upwd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User user=new User(</a:t>
            </a:r>
            <a:r>
              <a:rPr lang="en-US" altLang="zh-CN" dirty="0" err="1"/>
              <a:t>xm,mm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List&lt;User&gt; list=null;</a:t>
            </a:r>
          </a:p>
          <a:p>
            <a:r>
              <a:rPr lang="en-US" altLang="zh-CN" dirty="0"/>
              <a:t>                             </a:t>
            </a:r>
            <a:r>
              <a:rPr lang="en-US" altLang="zh-CN" dirty="0" err="1"/>
              <a:t>UserDaoImpl</a:t>
            </a:r>
            <a:r>
              <a:rPr lang="en-US" altLang="zh-CN" dirty="0"/>
              <a:t> </a:t>
            </a:r>
            <a:r>
              <a:rPr lang="en-US" altLang="zh-CN" dirty="0" err="1"/>
              <a:t>dao</a:t>
            </a:r>
            <a:r>
              <a:rPr lang="en-US" altLang="zh-CN" dirty="0"/>
              <a:t>=new </a:t>
            </a:r>
            <a:r>
              <a:rPr lang="en-US" altLang="zh-CN" dirty="0" err="1"/>
              <a:t>UserDaoImpl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try {</a:t>
            </a:r>
          </a:p>
          <a:p>
            <a:r>
              <a:rPr lang="en-US" altLang="zh-CN" dirty="0"/>
              <a:t>			list = </a:t>
            </a:r>
            <a:r>
              <a:rPr lang="en-US" altLang="zh-CN" dirty="0" err="1"/>
              <a:t>dao.QueryAll_mybatis</a:t>
            </a:r>
            <a:r>
              <a:rPr lang="en-US" altLang="zh-CN" dirty="0"/>
              <a:t>(); //</a:t>
            </a:r>
            <a:r>
              <a:rPr lang="zh-CN" altLang="en-US" dirty="0"/>
              <a:t>使用</a:t>
            </a:r>
            <a:r>
              <a:rPr lang="en-US" altLang="zh-CN" dirty="0" err="1"/>
              <a:t>mybatis</a:t>
            </a:r>
            <a:r>
              <a:rPr lang="zh-CN" altLang="en-US" dirty="0"/>
              <a:t>方式访问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} catch (Exception e) {</a:t>
            </a:r>
            <a:r>
              <a:rPr lang="en-US" altLang="zh-CN" dirty="0" err="1"/>
              <a:t>e.printStackTrace</a:t>
            </a:r>
            <a:r>
              <a:rPr lang="en-US" altLang="zh-CN" dirty="0"/>
              <a:t>();}</a:t>
            </a:r>
          </a:p>
          <a:p>
            <a:endParaRPr lang="en-US" altLang="zh-CN" dirty="0"/>
          </a:p>
          <a:p>
            <a:r>
              <a:rPr lang="en-US" altLang="zh-CN" dirty="0"/>
              <a:t>		int f=</a:t>
            </a:r>
            <a:r>
              <a:rPr lang="en-US" altLang="zh-CN" dirty="0" err="1"/>
              <a:t>user.pdListUser</a:t>
            </a:r>
            <a:r>
              <a:rPr lang="en-US" altLang="zh-CN" dirty="0"/>
              <a:t>(list);</a:t>
            </a:r>
          </a:p>
          <a:p>
            <a:r>
              <a:rPr lang="en-US" altLang="zh-CN" dirty="0"/>
              <a:t>		if(f==1){//</a:t>
            </a:r>
            <a:r>
              <a:rPr lang="zh-CN" altLang="en-US" dirty="0"/>
              <a:t>登录成功</a:t>
            </a:r>
          </a:p>
          <a:p>
            <a:r>
              <a:rPr lang="zh-CN" altLang="en-US" dirty="0"/>
              <a:t>			</a:t>
            </a:r>
            <a:r>
              <a:rPr lang="en-US" altLang="zh-CN" dirty="0" err="1"/>
              <a:t>request.setAttribute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", </a:t>
            </a:r>
            <a:r>
              <a:rPr lang="en-US" altLang="zh-CN" dirty="0" err="1"/>
              <a:t>xm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RequestDispatcher</a:t>
            </a:r>
            <a:r>
              <a:rPr lang="en-US" altLang="zh-CN" dirty="0"/>
              <a:t> </a:t>
            </a:r>
            <a:r>
              <a:rPr lang="en-US" altLang="zh-CN" dirty="0" err="1"/>
              <a:t>rd</a:t>
            </a:r>
            <a:r>
              <a:rPr lang="en-US" altLang="zh-CN" dirty="0"/>
              <a:t> = </a:t>
            </a:r>
            <a:r>
              <a:rPr lang="en-US" altLang="zh-CN" dirty="0" err="1"/>
              <a:t>request.getRequestDispatcher</a:t>
            </a:r>
            <a:r>
              <a:rPr lang="en-US" altLang="zh-CN" dirty="0"/>
              <a:t>("</a:t>
            </a:r>
            <a:r>
              <a:rPr lang="en-US" altLang="zh-CN" dirty="0" err="1"/>
              <a:t>main.jsp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rd.forward</a:t>
            </a:r>
            <a:r>
              <a:rPr lang="en-US" altLang="zh-CN" dirty="0"/>
              <a:t>(request, response);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			//</a:t>
            </a:r>
            <a:r>
              <a:rPr lang="zh-CN" altLang="en-US" dirty="0"/>
              <a:t>此处分析一下不同的跳转情况</a:t>
            </a:r>
          </a:p>
          <a:p>
            <a:r>
              <a:rPr lang="en-US" altLang="zh-CN" dirty="0"/>
              <a:t>//			</a:t>
            </a:r>
            <a:r>
              <a:rPr lang="en-US" altLang="zh-CN" dirty="0" err="1"/>
              <a:t>request.getSession</a:t>
            </a:r>
            <a:r>
              <a:rPr lang="en-US" altLang="zh-CN" dirty="0"/>
              <a:t>().</a:t>
            </a:r>
            <a:r>
              <a:rPr lang="en-US" altLang="zh-CN" dirty="0" err="1"/>
              <a:t>setAttribute</a:t>
            </a:r>
            <a:r>
              <a:rPr lang="en-US" altLang="zh-CN" dirty="0"/>
              <a:t>("</a:t>
            </a:r>
            <a:r>
              <a:rPr lang="en-US" altLang="zh-CN" dirty="0" err="1"/>
              <a:t>uname</a:t>
            </a:r>
            <a:r>
              <a:rPr lang="en-US" altLang="zh-CN" dirty="0"/>
              <a:t>",</a:t>
            </a:r>
            <a:r>
              <a:rPr lang="en-US" altLang="zh-CN" dirty="0" err="1"/>
              <a:t>xm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//			</a:t>
            </a:r>
            <a:r>
              <a:rPr lang="en-US" altLang="zh-CN" dirty="0" err="1"/>
              <a:t>response.sendRedirect</a:t>
            </a:r>
            <a:r>
              <a:rPr lang="en-US" altLang="zh-CN" dirty="0"/>
              <a:t>("</a:t>
            </a:r>
            <a:r>
              <a:rPr lang="en-US" altLang="zh-CN" dirty="0" err="1"/>
              <a:t>main.jsp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}else{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RequestDispatcher</a:t>
            </a:r>
            <a:r>
              <a:rPr lang="en-US" altLang="zh-CN" dirty="0"/>
              <a:t> </a:t>
            </a:r>
            <a:r>
              <a:rPr lang="en-US" altLang="zh-CN" dirty="0" err="1"/>
              <a:t>rd</a:t>
            </a:r>
            <a:r>
              <a:rPr lang="en-US" altLang="zh-CN" dirty="0"/>
              <a:t>=</a:t>
            </a:r>
            <a:r>
              <a:rPr lang="en-US" altLang="zh-CN" dirty="0" err="1"/>
              <a:t>request.getRequestDispatcher</a:t>
            </a:r>
            <a:r>
              <a:rPr lang="en-US" altLang="zh-CN" dirty="0"/>
              <a:t>("</a:t>
            </a:r>
            <a:r>
              <a:rPr lang="en-US" altLang="zh-CN" dirty="0" err="1"/>
              <a:t>register.jsp</a:t>
            </a:r>
            <a:r>
              <a:rPr lang="en-US" altLang="zh-CN" dirty="0"/>
              <a:t>");</a:t>
            </a:r>
            <a:endParaRPr lang="zh-CN" altLang="en-US" dirty="0"/>
          </a:p>
          <a:p>
            <a:r>
              <a:rPr lang="zh-CN" altLang="en-US" dirty="0"/>
              <a:t>			</a:t>
            </a:r>
            <a:r>
              <a:rPr lang="en-US" altLang="zh-CN" dirty="0" err="1"/>
              <a:t>rd.forward</a:t>
            </a:r>
            <a:r>
              <a:rPr lang="en-US" altLang="zh-CN" dirty="0"/>
              <a:t>(</a:t>
            </a:r>
            <a:r>
              <a:rPr lang="en-US" altLang="zh-CN" dirty="0" err="1"/>
              <a:t>request,response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57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F2342-C8FB-ACD5-FD25-B033DE03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CA8273-6052-C05F-05B1-87F09B870F35}"/>
              </a:ext>
            </a:extLst>
          </p:cNvPr>
          <p:cNvSpPr txBox="1"/>
          <p:nvPr/>
        </p:nvSpPr>
        <p:spPr>
          <a:xfrm>
            <a:off x="1676401" y="354967"/>
            <a:ext cx="1051559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		String </a:t>
            </a:r>
            <a:r>
              <a:rPr lang="en-US" altLang="zh-CN" sz="1600" b="1" dirty="0" err="1"/>
              <a:t>xm</a:t>
            </a:r>
            <a:r>
              <a:rPr lang="en-US" altLang="zh-CN" sz="1600" b="1" dirty="0"/>
              <a:t>  = </a:t>
            </a:r>
            <a:r>
              <a:rPr lang="en-US" altLang="zh-CN" sz="1600" b="1" dirty="0" err="1"/>
              <a:t>request.getParameter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uname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		String mm = </a:t>
            </a:r>
            <a:r>
              <a:rPr lang="en-US" altLang="zh-CN" sz="1600" b="1" dirty="0" err="1"/>
              <a:t>request.getParameter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upwd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		User </a:t>
            </a:r>
            <a:r>
              <a:rPr lang="en-US" altLang="zh-CN" sz="1600" b="1" dirty="0" err="1"/>
              <a:t>user</a:t>
            </a:r>
            <a:r>
              <a:rPr lang="en-US" altLang="zh-CN" sz="1600" b="1" dirty="0"/>
              <a:t> = new User(</a:t>
            </a:r>
            <a:r>
              <a:rPr lang="en-US" altLang="zh-CN" sz="1600" b="1" dirty="0" err="1"/>
              <a:t>xm</a:t>
            </a:r>
            <a:r>
              <a:rPr lang="en-US" altLang="zh-CN" sz="1600" b="1" dirty="0"/>
              <a:t>, mm);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		List&lt;User&gt; list = null;</a:t>
            </a:r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UserDaoImpl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dao</a:t>
            </a:r>
            <a:r>
              <a:rPr lang="en-US" altLang="zh-CN" sz="1600" b="1" dirty="0"/>
              <a:t> = new </a:t>
            </a:r>
            <a:r>
              <a:rPr lang="en-US" altLang="zh-CN" sz="1600" b="1" dirty="0" err="1"/>
              <a:t>UserDaoImpl</a:t>
            </a:r>
            <a:r>
              <a:rPr lang="en-US" altLang="zh-CN" sz="1600" b="1" dirty="0"/>
              <a:t>();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		//</a:t>
            </a:r>
            <a:r>
              <a:rPr lang="zh-CN" altLang="en-US" sz="1600" b="1" dirty="0"/>
              <a:t>查询用户</a:t>
            </a:r>
          </a:p>
          <a:p>
            <a:r>
              <a:rPr lang="zh-CN" altLang="en-US" sz="1600" b="1" dirty="0"/>
              <a:t>		</a:t>
            </a:r>
            <a:r>
              <a:rPr lang="en-US" altLang="zh-CN" sz="1600" b="1" dirty="0"/>
              <a:t>list = </a:t>
            </a:r>
            <a:r>
              <a:rPr lang="en-US" altLang="zh-CN" sz="1600" b="1" dirty="0" err="1"/>
              <a:t>dao.QueryAll</a:t>
            </a:r>
            <a:r>
              <a:rPr lang="en-US" altLang="zh-CN" sz="1600" b="1" dirty="0"/>
              <a:t>();</a:t>
            </a:r>
          </a:p>
          <a:p>
            <a:r>
              <a:rPr lang="en-US" altLang="zh-CN" sz="1600" b="1" dirty="0"/>
              <a:t>		</a:t>
            </a:r>
          </a:p>
          <a:p>
            <a:r>
              <a:rPr lang="en-US" altLang="zh-CN" sz="1600" b="1" dirty="0"/>
              <a:t>		//</a:t>
            </a:r>
            <a:r>
              <a:rPr lang="zh-CN" altLang="en-US" sz="1600" b="1" dirty="0"/>
              <a:t>判断用户是否已经注册</a:t>
            </a:r>
          </a:p>
          <a:p>
            <a:r>
              <a:rPr lang="zh-CN" altLang="en-US" sz="1600" b="1" dirty="0"/>
              <a:t>		</a:t>
            </a:r>
            <a:r>
              <a:rPr lang="en-US" altLang="zh-CN" sz="1600" b="1" dirty="0"/>
              <a:t>int f = </a:t>
            </a:r>
            <a:r>
              <a:rPr lang="en-US" altLang="zh-CN" sz="1600" b="1" dirty="0" err="1"/>
              <a:t>user.pdListUser</a:t>
            </a:r>
            <a:r>
              <a:rPr lang="en-US" altLang="zh-CN" sz="1600" b="1" dirty="0"/>
              <a:t>(list);</a:t>
            </a:r>
          </a:p>
          <a:p>
            <a:r>
              <a:rPr lang="en-US" altLang="zh-CN" sz="1600" b="1" dirty="0"/>
              <a:t>		if (f == 1) {</a:t>
            </a:r>
          </a:p>
          <a:p>
            <a:r>
              <a:rPr lang="en-US" altLang="zh-CN" sz="1600" b="1" dirty="0"/>
              <a:t>			</a:t>
            </a:r>
            <a:r>
              <a:rPr lang="en-US" altLang="zh-CN" sz="1600" b="1" dirty="0" err="1"/>
              <a:t>RequestDispatcher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rd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request.getRequestDispatcher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info.jsp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			</a:t>
            </a:r>
            <a:r>
              <a:rPr lang="en-US" altLang="zh-CN" sz="1600" b="1" dirty="0" err="1"/>
              <a:t>rd.forward</a:t>
            </a:r>
            <a:r>
              <a:rPr lang="en-US" altLang="zh-CN" sz="1600" b="1" dirty="0"/>
              <a:t>(request, response);</a:t>
            </a:r>
          </a:p>
          <a:p>
            <a:r>
              <a:rPr lang="en-US" altLang="zh-CN" sz="1600" b="1" dirty="0"/>
              <a:t>		} else {</a:t>
            </a:r>
          </a:p>
          <a:p>
            <a:r>
              <a:rPr lang="en-US" altLang="zh-CN" sz="1600" b="1" dirty="0"/>
              <a:t>			int num = </a:t>
            </a:r>
            <a:r>
              <a:rPr lang="en-US" altLang="zh-CN" sz="1600" b="1" dirty="0" err="1"/>
              <a:t>dao.add_mybatis</a:t>
            </a:r>
            <a:r>
              <a:rPr lang="en-US" altLang="zh-CN" sz="1600" b="1" dirty="0"/>
              <a:t>(user);//</a:t>
            </a:r>
            <a:r>
              <a:rPr lang="zh-CN" altLang="en-US" sz="1600" b="1" dirty="0"/>
              <a:t>注册用户，使用</a:t>
            </a:r>
            <a:r>
              <a:rPr lang="en-US" altLang="zh-CN" sz="1600" b="1" dirty="0" err="1"/>
              <a:t>mybatis</a:t>
            </a:r>
            <a:r>
              <a:rPr lang="zh-CN" altLang="en-US" sz="1600" b="1" dirty="0"/>
              <a:t>方式</a:t>
            </a:r>
          </a:p>
          <a:p>
            <a:r>
              <a:rPr lang="zh-CN" altLang="en-US" sz="1600" b="1" dirty="0"/>
              <a:t>			</a:t>
            </a:r>
          </a:p>
          <a:p>
            <a:r>
              <a:rPr lang="zh-CN" altLang="en-US" sz="1600" b="1" dirty="0"/>
              <a:t>			</a:t>
            </a:r>
            <a:r>
              <a:rPr lang="en-US" altLang="zh-CN" sz="1600" b="1" dirty="0"/>
              <a:t>if(num &gt;0){//</a:t>
            </a:r>
            <a:r>
              <a:rPr lang="zh-CN" altLang="en-US" sz="1600" b="1" dirty="0"/>
              <a:t>注册成功</a:t>
            </a:r>
          </a:p>
          <a:p>
            <a:r>
              <a:rPr lang="zh-CN" altLang="en-US" sz="1600" b="1" dirty="0"/>
              <a:t>				</a:t>
            </a:r>
            <a:r>
              <a:rPr lang="en-US" altLang="zh-CN" sz="1600" b="1" dirty="0" err="1"/>
              <a:t>RequestDispatcher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rd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request.getRequestDispatcher</a:t>
            </a:r>
            <a:r>
              <a:rPr lang="en-US" altLang="zh-CN" sz="1600" b="1" dirty="0"/>
              <a:t>("</a:t>
            </a:r>
            <a:r>
              <a:rPr lang="en-US" altLang="zh-CN" sz="1600" b="1" dirty="0" err="1"/>
              <a:t>sucess.jsp</a:t>
            </a:r>
            <a:r>
              <a:rPr lang="en-US" altLang="zh-CN" sz="1600" b="1" dirty="0"/>
              <a:t>");</a:t>
            </a:r>
          </a:p>
          <a:p>
            <a:r>
              <a:rPr lang="en-US" altLang="zh-CN" sz="1600" b="1" dirty="0"/>
              <a:t>				</a:t>
            </a:r>
            <a:r>
              <a:rPr lang="en-US" altLang="zh-CN" sz="1600" b="1" dirty="0" err="1"/>
              <a:t>rd.forward</a:t>
            </a:r>
            <a:r>
              <a:rPr lang="en-US" altLang="zh-CN" sz="1600" b="1" dirty="0"/>
              <a:t>(request, response);			</a:t>
            </a:r>
          </a:p>
          <a:p>
            <a:r>
              <a:rPr lang="en-US" altLang="zh-CN" sz="1600" b="1" dirty="0"/>
              <a:t>			}else{//</a:t>
            </a:r>
            <a:r>
              <a:rPr lang="zh-CN" altLang="en-US" sz="1600" b="1" dirty="0"/>
              <a:t>注册失败</a:t>
            </a:r>
          </a:p>
          <a:p>
            <a:r>
              <a:rPr lang="zh-CN" altLang="en-US" sz="1600" b="1" dirty="0"/>
              <a:t>				</a:t>
            </a:r>
            <a:r>
              <a:rPr lang="en-US" altLang="zh-CN" sz="1600" b="1" dirty="0" err="1"/>
              <a:t>response.setContentType</a:t>
            </a:r>
            <a:r>
              <a:rPr lang="en-US" altLang="zh-CN" sz="1600" b="1" dirty="0"/>
              <a:t>("text/</a:t>
            </a:r>
            <a:r>
              <a:rPr lang="en-US" altLang="zh-CN" sz="1600" b="1" dirty="0" err="1"/>
              <a:t>html;charset</a:t>
            </a:r>
            <a:r>
              <a:rPr lang="en-US" altLang="zh-CN" sz="1600" b="1" dirty="0"/>
              <a:t>=UTF-8");</a:t>
            </a:r>
          </a:p>
          <a:p>
            <a:r>
              <a:rPr lang="en-US" altLang="zh-CN" sz="1600" b="1" dirty="0"/>
              <a:t>				</a:t>
            </a:r>
            <a:r>
              <a:rPr lang="en-US" altLang="zh-CN" sz="1600" b="1" dirty="0" err="1"/>
              <a:t>response.getWriter</a:t>
            </a:r>
            <a:r>
              <a:rPr lang="en-US" altLang="zh-CN" sz="1600" b="1" dirty="0"/>
              <a:t>().append("</a:t>
            </a:r>
            <a:r>
              <a:rPr lang="zh-CN" altLang="en-US" sz="1600" b="1" dirty="0"/>
              <a:t>注册失败</a:t>
            </a:r>
            <a:r>
              <a:rPr lang="en-US" altLang="zh-CN" sz="1600" b="1" dirty="0"/>
              <a:t>!");</a:t>
            </a:r>
          </a:p>
          <a:p>
            <a:r>
              <a:rPr lang="en-US" altLang="zh-CN" sz="1600" b="1" dirty="0"/>
              <a:t>			}</a:t>
            </a:r>
          </a:p>
          <a:p>
            <a:r>
              <a:rPr lang="en-US" altLang="zh-CN" sz="1600" b="1" dirty="0"/>
              <a:t>		}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5960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826F3-21DF-E6ED-19C7-F5C72102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79145" cy="1325563"/>
          </a:xfrm>
        </p:spPr>
        <p:txBody>
          <a:bodyPr/>
          <a:lstStyle/>
          <a:p>
            <a:r>
              <a:rPr lang="zh-CN" altLang="en-US" dirty="0"/>
              <a:t>课堂练习（将注册方式改为</a:t>
            </a:r>
            <a:r>
              <a:rPr lang="en-US" altLang="zh-CN" dirty="0" err="1"/>
              <a:t>mybatis</a:t>
            </a:r>
            <a:r>
              <a:rPr lang="zh-CN" altLang="en-US" dirty="0"/>
              <a:t>方式）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7C22A-2F31-9F9C-FC4B-5441944D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  <a:p>
            <a:r>
              <a:rPr lang="zh-CN" altLang="en-US" dirty="0"/>
              <a:t>操作步骤：</a:t>
            </a:r>
          </a:p>
          <a:p>
            <a:r>
              <a:rPr lang="zh-CN" altLang="en-US" dirty="0"/>
              <a:t>	</a:t>
            </a:r>
            <a:r>
              <a:rPr lang="en-US" altLang="zh-CN" b="1" dirty="0"/>
              <a:t>1.</a:t>
            </a:r>
            <a:r>
              <a:rPr lang="zh-CN" altLang="en-US" b="1" dirty="0"/>
              <a:t>修改</a:t>
            </a:r>
            <a:r>
              <a:rPr lang="en-US" altLang="zh-CN" b="1" dirty="0"/>
              <a:t>studentMapper.xml</a:t>
            </a:r>
            <a:r>
              <a:rPr lang="zh-CN" altLang="en-US" b="1" dirty="0"/>
              <a:t>，在</a:t>
            </a:r>
            <a:r>
              <a:rPr lang="en-US" altLang="zh-CN" b="1" dirty="0"/>
              <a:t>mapper</a:t>
            </a:r>
            <a:r>
              <a:rPr lang="zh-CN" altLang="en-US" b="1" dirty="0"/>
              <a:t>标签里增加</a:t>
            </a:r>
            <a:r>
              <a:rPr lang="en-US" altLang="zh-CN" b="1" dirty="0"/>
              <a:t>insert</a:t>
            </a:r>
            <a:r>
              <a:rPr lang="zh-CN" altLang="en-US" b="1" dirty="0"/>
              <a:t>标签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&lt;insert id="</a:t>
            </a:r>
            <a:r>
              <a:rPr lang="en-US" altLang="zh-CN" dirty="0" err="1"/>
              <a:t>insertStudent</a:t>
            </a:r>
            <a:r>
              <a:rPr lang="en-US" altLang="zh-CN" dirty="0"/>
              <a:t>" </a:t>
            </a:r>
            <a:r>
              <a:rPr lang="en-US" altLang="zh-CN" dirty="0" err="1"/>
              <a:t>parameterType</a:t>
            </a:r>
            <a:r>
              <a:rPr lang="en-US" altLang="zh-CN" dirty="0"/>
              <a:t>="</a:t>
            </a:r>
            <a:r>
              <a:rPr lang="en-US" altLang="zh-CN" dirty="0" err="1"/>
              <a:t>javabean.User</a:t>
            </a:r>
            <a:r>
              <a:rPr lang="en-US" altLang="zh-CN" dirty="0"/>
              <a:t>"&gt;</a:t>
            </a:r>
          </a:p>
          <a:p>
            <a:r>
              <a:rPr lang="en-US" altLang="zh-CN" dirty="0"/>
              <a:t>		insert into </a:t>
            </a:r>
            <a:r>
              <a:rPr lang="en-US" altLang="zh-CN" dirty="0" err="1"/>
              <a:t>user_b</a:t>
            </a:r>
            <a:r>
              <a:rPr lang="en-US" altLang="zh-CN" dirty="0"/>
              <a:t>(</a:t>
            </a:r>
            <a:r>
              <a:rPr lang="en-US" altLang="zh-CN" dirty="0" err="1"/>
              <a:t>username,userpassword</a:t>
            </a:r>
            <a:r>
              <a:rPr lang="en-US" altLang="zh-CN" dirty="0"/>
              <a:t>)  values (#{userName},#{userPwd})</a:t>
            </a:r>
          </a:p>
          <a:p>
            <a:r>
              <a:rPr lang="en-US" altLang="zh-CN" dirty="0"/>
              <a:t>	&lt;/insert&gt;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b="1" dirty="0"/>
              <a:t>2.</a:t>
            </a:r>
            <a:r>
              <a:rPr lang="zh-CN" altLang="en-US" b="1" dirty="0"/>
              <a:t>修改</a:t>
            </a:r>
            <a:r>
              <a:rPr lang="en-US" altLang="zh-CN" b="1" dirty="0" err="1"/>
              <a:t>UserDaoImpl</a:t>
            </a:r>
            <a:r>
              <a:rPr lang="zh-CN" altLang="en-US" b="1" dirty="0"/>
              <a:t>的</a:t>
            </a:r>
            <a:r>
              <a:rPr lang="en-US" altLang="zh-CN" b="1"/>
              <a:t>add_mybatis</a:t>
            </a:r>
            <a:r>
              <a:rPr lang="zh-CN" altLang="en-US" b="1"/>
              <a:t>接口</a:t>
            </a:r>
            <a:endParaRPr lang="zh-CN" altLang="en-US" b="1" dirty="0"/>
          </a:p>
          <a:p>
            <a:r>
              <a:rPr lang="zh-CN" altLang="en-US" dirty="0"/>
              <a:t>	   </a:t>
            </a:r>
            <a:r>
              <a:rPr lang="en-US" altLang="zh-CN" dirty="0"/>
              <a:t>//</a:t>
            </a:r>
            <a:r>
              <a:rPr lang="zh-CN" altLang="en-US" dirty="0"/>
              <a:t>注释原来的代码，使用</a:t>
            </a:r>
            <a:r>
              <a:rPr lang="en-US" altLang="zh-CN" dirty="0" err="1"/>
              <a:t>mybatis</a:t>
            </a:r>
            <a:r>
              <a:rPr lang="zh-CN" altLang="en-US" dirty="0"/>
              <a:t>的方式如下：</a:t>
            </a:r>
          </a:p>
          <a:p>
            <a:r>
              <a:rPr lang="zh-CN" altLang="en-US" dirty="0"/>
              <a:t>    	</a:t>
            </a:r>
            <a:r>
              <a:rPr lang="en-US" altLang="zh-CN" dirty="0" err="1"/>
              <a:t>SqlSession</a:t>
            </a:r>
            <a:r>
              <a:rPr lang="en-US" altLang="zh-CN" dirty="0"/>
              <a:t> session=</a:t>
            </a:r>
            <a:r>
              <a:rPr lang="en-US" altLang="zh-CN" dirty="0" err="1"/>
              <a:t>MybatisUtil.getFactory</a:t>
            </a:r>
            <a:r>
              <a:rPr lang="en-US" altLang="zh-CN" dirty="0"/>
              <a:t>().</a:t>
            </a:r>
            <a:r>
              <a:rPr lang="en-US" altLang="zh-CN" dirty="0" err="1"/>
              <a:t>openSession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	int </a:t>
            </a:r>
            <a:r>
              <a:rPr lang="en-US" altLang="zh-CN" dirty="0" err="1"/>
              <a:t>userNum</a:t>
            </a:r>
            <a:r>
              <a:rPr lang="en-US" altLang="zh-CN" dirty="0"/>
              <a:t>=</a:t>
            </a:r>
            <a:r>
              <a:rPr lang="en-US" altLang="zh-CN" dirty="0" err="1"/>
              <a:t>session.insert</a:t>
            </a:r>
            <a:r>
              <a:rPr lang="en-US" altLang="zh-CN" dirty="0"/>
              <a:t>("</a:t>
            </a:r>
            <a:r>
              <a:rPr lang="en-US" altLang="zh-CN" dirty="0" err="1"/>
              <a:t>insertStudent</a:t>
            </a:r>
            <a:r>
              <a:rPr lang="en-US" altLang="zh-CN" dirty="0"/>
              <a:t>", user);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session.commit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	</a:t>
            </a:r>
            <a:r>
              <a:rPr lang="en-US" altLang="zh-CN" dirty="0" err="1"/>
              <a:t>session.close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           return </a:t>
            </a:r>
            <a:r>
              <a:rPr lang="en-US" altLang="zh-CN" dirty="0" err="1"/>
              <a:t>userNum</a:t>
            </a:r>
            <a:r>
              <a:rPr lang="en-US" altLang="zh-CN" dirty="0"/>
              <a:t>;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1CD2869-49E2-24BC-5F73-D8D7EA89E0F4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2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3DE1-5912-CF65-AEBC-3CA0A480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D9B3E9-40AB-2A22-2A4B-5DD349E50032}"/>
              </a:ext>
            </a:extLst>
          </p:cNvPr>
          <p:cNvSpPr txBox="1"/>
          <p:nvPr/>
        </p:nvSpPr>
        <p:spPr>
          <a:xfrm>
            <a:off x="1805360" y="2531551"/>
            <a:ext cx="123594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登录页面</a:t>
            </a:r>
            <a:r>
              <a:rPr lang="en-US" altLang="zh-CN" sz="2000" dirty="0" err="1"/>
              <a:t>login.jsp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FB8FB6-D25F-461B-22F0-9E7A30DA5A0A}"/>
              </a:ext>
            </a:extLst>
          </p:cNvPr>
          <p:cNvSpPr txBox="1"/>
          <p:nvPr/>
        </p:nvSpPr>
        <p:spPr>
          <a:xfrm>
            <a:off x="1805360" y="3955412"/>
            <a:ext cx="1426866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注册页面</a:t>
            </a:r>
            <a:r>
              <a:rPr lang="en-US" altLang="zh-CN" sz="2000" dirty="0" err="1"/>
              <a:t>register.jsp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41BFFA-2592-D898-91C8-D9DCCD90A50A}"/>
              </a:ext>
            </a:extLst>
          </p:cNvPr>
          <p:cNvSpPr/>
          <p:nvPr/>
        </p:nvSpPr>
        <p:spPr>
          <a:xfrm>
            <a:off x="3950681" y="2341266"/>
            <a:ext cx="1235947" cy="2320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Servlet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验证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注册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002A36-CDE1-A22F-EE11-606F3B9FB160}"/>
              </a:ext>
            </a:extLst>
          </p:cNvPr>
          <p:cNvSpPr txBox="1"/>
          <p:nvPr/>
        </p:nvSpPr>
        <p:spPr>
          <a:xfrm>
            <a:off x="6096000" y="2501407"/>
            <a:ext cx="223576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登录成功显示页面</a:t>
            </a:r>
            <a:r>
              <a:rPr lang="en-US" altLang="zh-CN" sz="2000" dirty="0" err="1"/>
              <a:t>main.jsp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05B397-A0CD-0170-F7D9-65A9470C2D66}"/>
              </a:ext>
            </a:extLst>
          </p:cNvPr>
          <p:cNvSpPr txBox="1"/>
          <p:nvPr/>
        </p:nvSpPr>
        <p:spPr>
          <a:xfrm>
            <a:off x="6096000" y="3844489"/>
            <a:ext cx="1984555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注册提示页面</a:t>
            </a:r>
            <a:r>
              <a:rPr lang="en-US" altLang="zh-CN" sz="2000" dirty="0" err="1"/>
              <a:t>info.jsp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90C58A-5916-2F38-BA3B-0F691F337A61}"/>
              </a:ext>
            </a:extLst>
          </p:cNvPr>
          <p:cNvCxnSpPr>
            <a:stCxn id="5" idx="3"/>
          </p:cNvCxnSpPr>
          <p:nvPr/>
        </p:nvCxnSpPr>
        <p:spPr>
          <a:xfrm flipV="1">
            <a:off x="3041308" y="2883877"/>
            <a:ext cx="909373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850DC7-3E67-96E3-E8F5-99D308F24A21}"/>
              </a:ext>
            </a:extLst>
          </p:cNvPr>
          <p:cNvCxnSpPr/>
          <p:nvPr/>
        </p:nvCxnSpPr>
        <p:spPr>
          <a:xfrm>
            <a:off x="3232226" y="4151272"/>
            <a:ext cx="71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A8072E-D96E-4AFB-5F72-F02DB17B17EC}"/>
              </a:ext>
            </a:extLst>
          </p:cNvPr>
          <p:cNvCxnSpPr>
            <a:endCxn id="9" idx="1"/>
          </p:cNvCxnSpPr>
          <p:nvPr/>
        </p:nvCxnSpPr>
        <p:spPr>
          <a:xfrm>
            <a:off x="5186628" y="2853733"/>
            <a:ext cx="90937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80D29D-151C-28A3-69D6-C2D9E906492D}"/>
              </a:ext>
            </a:extLst>
          </p:cNvPr>
          <p:cNvCxnSpPr/>
          <p:nvPr/>
        </p:nvCxnSpPr>
        <p:spPr>
          <a:xfrm>
            <a:off x="5186628" y="4151272"/>
            <a:ext cx="909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2EE243-2F53-A12A-F790-998F7BC00F7E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4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F27B1-C98D-3F3E-5634-656362E9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工程的目录结构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C9DE6-4BBD-9435-B897-61999A94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08EE22-A2BE-9986-CAF3-1592B7933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7" y="1825625"/>
            <a:ext cx="4382075" cy="45817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4B3D5A-49C4-695B-F3BF-DB5747D0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92" y="1825624"/>
            <a:ext cx="5176633" cy="458176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6877651-99B2-B0EF-2AB4-D244AE791951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4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6EF9-2D69-9F35-56A1-2358083A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环境配置（依赖</a:t>
            </a:r>
            <a:r>
              <a:rPr lang="en-US" altLang="zh-CN" dirty="0"/>
              <a:t>jar</a:t>
            </a:r>
            <a:r>
              <a:rPr lang="zh-CN" altLang="en-US" dirty="0"/>
              <a:t>包）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FDBA1-E5B2-B7C8-75A2-492F93254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716B0D-A41B-3B56-B7D6-1497ADE9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42818" cy="3721065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8CBA5F9-A8C8-035B-BD33-24E073DA2095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2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9A93-E4F0-2552-E2EA-F505C893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数据库与表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7C7E6-C23F-B51F-56F3-0B8EBF16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/>
              <a:t>CREATE DATABASE  </a:t>
            </a:r>
            <a:r>
              <a:rPr lang="en-US" altLang="zh-CN" dirty="0"/>
              <a:t>IF NOT EXISTS `java_web_ch06_db` </a:t>
            </a:r>
          </a:p>
          <a:p>
            <a:r>
              <a:rPr lang="en-US" altLang="zh-CN" dirty="0"/>
              <a:t>USE `java_web_ch06_db`;</a:t>
            </a:r>
          </a:p>
          <a:p>
            <a:endParaRPr lang="en-US" altLang="zh-CN" dirty="0"/>
          </a:p>
          <a:p>
            <a:r>
              <a:rPr lang="en-US" altLang="zh-CN" dirty="0"/>
              <a:t>DROP TABLE IF EXISTS `</a:t>
            </a:r>
            <a:r>
              <a:rPr lang="en-US" altLang="zh-CN" dirty="0" err="1"/>
              <a:t>user_b</a:t>
            </a:r>
            <a:r>
              <a:rPr lang="en-US" altLang="zh-CN" dirty="0"/>
              <a:t>`;</a:t>
            </a:r>
          </a:p>
          <a:p>
            <a:r>
              <a:rPr lang="en-US" altLang="zh-CN" b="1" dirty="0"/>
              <a:t>CREATE TABLE </a:t>
            </a:r>
            <a:r>
              <a:rPr lang="en-US" altLang="zh-CN" dirty="0"/>
              <a:t>`</a:t>
            </a:r>
            <a:r>
              <a:rPr lang="en-US" altLang="zh-CN" dirty="0" err="1"/>
              <a:t>user_b</a:t>
            </a:r>
            <a:r>
              <a:rPr lang="en-US" altLang="zh-CN" dirty="0"/>
              <a:t>` (</a:t>
            </a:r>
          </a:p>
          <a:p>
            <a:r>
              <a:rPr lang="en-US" altLang="zh-CN" dirty="0"/>
              <a:t>  `id` int NOT NULL AUTO_INCREMENT,</a:t>
            </a:r>
          </a:p>
          <a:p>
            <a:r>
              <a:rPr lang="en-US" altLang="zh-CN" dirty="0"/>
              <a:t>  `username` varchar(20) DEFAULT NULL,</a:t>
            </a:r>
          </a:p>
          <a:p>
            <a:r>
              <a:rPr lang="en-US" altLang="zh-CN" dirty="0"/>
              <a:t>  `</a:t>
            </a:r>
            <a:r>
              <a:rPr lang="en-US" altLang="zh-CN" dirty="0" err="1"/>
              <a:t>userpassword</a:t>
            </a:r>
            <a:r>
              <a:rPr lang="en-US" altLang="zh-CN" dirty="0"/>
              <a:t>` varchar(20) DEFAULT NULL,</a:t>
            </a:r>
          </a:p>
          <a:p>
            <a:r>
              <a:rPr lang="en-US" altLang="zh-CN" dirty="0"/>
              <a:t>  PRIMARY KEY (`id`)</a:t>
            </a:r>
          </a:p>
          <a:p>
            <a:r>
              <a:rPr lang="en-US" altLang="zh-CN" dirty="0"/>
              <a:t>) ENGINE=</a:t>
            </a:r>
            <a:r>
              <a:rPr lang="en-US" altLang="zh-CN" dirty="0" err="1"/>
              <a:t>InnoDB</a:t>
            </a:r>
            <a:r>
              <a:rPr lang="en-US" altLang="zh-CN" dirty="0"/>
              <a:t> AUTO_INCREMENT=19 DEFAULT CHARSET=utf8;</a:t>
            </a:r>
          </a:p>
          <a:p>
            <a:endParaRPr lang="en-US" altLang="zh-CN" dirty="0"/>
          </a:p>
          <a:p>
            <a:r>
              <a:rPr lang="en-US" altLang="zh-CN" dirty="0"/>
              <a:t>LOCK TABLES `</a:t>
            </a:r>
            <a:r>
              <a:rPr lang="en-US" altLang="zh-CN" dirty="0" err="1"/>
              <a:t>user_b</a:t>
            </a:r>
            <a:r>
              <a:rPr lang="en-US" altLang="zh-CN" dirty="0"/>
              <a:t>` WRITE;</a:t>
            </a:r>
          </a:p>
          <a:p>
            <a:r>
              <a:rPr lang="en-US" altLang="zh-CN" b="1" dirty="0"/>
              <a:t>INSERT INTO </a:t>
            </a:r>
            <a:r>
              <a:rPr lang="en-US" altLang="zh-CN" dirty="0"/>
              <a:t>`</a:t>
            </a:r>
            <a:r>
              <a:rPr lang="en-US" altLang="zh-CN" dirty="0" err="1"/>
              <a:t>user_b</a:t>
            </a:r>
            <a:r>
              <a:rPr lang="en-US" altLang="zh-CN" dirty="0"/>
              <a:t>` VALUES (14,'XXX','12345'),(15,'</a:t>
            </a:r>
            <a:r>
              <a:rPr lang="zh-CN" altLang="en-US" dirty="0"/>
              <a:t>张三</a:t>
            </a:r>
            <a:r>
              <a:rPr lang="en-US" altLang="zh-CN" dirty="0"/>
              <a:t>','1234'),(18,'</a:t>
            </a:r>
            <a:r>
              <a:rPr lang="zh-CN" altLang="en-US" dirty="0"/>
              <a:t>李四</a:t>
            </a:r>
            <a:r>
              <a:rPr lang="en-US" altLang="zh-CN" dirty="0"/>
              <a:t>','12345');</a:t>
            </a:r>
          </a:p>
          <a:p>
            <a:r>
              <a:rPr lang="en-US" altLang="zh-CN" dirty="0"/>
              <a:t>UNLOCK TABLES;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4EFF06-13B3-4F85-0F24-005128A8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20" y="1904947"/>
            <a:ext cx="5625106" cy="2164635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3C368DB-7826-A1C8-E68D-200A17DC034F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2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17D9-1AB4-73C7-1FA9-4D79AC1B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web.xml</a:t>
            </a:r>
            <a:r>
              <a:rPr lang="zh-CN" altLang="en-US" dirty="0"/>
              <a:t>（设置访问首页）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112CA-0132-3D6F-A2F8-2B621936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welcome-file-list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welcome-file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login.jsp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welcome-file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l"/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 &lt;/</a:t>
            </a:r>
            <a:r>
              <a:rPr lang="en-US" altLang="zh-CN" dirty="0">
                <a:solidFill>
                  <a:srgbClr val="3F7F7F"/>
                </a:solidFill>
                <a:latin typeface="Courier New" panose="02070309020205020404" pitchFamily="49" charset="0"/>
              </a:rPr>
              <a:t>welcome-file-list</a:t>
            </a:r>
            <a:r>
              <a:rPr lang="en-US" altLang="zh-CN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zh-CN" altLang="en-US" sz="40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9DD6297-AEA3-8CBE-B4C0-73DEC1DA27F2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33722-3BCE-3109-DAB9-54C3A0F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Mybatis</a:t>
            </a:r>
            <a:r>
              <a:rPr lang="en-US" altLang="zh-CN" dirty="0"/>
              <a:t>(</a:t>
            </a:r>
            <a:r>
              <a:rPr lang="en-US" altLang="zh-CN" b="1" dirty="0"/>
              <a:t>lib/classes</a:t>
            </a:r>
            <a:r>
              <a:rPr lang="en-US" altLang="zh-CN" dirty="0"/>
              <a:t>/mybatis-config.xml)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3664F-6912-2084-035E-EF5004B9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092AC-EC9D-CAD6-DD1A-235D51EF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0" y="1825625"/>
            <a:ext cx="11837139" cy="460507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54F557B-2D53-295C-9691-5565CD48E26E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16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0E605-D40F-2B06-EB08-E8E08E95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工具类</a:t>
            </a:r>
            <a:r>
              <a:rPr lang="en-US" altLang="zh-CN" dirty="0"/>
              <a:t>MybatisUtil.java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378C3-0443-115D-7416-5A057AB9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96439-F4FD-1C41-B090-8635D381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0" y="2381311"/>
            <a:ext cx="11864799" cy="4111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198D21-AC3A-DDCC-96C6-6BAAAFC8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997" y="145903"/>
            <a:ext cx="2845725" cy="1612254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A914473-2B11-9631-E2AC-AD9B7F9A6941}"/>
              </a:ext>
            </a:extLst>
          </p:cNvPr>
          <p:cNvCxnSpPr>
            <a:cxnSpLocks/>
          </p:cNvCxnSpPr>
          <p:nvPr/>
        </p:nvCxnSpPr>
        <p:spPr>
          <a:xfrm>
            <a:off x="0" y="1341438"/>
            <a:ext cx="75664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1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FA1B8-D255-695A-F04F-DA35B454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Mapper</a:t>
            </a:r>
            <a:r>
              <a:rPr lang="zh-CN" altLang="en-US" dirty="0"/>
              <a:t>映射配置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DD3CD-8D29-9CEF-E311-4F4FFA62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C66BEB-C097-1750-21DD-543C126B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49" y="2174875"/>
            <a:ext cx="10320565" cy="38516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721BBA-00AD-29B9-A19E-39FD839F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478" y="123031"/>
            <a:ext cx="32289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7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829</Words>
  <Application>Microsoft Office PowerPoint</Application>
  <PresentationFormat>宽屏</PresentationFormat>
  <Paragraphs>102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华光大标宋_CNKI</vt:lpstr>
      <vt:lpstr>华光大黑二_CNKI</vt:lpstr>
      <vt:lpstr>华光美黑_CNKI</vt:lpstr>
      <vt:lpstr>Arial</vt:lpstr>
      <vt:lpstr>Calibri</vt:lpstr>
      <vt:lpstr>Courier New</vt:lpstr>
      <vt:lpstr>Office 主题​​</vt:lpstr>
      <vt:lpstr>PowerPoint 演示文稿</vt:lpstr>
      <vt:lpstr>系统设计流程</vt:lpstr>
      <vt:lpstr>工程的目录结构</vt:lpstr>
      <vt:lpstr>环境配置（依赖jar包）</vt:lpstr>
      <vt:lpstr>数据库与表</vt:lpstr>
      <vt:lpstr>配置web.xml（设置访问首页）</vt:lpstr>
      <vt:lpstr>配置Mybatis(lib/classes/mybatis-config.xml)</vt:lpstr>
      <vt:lpstr>工具类MybatisUtil.java</vt:lpstr>
      <vt:lpstr>Mapper映射配置</vt:lpstr>
      <vt:lpstr>修改DAO的访问方式</vt:lpstr>
      <vt:lpstr>登录</vt:lpstr>
      <vt:lpstr>注册</vt:lpstr>
      <vt:lpstr>课堂练习（将注册方式改为mybatis方式）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登录程序优化</dc:title>
  <dc:creator>Fuxin</dc:creator>
  <cp:lastModifiedBy>Fuxin</cp:lastModifiedBy>
  <cp:revision>8</cp:revision>
  <dcterms:created xsi:type="dcterms:W3CDTF">2022-11-23T09:54:45Z</dcterms:created>
  <dcterms:modified xsi:type="dcterms:W3CDTF">2022-11-23T13:42:40Z</dcterms:modified>
</cp:coreProperties>
</file>