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notesSlides/notesSlide3.xml" ContentType="application/vnd.openxmlformats-officedocument.presentationml.notesSlide+xml"/>
  <Override PartName="/ppt/ink/ink11.xml" ContentType="application/inkml+xml"/>
  <Override PartName="/ppt/notesSlides/notesSlide4.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5.xml" ContentType="application/vnd.openxmlformats-officedocument.presentationml.notesSlide+xml"/>
  <Override PartName="/ppt/ink/ink19.xml" ContentType="application/inkml+xml"/>
  <Override PartName="/ppt/notesSlides/notesSlide6.xml" ContentType="application/vnd.openxmlformats-officedocument.presentationml.notesSlide+xml"/>
  <Override PartName="/ppt/ink/ink20.xml" ContentType="application/inkml+xml"/>
  <Override PartName="/ppt/notesSlides/notesSlide7.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420" r:id="rId2"/>
    <p:sldId id="260" r:id="rId3"/>
    <p:sldId id="670" r:id="rId4"/>
    <p:sldId id="449" r:id="rId5"/>
    <p:sldId id="452" r:id="rId6"/>
    <p:sldId id="499" r:id="rId7"/>
    <p:sldId id="681" r:id="rId8"/>
    <p:sldId id="685" r:id="rId9"/>
    <p:sldId id="501" r:id="rId10"/>
    <p:sldId id="464" r:id="rId11"/>
    <p:sldId id="674" r:id="rId12"/>
    <p:sldId id="503" r:id="rId13"/>
    <p:sldId id="675" r:id="rId14"/>
    <p:sldId id="676" r:id="rId15"/>
    <p:sldId id="506" r:id="rId16"/>
    <p:sldId id="617" r:id="rId17"/>
    <p:sldId id="682" r:id="rId18"/>
    <p:sldId id="618" r:id="rId19"/>
    <p:sldId id="507" r:id="rId20"/>
    <p:sldId id="509" r:id="rId21"/>
    <p:sldId id="510" r:id="rId22"/>
    <p:sldId id="511" r:id="rId23"/>
    <p:sldId id="512" r:id="rId24"/>
    <p:sldId id="513" r:id="rId25"/>
    <p:sldId id="624" r:id="rId26"/>
    <p:sldId id="683" r:id="rId27"/>
    <p:sldId id="684" r:id="rId28"/>
    <p:sldId id="686" r:id="rId29"/>
    <p:sldId id="518" r:id="rId30"/>
    <p:sldId id="519" r:id="rId31"/>
    <p:sldId id="520" r:id="rId32"/>
    <p:sldId id="521" r:id="rId33"/>
    <p:sldId id="522" r:id="rId34"/>
    <p:sldId id="627" r:id="rId35"/>
  </p:sldIdLst>
  <p:sldSz cx="9144000" cy="5143500" type="screen16x9"/>
  <p:notesSz cx="6858000" cy="9144000"/>
  <p:defaultTextStyle>
    <a:defPPr>
      <a:defRPr lang="zh-CN"/>
    </a:defPPr>
    <a:lvl1pPr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1pPr>
    <a:lvl2pPr marL="408305" indent="4953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2pPr>
    <a:lvl3pPr marL="815975" indent="9842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3pPr>
    <a:lvl4pPr marL="1224280" indent="14795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4pPr>
    <a:lvl5pPr marL="1631950" indent="19685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10">
          <p15:clr>
            <a:srgbClr val="A4A3A4"/>
          </p15:clr>
        </p15:guide>
        <p15:guide id="2" pos="2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559"/>
    <a:srgbClr val="152437"/>
    <a:srgbClr val="5D78A0"/>
    <a:srgbClr val="1F3A62"/>
    <a:srgbClr val="132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83210" autoAdjust="0"/>
  </p:normalViewPr>
  <p:slideViewPr>
    <p:cSldViewPr>
      <p:cViewPr varScale="1">
        <p:scale>
          <a:sx n="107" d="100"/>
          <a:sy n="107" d="100"/>
        </p:scale>
        <p:origin x="768" y="82"/>
      </p:cViewPr>
      <p:guideLst>
        <p:guide orient="horz" pos="1710"/>
        <p:guide pos="28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29:43.630"/>
    </inkml:context>
    <inkml:brush xml:id="br0">
      <inkml:brushProperty name="width" value="0.05292" units="cm"/>
      <inkml:brushProperty name="height" value="0.05292" units="cm"/>
      <inkml:brushProperty name="color" value="#FF0000"/>
    </inkml:brush>
  </inkml:definitions>
  <inkml:trace contextRef="#ctx0" brushRef="#br0">13652 7099 0 0,'0'0'28'0,"5"3"45"0,-5-3 1 0,0 0 1 15,0 0 1-15,5 0 2 0,-5 0 2 0,5 0 1 0,-5 0 0 0,5 0-22 16,-1 0-26-16,2-3-8 0,-6 3-4 0,4 0-5 0,1 0-5 0,-5-2-1 16,5 2 0-16,0 0-2 0,0-3 0 0,-1 3-2 0,2 0-2 0,-6 0 0 15,5-3 0-15,-1 3-1 0,2 0-1 0,-2 0 2 0,-4 0-1 0,5 0 0 0,0 0-1 16,0-2 0-16,0 2 0 0,-1 0 0 0,2 0-1 0,-2 0 1 0,6 0-1 16,-5 0 1-16,0 0-1 0,0 0 0 0,0 0 1 0,-1 0-2 0,7 0-1 15,-7 0 1-15,1 0 1 0,5 0 0 0,-5 0 0 0,0 0-1 0,4-3 0 0,-4 3-1 16,0 0 1-16,5 0 0 0,-5 0 1 0,4 0-2 0,1 0 0 0,-5-3 1 15,5 3 1-15,-5 0 0 0,5 0-2 0,-1 0 1 0,1-3 1 0,-5 3 0 16,5 0 0-16,-1-2 1 0,1 2 0 0,0 0 0 0,0 0-1 0,0-4 1 0,-1 4 1 16,1 0-1-16,-5 0-1 0,5 0 1 0,-1-2 1 0,1 2-1 0,0 0-1 15,0 0-1-15,0 0 0 0,-6 0 0 0,7-3 0 0,-2 3 0 0,1 0 1 16,0 0-1-16,-5 0-1 0,4 0 0 0,1 0 2 0,0 0-1 0,-5 0 0 0,5 0 0 16,-1 0 0-16,1 0 1 0,0 0 0 0,-5 0 0 0,4 0-1 0,1 0 0 15,0 0 1-15,0 0 0 0,0 0 0 0,-1 0 2 0,1 0 0 0,0 0 0 16,0 0 1-16,0 0-1 0,-1 0 1 0,6 0 0 0,-5 0-1 0,-1-2 1 15,1 2 0-15,5 0 0 0,-5 0 0 0,-1 0-1 0,1 0-1 0,0 0 1 16,4 0-2-16,-4 0 0 0,0 0-1 0,0 0 1 0,0 0-2 0,5 0 2 0,-6 0-1 16,1 0 1-16,-1 0-1 0,1 0 0 0,0 0-2 0,0 0 1 0,4 0 1 15,-3 0-1-15,-2 0 0 0,1 2 0 0,0-2 1 0,-1 0 0 0,1 0-1 16,0 0 0-16,0 3 1 0,0-3-1 0,-1 0 0 0,1 0 0 0,-1 2 2 0,2-2 0 16,-1 0 0-16,-1 4-1 0,-4-4 1 0,5 2-1 0,0-2-1 0,-1 3 1 15,1-3 1-15,-5 0-1 0,5 3 0 0,-1-3 1 0,1 3 0 0,-5-3 0 16,5 2-2-16,-1-2 1 0,1 3 1 0,-5-3-1 0,5 3 0 0,0-3 0 15,-1 2 1-15,-4-2 0 0,5 3 0 0,0-3-1 0,0 0 0 0,0 3 0 0,-6-3 0 16,6 2 0-16,0-2 1 0,0 0 0 0,0 0 1 0,-1 4-1 0,1-4 1 16,0 0-1-16,0 0 0 0,0 0 0 0,4 0 0 0,-4 3 0 0,0-3 1 0,-1 0-1 15,6 0 1-15,-5 0-1 0,-1 0 0 0,6 2 0 0,-5-2 0 0,0 0-1 16,4 0 1-16,-4 0 0 0,0 0 0 0,5 0 0 0,-6 3 0 0,1-3-1 16,5 0 1-16,-6 0-1 0,6 0 0 0,-5 0 0 0,-1 0 0 0,6 0 0 15,-5 0-1-15,5 3 0 0,-6-3 0 0,6 0 1 0,-5 0 0 0,0 0-1 16,4 0 1-16,-4 0 0 0,5 0 0 0,-5 0 1 0,4 0-1 0,1 0 0 15,-5-3 0-15,4 3 0 0,-4 0 0 0,4 0 1 0,1 0 1 0,-5 0 0 0,5 0-2 16,0 0 1-16,-6-3-1 0,6 3 1 0,-5 0-1 0,5 0 1 0,-1 0 0 16,-4 0 0-16,4 0 0 0,-4 0 0 0,5 0-2 0,-6 0 0 0,2 0 0 0,3 0 0 15,-4 0 1-15,4 0 0 0,-4 0-1 0,0 0 0 0,4 0 0 0,-4 0-1 16,1 3 1-16,3-3 0 0,-4 0 0 0,0 0 0 0,-1 0 1 0,1 0 0 16,5 0-1-16,-6 0 1 0,1 0 0 0,0 0-1 0,0 0 0 0,4 0 1 15,-4 0 1-15,0 0 0 0,0 0 0 0,-1 0-1 0,1-3 0 0,0 3 1 16,-1 0-1-16,2 0 0 0,-7 0 0 0,6 0 0 0,0 0 0 0,0 0 0 0,0 0 1 15,-6 0-1-15,6 0-1 0,0 0 1 0,0 0-1 0,-6 0 1 0,7 0 0 16,-7 0 1-16,6 0-1 0,0 0 1 0,-6 0 0 0,6 0-1 0,-5 0 0 0,5 0 0 16,-5 0 1-16,5 0 0 0,-6 0 0 0,1 0-1 0,5 0 1 0,-5 0 0 15,0 0-1-15,5 0 0 0,-5 0 0 0,0 0 1 0,-1 0-1 0,6 0 1 16,-5 0 0-16,0 0 0 0,0 0-1 0,0 0 1 0,-1 3-2 0,2-3 1 16,-2 0 0-16,1 0 0 0,0 0 1 0,0 0-1 0,0 0-1 0,-1 0 1 15,2 0 1-15,-1 0-1 0,-1 0 1 0,-4 0-2 0,6 0 0 0,-2 0 1 0,-4 0 0 16,5 0 0-16,-5 0 0 0,5 0 0 0,0 0 1 0,-5 0 0 0,0 0-1 15,5 0 1-15,-1 0-1 0,-4 0 1 0,6 0-1 0,-2 0 1 0,-4 0 0 16,0 0 0-16,5 0-1 0,0 0 1 0,-5 0 0 0,5 0 1 0,-5 0-1 16,0 0 0-16,5 0 0 0,-1 0 0 0,-4 0 1 0,6 0-1 0,-6 0 1 0,0 0 0 15,5 0 0-15,-1 0 1 0,2 0-1 0,-6 0 1 0,0 0 0 0,4-3 0 16,-4 3-2-16,5 0 1 0,-5 0 1 0,0 0-1 0,5 0 0 0,-5 0 0 16,5 0-1-16,-5 0 0 0,0-2 0 0,0 2 1 0,5 0 0 0,-5 0-1 15,0 0-1-15,0 0 0 0,0 0 1 0,0 0-1 0,0 0 0 0,0 0 0 0,0 0 1 16,0 0-1-16,0 0 0 0,0 0 0 0,0 0-1 0,0 0 1 0,0 0-1 15,0 0 1-15,0 0 1 0,0 0 0 0,0 0 0 0,0 0 0 0,0 0 0 0,0 0 0 16,0 0 0-16,0 0 0 0,0 0 0 0,0 0-1 0,0 0 0 0,0 0 0 16,0 0 0-16,0 0 0 0,0 0 0 0,0 0 1 0,0 2-1 0,0 1 0 15,0 0-1-15,-5-1-3 0,5-2-3 0,0 3-7 0,0 0-8 0,0-3-31 16,0 5-35-16,0-5-9 0,-5 3-2 0,5-3 0 0,0 0 0 0,0 0 0 16,0 0 0-16,0 0 0 0,5 0 0 0,0-3 3 0,0 1 83 0</inkml:trace>
  <inkml:trace contextRef="#ctx0" brushRef="#br0" timeOffset="861.09">17144 7127 73 0,'0'0'90'0,"0"0"1"0,6 0 0 0,-1 0 0 15,-1-3-1-15,1 3 0 0,0-2 1 0,0 2 0 0,0-3 1 0,0 3-35 16,0 0-42-16,5 0-10 0,-6 0-4 0,1 0-1 0,5-3 1 0,-1 3 0 16,-3 0 0-16,3 0 0 0,-3 0 0 0,3-2 0 0,-5 2 0 0,7 0 0 15,-7 0 0-15,6 0 0 0,0-3 0 0,0 3 1 0,-6 0 0 0,11 0-1 0,-10 0-2 16,5 0 1-16,5 0-1 0,-5 0 1 0,-1 0 1 0,1 0 0 0,5 0 1 16,-6 0 0-16,6 0-1 0,-5-4 0 0,5 4 0 0,-1 0 0 0,1 0-1 0,0 0 0 15,-1 0 0-15,0 0 1 0,1-2-1 0,0 2 0 0,4 0-1 0,-4 0 0 16,5 0 0-16,-6-3 0 0,6 3 0 0,0 0 0 0,-6 0 0 0,6 0 0 15,-1-3 0-15,0 3 0 0,2 0 1 0,-2 0 0 0,0 0 0 0,1 0 0 16,-1 0 0-16,1-2 0 0,4 2 0 0,-4 0-1 0,0 0 1 0,4 0 1 16,-5 0 0-16,1 0 0 0,4 0 0 0,-4 0 0 0,-1 0 0 0,1 0-1 0,0 0 1 15,4 0-1-15,-5 0 0 0,1 0 1 0,0 0 0 0,-6 0-1 0,6 0 1 16,-1 0-2-16,-4 0 0 0,4 0 0 0,-4 0 0 0,4 0 0 0,-4 0 1 16,0 0 0-16,0 0 0 0,4 0 1 0,-4 0-1 0,-1 0 1 0,1 2 0 0,0-2-1 15,0 0 1-15,-6 0 0 0,6 0 0 0,-1 0 0 0,1 0 1 0,0 0 0 16,-5 0 0-16,5 0 0 0,-1 0-1 0,-4 3 0 0,4-3-1 0,1 0 1 15,-5 0 0-15,-1 0 0 0,6 0 0 0,-5 3 0 0,5-3 1 0,-6 0-1 16,6 0 0-16,-5 0 0 0,-1 0 0 0,6 0 0 0,-5 0 1 0,0 0 1 0,4 0-1 16,-4 0 0-16,0 0 1 0,0 0-1 0,4-3 1 0,-3 3 0 0,-2 0 1 15,1 0 0-15,5 0 1 0,-6-3-1 0,1 3 0 0,-1 0 0 0,1 0-1 16,5 0 0-16,-5 0 1 0,-1 0 1 0,2 0-1 0,3 0 0 0,-4 0-1 0,0 0 0 16,0 0 0-16,4 0-1 0,-4 0-1 0,0 0 1 0,-1 0 0 0,6 0 0 15,-5 0 0-15,-1 3 0 0,1-3 0 0,0 0 0 0,4 0-2 0,-4 3 1 16,1-3 1-16,3 0 0 0,-4 2 0 0,0-2 1 0,-1 0 1 0,6 0 0 0,-5 4 0 15,-1-4 1-15,1 0-1 0,0 0 1 0,5 3 1 0,-6-3 0 0,1 0 0 16,0 0 0-16,0 2 2 0,0-2 0 0,-1 0 1 0,1 3 0 0,-1-3-1 16,6 0 1-16,-9 0-1 0,3 0 1 0,6 0 1 0,-5 0-2 0,-1 3 0 15,1-3 1-15,-5 0-1 0,5 0 0 0,-1 0-2 0,1 0-1 0,0 0 1 0,0 0-2 16,-5 0-1-16,4 0 0 0,-4 0 0 0,5-3 0 0,-5 3-2 0,5 0 0 16,-6 0-1-16,2 0 1 0,3 0 0 0,-4 0-1 0,0 0 1 0,0 0-1 15,0 0 0-15,-5-3 0 0,5 3 1 0,0 0-1 0,-5 0 0 0,4 0 0 16,-4 0 0-16,0 0 0 0,0 0 1 0,0 0-1 0,6 0-1 0,-6 0 1 0,0 0 0 15,0 0-1-15,0 0 1 0,0 0 0 0,0 0 0 0,0 0-1 0,0 0 1 16,0 0-1-16,0 0 1 0,0 0-1 0,0 0 1 0,0 0 0 0,0 0 0 16,0 0 0-16,0 0 0 0,0 0-3 0,0 0-4 0,0 3-7 0,0 0-11 15,-6-1-23-15,6-2-27 0,-4 3-19 0,4 0-17 0,-5-3-4 0,5 0-1 0,-5 0 0 16,0-3 0-16,0-2 0 0,0-1 0 0,0-3 2 0,0 1 5 0</inkml:trace>
  <inkml:trace contextRef="#ctx0" brushRef="#br0" timeOffset="14886.8">4782 8242 48 0,'0'0'87'16,"-5"4"1"-16,5-4-1 0,0 0 0 0,-5 2 0 0,5-2 1 0,-5 0 0 15,5 0 2-15,0 3 0 0,0-3-29 0,0 0-37 0,0 0-11 0,-5 0-6 0,5 0-1 16,-5 0-1-16,5 0 1 0,0 0 0 0,0 0 1 0,0 0-1 0,-4 0 0 16,4 0-1-16,0 0-1 0,-6 0 1 0,6 0-1 0,0-3-2 0,0 3 1 0,-5 0 0 15,5 0 1-15,0 0 0 0,0 0-1 0,-4-2 0 0,4 2 1 0,0 0-1 16,0 0 1-16,0 0 0 0,0 0-1 0,0 0 0 0,0-4 0 0,0 4 0 15,0 0 0-15,0 0 0 0,0 0-1 0,0 0 0 0,0 0-1 0,0 0-1 0,0 0 0 16,0 0-1-16,0 0 1 0,0 0 0 0,0 0 0 0,0-2-1 0,0 2 0 16,0 0 0-16,4 0 0 0,1 0 0 0,1 0 0 0,-6 0 1 0,4 2 0 15,-4-2 0-15,5 0 0 0,0 0 0 0,0 0-1 0,0 0 0 0,0 4 0 16,0-4 1-16,-1 0 0 0,1 0 0 0,0 0-1 0,0 0 0 0,0 0-1 16,0 0 2-16,4 0-1 0,-3 0 0 0,3 0 1 0,-4 0 0 0,5 0 0 0,-5 0 1 15,5 0-1-15,0 0-1 0,-1 0 0 0,-4 0 1 0,5 0 1 0,0-4 0 16,-1 4-1-16,1 0 0 0,-1 0 1 0,2 0 0 0,-1-2-2 0,-1 2 0 15,1 0 1-15,5 0 0 0,-6 0 0 0,1 0 1 0,0 0-1 0,0 0-1 0,0 0 1 16,4 0 1-16,-4 0-1 0,0 0-1 0,0 0 0 0,-1 0 0 0,1 0 1 16,-1 0 1-16,2 0-1 0,-1 0-1 0,-1 0 0 0,1 0 2 0,5 2-1 15,-6-2 1-15,1 0-1 0,-1 4-1 0,1-4 1 0,1 0 1 0,-2 0-1 16,1 2 1-16,-1-2 0 0,1 0-1 0,0 3 0 0,0-3 1 0,0 3 0 0,-1-3 0 16,1 0 0-16,0 2 0 0,0-2 0 0,0 0 0 0,-1 3 0 0,1-3 0 15,-5 0-1-15,5 3 0 0,0-3 0 0,-1 3 1 0,1-3-1 0,-1 3 0 16,2-3-1-16,-1 0 0 0,-6 0 0 0,6 2 1 0,0-2-1 0,0 3 0 0,-1-3 0 15,-4 2 1-15,5-2-1 0,0 0 1 0,-1 3 0 0,-3-3-1 0,3 0 1 16,1 3 0-16,-5-3 0 0,5 3 0 0,-6-3-1 0,6 2 1 0,0-2 0 16,-5 0 0-16,4 3 0 0,-3-3 0 0,3 3 0 0,-4-3 0 0,5 2 1 15,-5-2-2-15,5 4 1 0,-6-4 0 0,6 3 0 0,-5-3-1 0,5 2 1 16,-5-2 0-16,-1 0 0 0,6 3 0 0,-5-3-1 0,5 3 1 0,-5-3-1 0,5 2 0 16,-5-2 0-16,-1 3 0 0,6-3 1 0,-5 0 0 0,5 3 0 0,-5-3 0 15,5 0 0-15,-6 0 0 0,6 0 0 0,-5 0 0 0,5 0 1 0,-5 0 0 16,4 0-1-16,-3 0 1 0,3 0-1 0,-4 0 1 0,5 0-1 0,-5 0 0 15,4 0 1-15,1 0 0 0,-5 0 0 0,5 0 0 0,-5 0 0 0,5 0-1 0,-1 0 0 16,-3 0 0-16,3 0 1 0,-4 3 1 0,5-3 0 0,-6 0-1 0,6 0 0 16,-5 0 0-16,5 0 0 0,-5 0-1 0,-1 2 0 0,6-2 0 0,-5 0 0 0,1 0 1 15,3 0-1-15,-4 3 0 0,0-3-1 0,0 0 0 0,5 0 0 0,-6 2 0 16,6-2 0-16,-5 0 0 0,5 0 1 0,-5 0-1 0,4 0 1 0,-4 0 0 16,5 0-1-16,-5 0 1 0,5 0 0 0,0 0 1 0,-6 0-1 0,6 0-1 0,0 0 1 15,0 0-1-15,0-2 1 0,-1 2 0 0,1 0 0 0,-1-3-1 0,-3 3 1 16,3 0 0-16,1 0 0 0,0-2 0 0,0 2 0 0,0 0-1 0,-1-3 1 15,-4 3 0-15,5 0 0 0,0-3 0 0,-1 3 1 0,-3 0-1 0,3 0 1 16,1-3-1-16,-5 3 0 0,5 0 0 0,-1 0 0 0,1 0 0 0,-5-2 0 16,5 2 0-16,0 0 0 0,-6 0 0 0,6 0 0 0,-5-3 0 0,5 3 0 0,0 0 0 15,-6 0 0-15,6 0 0 0,-5-3 0 0,5 3 1 0,-1 0-1 16,-3-2 1-16,3 2 0 0,-3 0-1 0,3-3 1 0,-5 3-1 0,7 0 1 0,-7-4-1 16,6 4 0-16,-5-2 0 0,5 2 0 0,-5 0 0 0,-1-3 1 0,6 3-1 0,-5 0 0 15,0-3 1-15,5 3-1 0,-5 0 1 0,0 0-1 0,-1 0 1 0,2-2-1 16,-1 2 1-16,-5 0 0 0,4 0-1 0,1 0 1 0,0 0 0 0,-5 0 0 15,0 0 0-15,5 0-1 0,0 0-1 0,-5 0 0 0,5 0 0 0,-5 0 1 16,0 0 0-16,0 0-1 0,5 0 1 0,-5 0 0 0,0 0 0 0,4 0 0 16,-4 0-1-16,0 0 0 0,6 0 0 0,-6 0 1 0,0 0 0 0,0 0 0 0,0 0 0 15,0 0 0-15,0 0 0 0,0 0 1 0,0 0-2 0,0 0 0 0,0 2-2 16,0-2-3-16,0 0 0 0,0 0-4 0,0 0-2 0,0 0-8 0,0 0-7 0,0 0-28 16,0 0-34-16,0 0-6 0,0 0-2 0,0 0-1 0,0-5 1 0,0 2 1 15,-6 0 1-15,6-2 3 0,-4 3 1 0</inkml:trace>
  <inkml:trace contextRef="#ctx0" brushRef="#br0" timeOffset="22896.59">15738 8294 81 0,'5'7'93'0,"0"-7"0"0,-1 2 0 0,2 1 1 15,-2-3 1-15,1 3 0 0,0-3 1 0,0 0 1 0,4 0 1 0,-3 0-35 16,3 0-42-16,-4 0-10 0,5 0-1 0,-5-3-2 0,5 3 1 0,0 0 0 0,-1-3-1 15,-4 3 0-15,5-2 0 0,0 2 0 0,-1-3 1 0,1 3 0 0,0-4 1 16,-5 4 0-16,5-2 0 0,-1 2 0 0,1-3 2 0,0 3-1 0,0 0 2 16,0-3 0-16,-1 3 0 0,1-2 0 0,-1 2 1 0,1-3-1 0,1 3 0 15,-2-3 0-15,1 3-1 0,5 0-1 0,-6-3 0 0,6 3-1 0,-5 0 0 0,5-2-1 16,-6 2-1-16,6-3-1 0,-5 3 1 0,4 0-1 0,1 0 0 0,0-2-1 16,-1 2-1-16,0 0-1 0,1 0 1 0,-5 0-1 0,5 0 0 0,0-3 0 15,-1 3 0-15,0 0-1 0,1 0 0 0,0 0-1 0,0-3 0 0,-1 3 0 16,1 0 1-16,-5 0 0 0,5 0 1 0,-1-3 1 0,1 3 0 0,-1 0 0 15,1-3 0-15,0 3 0 0,-5-2 0 0,5 2 0 0,-2-3 1 0,-2 3-1 0,3-3 1 16,-4 3-1-16,4-2-1 0,-4 2 1 0,5-4-2 0,-5 2-1 0,0 2 0 16,0 0 0-16,-1-3 0 0,1 3 0 0,-5 0-1 0,5 0 0 0,-1 0 0 15,-4 0-1-15,0 0-1 0,0 0-2 0,0 0-3 0,0 0-4 0,-5 0-5 0,0 0-4 16,4 3-4-16,-4-3-4 0,0 0-4 0,0 0-4 0,0 0-3 0,0 0-4 16,0 2-4-16,-4 2-18 0,4-4-19 0,-5 2-18 0,0 1-17 0,0-3-1 15,-5 3 4-15,5-1 4 0,-4-2 4 0,-1 0 4 0,0 0 3 0,1 0 4 16,-1 0 4-16</inkml:trace>
  <inkml:trace contextRef="#ctx0" brushRef="#br0" timeOffset="23281.2">15752 8484 95 0,'0'3'101'0,"0"0"0"15,0-3 1-15,6 3-1 0,-6-3 1 0,4 0-1 0,1 0 0 0,0 0 0 16,0 0-1-16,0 0-33 0,-1 0-39 0,6 0-16 0,0 0-10 0,-5 2-3 0,10-2 1 16,-6 0 0-16,1 0 0 0,0 0 0 0,5 0 0 0,-6 0 0 0,6 0 0 15,-5 0 1-15,5 0 0 0,-1 0 0 0,1 0-1 0,-1-2 1 0,1 2 0 16,4 0 2-16,-4-3 0 0,5 3 1 0,0-3 2 0,-1 0 3 0,0 1 2 15,1 2 2-15,5-3 1 0,-6 0 3 0,6 0 0 0,-6 1 3 0,5 2 1 0,1-4 1 16,-1 2 0-16,6 0 1 0,-6-2-1 0,0 4 0 0,1-2-1 0,-1-1-2 16,1 0-1-16,-1 3-1 0,1-2-2 0,-1 2 0 0,-5-3-2 0,6 3-2 15,-6-3-1-15,1 0-2 0,-1 3-1 0,1-2-1 0,0 2 0 0,-1-3-2 16,-4 3-1-16,0 0-1 0,-1-3 1 0,1 3-2 0,0 0 0 0,-6 0-5 16,1 0-7-16,-1 0-10 0,1 0-11 0,-5 0-11 0,1 0-11 0,-6 0-31 0,0 0-37 15,0 0-7-15,-6 3-3 0,1-3 0 0,-5 0 0 0,1 0 0 0,-6-3 0 16,-4 0 5-16,-6 1 6 0,1-4 10 0,-1 0 84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7:20.029"/>
    </inkml:context>
    <inkml:brush xml:id="br0">
      <inkml:brushProperty name="width" value="0.05292" units="cm"/>
      <inkml:brushProperty name="height" value="0.05292" units="cm"/>
      <inkml:brushProperty name="color" value="#FF0000"/>
    </inkml:brush>
  </inkml:definitions>
  <inkml:trace contextRef="#ctx0" brushRef="#br0">16505 5149 19 0,'0'0'88'0,"0"0"0"0,0 0 0 0,-6 0 1 0,6 0 0 16,-4-3 0-16,4 3 2 0,0 0-1 0,0 0 1 0,0 0-24 0,0 0-31 16,0 0-15-16,0 0-13 0,0 0-3 0,0 0-1 0,0 0 0 0,0 0-1 0,0 0 0 15,0 0 0-15,0 0-1 0,0 0-1 0,0 0 1 0,0 0-1 0,0 0 1 16,4-2-1-16,-4 2 0 0,0 0 1 0,0 0-1 0,6 0-1 0,-1 0 1 15,-5 0 0-15,4 0 0 0,-4 0 0 0,6 0 0 0,-2 0 0 0,1 0 0 0,-5 0-1 16,5 0 0-16,0 2 1 0,0-2-1 0,-1 0 1 0,2 0-1 0,-2 3 1 16,1-3 0-16,0 0-1 0,0 3-1 0,0-3 0 0,0 0 0 0,0 2 1 15,0-2-1-15,5 0 0 0,-6 3 0 0,1-3 0 0,5 0 0 0,-5 3 1 0,5-3-1 16,-6 0 0-16,6 0 0 0,0 0 2 0,0 0-1 0,0 0 1 0,-1 3-1 16,1-3 1-16,0 0 0 0,0 0 1 0,0 0 1 0,-1 0-1 0,6 0 1 15,-5 0-1-15,5 0 1 0,-6 0 0 0,6 0-1 0,-5 0 0 0,4 0 0 16,1 0-1-16,-6 0 1 0,6 0-1 0,0 0 1 0,-5 0-1 0,4 0-1 15,1 0 0-15,-5 0 0 0,4 2 0 0,1-2-1 0,-6 0 1 0,6 3 0 0,0-3 0 16,-5 0 0-16,5 2 0 0,-1-2 0 0,-4 0 0 0,4 0 0 0,1 4 0 16,0-4 0-16,-5 0 0 0,4 0 0 0,1 0 0 0,-1 0 1 0,-3 0-1 15,3 0 1-15,1 2-2 0,0-2 1 0,-1 0 0 0,0 0 1 0,1 0-1 0,-5 0 0 16,5 0 0-16,0 0 1 0,-1 0-1 0,0 0 1 0,1 0 1 0,0 0-1 16,0 0 1-16,-1 0 0 0,1 0 0 0,0 0 0 0,-1 0 0 0,1 0 0 15,0 0 0-15,0 0 0 0,-1 0 0 0,0 0 0 0,1 0 0 0,0 0 0 16,-1 0-1-16,1 0 1 0,0 0 1 0,0 0-1 0,-1 0-1 0,1 0 1 0,-1 0 1 15,1-2-1-15,0 2 0 0,-1 0 0 0,1 0 0 0,0 0 0 0,4 0-1 16,-4-4 0-16,0 4 0 0,-1 0 0 0,1-2-1 0,0 2 1 0,-1-3 0 16,1 3-1-16,5-2 1 0,-6 2 0 0,1-3-1 0,4 3 1 0,-4-3-1 0,5 0 1 15,-1 3 0-15,-4-2 0 0,4-1 1 0,-4 3-1 0,4-3 0 0,-4 1 0 16,4-1 0-16,-4 3-1 0,4-4 0 0,-4 2 0 0,0 2 1 0,4-3 0 16,-4 0 0-16,0 1 0 0,5 2 0 0,-6-3-1 0,0 0 0 0,1 3-1 15,0-2 1-15,0-1 0 0,-1 3 0 0,1-3 1 0,0 3-1 0,-6-3 0 16,6 3 0-16,-5-2-1 0,5 2 0 0,-1-4 0 0,-4 4 1 0,4-2 0 0,-4 2 0 15,0-3 0-15,5 3 1 0,-5-3-1 0,-1 3 0 0,1 0-1 0,0-2 1 16,-1 2 1-16,1-3 0 0,0 3 0 0,0-2 0 0,0 2 0 0,-1 0 0 16,-3-4 1-16,3 4-1 0,1-2 1 0,-5 2-1 0,-1 0 2 0,2-3-1 0,-2 3 1 15,1 0 0-15,0-3 0 0,0 3-2 0,-5 0 1 0,5 0 0 0,-5 0 3 16,0 0 1-16,0 0 2 0,0 0-1 0,0 0-1 0,0 0-2 0,0 0-6 16,0 0-4-16,-5 0-9 0,0-2-7 0,0 2-32 0,0 0-37 0,-5 0-9 15,1 0-3-15,-1 0-3 0,1-3-1 0,-6 3-2 0,0-3 0 0,-4-2 1 16,-6-3 2-16,6-1 5 0,-11 1 75 0</inkml:trace>
  <inkml:trace contextRef="#ctx0" brushRef="#br0" timeOffset="4826.83">15875 5621 65 0,'0'3'96'0,"0"-3"0"0,0 0-1 0,0 0 1 15,4 3 1-15,-4-3-1 0,0 0 0 0,5 0 0 0,-5 0 0 0,0 0-30 16,5 0-37-16,-5 0-14 0,5 0-11 0,0 0-3 0,-5 0-1 0,0-3 1 16,0 3 0-16,5 0-1 0,-5 0 0 0,5 0 0 0,-5 0 1 0,4 0-2 15,-4 0 0-15,0 0 1 0,0 0 0 0,0 0 0 0,6 0 1 0,-6 0-1 0,5 0 1 16,-5 0-1-16,0 0 0 0,0 0 0 0,0 0 1 0,4 0 0 0,-4 0-1 16,5-3 1-16,-5 3 0 0,0 0-1 0,5 0 0 0,-5 0 0 0,5 0 0 0,0-2 0 15,0 2 1-15,-5 0-1 0,5 0-1 0,-1 0 1 0,2 0-1 0,-2 0 1 16,-4-3 0-16,5 3 0 0,5 0 0 0,-5 0 0 0,-1 0 0 0,2-3-1 15,-2 3 1-15,7 0 1 0,-7 0-1 0,1-3 0 0,5 3 0 0,-5 0 0 16,5-2-1-16,-6-1 1 0,6 3 0 0,-5-3 0 0,5 3 0 0,-5-2 0 0,4 2 0 16,-3-4-1-16,3 4 1 0,-4-2-1 0,5 2 0 0,-5-3 0 0,4 0 1 15,-4 3 0-15,5-2 0 0,-5 2 1 0,5 0 0 0,-6-3 0 0,6 3 1 16,-5 0 1-16,5-2-1 0,-5 2 1 0,5 0 0 0,-5 0 0 0,-1 0 0 16,6 0 0-16,-5 0-1 0,5 0 1 0,-5 0 0 0,-1 0 0 0,6 0 0 0,-5 0-2 15,0 0 0-15,0 0 0 0,0 0 0 0,5 0 0 0,-5 0 1 0,-1 0-1 16,2 0 0-16,-2 0 0 0,1 0 0 0,0 0 0 0,0 0 0 0,0-4-1 15,0 4 1-15,0 0 0 0,-1 0-1 0,-4 0 0 0,5 0 1 0,0 0-1 16,0 0 1-16,-5 0-1 0,5 0 1 0,0 0-1 0,-5 0 1 0,5 0 0 0,-5 0-1 16,4 0-1-16,-4 0 1 0,6 0 0 0,-1 0 1 0,-5 0 0 0,0 0 0 15,4 0-1-15,-4 0 0 0,5 0 0 0,-5 0 0 0,0 4-1 0,0-4 1 16,5 0-1-16,-5 0 1 0,0 0 0 0,5 0 1 0,-5 0-1 0,0 0 0 0,0 0-1 16,0 0 1-16,0 2-1 0,0-2 1 0,0 0 0 0,0 0 1 0,0 0-1 15,0 0 0-15,0 0 0 0,0 0 0 0,5 0 0 0,-5 0 0 0,0 0 0 16,0 0 1-16,0 0-1 0,0 3 0 0,0-3 0 0,0 0 0 0,0 0-1 15,0 0 1-15,0 0 0 0,5 2 0 0,-5-2 0 0,0 0-1 0,5 3 1 0,-5-3 0 16,0 3 0-16,0-3-1 0,4 0 1 0,-4 2 0 0,0-2 0 0,6 0 1 16,-6 0-1-16,0 4 0 0,4-4 0 0,-4 0 1 0,5 2-1 0,-5-2 0 15,5 0 0-15,-5 3 1 0,5-3-1 0,-5 3 0 0,5-3-1 0,-5 0 1 0,4 0-1 16,-4 2 1-16,6-2 0 0,-2 0 0 0,-4 0 0 0,0 0 0 0,5 3 0 16,1-3-1-16,-6 0 1 0,0 0 1 0,0 0-1 0,4 0 0 0,-4 0 1 15,0 0 0-15,5 0 0 0,-5 0-1 0,0 0 0 0,0 0 1 0,0 0-1 16,0 0 0-16,0 0 1 0,0 0-1 0,0 0 1 0,0 0-1 0,0 0 0 15,0 0 0-15,0 0-1 0,0 0 1 0,0 0-1 0,0 0 2 0,0 0-2 0,0 0 0 16,0 0-2-16,0 0-2 0,0 0-1 0,0 0-3 0,0 0-1 0,0 0-3 16,0 0-4-16,0 0-4 0,0 0-12 0,0 0-13 0,0 0-23 0,0 0-25 15,0 0-5-15,0 0 0 0,0 0 2 0,4-3 0 0,-4-2 3 0,0 2 2 16,0-3 2-16,0 4 2 0</inkml:trace>
  <inkml:trace contextRef="#ctx0" brushRef="#br0" timeOffset="15806.6">7453 10238 93 0,'-4'-6'96'0,"-1"3"3"16,0-2 1-16,0 2 2 0,-4-2 2 0,3-1 0 0,2 0 1 0,-1 3 0 16,-5-2 2-16,5 2-36 0,-5-2-42 0,5 2-11 0,-5 1-4 0,1-2-2 0,-1 2 0 15,5 2-1-15,-9-3-1 0,3 3 1 0,2 0 0 0,-1 0 3 0,-5 0 4 16,6 0 1-16,-6 0 0 0,1 3 2 0,-1-3 2 0,0 2 1 0,5 2 2 0,-5-2 3 16,-4 1 1-16,4 0 1 0,1-1 0 0,-1 1-2 0,1 2 0 0,-1 1-3 15,0-1-4-15,1 1-1 0,-1 0-1 0,0 2-3 0,0 0-1 0,1 3-2 16,-1 0-4-16,-4 0-2 0,4 3-1 0,0-1-2 0,0 4-1 0,1 0 0 15,0-1-1-15,-6 3-1 0,5 1 1 0,1 1 0 0,-1 2 0 0,0-2 0 16,1 7 0-16,-1-3 0 0,5-1-1 0,-5 4 0 0,1-4 0 0,4 3 0 0,0-1 0 16,1 1 0-16,3-2-1 0,-3-1-1 0,4 1-1 0,0-2 1 0,0 1-1 15,1-2-1-15,4 0 1 0,0-2 1 0,0 1 0 0,0-1 0 0,0-2-1 16,4 2 1-16,1-1 0 0,0-3 0 0,5 1 0 0,-6-1 0 0,6 1 1 16,1-3-1-16,3-1 0 0,0-1 0 0,1 1 0 0,0-2 0 0,-1 0 0 15,6 0 0-15,0-2 0 0,-1-1 0 0,1-3-1 0,4 1 1 0,1-1 0 0,-1-2 0 16,0-1 1-16,6-2 0 0,-1 0 2 0,0 0-1 0,0-2 0 0,6-1 0 0,-6-2 0 15,5-3 0-15,0 2 1 0,1-2-1 0,-1-3 0 0,0-1 1 16,0-1-2-16,1 0 1 0,-6-2-1 0,5-1 1 0,0 0 1 0,-4-1 0 0,-1 1 2 16,0-4 1-16,0 4 1 0,-4-3 2 0,4 0 2 0,-4 0 0 0,-1-4 2 15,0 4 2-15,1 0 2 0,-5-3 0 0,-1 3 2 0,0-4 1 0,-4 4 0 16,4-2 0-16,-4 1 2 0,-5-1 1 0,0-2 1 0,0 4 0 0,0-4 0 0,-6 5 0 16,1-4 1-16,-5 3-2 0,0-3 0 0,0 0-3 0,-5 2 0 0,1-2-2 15,-6 0-1-15,0 1-3 0,0 1-3 0,-5-2-2 0,1 0-1 0,-6 3-3 16,1-3 0-16,-6 2-3 0,1 4-1 0,-5-3-1 0,-1 6-1 0,-4-4-2 0,0 6-1 15,-6 0-10-15,-3 2-11 0,-1 4-24 0,0 2-25 0,-10 3-21 0,1 3-17 16,-6 2-32-16,0 4-34 0,-9 5-9 0,-1 0 0 0,-4 4 0 0,0 2 0 16,-10 1 2-16,5 5 1 0,-11-2 10 0,6 1 11 0,-4 2 24 0,-2 1 101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8:00.021"/>
    </inkml:context>
    <inkml:brush xml:id="br0">
      <inkml:brushProperty name="width" value="0.05292" units="cm"/>
      <inkml:brushProperty name="height" value="0.05292" units="cm"/>
      <inkml:brushProperty name="color" value="#FF0000"/>
    </inkml:brush>
  </inkml:definitions>
  <inkml:trace contextRef="#ctx0" brushRef="#br0">4284 5229 27 0,'0'0'93'0,"0"0"4"0,0 0 6 16,0 0 0-16,4 0 2 0,-4-4 0 0,5 1 0 0,-5 1 0 0,0 0 0 15,0-1-29-15,5 0-34 0,-5 0-10 0,5 3-5 0,0-2-8 0,-5 2-7 16,5-3-5-16,0 3-4 0,-1-3-2 0,1 3-2 0,-5 0 1 0,5 0 0 0,0 0 0 15,0 0 0-15,0 0-1 0,4 0 0 0,-3 0 1 0,-1 0-1 0,-1 0 1 16,2 0 0-16,-2 0 0 0,1 0-1 0,5 0 0 0,-5 0 1 0,-1 0-1 16,6-3 0-16,-5 3 1 0,5-2 0 0,-1 2 0 0,-3-4 1 0,3 4-1 15,1-2 1-15,0 2-1 0,0-3 0 0,0 0 0 0,-1 3 0 0,1-2 1 0,0 2 0 16,-1-3 1-16,1 0-1 0,5 1 1 0,-5 2-1 0,4-4 0 0,-4 4-1 16,5-2 0-16,-6-1 1 0,6 1 0 0,0 2 0 0,-5-3 0 0,5 3 0 15,-1-3 0-15,0 3-1 0,1-3 1 0,0 3-1 0,-1-2 1 0,1 2 1 16,0-3 0-16,0 3-1 0,-1 0 1 0,6-3 0 0,-5 3-1 0,-1 0 1 0,1-2-1 15,4 2 1-15,-4 0-1 0,0 0 1 0,4 0-1 0,-4 0-1 0,0 0 0 16,4 0 0-16,-4 0 0 0,-1 0 0 0,6 0 0 0,-5 0 0 0,-1 0 0 16,1 0 0-16,4 0-1 0,-4 0 1 0,0 0 0 0,4-3 0 0,-4 3 0 0,0 0-1 15,4 0 0-15,-4 0 0 0,0-4 1 0,4 4-1 0,-4 0 0 0,-1 0 0 16,6-2 0-16,-6 2 1 0,6 0 0 0,-5 0 0 0,4-3 1 0,-4 3 0 16,4 0 0-16,-4 0 1 0,4 0-1 0,-4-3 2 0,4 3-1 0,-4 0 1 0,0 0-1 15,4 0 1-15,-4 3-1 0,0-3 0 0,4 0 0 0,-4 3-1 0,-1-3 0 16,1 0-1-16,5 2 1 0,-6-2 0 0,1 0-1 0,0 4-1 0,-1-4 1 15,1 3-1-15,0-3 0 0,4 2 1 0,-4-2-1 0,0 0 0 0,-1 3 1 16,6-3 0-16,-5 0-1 0,-1 0 0 0,6 3 0 0,-6-3 0 0,6 0 0 16,-5 0 0-16,4 0 1 0,0 2 0 0,-4-2 0 0,4 0 0 0,2 0 0 0,-7 0 1 15,6 0-1-15,-1 0 0 0,0 0 0 0,-4 3 1 0,5-3 0 0,-1 0 1 16,-4 0-1-16,5 0 0 0,-6 3-1 0,6-3 0 0,-5 0 0 0,4 0-1 16,-4 0 1-16,-1 0 0 0,6 3 0 0,-5-3 1 0,-1 0 0 0,1 0-1 0,4 2 0 15,-4-2 0-15,0 3 0 0,-1-3 1 0,1 0-1 0,5 2 1 0,-6-2 0 16,0 0 0-16,1 4 1 0,0-4-1 0,0 2 1 0,-1-2 0 0,1 3 1 15,4-3 0-15,-4 3 2 0,0-3 0 0,0 2 0 0,-1-2 0 0,1 0 1 0,0 3-1 16,-1-3 1-16,0 3 0 0,1-3 0 0,-5 2-1 0,5-2-1 0,0 4 1 16,-1-4-2-16,-4 2 1 0,4-2-2 0,-3 0 1 0,3 3-1 0,0-3 0 15,-4 3 0-15,0-3 0 0,5 0-1 0,-6 3 0 0,1-3 0 0,0 0 1 0,0 0 0 16,0 2 0-16,-1-2-1 0,1 0 0 0,0 0 0 0,0 0 1 0,0 3 0 16,-1-3 0-16,1 0-1 0,-5 0 0 0,5 0 0 0,-1 3 1 0,1-3-1 15,-5 0 1-15,5 0-1 0,-5 0 0 0,5 0 0 0,-6 0-1 0,6 0 1 16,-5 0-1-16,0 0 1 0,0 0-1 0,0 0 1 0,4 0 0 0,-3 0 0 15,-6 0-1-15,4 3 0 0,1-3 1 0,0 0-1 0,-5 0 0 0,0 0 0 0,5 0 1 16,0 0-1-16,-5 0 0 0,5 0 0 0,-5 0 0 0,0 0 1 0,0 0-1 16,0 0 1-16,0 0-1 0,5 0 1 0,-5 0-2 0,0 0 2 0,0 0-1 15,0 0 0-15,0 2 1 0,0-2-1 0,0 0 1 0,4 2-1 0,-4-2-1 0,0 3-1 16,0-3-3-16,0 4-5 0,0-2-5 0,0-2-6 0,0 6-5 0,0-4-13 16,5 4-14-16,-5-6-27 0,-5 3-30 0,5 2-6 0,0-5-2 0,0 0 0 15,0 0 1-15,0 0 1 0,-4-3 2 0,4-2 5 0,-5-3 6 0</inkml:trace>
  <inkml:trace contextRef="#ctx0" brushRef="#br0" timeOffset="1582.43">7580 4800 0 0,'5'2'10'0,"-5"4"93"0,5-3 0 16,-5-1 1-16,0-2-1 0,0 3 1 0,0-3-1 0,5 3 0 0,-5-3 1 0,0 3 0 15,0 0 0-15,5-1-35 0,-5 1-44 0,5 0-14 0,-5 2-6 0,5-2-2 16,-5 2 1-16,4 1 0 0,-4-1 0 0,6 4 2 0,-6-4-1 0,0 1 1 16,5 2-1-16,-5-2 1 0,0 2-1 0,0-2 0 0,0 1 1 0,0 2-1 15,0-4-1-15,0 4 1 0,0-4-2 0,0 0-1 0,0 4 1 0,0-4-1 0,0 3 1 16,0-2-1-16,0 0 0 0,0-1 0 0,0 1-1 0,0-4 1 0,-5 4-1 15,5-1 0-15,0-2 0 0,0 2-1 0,0-2 0 0,0 2-2 0,0-1-4 16,0-4-4-16,0 2-5 0,0-2-3 0,0 6-3 0,0-6-5 0,0 0-3 0,0 3-19 16,0-3-19-16,0 0-20 0,0 0-19 0,0 0-3 0,0 0-1 15,0 0 2-15,0-6 3 0,5 1 4 0,-5-1 4 0,0 0 4 0,0-2 3 16</inkml:trace>
  <inkml:trace contextRef="#ctx0" brushRef="#br0" timeOffset="2048.78">7727 4709 0 0,'0'3'69'15,"0"-3"48"-15,0 0 0 0,5 3 1 0,-5-3-1 0,0 0 0 0,0 0-1 0,5 2 1 16,-5-2 0-16,5 0-1 0,-1 0 0 0,2 3-43 0,-2-3-55 16,1 3-13-16,0-3-5 0,0 3-1 0,5-1-1 0,-5 1 1 0,-1 0 0 0,7 0 0 15,-7 2 0-15,6-2 0 0,-5 3 0 0,0-1 0 0,5 0 1 0,-6 1-1 16,6-1-1-16,-5 1 1 0,0 1 0 0,5 0 1 0,-6 1 0 0,6 0-1 15,-5-3 1-15,5 4-1 0,-5-1 0 0,0 0 0 0,5 0 0 0,-6 1 0 0,6-1 0 16,0-3 1-16,-5 4 1 0,4-1-1 0,1 0 0 0,-5 0-1 0,5 1 0 16,0-3 0-16,0 2 0 0,0-3 1 0,-1 4 0 0,1-4 1 0,0 3-2 15,-1-3 1-15,1 1 1 0,0-1-1 0,4-1-1 0,-3 1 1 0,-2-2 0 0,1 2 0 16,5-3 2-16,-5 2 0 0,4-2 0 0,-4-2 1 0,4 3 0 0,-3 0 1 16,3-3 1-16,0 0 2 0,-4 2 1 0,5-2 1 0,-6 0 2 0,6 0 1 15,0 0 2-15,-5 0 0 0,-1-2 1 0,6 2 0 0,-5 0 0 0,0 0 0 16,-1-3 0-16,6 3-1 0,-5-3 0 0,-1 3-1 0,-3 0-2 0,3-2-1 15,1 2-1-15,-5-4 0 0,5 4-1 0,-5-2 2 0,-1 2 0 0,2-3 2 0,-2 3 2 16,1-2 3-16,0 2 3 0,0-3 3 0,-5 0 3 0,5 1 4 0,-5 2 2 0,0-4 1 16,4 1 2-16,-4-2 0 0,0 2 0 0,0 1-2 0,0-4 0 0,0 1-3 15,0 2-2-15,0-2-3 0,0-1-3 0,-4 1-3 0,4-3-4 0,-5 2-4 16,0-3-3-16,5 4-1 0,-5-3-1 0,0 3-2 0,1-4-1 0,-2 3-1 16,2-2 0-16,-6 0-1 0,5 0-1 0,0 0 0 0,-5 2-2 0,1-2-4 15,3-1-6-15,-3 2-5 0,-1-1-8 0,1 2-9 0,-1-3-8 0,0 1-11 0,0 0-8 16,0-1-8-16,0 4-7 0,-4-3-5 0,4 0-6 0,0-1-3 0,-5 1-5 15,6 3-12-15,-1-4-13 0,-5 1-13 0,6 0-11 0,-1 0 4 0,-5-1 7 16,6 1 10-16,-6-3 10 0,5 2 6 0,-5-1 8 0,6 0 6 0,-1-3 7 16</inkml:trace>
  <inkml:trace contextRef="#ctx0" brushRef="#br0" timeOffset="2244.77">7947 4429 14 0,'0'3'140'0,"5"-1"2"0,-5-2-1 0,0 0 1 0,0 3-1 0,0-3-1 0,4 0 1 16,-4 3-1-16,0-3 1 0,6 2 0 0,-2 2 0 0,1 1-55 0,0-2-67 0,0-1-15 16,0 4-3-16,5-1-1 0,-5 1 0 0,-1 0 0 0,6-1-2 0,-5 0-6 15,5 1-8-15,-5-1-8 0,0 1-7 0,4-3-6 0,-4 2-6 0,0 0-5 16,0-1-4-16,0-2-8 0,0 0-9 0,0-2-26 0,-5 4-32 0,0-4-8 16,4 0-4-16,2-4 7 0,-1 4 8 0,-1-2 7 0,-4-4 7 0,5 4 7 15,0-4 5-15,-5 1 5 0,5-1 82 0</inkml:trace>
  <inkml:trace contextRef="#ctx0" brushRef="#br0" timeOffset="2425.77">8274 4390 0 0,'5'-3'97'0,"5"3"36"0,-5-2 1 0,5 2 1 0,-6 0-1 0,1 0 1 15,-5-3 0-15,5 3 1 0,0 0 1 0,-5 0 0 0,5 0 1 0,-5 0-45 0,5 0-55 16,0 0-19-16,-1 0-11 0,-4 3-3 0,6-3 0 0,-2 2-1 0,1-2 1 16,0 3-1-16,0 0-1 0,-5-3 0 0,5 3-2 0,-5 0 0 0,4-1 0 15,-4-2-3-15,0 3-2 0,0-3-4 0,0 3-3 0,0-3-7 0,0 6-5 0,0-4-5 16,0-2-5-16,-4 3-5 0,4-3-3 0,-5 3-5 0,0-3-3 0,0 3-5 15,0-3-6-15,1 0-16 0,-2 0-18 0,-3 0-15 0,4 0-13 0,0 0 2 16,-5 0 4-16,1-3 6 0,3 0 4 0,-3 3 5 0,4-3 4 0,-5-3 4 16,6 4 11-16</inkml:trace>
  <inkml:trace contextRef="#ctx0" brushRef="#br0" timeOffset="2715.29">8123 4289 65 0,'0'-6'118'0,"-5"1"1"0,5 0 0 0,0-4 1 15,-5 4 2-15,0-1 0 0,5-2 2 0,-5 3 0 0,5-1 0 0,0 3-20 16,0-2-24-16,0 2-32 0,0 3-33 0,0-3-9 0,0 0 0 0,0 3-2 16,5 0 1-16,-5 0-2 0,5 0-2 0,-5 0 0 0,5 3-2 0,0 0 0 15,-5 0 0-15,5-1 2 0,-5 4-1 0,4 0 2 0,-4 1 1 0,6 2 1 0,-6 2 1 16,0 0 2-16,4 2 0 0,-4 2 2 0,0 1 3 0,0 3 3 0,0 1 4 16,-4 1 2-16,4 1 2 0,-6 3 2 0,6 0 2 0,-4 2 1 0,-1 3 0 15,0 1 0-15,0-1 0 0,0 0 0 0,0 3 0 0,-4-3-2 0,4 3-2 0,-1 0-3 16,-3-3-3-16,-1 1-2 0,0-1-3 0,5 0-1 0,-4 1-2 0,-1-4-2 15,0 1-2-15,1-2 0 0,-1 2-1 0,0-3-1 0,0 2 1 0,0-2-1 16,1-3-1-16,-1 0 0 0,0 0-1 0,0-3-3 0,0 1-3 0,6-4-9 0,-6 1-10 16,0-4-12-16,0-2-13 0,5 3-10 0,-5-6-12 0,6 1-11 0,-6-2-11 15,5-1-28-15,-5 0-34 0,5-4-6 0,1-2-1 0,-6 0 2 16,5-2 2-16,0-4 10 0,0 0 9 0,0-1 12 0,1-5 12 0</inkml:trace>
  <inkml:trace contextRef="#ctx0" brushRef="#br0" timeOffset="4008.89">8777 4086 13 0,'5'-3'90'0,"0"3"2"16,0-3-1-16,-5 3 1 0,5 0-1 0,-5 0 1 0,0-3 0 0,0 3 0 15,5 0 0-15,-5 0-22 0,0 0-26 0,0 0-20 0,5 0-17 0,-5 0-4 16,0 0-2-16,0 0-1 0,4 3 0 0,-4-3 1 0,0 0-1 0,0 0 1 16,0 0-1-16,5 3 1 0,-5-3 0 0,0 3-1 0,0-3-1 0,0 0 0 15,0 0 0-15,0 0 1 0,0 2 1 0,0-2 0 0,0 0 0 0,0 0-1 0,0 0-1 16,5 2 0-16,-5-2 0 0,0 0 1 0,0 0 0 0,0 0 0 0,0 4 1 16,0-4 0-16,0 0 1 0,0 0-1 0,0 2 0 0,0-2 0 0,0 0-1 15,0 4 2-15,0-4 0 0,0 0 0 0,5 2-1 0,-5-2-1 0,0 3 1 0,0-3 0 16,0 0 0-16,0 0 0 0,5 2 0 0,-5-2 0 0,0 3-1 0,5-3 2 15,-5 0 0-15,0 3 1 0,5-3 2 0,-1 0 0 0,-4 0 2 0,6 0 0 16,-6 0 0-16,5 0 1 0,-1 0 0 0,1-3 2 0,0 3 0 0,0-3 0 16,5 1 0-16,-5-1 0 0,-1 3 0 0,2-6-1 0,3 4-1 0,1-2 0 0,-5 2-1 15,5 0 0-15,-1-4-1 0,-3 3-2 0,3 0 0 0,1-2-1 0,-1 2-1 16,-3 0-1-16,3 1 1 0,1-1-1 0,-5 0 0 0,5 0-1 0,-1 1-1 16,-3-1 1-16,3 0 0 0,-4 1-1 0,0 2 1 0,4-3-1 0,-3-1 1 0,-2 4 0 15,1-2 0-15,0 2 0 0,-5 0 0 0,5 0-1 0,-5 0 0 0,5-2 0 16,-5 2 1-16,0 0 1 0,0 0-1 0,0 0 0 0,0 2 0 0,0-2 0 15,0 0 1-15,0 0-1 0,0 0 1 0,0 2 0 0,-5 2-1 0,5-1 1 16,-5 2 0-16,0-2 1 0,0 2-1 0,1 1 0 0,-2 2-1 0,-3-3 1 16,4 4 0-16,-5-4 0 0,0 3-1 0,1 1 1 0,-1 2 0 0,0-3 0 0,-4 0 0 15,4 3 0-15,-5 1 0 0,6-5 0 0,-6 7 0 0,0-2-1 0,5-2 1 16,-5 1 0-16,1 3 0 0,-1-1-1 0,1 1-1 0,-1 0 0 0,0 0 0 16,1-1 1-16,-1 4 0 0,0-3 0 0,1 2 0 0,-1 0 0 0,-5 1 1 0,6 2 0 15,-1-2 0-15,0 2 0 0,1-3 0 0,-1 4 1 0,1-1 3 0,-6 0-1 16,5 0-1-16,6 1 0 0,-6-4 0 0,0 3-2 0,5-2 1 0,-4 0-1 15,4-4 0-15,0 4 1 0,1-6-1 0,-1 3 1 0,0-4-1 0,5-1 0 16,-4-1-2-16,3 0 1 0,2-2 0 0,-1-1 0 0,-1 1 1 0,6-4 0 16,-4 1 0-16,4 0 1 0,-5 0 0 0,5-3-1 0,0 0 0 0,0 0 0 0,0 0 0 15,0 0 0-15,0 0 1 0,0 0 1 0,0-3-1 0,0 0-1 0,5-2 0 0,-5 2 0 16,4-3 0-16,-4 0 0 0,6 4 0 0,-1-3 0 0,-1-4 1 0,2 5-1 16,-2-3 0-16,1-1-1 0,0 0 0 0,5 0 0 0,-6-1 0 0,6 1 0 15,0 1 0-15,0-6 0 0,4 6 0 0,-3-4 0 0,3 0 1 0,1-3 0 16,-1 3-1-16,6-3 1 0,-5 1-1 0,4-1 1 0,5 0-1 0,-4-2 1 15,4 2 0-15,1-3 0 0,-1 1 0 0,1 0 2 0,4 1 2 0,0-1 0 0,1 0 0 16,-1 0 0-16,1-1 0 0,4 1 0 0,-6 2 1 0,7 0 0 0,-1-3 0 16,-4 3 1-16,4 1-1 0,-5-1 0 0,0 0 1 0,1 3-2 0,-1 0-2 15,0 1 0-15,-5 2 0 0,1-1 0 0,-1 1 0 0,1 2-1 0,-6 1 1 0,5 0 0 16,-3 1-1-16,-2 2 1 0,-4-1 0 0,4 3 0 0,-4-3-1 0,-6 3 1 16,6 3-2-16,-5-3 0 0,0 3 0 0,-1-1 0 0,-4 2 0 0,5-2 0 15,-5 1-1-15,-5 2 1 0,5 1 0 0,-5-4 0 0,0 4-1 0,0 3 0 16,-5-5-1-16,0 2 2 0,0 2 0 0,-5 1 1 0,1-1 0 0,-1 0-1 15,0 3 1-15,1-3-1 0,-6 3-1 0,0-3 0 0,0 1 1 0,1 2-1 0,-1-3 1 16,0 1-1-16,0-4 0 0,6 3 0 0,-6 1 0 0,-4-4-1 0,9 0-1 16,-5 1-1-16,1-1-2 0,-1 0-2 0,0 2-1 0,6-5-3 0,-6 1-2 15,0 2-2-15,1-2-3 0,4 0-2 0,-4 0 0 0,-1-3-2 0,5 2-2 0,-5-2-1 16,6 3-3-16,-6-3 1 0,0 0-1 0,5 0 0 0,-5-3 1 0,6 3-1 16,-1-2-2-16,-5-1-3 0,6 0-4 0,-1 0-13 0,0 1-14 0,1-1-15 15,-1-2-15-15,0 2-2 0,0-3 3 0,6 0 1 0,-7 1 2 0,7-1 2 16,-6-1 2-16,5 1 12 0,0-2 26 0</inkml:trace>
  <inkml:trace contextRef="#ctx0" brushRef="#br0" timeOffset="4238.89">8987 4291 0 0,'0'-8'22'0,"0"0"48"0,-4 2 19 0,4-2 5 0,0 0 1 0,0 0 2 16,0-1 1-16,0 1 2 0,0 3 2 0,0-3-7 0,0 2-10 0,0 1-21 16,0-1-23-16,0 4-13 0,0-2-9 0,0 4-5 0,4-2-2 0,-4 2 0 0,0 0-1 15,0-2 0-15,0 2 1 0,0 0 0 0,5 2 0 0,-5-2 1 0,0 2 0 0,5 4 0 16,-5 0 2-16,0-1 1 0,0 1 2 0,0 2 1 0,5 3 0 0,-5 0 0 16,0 0-1-16,0 2-1 0,0-1-2 0,0 1-1 0,0 1-2 0,0 3-2 15,-5-4-1-15,5 1-1 0,0 0-1 0,0 0-1 0,0-1-2 0,0 1-1 16,-5-3 0-16,5 3 0 0,0-4-1 0,0 2 1 0,-5-1-2 0,5-3 1 15,0 0 0-15,0 0 0 0,0-2 0 0,0-1 0 0,-4 1-1 0,4-3 0 0,0 2 1 16,0-2-1-16,0-3 1 0,0 2-1 0,0-2 0 0,-6 0-2 0,6 0-2 16,-4 0-5-16,4 0-4 0,0 0-5 0,-5 0-6 0,0 0-3 0,5-2-2 15,-5 2-5-15,5-3-4 0,-5 0-3 0,5 1-3 0,-4-4-6 0,-2 3-6 0,1-2-18 16,5-1-19-16,-4 4-11 0,-2-4-8 0,2 0 1 0,-1 1 4 16,0-3 3-16,0 2 4 0,0 1 4 0,1 0 3 0,4-4 3 0,-6 4 43 0</inkml:trace>
  <inkml:trace contextRef="#ctx0" brushRef="#br0" timeOffset="4417.89">8856 4302 100 0,'0'-2'104'16,"0"2"-1"-16,0 0 1 0,0-3 0 0,0 3 0 0,0 0-1 0,0 0 1 0,0 0 0 15,0 0 0-15,0 0-32 0,0 0-41 0,0 3-13 0,4-1-10 0,-4 2-1 16,0 1-2-16,0 0 0 0,0 1 0 0,0 2 1 0,0 0 1 0,0 0-1 16,0 4 1-16,0-1 0 0,0 0-1 0,0-1 0 0,0 4-1 0,-4-3 0 0,4 3-2 15,0-3 0-15,0 3-1 0,0-3 1 0,-5-1-1 0,5 2-4 0,0-1-4 16,0-3-4-16,0 0-6 0,0-3-3 0,0 3-5 0,0-4-8 0,0 1-9 15,0-5-29-15,0 0-32 0,0 0-8 0,0 0-2 0,0 0 1 0,5-5 0 16,-5 1 3-16,4-4 4 0,-4 3 5 0,5-3 3 0</inkml:trace>
  <inkml:trace contextRef="#ctx0" brushRef="#br0" timeOffset="4622.89">9085 4201 0 0,'5'-5'108'0,"0"1"46"0,0 0 2 0,-1 4 0 0,2-4 0 0,-6 1 0 16,0 3-1-16,0 0 1 0,0 0-1 0,0 0 0 0,0 0 0 0,0 0-42 15,0 0-51-15,0 3-31 0,0 3-24 0,0 0-7 0,0-1-1 0,0 3-2 16,-6 3-2-16,2 0-3 0,4 3-5 0,-5 0-5 0,0 0-6 0,0 2-6 16,-5 1-6-16,5-1-6 0,1 0-5 0,-6 4-4 0,0-4-5 0,5 3-2 15,-4-3-4-15,-2 4-1 0,7-1 0 0,-6-2 1 0,0 2 2 0,5-3 3 0,-4 3 0 16,-1-5 1-16,5 3-1 0,0-3-9 0,-5-1-9 0,6 1-10 0,-2-3-8 16,1-3-1-16,5 3 2 0,-4-3 2 0,4-2 2 0,-6-1 6 0,6-5 6 15,0 3 16-15,6-1 21 0</inkml:trace>
  <inkml:trace contextRef="#ctx0" brushRef="#br0" timeOffset="5125.89">8938 4645 21 0,'5'0'51'16,"1"-2"16"-16,3-1 14 0,-4-2 5 0,0 2 4 0,4-2 1 0,-3-1 1 15,3 0-1-15,-4 1-3 0,0 0-12 0,4-1-15 0,-3 1-15 0,3-1-14 0,-3 1-8 16,-2-1-7-16,1 3-2 0,0 1-1 0,0-4-1 0,0 4 0 0,-1 2-2 16,-4-4 1-16,0 4 0 0,0 0 0 0,0 0 0 0,0 0 0 0,0 0 0 15,0 0-2-15,0 4-1 0,-4-2-1 0,-1 1 0 0,0 2-1 0,0-2-1 16,-4 3 0-16,3 2 0 0,-3-2-2 0,-1 2-1 0,0-1-2 0,-4 2-1 16,4-1-1-16,0 3-1 0,-4-2 1 0,-1-1-2 0,5 2 1 0,-5 3-2 0,6-6 0 15,-6 4-1-15,0-3 0 0,5 3-1 0,-5-2 0 0,6 2 0 0,-6-3 0 16,5 3 1-16,1-2-1 0,-1 1 1 0,0-2-1 0,1 3 1 0,-1-3 1 15,0 3 1-15,5-2 1 0,-5 2 0 0,5 0 1 0,0 0 0 0,1 0 0 0,-2 0 1 16,6 0 0-16,-4 0 0 0,4 2-1 0,0 1 2 0,0-2 0 0,0 1 0 16,0 0 0-16,0-1 0 0,4 2 0 0,-4-4 0 0,6 1-1 0,-6-3 1 15,4 4 1-15,1-4-1 0,0-3 0 0,0 3 1 0,0-2 1 0,0-3 1 16,0 2 2-16,0-2 2 0,-1-3 2 0,6 0 3 0,-5 0 3 0,0 0 1 16,0-3 2-16,0 1 0 0,0-1 0 0,4-2 1 0,-4-1 0 0,0 0 1 0,5 1-2 15,-5-3-1-15,0 2-2 0,5-5-3 0,-5 6-1 0,4-6-3 0,-4 3-3 0,5-3-1 16,-5 3-2-16,4-4-1 0,1 1 1 0,-5 1-2 0,5-4 0 0,-1 2-1 15,1-1 1-15,1 2-1 0,-2-3 1 0,1 0-1 0,5 0-1 0,-6 1 0 16,6-4 1-16,-1 3 0 0,1-3-1 0,0 4 1 0,0-3-1 0,4 2 0 16,-4-2 0-16,4 2 1 0,0-2-1 0,2 2 1 0,-2-1 0 0,0 2 0 15,1-1 0-15,-1 1 1 0,1 1 0 0,0 2-1 0,-1-1 0 0,0 3 1 0,1-1 0 16,0 1-1-16,-1 3 1 0,-4 1 0 0,0 2 0 0,4-1-1 0,-4 3 0 16,-6 3 0-16,6-1 1 0,-5 2 0 0,-1 1 2 0,1 0 1 0,0 4 2 15,-5-1 0-15,0 3 2 0,0-3 0 0,0 3 0 0,-5 0 0 0,0 2 1 0,0-1 1 16,0 2 1-16,-5-1 0 0,0 1 1 0,0 0-2 0,0 0-1 0,0-1-2 15,-4 4 0-15,-1-3-2 0,0-1 0 0,0 2-1 0,0-2-1 0,-5 1 0 16,6-3 0-16,-6 3-1 0,5-4-1 0,-4 4 0 0,4-3-1 0,-4-3 0 16,4 4 1-16,-5-5-1 0,6 5 0 0,-6-7-3 0,5 4-1 0,0-4-5 15,-4 3-6-15,4-3-6 0,0-2-5 0,0 2-3 0,-4-2-5 0,3 1-4 0,2-2-3 16,-1-2-4-16,1 3-2 0,-6-3-4 0,5 0-2 0,1-3-5 0,-6 3-6 16,5-2-13-16,0-2-18 0,0 1-7 0,0 1-6 0,1-1 2 0,-1-2 3 15,0-1 4-15,1 3 4 0,-1-2 3 0,0-4 2 0,5 4 4 0,-4 0 64 16</inkml:trace>
  <inkml:trace contextRef="#ctx0" brushRef="#br0" timeOffset="5431.89">9002 4830 84 0,'0'-5'105'0,"0"2"1"0,0-6 4 0,0 7 2 0,0-3 3 16,0 1 2-16,0 0 1 0,0 4 1 0,0-4-1 0,0 4-30 0,0 0-37 0,0 0-16 15,0 0-14-15,0 0-2 0,0 0 0 0,0 0 0 0,5 4 0 0,-5-2-3 16,0 4-1-16,0-1-2 0,4 0-1 0,-4 4 0 0,0 2 1 0,0-3 0 16,0 3 0-16,0 0-1 0,0 2 0 0,0-1-2 0,0 2-2 0,0-3-2 15,0 2-1-15,0-2-2 0,0 0 0 0,0 0-1 0,0-2 0 0,0-1-1 0,0-1 0 16,0 2-3-16,6-4-2 0,-6 1-3 0,0-3-1 0,0 2-4 0,4-2-1 15,-4-3-2-15,0 0-2 0,0 0-1 0,5 2-1 0,-5-2-1 0,0-2-1 0,6 2-1 16,-6-3-1-16,4 0 1 0,1 1 3 0,-5-1 2 0,5-3 1 0,0 4 3 16,-5-4 1-16,5 0 3 0,-1 1 1 0,2 0 1 0,-2-4 0 0,1 4 3 15,0-1 0-15,5-2 2 0,-5 0 0 0,0-1 1 0,5 2 0 0,-6 1 0 16,6-2-1-16,-5-1 1 0,4-1 0 0,-3 2 1 0,3-4 0 0,1 4 1 16,-5 0 1-16,5-1 2 0,-5 1 1 0,5 3 2 0,-6-3 2 0,6 2 2 0,-5 3 2 15,4 0 4-15,-3 6 2 0,-1 0 3 0,-1 0 2 0,2 5 2 0,-6 0 1 16,4 6 0-16,1 0 0 0,-5 5-2 0,0 1-1 0,0 4-1 0,0 3-2 15,-5 3-4-15,1 3-6 0,4 6-18 0,-10-1-19 0,5 3-22 0,-5 1-24 0,0 1-26 16,-4 4-29-16,-1-2-7 0,0-1-2 0,-4 0-1 0,-1-3 1 16,-4 0-1-16,-1-3 0 0,1-2 2 0,-6 0 3 0</inkml:trace>
  <inkml:trace contextRef="#ctx0" brushRef="#br0" timeOffset="7215.29">16187 9116 56 0,'0'0'102'0,"5"-2"0"0,0-2 2 16,-5 4 0-16,5-2 1 0,-5-1-1 0,4 1 2 0,-4 2 1 0,6-3 2 0,-1 3-26 15,-5-3-30-15,4 0-20 0,2 3-17 0,-2 0-4 0,1-2-3 0,0 2-1 16,0-3 0-16,0 3 0 0,5 0 0 0,-6 0-1 0,1-3-1 0,0 3 0 16,0 0-2-16,4 0-2 0,-3-2 1 0,-1 2-1 0,5 0-1 0,-1 0 0 15,-4-3 0-15,5 3 0 0,-5 0 1 0,4-4-1 0,1 4 1 0,-5 0 0 16,5 0 0-16,-1-2 0 0,2 2 0 0,-2 0 1 0,1-2 1 0,0 2 1 0,-1 0-1 16,1 0 1-16,0-4 2 0,0 4-1 0,4 0 1 0,-3 0-1 0,-2 0 0 0,1 0 0 15,-1 0-1-15,1 0 0 0,5 0 0 0,-6 4 0 0,1-4-1 16,0 0-1-16,5 2-1 0,-5-2 1 0,0 2-2 0,-1-2 0 0,1 4 0 0,5-4 0 15,-6 3 0-15,1-3-1 0,0 2 1 0,-1-2-1 0,6 3-1 0,-5-3 1 16,0 3-1-16,0-3 1 0,4 2 0 0,-4-2 1 0,0 3-1 0,0-3 0 16,5 0 0-16,-6 3 1 0,1-3-1 0,5 0 0 0,-6 0 0 0,1 3 1 0,5-3 0 15,-6 0-1-15,1 0 1 0,5 0 0 0,-5 0-1 0,-1 0 0 16,1 0 1-16,0 0 0 0,4 0-1 0,-4 0 0 0,0 2 0 0,0-2 0 0,0 0 0 16,-1 0 1-16,1 0-1 0,0 0 0 0,-5 0 0 0,4 0-1 0,1 0 2 0,-5 0-1 15,5 0 0-15,-5 0 0 0,-1 0 0 0,6 0 0 0,-5-2 0 0,1 2 0 16,-2 0-1-16,1 0 0 0,0 0 1 0,0-3 1 0,0 3 0 0,-5 0-1 15,5-3 1-15,-5 3-1 0,0 0 0 0,5-3 0 0,-5 3-1 0,0 0 1 16,0 0-1-16,0 0-2 0,0 0-3 0,0 0-3 0,0-5-5 0,0 5-3 0,-5-3-4 16,5 1-4-16,-5 2-3 0,5-3-4 0,-5 3-3 0,0-4-9 0,0 4-10 15,0 0-26-15,1-2-32 0,-7 2-3 0,7 0 2 0,-6-2 2 0,5 2 4 16,-5-4 3-16,1 4 5 0,-1-2 2 0,0 2 5 0</inkml:trace>
  <inkml:trace contextRef="#ctx0" brushRef="#br0" timeOffset="7576.91">16437 9122 0 0,'-6'0'30'0,"2"0"81"0,-6 0 0 0,5 0 1 0,5 0-1 16,-5-3 1-16,0 3 1 0,0-3 0 0,5 3 2 0,-4-2 1 0,4-2 0 0,0 4-37 15,-5 0-46-15,5 0-17 0,0 0-9 0,0 0-1 0,0 0-2 16,0 0 1-16,0 0-1 0,0-2 1 0,5-1-1 0,-5 3-2 0,0-2 0 0,4 2-2 15,1-3 0-15,-5 3 0 0,5-3 0 0,0 3 0 0,0 0 0 0,0 0 0 16,0-3 0-16,-1 3 0 0,2 0 0 0,-2 0 0 0,1 0-1 0,0 0 1 16,5 0 1-16,-6 0-1 0,2 0 0 0,3 0 0 0,1 0 1 0,-5 3-1 15,5-3 0-15,-1 0 0 0,1 3 1 0,0-3 1 0,0 3 1 0,0-3 2 0,-1 0 0 16,6 2 2-16,-5-2-1 0,5 3 2 0,-1-3 2 0,1 2 0 0,-1-2 1 16,1 0 2-16,-1 4 2 0,1-4 2 0,5 0 1 0,0 2 1 0,-6-2 0 15,6 0 0-15,-1 0 1 0,1 0-1 0,-1 0 0 0,1 0 0 0,0 0-2 0,4 0 0 16,-5 0 0-16,1 0-3 0,-1 0-2 0,1-2-1 0,-1 2-2 0,1-4-2 15,-6 4-2-15,6 0-1 0,0 0-2 0,-5-2-1 0,-1 2 0 0,1-3-5 16,-1 3-6-16,1 0-10 0,-5-2-11 0,0 2-10 0,-1 0-7 0,1-3-17 16,-5 3-19-16,0 0-25 0,-5 0-27 0,0 0-6 0,0 0-1 0,-5-6 0 15,0 4 0-15,-5-1 4 0,-5 0 6 0,1 1 9 0,-6-5 12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8:35.592"/>
    </inkml:context>
    <inkml:brush xml:id="br0">
      <inkml:brushProperty name="width" value="0.05292" units="cm"/>
      <inkml:brushProperty name="height" value="0.05292" units="cm"/>
      <inkml:brushProperty name="color" value="#FF0000"/>
    </inkml:brush>
  </inkml:definitions>
  <inkml:trace contextRef="#ctx0" brushRef="#br0">5973 4283 0 0,'0'3'20'0,"0"0"97"0,0-3 10 0,5 0 2 0,-5 0 0 15,0 0 0-15,0 0 1 0,0 0-1 0,0 0 1 0,0 0-1 0,0 0 0 0,0 0-37 16,6 0-43-16,-6-3-17 0,4 3-10 0,1 0-11 0,0-3-9 0,0 3-3 15,0-2 0-15,-1 2-1 0,2 0 1 0,-2-3 0 0,1 3 0 0,0-3 0 16,5 3 0-16,-5 0 0 0,0 0 0 0,-1-2 0 0,6 2 0 0,-5 0 0 16,0 0 0-16,5 0 1 0,-5-4 0 0,0 4 0 0,4 0-1 0,-4 0 1 0,5 0-1 15,-5 0 0-15,5 0 1 0,-6 0 0 0,6 0 0 0,-5 0 0 0,5 0-1 16,-1 0 1-16,2 4 0 0,-7-4-1 0,11 0 0 0,-10 2 1 0,5 1-1 16,0-3 0-16,-1 3 1 0,1-1 0 0,0-2 0 0,-1 3-1 0,2 0 1 0,-2-1 0 15,6 1 1-15,-5 0-1 0,-1 0 0 0,6-3 0 0,-5 2 1 0,0 2-1 16,4-2 1-16,-4-2-1 0,5 3 1 0,-1-3-1 0,-4 0 1 0,4 0 0 15,1 0-1-15,0 0 1 0,0-3 0 0,4 3 1 0,-4 0-1 0,-1-2 1 16,6 2 0-16,-6-4-1 0,1 2 0 0,5-1 0 0,0 0 0 0,-6 3 0 16,6-3-2-16,-5 1 1 0,4-1 1 0,0 3-2 0,-4-3 0 0,4 1 0 0,-4 2-1 15,5-3 1-15,-6 3 0 0,6-3 0 0,-6 3 0 0,6 0 0 0,-5-2 0 16,-1 2 1-16,6 0 0 0,-6 0-1 0,1 0 0 0,0 2 1 0,0-2 1 0,4 0 0 16,-4 3 0-16,-1-3-1 0,1 0 0 0,0 0 1 0,4 3-1 0,-4-3 0 15,0 0 1-15,4 0-1 0,-4 0 1 0,-1 0 1 0,6 0-1 0,-5 0 1 16,-1 0-2-16,6 0 0 0,-6 0 0 0,1 0 0 0,5-3 0 0,-6 3 0 15,6 0 1-15,-6-3-1 0,1 3 0 0,0 0 0 0,4-2 0 0,-4 2 0 16,0 0-1-16,-1 0 1 0,1-4 1 0,0 4 0 0,0 0 1 0,-1 0 1 0,0 0 0 16,1 0 0-16,0 0-1 0,-1 0 2 0,-3 0 0 0,3 0 0 0,0 0 0 15,1 0 0-15,0 0 1 0,-1 0-1 0,-4 0 0 0,5 4-1 0,0-4 1 16,0 0 0-16,-1 0-1 0,0 0 0 0,1 0 1 0,0 0 0 0,0 2 0 0,-1-2-1 16,-4 0-1-16,4 0 1 0,1 0-1 0,0 0 1 0,-1 0 0 0,-3 0-1 15,3 0 0-15,-4 0-1 0,4 0 0 0,-4 0 0 0,0 0-1 0,0 0 0 16,0 0 0-16,-1 0 0 0,1 3 0 0,0-3 0 0,0 0 0 0,-6 3-1 0,2-3 0 15,-2 2 0-15,1-2 0 0,0 3-2 0,0 0-2 0,0-1-10 0,-5 1-11 16,4 3-11-16,-4-4-10 0,-4 4-35 0,4-3-39 0,-5 2-11 0,0 1-3 16,0 0 0-16,0-4 0 0,-5 3 0 0,1-2 1 0,-6-3 1 0,5 3 3 15,-9-3 10-15,9 0 49 0</inkml:trace>
  <inkml:trace contextRef="#ctx0" brushRef="#br0" timeOffset="914.46">6286 5050 2 0,'0'-3'98'0,"0"3"0"0,5-3 1 0,-5 0 1 16,0 1 0-16,0 2 1 0,0-3 1 0,0 3-1 0,0-5 1 0,5 2-19 16,-5 3-21-16,0-3-23 0,5 3-24 0,-5-2-7 0,5-2-4 0,-5 4-1 15,5-2-1-15,-1-1 1 0,1 3-2 0,0-3 0 0,5 3 0 0,-5-2 0 0,0 2 0 16,-1-3-1-16,6 3 0 0,-5-3 0 0,0 3 0 0,5-3 0 0,-5 3 0 16,5-2 0-16,0 2 0 0,-6 0 1 0,6-3 0 0,-5 3-1 0,4 0 0 15,1 0 0-15,-5 0 1 0,5-3 0 0,-1 3-1 0,2 0 1 0,-1 0 0 0,-1 0 0 16,1 0 0-16,-1 0 0 0,1 0 1 0,0 0 1 0,0 3-1 0,0-3 1 15,5 0-2-15,-6 3 1 0,1-3 0 0,5 0-1 0,-5 2 1 0,4-2 0 16,-4 0 0-16,5 3 0 0,-5-3 1 0,4 3-1 0,0-3-1 0,-4 3 1 16,5-3-1-16,0 2 2 0,0 1 1 0,-1-3 0 0,0 0 1 0,-4 3-1 0,5-3 1 15,0 2-1-15,-1-2 1 0,1 0-1 0,0 4 1 0,4-4 1 0,-4 0-1 16,0 2 1-16,-1-2-1 0,0 0 0 0,1 0-2 0,5 0 0 0,-6 0 1 16,1 0-1-16,5 0 0 0,-6 0 0 0,1 0 1 0,5 0-1 0,-6 0 0 0,6 0-1 15,-5 3 0-15,4-3-1 0,-4 0 0 0,4 0 0 0,-4 0 1 0,4 0-1 16,-4 0 0-16,5 0 0 0,-1 0 0 0,-4 0 0 0,4 0 0 0,-4 0-1 15,5 3 0-15,-6-3-1 0,6 0 1 0,-1 0-1 0,-4 0 1 0,5 0 1 16,-6 0-1-16,6 0 1 0,-6 0 0 0,6 0 0 0,-1 0 2 0,-4 0-1 16,4-3 1-16,1 3 0 0,-5 0 0 0,4 0 1 0,1 0 0 0,-5-3 0 0,4 3 0 15,0 0 0-15,1 0 1 0,-6 0-1 0,7-2 0 0,-2 2-1 0,0 0 0 16,1 0 1-16,-1 0 0 0,1-4-1 0,0 4 0 0,-1 0-1 0,0 0 0 16,1 0 0-16,-5 0-1 0,5 4 0 0,-1-4 0 0,0 0 0 0,-4 0-1 0,5 2 0 15,-1-2 1-15,-4 0-1 0,4 0 1 0,-4 3 0 0,-1-3 0 0,1 3 0 16,5-3 0-16,-6 0 0 0,1 3 0 0,0-3 1 0,-1 2 0 0,-3-2 0 15,3 3 1-15,0-3-1 0,-4 2 1 0,5-2-1 0,0 3-1 0,-6-3 0 16,6 3 0-16,-5-3 0 0,-1 0-1 0,6 3 1 0,-5-3 0 0,0 0 0 16,-1 2 0-16,1-2 0 0,0 0 0 0,-5 4-1 0,4-4 1 0,-3 0-1 0,3 2-1 15,-3-2 1-15,-2 3 0 0,1-3-6 0,0 3-5 0,-5-1-12 0,5 1-10 0,-5-3-37 16,0 3-40-16,-5 2-10 0,5-2-1 0,-10 0 0 0,0-1-1 16,1-2 1-16,-6 0 0 0,-4 0 1 0,-1-5-1 0,-4 0 6 0,-6-4 54 15</inkml:trace>
  <inkml:trace contextRef="#ctx0" brushRef="#br0" timeOffset="28657.92">13169 8163 0 0,'-5'0'28'0,"5"0"80"0,-5-3 1 0,5 3 2 0,-5-3 1 15,5 3 2-15,0-2 3 0,0 2-1 0,0-6 1 0,0 3 0 0,0 3 1 16,0-2-39-16,0 2-45 0,0-3-15 0,0 0-7 0,5 3-3 0,0-2 1 0,-5 2-3 16,5-4-1-16,-1 4-2 0,-4 0-2 0,6-2-1 0,-2 2 0 0,1 0 0 15,0-2 0-15,0 2-1 0,0-4 1 0,-1 4-1 0,2-3 0 0,-2 3 0 16,1-2 0-16,5 2 0 0,-5-3 1 0,-1 3 0 0,7-3 0 0,-7 1 0 15,2 2 0-15,3-3 0 0,-4 0 0 0,5 0 0 0,0 3 0 0,-6-2 0 16,6-1 0-16,0 3 1 0,0-2 0 0,-6 2-1 0,7-4 0 0,-2 4-1 0,1-2 1 16,0-1 0-16,-1 3-1 0,1-3 1 0,5 3-1 0,-6 0 0 0,1-2 0 0,1 2 0 15,3-3 0-15,-4 3 0 0,0-3 0 0,4 3-1 0,-4-2 1 0,4 2 0 16,1-4 0-16,-5 4 0 0,4-2 0 0,-4 2 0 0,5-3 0 0,0 3 0 16,-1-3 0-16,1 3 0 0,0-3 0 0,-6 1 0 0,6 2 0 0,0-3 1 15,-1 3 0-15,1-3 1 0,5 0 0 0,-6 3 1 0,1-2 1 0,0 0 0 16,4 2 2-16,-4-3 0 0,0-1 1 0,4 2 0 0,-4-2 0 0,-1 4 0 0,6-2 1 15,-6 0 0-15,1-1-1 0,5 0 0 0,-6 0 0 0,6 3-1 0,-6-2-2 16,6-1 1-16,-5 0-1 0,-1 0-1 0,6 3 0 0,-6-3-1 0,1 1 0 16,4 2-1-16,-4-3 1 0,0 3-1 0,0-3-1 0,4 3 1 0,-4-3-1 0,-1 3-1 15,1 0 1-15,0-2 0 0,0 2 1 0,-1 0-1 0,0 0-1 16,1 0 1-16,0 0-1 0,0 0 0 0,-1 0 0 0,1 0 1 0,-5 0 0 0,4 0 1 16,1 0-1-16,-1 0 1 0,1 0 0 0,-5 0-1 0,5 0 0 0,0 2 1 15,-1-2 0-15,-4 0 0 0,5 0 1 0,-1 0-1 0,-4 0 0 0,4 0 0 16,1 0-1-16,0 0 0 0,-5 0 0 0,5 0 0 0,-6 3 1 0,6-3-1 0,-1 0 1 15,-4 0-1-15,5 0 0 0,0 0 0 0,-6 0 0 0,6 0 1 0,0 3-1 16,-5-3 1-16,-1 0 2 0,6 0 1 0,-5 0 3 0,4 3 1 0,-4-3 0 16,5 0 2-16,-5 2 0 0,-1-2 2 0,6 0 1 0,-5 3 2 0,4-3 0 0,-4 0 1 15,4 0 1-15,-3 3-1 0,-2-3 0 0,6 0-2 0,-5 0-3 0,4 3-1 16,-4-3-1-16,4 0-1 0,-4 3-1 0,1-3 0 0,3 2-3 0,-4-2 1 16,0 0-3-16,-1 3 1 0,6-3-1 0,-5 0-1 0,-1 3 0 0,1-3 0 15,0 3 0-15,0-3 0 0,0 0 1 0,-1 2-1 0,1-2 0 0,0 0-1 0,-1 2 1 16,-4-2-1-16,5 0 1 0,0 4-1 0,-5-4 0 0,-1 0 1 0,7 2-1 15,-7-2 1-15,1 0-1 0,0 0 0 0,0 0 1 0,-5 0-1 0,5 4 0 16,-5-4 0-16,0 0 0 0,0 0 1 0,0 0-1 0,0 0 1 0,0 0-1 0,0 0 0 16,0 0 0-16,0 0-1 0,0 0 0 0,0 3 0 0,-5-1-1 0,5 0-11 15,-5-2-10-15,0 3-15 0,-4 0-15 0,4 0-14 0,-5 2-14 0,5-2-28 16,-5 0-31-16,0-1-7 0,1-2-1 0,-1 4 0 0,5-4 0 0,-5 0 1 16,1-4 1-16,3 2 10 0,-3-4 11 0</inkml:trace>
  <inkml:trace contextRef="#ctx0" brushRef="#br0" timeOffset="29499.77">16358 8001 0 0,'5'0'76'15,"-5"0"42"-15,5 0 0 0,-5-3 0 0,5 0 0 0,-5 3 0 0,5-3 1 16,-1 3-1-16,2-2 0 0,-1 0 1 0,-1 2-1 0,1-4-45 0,0 4-56 0,0-2-13 15,5 2-3-15,-5 0-2 0,5 0 0 0,-1 0 1 0,-4-3-1 0,5 3 0 16,-6 0 0-16,6 0 0 0,1 0-1 0,-2 0 1 0,-5 0 0 0,7-4 0 16,-1 4 0-16,-1 0 1 0,1 0 0 0,-1-2-1 0,1 2 1 0,5 0 0 0,-5 0 0 15,0-2-1-15,0 2 0 0,4-3 1 0,-4 3 0 0,4 0 0 16,-4 0 0-16,0-3-1 0,4 3 0 0,1 0 0 0,0 0 0 0,-5 0 1 0,5 0 0 16,-1-3 1-16,0 3 0 0,1 0 0 0,0 0 0 0,0 0 0 0,-1 0-1 0,1 0 1 15,4 0-1-15,-4 0 0 0,0 0 1 0,0 0 0 0,4 0 0 0,-4 0 0 16,4 0-1-16,-4 0 0 0,4 0 0 0,-4-3 0 0,4 3 0 0,-4 0 0 15,4 0 0-15,-4 0 0 0,5-2 1 0,0 2-1 0,-1 0 0 0,-4-2 0 16,4 2 0-16,1 0 0 0,0 0-1 0,-1-4 1 0,-4 4 0 0,4 0 0 16,1 0-1-16,-1-2 0 0,0 2 1 0,1 0 0 0,0-3 1 0,-1 3-1 0,1 0 0 15,-1-3 0-15,6 3 0 0,-6 0 0 0,1-3 0 0,0 3 0 16,-1 0 0-16,0 0 1 0,1-2 0 0,-1 2-1 0,1 0 1 0,-5 0-1 0,4-3 0 16,1 3 1-16,-1 0-1 0,1 0 1 0,-6-3 1 0,6 3-1 0,0 0 1 0,-5 0 0 15,4 0 0-15,0-3 1 0,-4 3-1 0,4 0 0 0,-4 0 2 16,5 0-1-16,-6 0-1 0,6 0 1 0,-6 0 1 0,6 0 0 0,-5 3 0 0,5-3 0 15,-6 0 1-15,6 3 0 0,-5-3 2 0,-2 3 0 0,8-3 1 0,-7 0 1 16,0 2-1-16,1-2 1 0,0 0 0 0,-1 3 0 0,1-3 1 0,0 0-1 0,0 3 1 16,-1-3 0-16,1 0 0 0,0 0-1 0,-6 0-1 0,6 0 0 0,0 3-1 15,-5-3 0-15,4 0 1 0,-4 0-1 0,4 0 1 0,-3 0 0 0,3 0-1 16,-4 0 1-16,0 0-1 0,-1 0 0 0,6 0-1 0,-5-3 1 0,-1 3-1 0,1 0 1 16,0 0 0-16,-5 0-1 0,5 0 0 0,-1-3-1 0,-4 3-1 0,5 0 1 15,0-3 0-15,-5 3-1 0,-1 0-1 0,2 0-1 0,-2 0 1 0,1 0-1 16,0 0-1-16,0-2 0 0,-5 2 0 0,5 0-1 0,-5 0-1 0,4 0 0 15,-4 0-1-15,0 2-3 0,0-2-3 0,0 0-10 0,6 0-10 0,-6 0-9 0,0 0-8 16,0 0-7-16,0 0-5 0,0 0-16 0,0 3-18 0,0-3-22 0,0 0-22 16,0 0-5-16,0 0 0 0,-6-3 2 0,2 3 3 0,4 0 10 0,-5-2 10 15,5-4 10-15,0 3 7 0</inkml:trace>
  <inkml:trace contextRef="#ctx0" brushRef="#br0" timeOffset="30554.86">20071 7463 90 0,'4'-6'96'15,"1"0"2"-15,0-2 1 0,0 2 3 0,0 1 1 0,0-1 2 0,0-2 3 0,-1 3 1 16,-4-1-1-16,5-2-30 0,-5 2-38 0,0 1-10 0,0-3-3 0,0 2 0 15,0-3 2-15,0 5 1 0,0-5 1 0,-5 4-1 0,5-3 0 0,-4 2 0 16,-1-2-2-16,5 0 0 0,-5 2-1 0,-5-2-2 0,5 0-1 0,0 2-2 16,1-3-2-16,-6 4-2 0,0-3-3 0,5 3-3 0,-4-4-2 0,-1 3-2 15,-1 2 0-15,2-5-2 0,-1 4-2 0,1-1-1 0,-6 3 0 0,5-2-2 0,0-1 0 16,-4 2 0-16,-1 0-2 0,5 2 1 0,-5-5 0 0,1 5 1 0,-1 0 0 16,0-1-1-16,1 0-1 0,0 3 1 0,-1-3 0 0,0 1 1 0,0 2 0 0,1 0-1 15,-1 0 0-15,0 0 0 0,0 2 0 0,-4-2 0 0,4 3-1 0,1 0-1 16,-6 0 1-16,5 1-1 0,-4-1 1 0,0 3 0 0,4 0-1 0,-4-1 0 15,-2 3-1-15,2-2 1 0,0 2 1 0,-1 1-1 0,1-1 1 0,-1 3 0 16,0-3 0-16,1 2-1 0,0 2 1 0,-1-1 0 0,0 0 0 0,1 3 0 16,-1-3 0-16,1 2 1 0,0 0 0 0,-2 4 0 0,2 0 0 0,4 0 1 0,1-1-1 15,-6 3 1-15,6 1 0 0,-1-1 0 0,5 2 1 0,-4-1 0 0,4 2 0 16,-5 0-1-16,6 0 0 0,-1-3-1 0,0 3 1 0,5 0 0 0,-4 0-1 0,3 0 0 16,1 0 0-16,1 0-1 0,-2-3 1 0,6 3-1 0,-4-2 0 0,4 1 0 15,0 2 0-15,0-4-1 0,0 3 1 0,4-3-1 0,-4 3 1 0,6 0-1 16,-2-4 1-16,7 5 0 0,-7-1 0 0,6 1 0 0,-5-5 1 0,4 4 0 15,6-3-1-15,-5 0 0 0,0 1 1 0,4-4-1 0,1 1 1 0,5 2-1 16,-6-5 2-16,6 2 0 0,-1-2 0 0,1 3 0 0,-1-3 0 0,6-4 0 0,-1 4-1 16,1-3 0-16,-1 0 1 0,1 0 1 0,4 0 0 0,0-3 0 0,0 1 1 15,5-2 1-15,0 2-1 0,1-4 1 0,-1 1-1 0,5 0 0 0,1-1 0 16,-1-2 2-16,5-3 2 0,-1 2 0 0,1-2 0 0,0 0 0 0,0-2-1 0,0-1-1 16,5 0 0-16,-5-3 0 0,5 4-1 0,-5-6-1 0,0 0 0 0,0-1 1 15,0 1 1-15,0-3-1 0,-5-3 0 0,5 3 1 0,-5-6-1 0,0 4 3 16,0-3-1-16,-5-3 2 0,0 2 1 0,0-3 1 0,-4-1 1 0,4-1 3 0,-9 0 2 15,3-3 3-15,-3 3 2 0,-5-2 3 0,4-4 3 0,-9 3 5 0,-1-3 3 16,1 4 4-16,-5-4 2 0,0 1 1 0,-5-1 0 0,-5 0 0 0,0 1-2 16,-5 0-2-16,0-4-3 0,-10 2-3 0,0-2-5 0,-4-2-4 0,-1 3-6 0,-9-3-6 15,-5 0-7-15,0 3-12 0,-11-3-13 0,-3 3-16 0,-6-1-17 0,-5 2-21 16,-4 1-23-16,-10 4-14 0,-5-2-15 0,-10 7-29 0,-5-3-31 0,-9 6-6 16,-6-1 0-16,-5 3 1 0,-14 3 1 0,-4 1 8 0,-11-1 10 0,-5-1 15 15,-14 4 15-15,0 1 21 0,-10-3 118 0</inkml:trace>
  <inkml:trace contextRef="#ctx0" brushRef="#br0" timeOffset="48180.54">12783 10864 0 0,'0'0'37'0,"0"0"5"0,0 0-1 0,0 0-1 0,4 0-2 0,-4 0 1 0,0 0-1 16,0 0-2-16,0-3 0 0,0 3-3 0,6 0-3 0,-6 0-2 16,0 0-3-16,4 0-2 0,-4 0 0 0,0-3-2 0,0 3 0 0,5 0-1 0,-5 0 1 15,0 0-3-15,0 0-1 0,5 0-1 0,-5 0-1 0,5-3 0 0,-5 3 0 0,0 0-1 16,0 0-1-16,5 0 0 0,-5 0-1 0,0-2-2 0,0 2-1 0,5 0-1 15,-5 0-2-15,5-3 0 0,-5 3-3 0,0 0 0 0,4 0-1 0,1-2 1 16,-5 2-1-16,0 0 0 0,0 0-1 0,5 0 0 0,-5 0 0 0,5 0 0 16,-5 0 0-16,5 0 1 0,-5 0-1 0,0 0 0 0,5 0 1 0,-5 0-1 15,5 0 0-15,-5 0 0 0,4 0-1 0,-4 0 1 0,0 0 0 0,6 0-1 16,-1 0 1-16,-5 0 0 0,0 0-1 0,4 0 0 0,-4 0 0 0,5 0 0 0,0 0 0 16,-5 0 0-16,0 0 0 0,5-3 1 0,-5 3-1 0,5 0 1 0,-5 0 0 15,5 0 0-15,-5 0 0 0,0 0 0 0,5 0 1 0,-1 0 0 0,-4 0 0 16,6 0-1-16,-2 0 1 0,-4 0 0 0,0 0-1 0,5 3 0 0,0-3 0 0,0 0 0 15,-5 0 0-15,0 0 0 0,5 0-1 0,-1 0 0 0,-4 0 1 0,0 0-1 16,6 0 1-16,-1 0 0 0,-1 0 0 0,-4 2 0 0,0-2 1 0,6 0 0 16,-2 0 0-16,1 0 0 0,-5 0 1 0,5 0-1 0,-5 0 0 0,5 0 0 15,-5 3 1-15,5-3-2 0,-1 0 0 0,2 0 0 0,-6 0 2 0,4 2-2 16,1-2 0-16,0 0 0 0,0 0 0 0,-5 0 0 0,5 0 0 0,-1 0 0 0,2 0 0 16,-2 0 0-16,1 0 1 0,1 3-1 0,-2-3 0 0,-4 0 0 0,5 0-1 15,0 0 0-15,0 0 1 0,0 0 0 0,0 0 0 0,0 0 0 0,-1 0-1 0,1 0 0 16,0 0 0-16,0 3-1 0,0-3 1 0,0 0 0 0,0 0 1 0,-1 0-1 15,2 0 1-15,-2 0-1 0,1 0 0 0,0 0 0 0,0 0 1 0,0 0 0 16,5 0-1-16,-5 0 1 0,-1 0 0 0,2 0 0 0,-2 0 0 0,1 0 0 16,0 0 0-16,5-3 1 0,-6 3 0 0,2 0 0 0,-2 0 1 0,7 0-1 0,-7 0 1 15,1 0 0-15,-1 0 0 0,7-3 0 0,-7 3 1 0,2 0-1 0,-2 0-1 16,6 0 1-16,-5 0 0 0,0 0 0 0,-1 0-2 0,2 0 0 0,3 0 0 16,-4 0 1-16,0 0-1 0,5 0 0 0,-5-2 0 0,-1 2 0 0,7 0 0 15,-7 0 0-15,6 0 0 0,-5-3 0 0,0 3 0 0,5 0 0 0,-6 0 1 16,1-2-1-16,5 2 0 0,-5 0 1 0,5 0-1 0,-6 0 0 0,2-3-1 0,3 3 1 15,-3 0-1-15,-2 0 1 0,6 0 0 0,-5-3 0 0,0 3-1 0,5 0 1 16,-6 0-1-16,1-3 1 0,0 3-1 0,5 0 0 0,-6 0 0 0,2-3 1 16,3 3 0-16,-3 0-1 0,-2 0 1 0,6 0-1 0,-5-2 0 0,0 2 0 15,5 0 0-15,-6 0 1 0,1 0-1 0,0-3 1 0,5 3-1 0,-5 0 0 0,0-3 0 16,4 3 0-16,-4 0-1 0,5-2 1 0,-5 2 0 0,0-4 0 0,5 4 0 16,-5-2 0-16,4 2 0 0,-4 0 0 0,5-3-1 0,0 3 1 0,-6-3 1 0,6 3-1 15,0-3 1-15,-5 3 0 0,4-2 1 0,-3 2-1 0,3-3 0 0,1 3 0 16,-5-3 1-16,5 3-1 0,-1-2 1 0,-3 2 0 0,3-3 1 0,1 3-1 15,0 0-1-15,-5-3 1 0,4 3 0 0,1 0 0 0,0-2-1 0,0 2 0 16,0-4 0-16,-6 4 0 0,6-2 0 0,0 2-1 0,0 0 0 0,0-3 0 0,-6 3 0 16,6 0 0-16,0-3 1 0,0 3-1 0,-1 0 0 0,-3-2-1 0,3 2 2 15,1 0-1-15,-5-3-1 0,5 3 2 0,-1 0 0 0,1 0-1 0,-5-3 0 16,5 3 0-16,-5 0 1 0,5-3-1 0,-1 3-1 0,-4 0 2 0,5-3 0 0,0 3-1 16,-6 0 0-16,6-2 0 0,-5 2 1 0,5 0-1 0,-1 0 0 0,-4 0 0 15,5-3 0-15,-5 3 0 0,5 0 0 0,-5 0 1 0,5 0-1 0,-6 0 1 16,6 0-1-16,-5 0 0 0,0 0 1 0,5 0-1 0,-6 0 0 0,6 0 1 15,-5 0-1-15,5 0 1 0,-5 0 0 0,5 0 0 0,-5 0-1 0,-1 0 0 0,6 0 0 16,-5 0 1-16,5 0-1 0,-5 0 0 0,-1 0 0 0,6 0 0 0,-5 0 1 16,1 0-1-16,3 0 1 0,-4 0-2 0,0-2 1 0,4 2-1 0,-3 0 2 15,-2 0-1-15,1 0 1 0,5 0-1 0,-5 0-1 0,0 0 1 0,0 0 0 16,-1 0 0-16,1 0 1 0,0 0-1 0,5 2 0 0,-5-2 1 0,0 0-1 0,-1 0 1 16,2 0-1-16,3 0 1 0,-4 0-2 0,0 0 2 0,0 0 0 0,5 0 0 15,-5 0-1-15,-1 0 0 0,2 0 0 0,-2 3 0 0,1-3 1 0,0 0-1 16,5 0 0-16,-6 0 1 0,2 0-2 0,-1 0 1 0,-1 2 0 0,2-2-1 15,-2 3 2-15,1-3-1 0,0 0 0 0,0 3 0 0,0-3 0 0,-1 0 0 0,2 3 0 16,-2-3 0-16,1 0 0 0,0 0-1 0,0 3 1 0,0-3-1 0,-5 0 1 16,5 2 0-16,0-2-1 0,-1 3 1 0,-4-3-1 0,5 0 0 0,1 3 0 0,-2-3 1 15,-4 2 0-15,5 2-1 0,0-4 2 0,-5 2-1 0,5 1-1 0,0-3 1 16,-5 3-1-16,5-1 1 0,-5-2 1 0,5 3-1 0,-1 0 1 0,-4-3-1 16,5 2 1-16,-5-2-1 0,5 3-1 0,0 0 1 0,-5-3-1 0,5 3 1 15,-5-3 1-15,5 2-1 0,-5-2 1 0,5 4-1 0,-5-4-1 0,4 2 0 16,-4-2 1-16,0 0 0 0,6 0 0 0,-2 0 0 0,-4 0 0 0,5 0 0 15,-5 0 1-15,5 0-1 0,-5 0 1 0,5 0-1 0,0 0 0 0,-5 0 0 0,0-2 0 16,4 2 0-16,-4 0 0 0,0 0 1 0,0 0-1 0,6-4 0 0,-6 4 0 16,5 0 0-16,-5 0-1 0,0 0 1 0,0 0 0 0,0 0-1 0,0 0 0 0,0 0 1 15,0 0 1-15,0 0-1 0,0 0 0 0,0 0-1 0,0 0 0 0,0 0 0 16,0 0 0-16,0 0-2 0,0 0 0 0,0 0-5 0,0 0-3 0,0 0-19 16,0 0-19-16,0 0-20 0,0 0-19 0,0 0-5 0,0 0-1 0,0 0 1 15,0 0 0-15,-5 0 0 0,-1-2 0 0,6-1 2 0,-4 0 1 0</inkml:trace>
  <inkml:trace contextRef="#ctx0" brushRef="#br0" timeOffset="50462.61">16295 11380 0 0,'0'0'26'0,"0"0"81"0,0 0 0 0,0 0 0 0,-6 0 1 0,6 0-1 16,0 0 0-16,0 0 0 0,-4 0-1 0,4 0 1 0,0 0-1 0,0 0-37 0,0 0-47 16,0 0-14-16,0 0-6 0,0 0-2 0,0 0-1 0,0 0-1 0,0 0 0 15,0 0-1-15,0 0-1 0,0 0-1 0,0 0 1 0,0 0-1 0,0 0-1 16,0 0 0-16,0 0 0 0,0 0 0 0,0 0-1 0,0 0 1 0,0 0 1 16,0 0 0-16,4 3 0 0,-4-3 2 0,0 3 0 0,0-3 2 0,6 3-1 0,-6-1 1 15,5-2 0-15,-5 3 0 0,4-3 2 0,2 3 0 0,-2-3 1 0,1 2 0 16,0 2 1-16,0-4-1 0,0 2 1 0,0-2 0 0,4 3 1 0,-4-3 1 15,5 3 1-15,0-1 1 0,-1-2 1 0,2 0 1 0,-2 3 1 0,6-3 1 0,-5 0 0 0,4 0 0 16,-4 0 0-16,4 0 0 0,1 0 0 0,0 0 2 0,0 0 0 0,-1 0-1 16,1-3 1-16,4 3-1 0,-4-2-1 0,0 2 0 0,4-3-1 0,-4 3-2 15,4-3 0-15,-4 3-1 0,4-2 1 0,2-2-1 0,-7 4-1 0,0-2 0 16,6-1-1-16,-6 3 0 0,1-3-1 0,0 3 0 0,0-2-1 0,-1 2 0 0,1-3-1 16,-5 0 0-16,4 3 0 0,-4-3 0 0,0 3 0 0,0 0-3 0,-5-3-1 15,4 3-6-15,-4 0-5 0,5 0-8 0,-5 0-6 0,-5 0-8 0,0 0-7 16,0 0-33-16,0 0-37 0,0 0-9 0,0 0-1 0,0 0-1 0,0 0 0 15,0 0 2-15,0-2 2 0,-10-1 5 0,5 1 5 0,-4-2 6 0,4-1 77 0</inkml:trace>
  <inkml:trace contextRef="#ctx0" brushRef="#br0" timeOffset="51589.71">11332 12078 0 0,'0'0'68'0,"-5"0"21"0,5 0 0 0,-5-2 2 0,5 2 0 0,0 0 2 0,0 0 1 15,-5 0 2-15,5 0 1 0,0-3-19 0,0 3-22 0,-5 0-17 0,5 0-15 16,-5 0-6-16,5 0-3 0,-4 0 0 0,4 0 0 0,0-3 0 0,0 3 1 0,0 0 0 16,-5 0-1-16,5 0-1 0,0 0 0 0,0 0 1 0,0 0 0 0,0 0 1 15,0 0 0-15,0 0-1 0,0 0 0 0,-5 0 0 0,5 0-2 0,0 0-1 16,0 0-1-16,0 0-1 0,0 0-3 0,0 0 0 0,0 0 0 0,0 0-1 0,0 0-1 16,0 0-1-16,5-2-1 0,-5 2-1 0,0 0 0 0,5 0-1 0,-1-4 1 0,1 4 0 15,0 0 0-15,0 0 2 0,0 0 0 0,0 0 0 0,0 0 0 0,5 0-1 16,-5 0 0-16,4 0 0 0,1 0 1 0,0 0-1 0,5 0 0 0,-6 0 0 15,1 0 0-15,5 0-1 0,0 0 0 0,-1 0 0 0,-4 0-1 0,9-3 1 0,-4 3-1 16,-1 0 1-16,6-2-1 0,-5 2 0 0,4-3 0 0,1 3 0 0,-1-2 0 16,1-1 0-16,-1 3-1 0,1-3 1 0,0 0-1 0,-1 3 0 0,5-3 1 0,-4 1-1 15,0 2 1-15,4-3-1 0,1 1 1 0,-6 2-1 0,0-4 1 0,6 2 0 16,-5-1 1-16,4 3-1 0,-4-3 0 0,4 1 0 0,-5-1 0 0,1 3-1 0,0-3 0 16,-6 1 0-16,6 2-1 0,-1-4 0 0,-4 2 0 0,0 2-2 0,4-3-3 0,-4 3-3 15,-1-3-3-15,-4 3-5 0,4-3-3 0,1 3-4 0,-5 0-3 0,5 0-5 16,-6 0-4-16,1 0-8 0,5-2-9 0,-10 2-28 0,9 0-32 0,-9 0-6 15,5-3 1-15,0 0 3 0,-5 0 3 0,0 1 4 0,5 0 4 0,-6-1 4 16,1-3 4-16</inkml:trace>
  <inkml:trace contextRef="#ctx0" brushRef="#br0" timeOffset="52196.71">13349 12095 0 0,'0'2'10'0,"0"-2"92"0,0 0 0 0,0 0 1 16,0 0-1-16,0 0 1 0,0 0 0 0,0 0 0 0,0 0 0 0,0 0-1 15,0 0 1-15,0 0-37 0,0-2-44 0,5-1-13 0,0 3-7 0,0-3-2 0,-5 3 0 16,5-3 0-16,0 3-1 0,0-2 1 0,-1-1-1 0,1 3 0 0,5-3 1 16,-5 1-1-16,0 2 0 0,4-3 0 0,-3 0 0 0,-2 1 0 0,7-2 0 0,-7 1 1 15,6 3 0-15,-5-2 0 0,4-1 0 0,1 1 0 0,-5-1 0 0,5 0 1 16,-1 3 2-16,1-3 0 0,1 0 0 0,-2 1 1 0,1-1 1 0,-1 3 0 0,6-2 1 16,-5-2 1-16,5 2-1 0,-6 2 2 0,6-3 0 0,-1 0 0 0,1 3 1 0,5-2-1 15,-6-1-2-15,6 0 1 0,-6 3 1 0,7-2-2 0,-2-2 0 0,0 2-1 16,6-1 0-16,-5 0 0 0,-1 0-2 0,5 1-1 0,1-1 0 0,-6 0-1 15,6-2 0-15,-1 3 0 0,1-1 0 0,-1-3 0 0,5 2 0 0,-5 0-1 0,1 1-1 16,-1-3 1-16,1 4 0 0,-1-4 0 0,1 3 0 0,0-2 1 0,-1 2 0 16,0 1-1-16,0-2 0 0,1 2 1 0,-1-4 0 0,1 4 0 0,-1-1-1 0,1-1 1 15,-1 2 1-15,1 2 0 0,-1-2-1 0,-5-1 0 0,6 0 0 0,-6 0-1 16,6 3 1-16,-5-2 0 0,4-1 0 0,-5 3-1 0,1-2-1 0,-1 2 0 0,1-4 1 16,-5 4-1-16,4 0-2 0,-4-2-3 0,-1 2-4 0,1 0-5 0,0 0-5 15,-6 0-12-15,6-3-13 0,-5 3-28 0,-1 0-31 0,-3-3-7 0,3 3-2 16,-4-2 1-16,-5 2-1 0,0 0 1 0,0-6 1 0,0 0 3 0,-5 1 5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50:24.354"/>
    </inkml:context>
    <inkml:brush xml:id="br0">
      <inkml:brushProperty name="width" value="0.05292" units="cm"/>
      <inkml:brushProperty name="height" value="0.05292" units="cm"/>
      <inkml:brushProperty name="color" value="#FF0000"/>
    </inkml:brush>
  </inkml:definitions>
  <inkml:trace contextRef="#ctx0" brushRef="#br0">12768 4366 0 0,'0'0'7'0,"0"0"92"0,0 0 2 0,0 3 0 0,0-3 1 15,0 0 1-15,0 0 0 0,0 0 0 0,0 0 0 0,0-3 0 0,0 3 0 16,0 0-36-16,5-3-44 0,0 3-12 0,0-2-6 0,-1 2-2 0,2 0 0 16,-2 0-1-16,1 0-1 0,5 0 0 0,-5 0-2 0,5 0 1 0,-1 0 1 0,-4 0-1 15,5 0 1-15,0 0-1 0,0-3-1 0,4 3 2 0,-4 0-1 0,0 0 1 16,-1 0 0-16,6-4-1 0,-5 4-1 0,5 0 0 0,-6-2 1 0,6 2-1 15,0 0 0-15,-1-3 0 0,1 3 1 0,-6-3-1 0,6 3 1 0,5 0 0 16,-5-2 0-16,-1 2-1 0,6 0 0 0,-5 0 1 0,-1 0 1 0,6 0 1 0,-5 0 1 16,-1 2-2-16,6-2 1 0,-5 0-1 0,4 0 0 0,-4 3 0 0,4-3-1 15,0 0 0-15,-4 0 1 0,4 3 0 0,1-3 0 0,-5 0 0 0,4 0-2 16,1 0 0-16,-5 0 0 0,4 0 0 0,1 0 2 0,-6 0-1 0,6 0 1 16,-6 0 0-16,6 0 0 0,-1-3-1 0,-4 3 1 0,5 0-1 0,-1 0 0 0,-4 0 1 15,5 0 0-15,-1 0 0 0,0 0 0 0,1 0 0 0,0 0 0 0,-1 0-1 16,-4 0 1-16,4 0 0 0,1 0 0 0,-1 3 0 0,1-3 0 0,0 0-1 15,-1 2 1-15,0-2-1 0,6 4 0 0,-5-4 1 0,-6 3-1 0,10-3 0 0,-4 2-1 16,0-2 1-16,-1 3-1 0,-4-3 1 0,4 3-1 0,1-1 0 0,-1-2 0 16,1 3 1-16,-5-3-1 0,4 3 1 0,1-3 0 0,-6 3 0 0,6-1 0 15,-5-2 1-15,4 3-1 0,0-3 1 0,-4 2 0 0,5 1 0 0,0-3-1 0,-6 3 2 16,6 0 0-16,-6-3 1 0,6 3 0 0,-1-1 0 0,-4-2 0 0,4 3 0 16,1 0-1-16,0-3 1 0,-5 2 0 0,4 2-1 0,0-4 1 0,1 2-1 15,-1 1 1-15,-4-3 0 0,5 3-2 0,-1 0 0 0,1-3 0 0,-1 2 1 0,0 1-1 16,2-3 1-16,-2 3 0 0,0-3 0 0,1 2 0 0,-1-2 0 0,1 3-1 15,0-3 1-15,-1 3 1 0,5-3-1 0,-4 2 1 0,0 2-1 0,4-4 2 16,-4 2-1-16,4-2 0 0,1 3 0 0,-1-3 1 0,-5 3-1 0,6-3 1 16,-1 0-1-16,1 2-1 0,-1-2 1 0,1 3-1 0,-1-3 1 0,0 3-2 0,0-3 0 15,-3 0-1-15,3 3 1 0,0-3 0 0,0 2-1 0,1-2 0 0,-1 0-1 16,1 3 0-16,-6-3 0 0,5 3 0 0,1-3 1 0,-1 0-1 0,1 2 1 16,-1-2 1-16,1 0 0 0,-1 4-1 0,1-4 1 0,-1 2 1 0,1-2 0 15,-1 0 0-15,0 0 0 0,1 3 1 0,-5-3 1 0,4 0 0 0,0 0 1 0,1 3 1 16,-1-3 0-16,0 0 1 0,1 0-1 0,-5 0 2 0,4-3 0 0,0 3 0 15,0 0-1-15,1 0 1 0,-1-3 1 0,1 3 0 0,-1 0 0 0,1-2 0 16,-1-2 0-16,1 4-1 0,4-2 0 0,-5 2 0 0,1-3 0 0,-1 0-2 0,1 1 1 16,-1 2-1-16,5-3-1 0,-4 0 0 0,-1 3-1 0,1-3 0 0,-1 1-1 15,-5-1-1-15,6 3 0 0,-1-3 0 0,1 1-1 0,-6-2 0 0,6 2-1 16,-1 2-1-16,-4-3 1 0,4 0 1 0,0 1 0 0,1 2-1 0,-5-3 1 16,4 0 0-16,0 3 0 0,1-2 1 0,-5-1 0 0,4 0-1 0,-5 3 0 0,6-3 0 15,-6 3 0-15,6-2 0 0,-6 2 0 0,1-4-2 0,5 4 1 0,-6-2 0 16,0 2 0-16,-4 0-1 0,4 0 0 0,1 0 0 0,-5 0 0 0,4 0 1 15,-4 0-1-15,-1 0 1 0,6 0 0 0,-5 0 1 0,-1 0 0 0,1 0 0 16,4 0 0-16,-4 0 0 0,0 0 0 0,0 0 0 0,-1 0 0 0,6 2 1 0,-6-2-1 16,1 0 2-16,5 0-1 0,-6 0 0 0,6 0-1 0,-1 4 0 0,-4-4 0 15,5 0 0-15,-5 0 0 0,4 0 0 0,0 0 0 0,-4 0 0 0,4 0-1 16,1 0 0-16,-1 0-1 0,1 0 0 0,-5 0 0 0,4-4-1 0,1 4 1 16,-1-2 0-16,1 2 1 0,0-3-1 0,-6 0 1 0,6 1-1 0,-1 2 1 0,1-3-1 15,-6 0 2-15,6 0 0 0,-1 0 0 0,-4 1-1 0,5 2 1 0,-6-3 0 16,6 1 0-16,-5-1 0 0,-1 3 0 0,1-3 0 0,-1 3 0 0,1-3-1 15,0 3 1-15,-5-2 0 0,5 2-1 0,-6 0 0 0,1 0-1 0,-1 0 1 16,1 0-2-16,0 2-2 0,-5-2-4 0,0 3-7 0,-1 0-8 0,2 0-9 0,-6-1-11 16,0 3-9-16,0 1-33 0,-6 0-35 0,-3-1-8 0,-1 0-1 0,-5 1-1 15,-4-3 0-15,-5 3 2 0,-6-6 0 0,-4 0 7 0,0-3 6 0,-10-3 7 16,0-2 86-16</inkml:trace>
  <inkml:trace contextRef="#ctx0" brushRef="#br0" timeOffset="23009.54">15728 8487 0 0,'5'0'26'0,"0"0"78"0,0-3 1 0,-5 3 0 16,5-2 0-16,-1-1 1 0,-4 3 0 0,6-3 0 0,-2 0 0 0,1 3-1 15,0-2 1-15,0 2-39 0,0-4-48 0,-1 4-11 0,2 0-5 0,-2 0-1 16,1-2-1-16,0 2 0 0,0 0 1 0,5 0-1 0,-5-2-2 0,0 2 1 16,-1 0 0-16,2 0 1 0,-2 0-1 0,1-4 0 0,0 4 1 0,0 0-1 0,0-2 1 15,5 2-1-15,-6 0 0 0,1-3 0 0,0 3-1 0,0 0 1 0,0-3 0 16,0 3 1-16,4 0 0 0,-3-2 0 0,-1 2-1 0,4-3 1 0,-4 3-1 16,5 0 0-16,-5-3 0 0,4 3-1 0,1-3 1 0,-5 3 0 0,5 0-1 0,-1 0 1 15,-3-2-1-15,3 2 1 0,1 0-1 0,0 0 0 0,0-3 0 0,0 3 0 16,-1 0-1-16,1 0 1 0,0 0 0 0,-1 0 0 0,2-3 1 0,3 3 0 15,-4 0 0-15,0 0 0 0,4-3 1 0,-4 3 0 0,4 0-1 0,-4-2 1 16,5 2 0-16,-6-3 0 0,6 3 0 0,-5 0 0 0,5-3-1 0,0 1 2 0,-1 2 0 16,-4-4 0-16,5 4-1 0,-1-2 0 0,1 2 0 0,0-3 0 0,-1 1 0 15,1-1-1-15,0 3 1 0,-6-3-1 0,6 3 0 0,0-3 0 0,-1 0 1 16,1 3-2-16,0-2 0 0,0-1 0 0,-2 3 1 0,-2-3 0 0,3 3-1 0,1-2 0 16,0 2 0-16,-1-4 1 0,1 2-1 0,-5 2 1 0,4 0 0 0,1-3-1 15,0 3 0-15,-6 0-1 0,6-3 1 0,-1 3 0 0,1 0 0 0,-5 0 0 16,5-2 0-16,0 2 1 0,-6 0-1 0,6 0 1 0,-1 0 0 0,-3 0 1 15,3 0 0-15,-4 0 0 0,4 2 0 0,-4-2 0 0,0 0 0 0,4 0-1 16,-3 0 1-16,-2 0 0 0,6 3-1 0,-5-3 1 0,-1 0 0 0,1 0-1 0,0 0 0 16,5 3 0-16,-6-3 0 0,1 0 1 0,-1 0-1 0,2 2 0 0,-1-2 0 15,4 0 0-15,-4 0 1 0,0 0-2 0,-1 4 1 0,6-4-1 0,-5 0 1 16,-1 0-1-16,1 0 1 0,0 2 0 0,0-2 0 0,0 0 0 0,-1 0 1 0,1 0-1 16,0 0 1-16,-1 0-1 0,2 0 0 0,-2 3 1 0,1-3 0 0,0 0 0 15,-1 0 0-15,1 0-1 0,0 3 0 0,-5-3 0 0,4 0 0 0,1 2 0 16,1-2 0-16,-7 0 0 0,5 3-1 0,2 0 0 0,-1-3 0 0,-6 3 1 0,6-3 0 15,0 3 0-15,0-3-1 0,-1 2 1 0,-4 1 1 0,5-3-1 0,0 2-1 16,-1 2 1-16,-3-4-1 0,3 2 2 0,1 1 0 0,-5-3 0 0,5 3-1 16,-1-3 0-16,-4 2 0 0,5-2 0 0,-5 3 0 0,4-3 1 0,-3 3-1 0,3-3 1 15,1 0 0-15,-5 3-1 0,5-3 0 0,-5 0 1 0,5 0-1 0,-6 2 0 16,6-2-1-16,-5 0 1 0,4 0 1 0,-3 0-1 0,3 0 0 0,-3 0 0 16,3 0 0-16,-4 0 0 0,5 0 1 0,0 0 0 0,-6 0 1 0,6-2 1 15,0 2 0-15,-5 0 0 0,4 0 1 0,1 0 0 0,0-3 0 0,-5 3 1 16,5 0 2-16,0-3-1 0,-1 3 2 0,1 0 0 0,0-3 0 0,-5 3-1 0,5 0 0 15,-1-2 0-15,-4 2 0 0,5-3-1 0,0 3 1 0,-1 0-1 0,-3-3 0 16,3 3-1-16,1-2 0 0,-1 2-2 0,-3 0 0 0,3-4-1 0,1 4-1 16,0 0 0-16,-5-2 0 0,4 2-1 0,1 0-1 0,-5 0 1 0,5 0 0 0,0 0 0 15,-5-3-1-15,4 3 0 0,-4 0 0 0,5 0 0 0,-5 0 0 0,4-2 1 16,-3 2 0-16,3 0 1 0,-4-3-1 0,0 3 1 0,5 0 0 0,-5 0-1 16,0-3 1-16,-1 3 0 0,6 0 0 0,-5 0 0 0,0 0 0 0,0-3 0 15,0 3 0-15,-1 0 0 0,2 0 0 0,-2-3 0 0,1 3 0 0,1 0 0 16,-2 0 0-16,1 0 1 0,5-2-1 0,-10 2 0 0,5 0-1 0,5 0 0 0,-10 0 1 15,4-3 0-15,1 3 0 0,0 0-1 0,0 0 0 0,0 0-1 0,-1-3 0 16,-4 3 1-16,6 0 0 0,-2 0-1 0,-4 0 1 0,5 0 0 0,-5 0-1 0,0 0 0 16,0 0-1-16,5 0-3 0,-5 0-5 0,0 0-6 0,0 0-8 0,0 0-13 15,0 0-12-15,0 0-29 0,-5 3-31 0,0-3-8 0,-5 0 0 0,1 0-1 16,-1-3 0-16,1 3 1 0,-6-6 1 0,-4 4 3 0,-2-4 5 0</inkml:trace>
  <inkml:trace contextRef="#ctx0" brushRef="#br0" timeOffset="34851.33">6765 8982 0 0,'5'0'110'0,"-5"0"35"0,0 0 3 16,0 0 5-16,0 0 6 0,0-3 2 0,-5 0 3 0,5-2 1 0,0 2 1 15,0 0-1-15,0 3 1 0,0 0-47 0,0 0-55 0,0 0-23 0,0 0-15 0,0 0-6 16,0 0-3-16,5-2-5 0,-5 2-7 0,4 0-2 0,-4 0-3 0,6 2-1 16,-2-2 0-16,1 3 0 0,0-3 0 0,0 3 0 0,5 0 0 0,-5 2 0 15,-1-2 0-15,1 2 0 0,0 0 0 0,5 1 1 0,-5 0 0 0,0 2 0 16,5 0 0-16,-5 1 0 0,-1-1-1 0,6 0 1 0,-5 3 1 0,5-3-1 0,-5 3 1 15,-1-2 0-15,6 1 0 0,-5 1 0 0,0-2 0 0,5 1 0 0,-6-1 0 16,2 2 0-16,3-3 0 0,-3 0 1 0,-2 1-1 0,6-1 1 0,-5 0-1 16,0-2 0-16,5-1 1 0,-6 1 0 0,1-1-1 0,0 1 1 0,0-4 0 0,0 1 0 15,0 0 1-15,0-1 3 0,-1-2 6 0,1 0 6 0,1 0 6 0,-6 0 6 16,4 0 6-16,1-5 4 0,0 2 5 0,0-2 2 0,0-1 2 0,0-2 2 16,4 0 0-16,-4-3 1 0,0-4 0 0,5 2-5 0,-5 0-4 0,4-4-7 15,1 1-5-15,0-3-7 0,0-1-6 0,0 1-4 0,-1-3-5 0,1 3-2 16,0-3-3-16,4-1-2 0,-4 1-1 0,1 1 0 0,2-1-1 0,-2 0-4 0,3 2-5 15,-4 1-23-15,5 0-27 0,-6 0-33 0,1 2-35 0,5 1-40 0,-6 0-41 16,-3 2-10-16,3-3-1 0,-4 3-1 0,-5 1 1 0,0-1-1 0,-5 0 0 16,1-2 4-16,-1 2 5 0,-5-3 23 0,0 1 38 0</inkml:trace>
  <inkml:trace contextRef="#ctx0" brushRef="#br0" timeOffset="38275.94">13945 9377 0 0,'-4'3'50'0,"-6"0"45"0,0-3 0 0,0 3 1 0,5-3 0 0,-5 2 1 0,6-2 1 16,-6 0 0-16,5 0 1 0,-5 0-9 0,5 0-11 0,0 0-29 0,0 0-33 15,1 3-7-15,-1-3-2 0,0 0 2 0,0 0 0 0,5 0 4 0,-5 0 2 16,0 0 1-16,5 0 2 0,-5 0 2 0,5 0 2 0,0 0 1 0,0 0 1 0,0 0 0 16,-4 0-1-16,4 0 0 0,0 0-1 0,0 0-2 0,0 0-1 0,0 0-3 15,0-3-2-15,4 1-2 0,-4 2-2 0,5-3-3 0,0 0-1 0,0 3-2 16,0-3-2-16,0 3 1 0,0-2 0 0,-1 2-1 0,1 0 0 0,5-3 0 15,-5 3 0-15,5-3 0 0,0 3-1 0,-6 0 0 0,6 0-1 0,0 0 0 0,-5-3 0 16,5 3 0-16,0 0-1 0,-1 0 0 0,1 0 0 0,-1-3 0 0,1 3 0 16,0 0 0-16,0 0 0 0,0-2 0 0,-1 2 0 0,1 0 1 0,0-3-1 15,0 3 0-15,0 0 1 0,-1-2-1 0,1 2 1 0,0-4-1 0,-1 4 0 0,2-2 0 16,-2 2 0-16,1-2 0 0,0 2 0 0,-1-4 0 0,1 4 0 0,0-2 0 16,0 2 0-16,0-3 0 0,-1 3 0 0,1-4 0 0,5 4 0 0,-6-2-1 15,1 2 2-15,0-2-1 0,0-1 1 0,0 3-1 0,5-3 0 0,-6 3 1 16,1-3 0-16,-1 3 0 0,1-2 0 0,0-1 2 0,5 3-1 0,-6-2 2 15,1 2 1-15,0-4 1 0,0 4-1 0,0-3 1 0,-1 1 0 0,6 2-1 16,-5 0-1-16,-1-3 1 0,1 3 2 0,0 0-2 0,0-2 0 0,0 2-1 0,-1 0 0 16,1-3-2-16,0 3-1 0,0 0 0 0,0 0 0 0,-1 0-1 0,1 0 1 15,0 0 0-15,-1 0 0 0,-4 0 0 0,5 0-2 0,0 0 1 0,-5 0 0 0,5 0-1 16,-1 0 1-16,-4 0 0 0,5 3 1 0,0-3 0 0,-5 0-1 0,5 0 0 16,-1 2 0-16,-4-2 0 0,5 0 0 0,-6 0 0 0,7 0 1 0,-1 3-1 15,-6-3 1-15,6 0 0 0,-5 0 0 0,4 0 0 0,-3 0 0 0,3 2 2 0,-4-2-1 16,5 0 1-16,-6 0 2 0,7 3-1 0,-7-3 1 0,6 0 0 0,-5 0 0 15,5 0 0-15,-5 4 0 0,5-4 0 0,-6 0 0 0,6 0-1 0,-5 0 0 16,5 0-1-16,-5 2 0 0,4-2 0 0,1 0-2 0,-5 0 0 0,5 3-1 0,0-3 1 16,-5 0 0-16,5 0-1 0,-1 2 0 0,1-2 0 0,-1 0 0 0,-3 0 0 15,3 0 0-15,1 0-1 0,0 0 1 0,0 0 1 0,0 0-1 0,-1 0 1 16,1-2 0-16,-1 2-1 0,6 0 1 0,-5-3-1 0,0 3 0 0,0 0 1 16,4-2 0-16,-4 2-1 0,0 0 1 0,4-4 0 0,-4 4-1 0,5-3 1 15,-6 3-1-15,2 0 0 0,3-2 1 0,-4 2-1 0,4 0 0 0,-4-3 0 0,0 3 1 16,4 0-1-16,-4 0 1 0,5-2-1 0,-5 2 0 0,4 0 0 15,-4 0 1-15,0-3-1 0,5 3 0 0,-6 0 0 0,2 0 0 0,3 0 0 0,-4 0 0 16,0 0 0-16,-1 0-1 0,6 0 1 0,-5 0-1 0,0 0 1 0,-1 0-1 16,1 0 1-16,5 0-1 0,-6 0 1 0,1 0 0 0,0 0 1 0,4 0-2 0,-4 0 1 15,0 3 0-15,4-3 0 0,-3 0 0 0,-1 0 0 0,4 0 1 0,-4 0 0 16,0 2-1-16,4-2 1 0,-4 0 0 0,0 0-1 0,5 0 0 0,-6 0-1 16,1 0 2-16,5 3-1 0,-5-3 0 0,4 0 1 0,-4 0-1 0,0 0 0 15,5 0 0-15,-6 2 0 0,1-2 0 0,5 0 1 0,-6 0-1 0,1 3 0 0,-1-3 1 16,1 0-1-16,0 0 0 0,5 4 0 0,-10-4 0 0,10 0 0 0,-6 0 1 15,1 2-1-15,0-2 0 0,-1 0 1 0,1 3-1 0,-5-3 2 0,5 0 2 16,-1 2 3-16,2-2 2 0,-7 0 2 0,6 3 1 0,0-3 2 0,-5 0 1 0,4 3 2 16,1-3 0-16,-5 0 2 0,5 3 2 0,-1-3-1 0,-3 2 2 0,3-2-2 15,-3 0-2-15,3 2-2 0,-4-2-3 0,5 0-1 0,0 4-1 0,-6-4-2 16,6 3-1-16,-5-3-2 0,5 0-1 0,-5 2-1 0,4-2-2 0,-3 0 0 0,3 4-1 16,1-4-1-16,-5 0 0 0,5 2 0 0,-6-2 1 0,6 2-1 0,0-2-1 15,-5 0 1-15,4 4-1 0,1-4 1 0,-5 2 1 0,5-2 0 0,-1 0 0 16,2 3-1-16,-7-3 1 0,6 0-1 0,-5 0 1 0,5 0 0 0,-1 0-1 15,1 0 1-15,-5 2 0 0,5-2 0 0,-1 0 0 0,-3 0 0 0,3 0-1 0,1 0 0 16,-5-2 0-16,5 2 0 0,0 0 1 0,-1 0 0 0,-4 0-1 0,5-3 0 16,0 3 0-16,-5 0 0 0,5-2 0 0,-1 2 0 0,1 0 0 0,-5 0 0 15,5-4 1-15,-5 4-1 0,5-2 0 0,-1 2 0 0,-4 0 0 0,5-2 0 16,-6 2 1-16,6 0 0 0,-5 0-1 0,5-4 0 0,-5 4 1 0,5-2-1 0,-5 2 1 16,-1 0-1-16,6-3-1 0,-5 3 1 0,0 0 0 0,5-4 1 0,-6 4-1 15,2 0-1-15,-2-2 0 0,6 2 1 0,-5 0 1 0,0 0-1 0,0-2 0 16,0 2 1-16,4 0-1 0,-3 0 0 0,-2-3 0 0,1 3 0 0,0 0 0 0,0 0 0 15,0 0-1-15,5 0 2 0,-6 0 0 0,1 0-1 0,0 0 0 0,0 0-1 16,0 0 1-16,0 0 0 0,0 0 0 0,-1 0-1 0,2 0 1 0,3 0 0 16,-3 0-1-16,-2 0 2 0,1 0-1 0,0 3 0 0,0-3-1 0,0 0 0 15,-1 0 0-15,2 0 1 0,3 2-1 0,-4-2 1 0,0 0-1 0,0 0 0 0,-1 0 0 16,2 0 0-16,-2 2 1 0,7-2 0 0,-7 0-1 0,1 0 0 0,0 0 1 16,5 0 0-16,-6 4 1 0,2-4-1 0,3 0 1 0,-4 3-1 0,0-3 1 15,5 0 0-15,-5 0 0 0,-1 0 0 0,7 2 0 0,-7-2 0 0,1 0 0 0,5 0 0 16,-5 4-1-16,5-4 1 0,-6 0 0 0,1 0-1 0,5 2 0 0,-5-2 0 15,5 0 0-15,-6 0 0 0,6 0 0 0,-5 2 0 0,0-2 1 0,5 0-1 16,-6 0 0-16,7 0 0 0,-7 4-1 0,6-4 0 0,-5 0 1 0,0 0 0 16,5 0 0-16,-6 2 1 0,6-2-1 0,-5 0-1 0,5 0 1 0,-5 0 0 15,5 0-1-15,-6 0 1 0,1 0-1 0,5 0 1 0,-5 0 1 0,5 0-1 0,-5 0-1 16,5 0 1-16,-1 0 0 0,-4-2 0 0,5 2 0 0,-5 0 0 0,4 0 0 16,-3 0 0-16,3-4 0 0,-4 4 1 0,5 0-2 0,0 0 1 0,-5-2 0 15,5 2 0-15,-1 0 0 0,-4 0 0 0,5-2 0 0,0 2 1 0,-6 0-1 0,7 0 0 16,-2-4-1-16,1 4 1 0,-1 0-1 0,-3-2 1 0,3 2-1 0,1 0 1 15,-1-3-1-15,1 3 1 0,-5 0-1 0,5-4 0 0,0 4 0 0,0 0 1 16,0-2-1-16,-6 2 0 0,6 0 1 0,0-2 0 0,0 2 0 0,-1 0 0 0,-4-3 0 16,5 3 1-16,0-3-1 0,0 3 1 0,-5 0 0 0,5-3-1 0,-1 3 1 15,-4 0 0-15,5 0 0 0,0 0 0 0,-6-2 0 0,6 2 0 0,0 0 0 16,-6 0-1-16,6-3 1 0,1 3 0 0,-7 0-1 0,6 0 1 0,-5 0-1 16,4 0 0-16,-3 0 0 0,3 0 1 0,-4 0-2 0,5 0 1 0,-5 0 0 0,4 0 0 15,-4 0 0-15,5 0 0 0,-5-2 0 0,0 2 0 0,5 0 0 0,-5 0 0 16,0 0 0-16,4 0-1 0,-4 0 1 0,0 0 0 0,5 0 1 0,-5-4-1 15,-1 4 0-15,2 0 0 0,-2 0 0 0,1 0 0 0,0-3 1 0,0 3-1 16,0 0-1-16,-1 0 1 0,2 0 0 0,-1 0 0 0,-1 0 0 0,2 0 0 0,-6 0 0 16,4 0 0-16,-4 0 0 0,5 0 0 0,0 0 0 0,0 0 0 0,-5 0 0 15,0 0 0-15,5 0 0 0,-5 0 0 0,4 0 0 0,-4 0-1 0,0 0 1 16,6 3 0-16,-6-3-1 0,4 0 1 0,-4 0 0 0,0 0 0 0,0 0 0 0,5 4-1 16,-5-4 1-16,5 0 0 0,-5 0 0 0,0 0 0 0,0 0 0 0,5 0 1 15,-5 0-1-15,0 2 0 0,0-2 1 0,0 0-1 0,5 0-1 0,-5 0 0 16,0 0 1-16,0 0 0 0,0 0-1 0,5 0 1 0,-5 0 0 0,0 0 0 15,5 3 1-15,-5-3-1 0,0 0-1 0,0 0 1 0,0 0-1 0,0 0 1 0,4 0 1 16,-4 0 0-16,0 0-1 0,5 0 1 0,-5 0 0 0,0 0-1 0,0 0 0 16,6 2-1-16,-6-2 1 0,4 0 0 0,-4 0 0 0,0 0 0 0,0 0 0 15,5 0 0-15,-5 0 0 0,5 0-1 0,0 0 1 0,-5 0-1 0,5 0 1 0,-5 0 0 16,0 0 0-16,5 0 1 0,0 0-1 0,-5 0 0 0,0 0 1 0,4-2-1 16,-4 2 0-16,5 0 0 0,-5 0 0 0,0 0 0 0,0 0 0 0,5-3 0 15,-5 3 0-15,5 0 0 0,-5 0 0 0,0 0-1 0,0 0 1 0,0 0 0 16,5 0-1-16,-5 0 1 0,0 0 0 0,5-2-1 0,-5 2 1 0,0 0 0 15,0 0 1-15,0 0-2 0,5 0 0 0,-5 0 1 0,4 0 0 0,-4 0-1 16,0 0 1-16,6-4-1 0,-1 4 0 0,-5 0 1 0,4 0 0 0,-4-3-1 0,5 3 1 16,0 0-1-16,-5-2 1 0,5 2-1 0,0 0 1 0,0-3 0 0,0 3 0 15,-1-2 0-15,2 2-1 0,-2-3 1 0,-4 3 0 0,5-3 0 0,0 3 0 0,0-3-1 16,0 3 1-16,-1-3-1 0,2 3 2 0,-2-2-1 0,-4 2 0 0,5 0 0 16,1-3 0-16,-2 3 1 0,-4 0-1 0,5-3 0 0,-5 3 0 0,4 0 0 15,-4 0 1-15,0 0-1 0,0 0 0 0,0 0 0 0,6-3-1 0,-6 3 1 0,0 0-1 16,0 0 1-16,0 0-1 0,0 0 1 0,0 0-1 0,0 0 1 0,0 0-1 15,0 0 0-15,0 0 0 0,-6 3-1 0,6-3 1 0,-4 0 0 0,4 3-1 16,-5 0 0-16,1-3 1 0,4 0-2 0,-6 2 1 0,1 1-6 0,5-3-5 0,-4 3-5 16,-2-3-5-16,6 3-6 0,-4-3-5 0,-1 3-7 0,5-3-7 0,-5 2-5 15,0-2-6-15,0 3-5 0,1-3-5 0,4 2-4 0,-6-2-4 0,2 3-8 16,-1 1-8-16,0-4-19 0,0 0-22 0,0 0 0 0,0 2 5 0,0-2 5 16,-4 0 8-16,3 0 5 0,2 0 7 0,-1-2 4 0,0 2 5 0</inkml:trace>
  <inkml:trace contextRef="#ctx0" brushRef="#br0" timeOffset="39459.26">18639 8896 0 0,'-5'0'38'0,"1"-2"78"0,-1-1 1 0,-5 0 1 16,5-2-1-16,0 2 1 0,0-5-1 0,5 2 1 0,-4 1 0 0,-2-4 0 0,1 4 0 15,5-1-39-15,-4 4-45 0,4-4-19 0,-5 1-11 0,5 0-3 0,-5 1-1 16,5-1-1-16,-5 0 1 0,5-4-1 0,-5 4 0 0,5 0 0 0,-5-1 1 16,0 0-1-16,5 1 0 0,-4-1 0 0,4 1 0 0,-6-1 0 0,2 1 1 0,-1 2 0 15,5-3 0-15,-5 2 0 0,0 0 0 0,0-1 0 0,1 2 0 0,-2-2 0 16,2 2 0-16,-1 0-1 0,-1 0 1 0,2 1 0 0,-1-1 1 0,0 1-1 16,0 2 0-16,0-4-1 0,1 4 1 0,-6-2 1 0,5 2 0 0,0 0-1 15,-5 0 0-15,5 0 0 0,0-3 0 0,-4 3 0 0,4 0 0 0,-5 0 0 0,5 0 0 16,-5 0-1-16,5 3 1 0,-4-3 0 0,4 0 0 0,-5 0 0 0,5 2 0 15,-5 2 0-15,6-4 1 0,-6 2-1 0,5 1 0 0,-5 2 0 0,5-2 0 0,-5 0 0 16,5-1 0-16,-5 4 0 0,6-3 1 0,-6-1-1 0,5 4 1 0,-4 0-1 16,3-1 0-16,2-2 0 0,-6 5 0 0,5-3 0 0,0 1 0 0,-5-1 0 15,6 3 1-15,-1 1-1 0,-1-4 1 0,-3 4-1 0,4-1 0 0,0 3 0 16,0-3 0-16,1 3 0 0,-2-2 0 0,2 1 0 0,4 2 0 0,-5-2 0 16,0 1 0-16,0 1 1 0,0 1-1 0,5-2 0 0,-5 3 0 0,5 0 0 0,-5-3 0 15,5 2 0-15,0-2 0 0,0 3 0 0,0-3 0 0,0 0 1 0,0 0-1 16,0 0 0-16,5 2 0 0,-5-1 0 0,0-1-1 0,5 0 1 0,-5 0 0 15,5-1 0-15,-5-1 0 0,5 2 0 0,0 0 1 0,0-1-1 0,-5 0-1 0,4-3 1 16,2 2-1-16,-2 2 0 0,-4-6 1 0,5 3 0 0,0 0 0 0,0 1-1 16,0-4 1-16,5 1 0 0,-5 1 0 0,-1-1 0 0,2 0 0 0,-2-1 0 15,6 1 0-15,-5-1 1 0,0 1 0 0,5-1 0 0,-6 1 0 0,1 0 0 16,5-1-1-16,-1 0 1 0,-3 1-1 0,3-1 1 0,-3 1 0 0,3-1 0 16,-4-3 0-16,5 5 0 0,0-1-1 0,-6-2 1 0,6 2-1 0,-5-3 0 0,5 2-1 15,-5-2 0-15,4 3 1 0,-4-4 0 0,5 4-1 0,-5-3 1 0,5-1 0 16,-5 4-1-16,4-4 0 0,1 2 2 0,-5-2-1 0,5 1 0 0,-5-1 0 0,5-2 1 15,-1 3 0-15,-4 0 0 0,5-3 0 0,-6 0 0 0,7 0 0 0,-1 3 0 16,-1-3-1-16,-4 0 1 0,5 0 0 0,0 0 1 0,-1-3 1 0,1 3 1 16,-5 0 0-16,5 0 3 0,-1-3-1 0,1 3 1 0,-5-3 1 0,5 3 0 15,0-2 0-15,-1 2 0 0,-4-3 0 0,5 1 1 0,-5-2 0 0,5 2 0 0,0-1 0 16,-6 0 0-16,6 1-1 0,0-4-1 0,-5 3 0 0,5 1-1 0,0-4 0 16,-1 3 0-16,-4-2 0 0,5 0 0 0,0-1-1 0,-6 4 0 0,7-4 0 15,-2-1-1-15,1 3-1 0,-5-2 0 0,5 1 0 0,-1 0 2 0,1-4 1 16,-5 4 2-16,5-1 2 0,-1-2 2 0,1 2 2 0,0-2 3 0,-5 0 1 0,5-1 3 15,-1 1 2-15,1 0 2 0,-5 0 2 0,5-1 1 0,-1-1 1 0,1 1 0 16,-5-2 0-16,5 3-1 0,-1-2 0 0,-3-5-1 0,3 4-1 0,1 0 0 16,-5-3-2-16,5 0-2 0,-1 1-1 0,-3 0-2 0,3-2-2 0,-4-1 0 15,5 0-2-15,-6-1-1 0,2 1-1 0,-2-1 0 0,1-2-1 0,1 2 0 0,-2-2-1 16,-4 3 0-16,0-4-1 0,0 4 0 0,0-3-1 0,0 2 0 0,0 1-1 16,-4-3 0-16,-2 2-1 0,1 1 0 0,1-1-1 0,-6 0-1 0,5 1-2 15,-5 2-1-15,-5 1-2 0,6-1-4 0,-6 0-6 0,-4 3-13 0,4 3-12 16,-4 0-19-16,-6 2-19 0,1 1-17 0,-6 2-14 0,1 0-34 0,0 6-38 0,-6 0-7 15,1 0-2-15,-5 1 0 0,0 2 0 0,5 3 5 0,-5-1 4 0,0 0 13 16,0 3 13-16,-5-2 18 0,10 1 82 0</inkml:trace>
  <inkml:trace contextRef="#ctx0" brushRef="#br0" timeOffset="40270.87">19797 9429 78 0,'0'4'104'0,"0"-4"1"15,0 5-1-15,0-5 1 0,0 0 0 0,5 0 0 0,-5 0 0 0,0 0 1 0,4 0-1 16,-4 0-30-16,6 0-37 0,-2 0-17 0,1 0-13 0,-5 0-3 0,6 0-4 16,-2 0 0-16,6 0 1 0,-5 0-1 0,0-3 0 0,-1 3-1 0,2 0 0 0,3 0 0 15,-4 0 1-15,5-2-1 0,0 2 0 0,-1 0 1 0,1-4-1 0,0 4 1 16,-1 0-1-16,2-2 1 0,-2 2-2 0,1 0 1 0,5-3 0 0,-5 3 0 16,4-3 1-16,0 1-1 0,1 2 0 0,0-3 0 0,0 3 1 0,-1-3-2 15,1 3 1-15,4-3-1 0,-4 0 1 0,5 1 0 0,-1-1-1 0,1 3 1 0,-1-2 0 16,1-2 0-16,-1 2-1 0,6-1 0 0,-6 0 0 0,5 1-1 15,1-1 0-15,0 0 1 0,-1 3 2 0,1-3 0 0,-1 1 0 0,5-1 0 0,-5 0 0 16,1 3 0-16,5-3 0 0,-6 0 1 0,1 1-1 0,3 2 1 0,-3-3-1 16,-1 1 2-16,5-2 1 0,-4 2-1 0,-1 0-3 0,6 2 1 0,-5-4 1 0,-1 2 1 15,0-1 2-15,5-1-2 0,-4 4 0 0,4-2 1 0,-5 0 3 0,6 2 0 16,-1-3 1-16,-5 0 2 0,6 0 1 0,-1 3 1 0,-4-2 1 0,4-1 0 16,0 1 2-16,-4 2 2 0,4-4 2 0,0 4 2 0,-4-3 2 0,4 1 0 15,-5 2-1-15,6-3-1 0,-6 3 0 0,1-2 3 0,4 2 1 0,-5-3 2 16,6 0 0-16,-6 3 1 0,5-3-1 0,-4 3-2 0,-1-3-3 0,1 1-2 0,4-1-1 15,-5 0 2-15,1 3 0 0,-1-3 0 0,1 1 0 0,-1-1-3 0,1 0-4 16,-1 0-3-16,-5-2-1 0,1 2-2 0,4 0-2 0,-4 1 1 0,0-2-2 0,-1 2 0 16,1 0-1-16,-6-1-2 0,6 0-3 0,-6 0-8 0,1 0-10 0,0 1-14 15,0 0-14-15,-6-2-13 0,1 1-12 0,-1 1-35 0,1-1-39 0,-5-2-8 16,1 2-3-16,-6-3 0 0,0 1 0 0,0-1 1 0,-11-2 2 0,1 0 6 16,-4-4 10-16,0 2 14 0,-11-1 69 0</inkml:trace>
  <inkml:trace contextRef="#ctx0" brushRef="#br0" timeOffset="42154.6">21336 9455 0 0,'0'0'97'0,"0"0"82"0,0 0 5 0,0 0 1 0,0 0 0 16,0 0 0-16,0 0 1 0,0 0 0 0,0-4 0 0,0 4-1 0,0 0 1 15,0 0-35-15,0 0-41 0,0 6-45 0,0-3-48 0,0 2-11 0,4 4-4 16,-4-4-1-16,0 6-1 0,5-3 0 0,-5 0 0 0,0 3-1 0,6 1 1 0,-6-5-1 15,0 5 1-15,4-1 0 0,-4-3 0 0,5 0-1 0,-5 3 0 0,5-3 0 16,-5 0 0-16,5 1 0 0,-5-1 0 0,5-2-5 0,-5-1-4 0,4 4-8 16,2-4-8-16,-6 0-9 0,4 0-10 0,-4-1-10 0,5 1-9 0,-5-2-10 15,5 0-8-15,-5-1-7 0,5 1-6 0,-5-3-7 0,5 3-9 0,-5-3-17 16,5 0-21-16,0 0-4 0,-1 0-4 0,2-3 8 0,-2 0 9 0,1 1 9 0,5-1 11 16,-5-2 8-16,5-2 10 0,-5 2 7 0,5 0 55 0</inkml:trace>
  <inkml:trace contextRef="#ctx0" brushRef="#br0" timeOffset="42491.6">21731 9488 40 0,'5'0'166'0,"0"0"4"0,0 2 2 16,-5-2 1-16,0 0 1 0,0 0 0 0,0 0 2 0,0 0 0 0,0 3 1 15,0-1 1-15,-5 1-1 0,5 0-57 0,-5 0-72 0,0-1-23 0,0 4-14 16,1-1-3-16,-6 4-2 0,5-1-2 0,-5-2 0 0,0 4-2 0,1-1 1 0,-1 1-2 16,-5 2-2-16,0-2 1 0,1 1 0 0,-1 1-1 0,1-1 1 0,-6-1 1 15,6 2 0-15,-7 2-1 0,2-4 0 0,4 1 0 0,-4 3-1 0,0-3 1 16,-1 0-1-16,5 0 1 0,-4 0-1 0,-1 0 0 0,5 0 1 0,-4-1-1 15,4-1 0-15,0-1-1 0,1 1 1 0,0-1 0 0,4-2 0 0,-5 2 1 16,6-3 1-16,-2 1-1 0,7-4-1 0,-6 1 1 0,5 1 0 0,0-2 0 0,0-2 1 16,5 2-1-16,0-2 1 0,0 0-1 0,0 0 0 0,0 0-1 0,0 0 1 15,0-2 0-15,5 2-1 0,0-2 2 0,0-2-1 0,5 1 1 0,-6 1-1 16,7-4 0-16,-2 4 1 0,1-4-1 0,-1 1 0 0,1-1 0 0,5-2 1 0,-6 2 0 16,6 1-1-16,0-3 1 0,0 1 0 0,4 0 0 0,-4 1-1 0,-1-2 1 15,6 3 0-15,-6-4-1 0,1 4 0 0,5-1 1 0,0-2 1 0,-6 3-1 16,6-1 0-16,-1-2-1 0,-4 3 1 0,4-4-1 0,1 4 0 0,-6-1-4 15,1 1-6-15,0-1-11 0,0 1-10 0,-1-1-12 0,-4 1-10 0,0-1-11 0,0 0-8 16,-1 1-8-16,1 2-5 0,-5-2-7 0,-1 2-4 0,2-2-13 0,-6 2-15 16,5 0-18-16,-5 3-19 0,0-6 5 0,-5 4 11 0,5-4 10 0,-6 3 11 15,6 1 9-15,-4-1 9 0,-1 1 7 0,0-1 7 0</inkml:trace>
  <inkml:trace contextRef="#ctx0" brushRef="#br0" timeOffset="42754.6">21609 9529 0 0,'-5'-3'102'0,"5"0"14"0,0 1 3 15,-5-2 3-15,5 1 4 0,-4 1 4 0,4-1 5 0,-6 0 6 0,6 1 6 16,-4-1-5-16,4 0-7 0,-5 0-32 0,5 3-39 0,0 0-9 0,0-2-4 0,0 2-2 16,0 0-1-16,0 0-3 0,0 0-5 0,0 0-4 0,-5 0-4 0,5 2-6 15,-5 1-5-15,5 0-5 0,0 2-2 0,0 3-4 0,-5 1-3 0,5-1-2 16,0 3-1-16,-4 3-2 0,4 3 1 0,0-1-1 0,0 3 1 0,-6 3 0 16,6 0 0-16,0 0-1 0,0 3 1 0,0 2-1 0,0-2-1 0,-4 3 0 15,4-1-2-15,0 0 2 0,0 0-1 0,0 1 1 0,-5-3-1 0,5 3 0 0,0-4 0 16,0-2 1-16,0 4-1 0,5-8 0 0,-5 2 0 0,0-1 1 0,0-3 0 15,4 1 0-15,-4-4 1 0,0 2-3 0,0-5-1 0,6 1-8 0,-6-3-8 16,0 1-7-16,4-1-7 0,-4-2-8 0,0-4-7 0,5 1-8 0,-5 0-6 0,0-3-8 16,0 0-6-16,5 0-6 0,-5-3-5 0,0 0-12 0,5-3-13 0,-5 1-17 15,0 0-17-15,5-1 3 0,-5-2 5 0,0-1 7 0,0 1 7 0,0-3 8 16,0 3 7-16,0-3 6 0,4 1 7 0</inkml:trace>
  <inkml:trace contextRef="#ctx0" brushRef="#br0" timeOffset="43430.6">21609 9853 37 0,'0'-11'125'0,"0"2"5"15,5 1 5-15,-5 3 6 0,0-1 6 0,0 4 4 0,0-4 5 0,0 6 3 16,0-3 4-16,-5 0-13 0,5 3-17 0,0 0-34 0,0 0-38 0,-5 0-12 16,0 0-7-16,1 3-6 0,-2 0-4 0,2 0-6 0,-1 0-7 0,-5 2-4 0,5 1-3 15,-5-2-4-15,1 5-4 0,-1-1-1 0,0 1-1 0,-4 2-1 0,4 0 0 16,-5 0-1-16,6 2 1 0,-6-2 0 0,0 6 0 0,0-3 0 0,1 3 1 16,-1-2-1-16,0 2-1 0,1-3 0 0,-1 2 0 0,6 1-1 0,-6-1 1 0,5-2 0 15,-5 2 0-15,6-5 0 0,-1 3-1 0,5-3 0 0,-5-3 0 0,5 1-1 16,5-4 1-16,-4 4 0 0,4-4 0 0,0-2 1 0,4-1-1 0,-4 1 1 15,5-3-1-15,0 3 1 0,5-3 0 0,-6-3 0 0,6 3 0 0,0-3 1 16,0 1 0-16,4-1-1 0,-3-2 0 0,3-1 1 0,-4 0 0 0,4 1 0 0,1-1 0 16,0 1 0-16,-1-3-1 0,1 2 1 0,0 1-1 0,4 0 0 0,-4-4 1 15,0 3-1-15,-6 1 1 0,6 2 0 0,0-2 0 0,-5 0 0 0,4 1-1 16,-4-1 1-16,0 2-1 0,-1 1 1 0,1 2-1 0,-5-3 1 0,0 3 0 0,0 0 0 16,-1 0-1-16,1 0 1 0,-5 0-1 0,0 0 0 0,0 0 0 0,0 5 1 15,0 1-2-15,-5-4 1 0,5 4 0 0,-4-1 0 0,-1 4 1 0,-5-4-1 16,5 3 0-16,-5 1-1 0,0 2 1 0,1-3 0 0,-1 3 0 0,1 0 0 15,-6 0 0-15,5 0 1 0,-5 0-1 0,0 0 0 0,6 2 1 0,-6-2-1 16,5 3 0-16,-5-2 0 0,1 1 1 0,4 0 1 0,0-1 3 0,-4-1 1 0,4 2 1 16,5-2 0-16,-4 1 0 0,3-5 1 0,2 2 0 0,-1-1 0 0,0 1-1 15,0-4 1-15,5 3 0 0,0-5 0 0,5 3 1 0,0-4-2 0,0 1-2 16,-1-1-1-16,2-2 0 0,3 4-1 0,1-4 0 0,0-4 1 0,-1 4-1 0,6-2 0 16,0-1 0-16,0-2 1 0,-1-1 0 0,1 1-1 0,4-1-1 0,1 0 1 15,-5-2-1-15,4 3 0 0,0-4-1 0,-4 2 0 0,5-2-1 0,-6 1 0 16,1 2-1-16,5-2 0 0,-6 0 0 0,1 3-1 0,-5-3 0 0,4 1-2 0,-4 2-2 15,0 0-2-15,0 0-3 0,-1 1-1 0,-3-1-2 0,3 3 1 0,-4-4-1 16,0 3 1-16,-5 0 0 0,5 1 1 0,-5-1-1 0,4 0 1 0,-4 3 0 16,0-2 2-16,0 2 2 0,0-4 2 0,-4 2 3 0,4-4 1 0,-5 3 1 0,5 3 1 15,-5-5 0-15,5 2 0 0,-5 1-1 0,0-1 1 0,5 0 0 0,-4 1-1 16,-2-2 1-16,2 2 0 0,-1-1 1 0,5 0-1 0,-6 1 0 0,2-1 1 16,-1 0-1-16,0 0 0 0,5 3 0 0,-5-2 0 0,0-1 0 0,1 3 0 15,4-3 1-15,-6 3 0 0,2 0-1 0,4 0 1 0,-5 0-1 0,0 3 1 16,0 0 0-16,5-1 0 0,-5 1 2 0,0 0 2 0,5 2 3 0,-5 1 1 0,1 2 1 15,-1-2 1-15,0 2 0 0,0 0 1 0,0 3 0 0,0 0 1 0,0-2 0 16,1 2 0-16,-7-1-1 0,7 4 0 0,-1-3-2 0,0 0-2 0,-5 0-2 16,5 0-1-16,0 0-1 0,-5 0-2 0,6 0 1 0,-1 0-2 0,-5-3 0 0,5 3 0 15,1-6-1-15,-2 4 1 0,2-1-1 0,-1-2 0 0,-1-1 0 0,6-2-1 16,-4 3 0-16,4-4-2 0,-5 1-4 0,5-1-11 0,0-2-11 0,0 0-13 16,0 0-13-16,0 0-10 0,0 0-11 0,0 0-7 0,0 0-7 0,0 0-10 15,0-2-9-15,0 2-28 0,5-3-32 0,-1 1-5 0,-4-1 2 0,6-3 10 16,-1 3 11-16,-1-2 14 0,2-1 13 0,-2 1 10 0,1 0 10 0</inkml:trace>
  <inkml:trace contextRef="#ctx0" brushRef="#br0" timeOffset="43583.6">21678 10375 84 0,'9'3'129'0,"-4"-1"6"0,5 3 4 0,0 1 8 0,-6-3 9 15,6 2 9-15,0 4 10 0,0-4 9 0,0 4 9 0,-1-4-14 0,1 3-19 16,5 3-27-16,-6-3-30 0,6 1-7 0,0-2-2 0,0 2-5 0,-1-1-3 16,1 1-7-16,0-4-8 0,-1 1-10 0,1-1-10 0,0 1-8 0,-1-4-9 15,1 1-7-15,-1 0-7 0,-4 0-7 0,0-3-5 0,0 2-19 0,0-2-21 0,-1 0-32 16,-3 0-35-16,-2-2-33 0,-4 2-31 0,0 0-29 0,0 0-27 0,-4-3-6 15,-2-3-1-15,-9 4-1 0,6-4 1 0,-10 1 0 0,-1 2 2 0,-9-5 15 16,4 2 19-16,-9 0 30 0,0-1 131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53:20.078"/>
    </inkml:context>
    <inkml:brush xml:id="br0">
      <inkml:brushProperty name="width" value="0.05292" units="cm"/>
      <inkml:brushProperty name="height" value="0.05292" units="cm"/>
      <inkml:brushProperty name="color" value="#FF0000"/>
    </inkml:brush>
  </inkml:definitions>
  <inkml:trace contextRef="#ctx0" brushRef="#br0">17653 9350 0 0,'0'0'4'0,"0"0"97"0,-5 0 1 16,0-2 0-16,5 2 2 0,-5-4-1 0,5 2 2 0,0 2-1 0,0-3 0 0,0 3 1 15,-5-4 0-15,5 4-35 0,0 0-43 0,0 0-14 0,0 0-7 0,5-2-2 16,-5 2-2-16,0-2 1 0,0-1-2 0,5 0 0 0,-5 3-1 0,5 0 0 15,-5-3 0-15,5 3 0 0,0-2-1 0,-5 2 0 0,4-3 0 0,1 3 0 0,0-2 0 16,-5 2 0-16,5 0 1 0,0-4 0 0,0 4 0 0,-5 0 1 0,5-3-2 16,-1 3 1-16,-4-2 0 0,6 2 0 0,-2 0 1 0,-4 0-1 0,5-3 0 15,0 3 1-15,-5 0-1 0,5 0 0 0,0 0 1 0,-1-2-2 0,-4 2 1 0,6 0-1 16,-1 0 2-16,-1 0-1 0,2 0-1 0,-2 0 1 0,1 0 0 0,0 0 0 16,0 0-1-16,0 0 1 0,-1 0 0 0,2 0 0 0,-2 0 0 0,6-3 0 15,-5 3 0-15,0 0-1 0,5 0 1 0,-6-3 0 0,7 3 1 0,-7 0 0 16,6-3-1-16,-5 3 1 0,5-3-1 0,-1 3 1 0,-4-2 0 0,5 2 0 15,0-3-1-15,-5 0 1 0,5 3 1 0,-1-3 0 0,1 3-1 0,0-2 0 0,-5-1 0 16,4 0-1-16,1 3 1 0,0-3-1 0,0 3 1 0,0-2-1 0,-1-1 1 16,1 3-1-16,-1-3 0 0,2 3 0 0,-1-3 0 0,-1 3-1 0,1-2 2 15,-1-2 0-15,1 4-1 0,0 0 1 0,0-2 0 0,0 2-1 0,-1-2 1 0,1 2 0 16,5-3-1-16,-5 3 1 0,-1-3 0 0,1 3 0 0,5-3 0 16,-6 3 0-16,2-3-1 0,3 3 0 0,-4-2 0 0,0 0 1 0,4 2 1 0,-4-4 1 15,0 1 1-15,4 3 2 0,-3-2 1 0,-2-1 0 0,6 0 0 0,-5 3 1 16,4-2 0-16,-4-1 0 0,4 3 2 0,-4-3 1 0,5 0 0 0,-5 1 1 15,4 2-1-15,-4-3-1 0,5 0-2 0,-6 3 0 0,6-3-1 0,-5 1 0 0,5 2-1 16,0-3 0-16,-6 3 0 0,6-3-2 0,-1 3 0 0,-4-3-2 0,5 3 0 0,-6 0 1 16,6 0-1-16,0-3 0 0,-5 3 0 0,4 0-1 0,-4 0 0 0,5 0 0 15,-5 3 0-15,-1-3 1 0,6 0-1 0,-5 0 0 0,5 0 1 0,-6 3-1 16,6-3 0-16,-5 0 0 0,5 0-1 0,-6 0 0 0,1 3 0 0,5-3 0 16,-6 0 0-16,1 0 0 0,5 0-1 0,-6 3 1 0,1-3-1 0,0 0 1 15,-1 0-1-15,6 0 1 0,-5 0 1 0,0 0-2 0,0 2 1 0,0-2 0 0,-1 0 0 16,1 0 1-16,-1 0-2 0,2 0 1 0,-1 0 0 0,-1 0 0 0,1 0 1 15,-1 0-1-15,6 0 1 0,-5 0-1 0,-1 0 0 0,1 0 0 0,1 0 1 16,-2 0-1-16,1-2 0 0,-1 2 0 0,1 0 0 0,0 0 0 0,0 0 0 0,0 0 0 16,-1 0-1-16,1 0 0 0,0 0 0 0,0 0 1 0,0 0-1 0,4 0 0 15,-4 0 0-15,0 2 0 0,0-2 1 0,-1 0 0 0,6 0 1 0,-5 0 0 16,-1 0 0-16,6 0 0 0,-5 0 1 0,5 0 0 0,-6 0 0 0,6 0 1 16,-5 0-1-16,-1 0 2 0,6-2-1 0,-5 2 1 0,5 0-1 0,-6 0 0 15,1-3 0-15,5 3 0 0,-5 0-1 0,-1 0 1 0,6-3-1 0,-5 3 1 0,-1 0-1 16,6 0 0-16,-5 0 0 0,-1 0 0 0,6 0-1 0,-5 0 1 0,-1 0-1 15,6 0 0-15,-5 0 0 0,0 0 0 0,0 0 0 0,0 0 0 0,4 0 0 16,-4 0-1-16,0 0 1 0,0 3 0 0,-1-3-2 0,1 0 2 0,0 0 0 0,0 0 0 16,0 0 0-16,-1 0 1 0,1 0 3 0,-1 0 2 0,-3 0 1 0,3 0 1 15,1 0 1-15,0 0 0 0,-5 0 0 0,4 0 1 0,-3 0-1 0,-2 0 1 16,6 0-1-16,-5 0 1 0,0 0 0 0,-1 0-2 0,-4 0-2 0,6 0-2 16,-6 0-1-16,4 0-1 0,-4 0-1 0,5 0-1 0,-5 0 1 0,0 0-1 0,0 0 0 15,0 0 1-15,0 0-1 0,0 0 0 0,0 0-1 0,0 0 0 0,0 0 1 16,0 0-1-16,0 0 0 0,0 0-1 0,0 0 1 0,-5 3-4 0,5-3-3 15,-4 2-9-15,-2 1-8 0,2-3-11 0,-1 3-11 0,0 0-14 0,-5-1-17 0,6 1-25 16,-6 0-28-16,0 0-5 0,0-3-2 0,6 0 1 0,-11 0-1 0,5 0 3 16,0-3 4-16,-4 0 8 0,-1-2 9 0</inkml:trace>
  <inkml:trace contextRef="#ctx0" brushRef="#br0" timeOffset="2434.36">17365 9350 47 0,'-6'2'101'0,"6"-2"0"0,0 0 1 0,0 0 0 0,-4-2 3 16,4 2-1-16,-5 0 3 0,5-2 0 0,0 2 3 0,-5-4-25 0,5 4-31 15,-5-2-17-15,5 2-14 0,0 0-7 0,0-3-3 0,0 3-1 0,-5 0-1 16,5-4 0-16,-5 4-1 0,5 0-1 0,0-2-1 0,-5 2-2 0,5 0-2 0,0-2-2 15,-5-1 0-15,5 3-1 0,-4 0-1 0,4 0 1 0,-6-3-1 0,2 3 0 16,4 0 0-16,-5 0 1 0,5 0 0 0,-5-3 0 0,0 3-1 0,5 0 1 16,-5 0 2-16,1 0-1 0,-2 0 1 0,6 0 0 0,-4 0 0 0,-1 0 0 15,5 0 1-15,-6 0-1 0,2 0 1 0,-1 0 0 0,1 0-1 0,-2 0 1 16,6 0-1-16,-5 0 0 0,1 0-2 0,-2 0 1 0,2 3-1 0,-1-3 0 0,0 0 0 16,0 0-1-16,0 0 1 0,1 3-1 0,-2-3 1 0,2 0-1 0,-1 0 0 0,0 3-1 15,0-3 1-15,-5 0 0 0,5 0 0 0,1 0 0 0,-7 0 0 0,7 0 0 16,-1 0 1-16,0 0-1 0,-5 0 0 0,5 0 0 0,-4 0 0 0,4 0 0 15,-5 0 1-15,5 0 1 0,-5 0 1 0,6 0-1 0,-7 0 1 0,1 0 1 16,6 0 0-16,-6 0 0 0,5 0-1 0,-4 0 1 0,3-3 0 0,-3 3 0 0,-1 0 0 16,1 0-1-16,3 0 0 0,-3 0-1 0,-1 0-1 0,0 0 0 0,5 0 0 15,-4 0-1-15,-1 0-1 0,0 0 1 0,0 0 0 0,0 0-1 0,1 0 0 16,-1 0-1-16,0-3 1 0,1 3 0 0,-2 0 0 0,2 0 1 0,-1 0-1 0,0 0 1 16,1 0-1-16,-1 0 1 0,-5 0 1 0,6-3 0 0,-2 3 0 0,1 0 0 15,1 0 1-15,-6 0 0 0,5 0 0 0,1-2-1 0,-1 2 0 0,-5 0 0 16,6 0 0-16,-1-3 0 0,0 3 1 0,0 0 0 0,-4-2-1 0,4 2 0 15,0 0-1-15,-4 0 0 0,4 0-1 0,0 0 1 0,-5-4-1 0,5 4 1 16,0 0 0-16,-4-3 0 0,4 3-1 0,0 0 1 0,-5-2 0 0,6 2 0 16,-6 0-1-16,5-3 0 0,-4 3 2 0,4 0 0 0,-4-2-1 0,4-1 1 0,-5 3-1 15,1-3 0-15,4 3-1 0,-5-3 1 0,0 3 0 0,6-3 0 0,-6 3-1 16,1-2 0-16,4 2 0 0,-5 0-1 0,0-3 1 0,0 3 1 0,1-3 1 0,0 3 0 16,4-3 0-16,-5 3 1 0,0 0 1 0,0-2-2 0,1 2 1 0,-1-3 1 15,6 3 0-15,-6-3 2 0,0 3-1 0,0 0 2 0,6-3-1 0,-6 3 0 16,1-2 0-16,4 2 1 0,-5-3 0 0,0 3 1 0,6-3 1 0,-6 3 0 0,0-3 1 15,5 3 1-15,-4 0-2 0,-1-2 1 0,6 2-1 0,-6-4 0 16,0 4-2-16,5-2 1 0,-4 2-2 0,-1 0 0 0,1-2 0 0,-1 2-1 0,0 0-2 16,5 0 0-16,-5 0-2 0,1 0 0 0,0 0-1 0,-1 0 0 0,0 0 0 15,-4 0-1-15,4 2 1 0,0-2-1 0,1 0 1 0,-6 2 1 0,6-2-1 16,-1 0 1-16,0 4 0 0,-4-4 0 0,4 2 0 0,0-2 1 0,-4 0 0 0,4 3 0 16,0-3 0-16,1 0 1 0,-1 3 0 0,-4-3 0 0,4 0-1 0,0 0 0 15,0 0-1-15,1 3 0 0,-1-3 0 0,1 0 1 0,-1 0-1 0,-5 0-1 16,6 0 1-16,-1 0-1 0,1 2 0 0,-1-2 0 0,0 0 2 0,0 0-2 0,1 0 1 15,-6 0-1-15,6 0 1 0,-1 0 0 0,0 3 0 0,0-3 0 0,1 0-1 16,-1 0 0-16,1 0 0 0,-1 0 0 0,1 0 0 0,-1 0 0 0,0 0 0 16,0 0 1-16,1-3 0 0,-1 3 0 0,0 0 1 0,1 0 0 0,4 0-1 15,-5 0 0-15,1-2 0 0,-1 2 1 0,6 0 0 0,-6 0 0 0,0-3 1 0,5 3-1 16,-5 0 0-16,1 0 0 0,4-3-1 0,-4 3 0 0,4 0-1 0,-5 0 1 16,0 0 0-16,0 0 0 0,6-3 0 0,-6 3 0 0,1 0 1 0,-1 0-1 15,0 0-1-15,0 0 1 0,6 0-1 0,-6 0 0 0,1 3 1 0,-1-3 0 0,0 0-1 16,1 0 0-16,-6 3 0 0,5-3 0 0,1 3 0 0,-1-1 0 0,-4-2 0 15,4 3 0-15,-4-3 0 0,4 3 0 0,-5 0 1 0,6-1 0 0,-1-2-1 16,-4 3 1-16,4 0 0 0,-5 0 0 0,6-3 1 0,-6 2 0 0,6 1 0 0,-1-3 0 16,0 3 0-16,0 0 0 0,1-3 0 0,-6 3-1 0,6-3 0 0,-1 2 1 15,0-2-1-15,0 3 1 0,1-3-1 0,-1 2 0 0,6-2 0 0,-6 0 0 16,0 0-1-16,0 0 1 0,1 3 0 0,-1-3 0 0,0 0 0 0,1 0 0 16,0 0 0-16,-1 0 0 0,0-3 0 0,0 3 0 0,1 0 0 0,-1 0 0 0,0 0-1 15,6-2 0-15,-6 2 0 0,0 0 0 0,1 0 0 0,-1-3 0 0,-4 3 1 16,4 0 0-16,0 0 0 0,0 0-1 0,1-2 2 0,-1 2-1 0,-4 0 0 15,4 0 1-15,0 0 0 0,0 0 0 0,-4 0 0 0,4 0 0 0,1 0 1 16,-1 0-1-16,-5 0-1 0,6 0 1 0,-1 0-1 0,-4 0 0 0,4 2-1 0,0-2 1 16,1 0-1-16,-6 0 0 0,5 0 1 0,1 0-1 0,-6 3 0 0,6-3 0 15,-6 0 0-15,5 0 0 0,-4 0 0 0,0 0-1 0,4 0 1 0,-4 0 0 16,-1 0 0-16,5 0 0 0,-5 0 0 0,1 0 1 0,0 0 0 0,-1 0 0 16,1 0 0-16,4 0 1 0,-4 0 0 0,-1 0 0 0,0 0 0 0,1 0 0 0,4 0 1 15,-4 0-1-15,-1 0 1 0,6 0-1 0,-7 0 0 0,7 0-1 0,-6 0 0 16,1 0-1-16,4 0 1 0,-4 0-1 0,4 0 0 0,-4 0 0 0,-1 0 1 0,1 0-1 15,4 0 0-15,-5 0 0 0,6 0 0 0,-6 0 1 0,1 0-1 0,4 0 0 16,-5 0 1-16,6 0-1 0,-6 0 0 0,1 0 1 0,4-3 0 0,-4 3 0 16,4 0 0-16,-5 0 0 0,6 0 1 0,-6 0 0 0,5-2-1 0,1 2 1 15,-6 0 0-15,5 0 0 0,1 0 0 0,0-3 0 0,-1 3 0 0,0 0 0 16,0 0 0-16,1-3-1 0,-1 3 0 0,6 0-1 0,-6-3 1 0,0 3-1 0,0 0 1 16,1 0-1-16,-1-3 1 0,5 3 0 0,-5 0 0 0,1-2-1 0,0 2 1 15,3 0 0-15,-3 0 0 0,-1-3 0 0,0 3 0 0,1 0 0 0,0 0 0 16,-1-3 0-16,0 3-1 0,0 0 1 0,1 0-1 0,-1 0 1 0,0 0-1 0,1 0 0 15,-1 0 1-15,0 0 0 0,-4 0 0 0,4 0 0 0,0 0 0 0,1 3 0 16,-6-3 1-16,5 0-1 0,1 0 1 0,0 3 0 0,-1-3-1 0,-5 0 1 16,6 2 0-16,-1-2-1 0,0 0 0 0,1 3 0 0,-1-3 0 0,0 0 1 15,-4 0-1-15,4 3 1 0,0-3-1 0,5 0-1 0,-4 0 1 0,0 0-1 16,-1 0 1-16,0 3-1 0,0-3 2 0,1 0-1 0,-1 0 1 0,0 0-1 0,1 0 0 16,-1 0 0-16,0 0 0 0,1 0 0 0,-1 0 0 0,1-3 1 0,4 3-1 15,-5 0 0-15,0 0 1 0,6 0 0 0,-6-3-1 0,0 3-1 0,1 0 1 16,4 0 0-16,-4-3 1 0,-1 3-1 0,5-2 1 0,-5 2-1 0,6 0 1 0,-6 0 0 15,0 0 0-15,5-3 0 0,-4 3 0 0,4 0 0 0,-5 0 0 0,5 0 0 16,-4 0-1-16,4 0 0 0,-4 0 0 0,-1 0 0 0,5 0 0 0,-5 0 0 16,6 0 0-16,-6 0 0 0,5 0 0 0,-5 0 0 0,1 3 0 0,4-3 0 0,-4 0 0 15,-1 0 0-15,0 2 0 0,0-2 0 0,1 3 0 0,4-3 0 0,-4 0 0 16,-1 3 0-16,0-3 1 0,0 0 0 0,1 3 0 0,-1-3 1 0,0 3 0 16,0-3 1-16,2 0-1 0,-2 2 1 0,0-2 1 0,0 0 0 0,1 3 0 0,-1-3 1 15,5 2 1-15,-5-2 2 0,1 0-1 0,-1 3 1 0,1-3 0 0,-1 4 1 16,5-4 0-16,-5 0 0 0,0 0 0 0,6 0 0 0,-6 2 0 0,5-2 1 15,-4 0-1-15,4 0 0 0,-4 3-1 0,3-3-1 0,2 0 0 0,-6 0-2 16,5 2-1-16,1-2-1 0,-1 0-1 0,0 0 1 0,1 0 0 0,-1 0-1 16,0 3-1-16,0-3 0 0,0 0 0 0,1 0-1 0,-1 3-1 0,0-3 0 0,5 0 1 15,-4 3-1-15,-1-3 1 0,5 2-3 0,-5-2-4 0,1 2-11 0,3 2-12 16,-3-1-17-16,3-1-18 0,-3 2-35 0,-1-2-38 0,5 0-7 0,-5 2-2 16,6-4-1-16,-6 0 0 0,0 0 1 0,0-4-1 0,-5 2 4 0,6-4 3 15,-1 1 10-15,0-6 68 0</inkml:trace>
  <inkml:trace contextRef="#ctx0" brushRef="#br0" timeOffset="18848.4">15586 9877 5 0,'0'-2'78'0,"0"2"1"0,0 0 1 0,5-3 3 0,-5 3 3 0,0 0 4 15,0-3 4-15,0 3-8 0,0 0-10 0,0 0-11 0,0 0-11 0,0 0-9 16,0 0-8-16,0 0-5 0,0 0-3 0,0 0 0 0,0 0 1 0,0 0 0 0,0 0-3 16,0 0-1-16,0 0-2 0,0 0 0 0,0 0-2 0,0 0 0 0,5-3-1 15,-5 3-2-15,0 0-2 0,0 0 0 0,5-2-2 0,-5 2-2 0,0-4-3 16,5 2-1-16,-5 2-2 0,5-3-3 0,0 1 0 0,-5 2-2 0,4-3-1 0,2 0 0 15,-1 3-1-15,-1-3 1 0,1 3 0 0,0-2 0 0,0 2-1 0,0-2 0 16,0 2 1-16,0-4 0 0,5 4 0 0,-6 0-1 0,1-3 0 0,5 3 0 16,-5 0 1-16,-1-2 0 0,6 2-1 0,-5 0 0 0,1-4 1 0,3 4-1 15,-4 0 0-15,5 0 0 0,-6-2 0 0,6 2 0 0,-5-2-1 0,5 2 1 16,-1 0 1-16,-3-3-1 0,3 3 1 0,-4-3-1 0,5 3 0 0,0-3-1 0,-1 3 0 16,-3-2 1-16,3 2 0 0,1-3 0 0,0 3 0 0,-5-3 0 0,4 3 1 15,1-3-1-15,0 3 0 0,-1-3 0 0,2 3 0 0,-7-2 0 0,6 2 0 0,0-3 0 16,0 3 0-16,0-3 0 0,-1 3 0 0,1 0 0 0,-1-3 0 0,1 3 1 15,1 0-2-15,3-2 1 0,-4 2 1 0,0 0-1 0,-1 0-1 0,1 0 1 16,0-2-1-16,-1 2 1 0,2 0 0 0,-2 0 0 0,1-4-1 0,0 4 0 16,-1 0-1-16,1 0 1 0,0 0 1 0,0-2 0 0,0 2 0 0,-1 0 0 0,1 0 1 15,-1 0-1-15,2-4 0 0,-1 4 0 0,-1 0 1 0,-4 0-1 16,5 0 1-16,0 0 0 0,-1 0 0 0,1 0 0 0,-5-3 0 0,5 3 0 0,-1 0-1 16,1 0 0-16,-5 0 0 0,5-2 0 0,0 2 0 0,-1 0 0 0,-4-2 0 0,5 2 0 15,0-3 1-15,-5 3-1 0,5 0 0 0,-1 0-1 0,1-3 0 0,-5 3 0 16,5 0 1-16,-5-3 0 0,5 3-1 0,-1 0 1 0,-4-2-1 0,5 2 1 15,-6 0 0-15,6 0-1 0,-5-3 1 0,1 3 0 0,3 0-1 0,-5 0 1 16,2 0 0-16,3 0 1 0,-3-3-1 0,3 3-1 0,-4 0 0 0,0 0 1 16,4 0 0-16,-3 0 0 0,3 0 1 0,-4 0-1 0,0-3 0 0,5 3 0 15,-5 0 1-15,4 0-1 0,-3 0 0 0,-2 0 0 0,6 0 0 0,-5 0 1 0,0 0 0 16,5 0 0-16,-6 0-1 0,1 0 0 0,5 0-1 0,-5 0 1 0,0 0 0 16,0 0-1-16,5 0 0 0,-5 3 1 0,-1-3 0 0,2 0 0 0,3 0-1 0,-4 0 1 15,0 0-1-15,0 3 1 0,-1-3 0 0,6 0 0 0,-5 0 0 0,0 0 0 16,0 0-1-16,4 0 1 0,-3 0 0 0,-2-3 0 0,1 3-1 0,5 0 1 15,-5-3-1-15,0 3 1 0,0 0-1 0,0-2 2 0,5 2 0 0,-6-4 0 0,1 4 0 16,5-2 0-16,-5 2 0 0,0-3 0 0,0 3 0 0,-1-3 1 0,1 3-1 16,5-2 1-16,-5 2-1 0,0-3 1 0,0 3-1 0,0-3 0 0,0 3-1 15,4-2 0-15,-4-2 0 0,0 4 0 0,0-2 1 0,0 2 0 0,0-3-1 16,0 3 0-16,-1-2 0 0,2 2-1 0,-2-3 1 0,1 3 0 0,0-3-1 0,0 3 1 16,0-3-1-16,-1 3 0 0,2-2 1 0,-1 2 0 0,-1-3-1 0,2 3 1 15,-2 0 0-15,1-3 1 0,-5 3-2 0,5 0 1 0,0-2 0 0,0 2 0 16,-1-3 0-16,-4 3 0 0,6 0 1 0,-2 0 0 0,1 0-1 0,-5-4 0 15,5 4 0-15,-5 0-1 0,5 0 1 0,0 0 0 0,-5 0 1 0,0-2-1 0,4 2 1 16,-4 0 0-16,6 0 0 0,-6 0 0 0,0 0 1 0,0 0 1 0,4 0 1 16,-4 0-1-16,0 0 1 0,0 0 0 0,0 0 0 0,5-3 0 0,-5 3 0 15,0 0 0-15,0 0-1 0,0 0 1 0,0 0-1 0,0 0-1 0,0 0 0 16,0 0-1-16,0 0-1 0,0 0 0 0,0 0-1 0,0 0 0 0,0 0 0 0,0 0-3 16,0 0-1-16,0 0-3 0,0 0-3 0,0 0-3 0,0 0-2 0,0 0-5 15,-5 3-4-15,5-3-5 0,-4 2-4 0,4 2-8 0,-6-4-7 0,6 0-31 16,-4 3-35-16,4-3-5 0,-5 2-1 0,0-2 3 0,0 0 3 0,5 0 2 15,-9 0 3-15,3-2 5 0,2-1 4 0,-6-1 5 0,5-1 87 0</inkml:trace>
  <inkml:trace contextRef="#ctx0" brushRef="#br0" timeOffset="21421.49">19182 10542 91 0,'4'3'93'0,"-4"-3"0"0,0 0 0 0,0 0 0 16,5 0 0-16,0 0 0 0,0 0-1 0,-5-3-4 0,5 3-7 0,0 0-28 0,-5-3-32 15,5 3-11-15,-1 0-7 0,2 0-2 0,-2-2-1 0,1 2 0 0,-5 0 1 16,5-2 0-16,0 2 1 0,0 0 1 0,-1-4 1 0,2 4 1 0,-1 0 1 0,-1 0-1 16,-4-2 1-16,6 2 1 0,-2 0 1 0,1 0 1 0,0 0 0 0,0-3 1 15,0 3-1-15,-1 0 1 0,2 0 0 0,-2 0 0 0,1-3-1 0,5 3 0 16,-5 0 0-16,0 0 0 0,0-3 0 0,-1 3 1 0,1 0-2 0,5 0 2 15,-5 0 0-15,0 0 0 0,5 0 0 0,-5 0-1 0,0 0 0 0,4 0-1 16,-4 0 1-16,5 0-1 0,-5 0 1 0,4 0-1 0,-3 0 1 0,3 0-1 0,1 0-2 16,-5 0-1-16,5 0-2 0,-1 0 0 0,1 0-1 0,0 0 0 0,0 0 1 15,0 0-1-15,-1 0-1 0,1 0 1 0,-1 0-1 0,2 0 0 0,-1 0-2 16,-1 0 0-16,6 0 1 0,-5 0 0 0,-1 0 1 0,1 0-2 0,0 0 1 0,-1 0-1 16,2 0 0-16,3 0 1 0,-4 0-1 0,0 0 0 0,0 0 0 0,-1-2 0 15,6 2 1-15,-5 0-1 0,-1-3 0 0,1 3 0 0,5-3 0 0,-6 3 0 16,1-3 0-16,5 3 0 0,-6-2-1 0,1 2 1 0,5-3 0 0,-5 3 1 15,4-3-1-15,-4 3 1 0,0-3 1 0,5 3 0 0,-6 0 0 0,1-2 1 16,5 2-1-16,-6 0 0 0,2 0 0 0,3 0 0 0,-4 0 1 0,0 0 0 0,4 0-1 16,-4 0 0-16,0 0 0 0,0 0 0 0,5 0-2 0,-6 0 1 0,1 2 1 15,-1-2 0-15,1 0 0 0,0 0 0 0,0 0 1 0,0 0 1 0,5 3-1 16,-6-3 1-16,1 0-2 0,0 0 0 0,-1 0 1 0,1 3 0 0,0-3 0 0,0 0 0 16,4 0-1-16,-4 0 0 0,0 0 0 0,0 0 0 0,-1 0-2 0,6 0 0 15,-5 0 0-15,-1 0 0 0,1 0 0 0,1 0 0 0,-2 0 0 0,1 0 0 16,5 0-1-16,-6 0 1 0,1 0-1 0,0-3 1 0,-1 3 0 0,1 0 0 0,5 0 0 15,-6 0-1-15,2-3 0 0,-2 3 1 0,1 0 0 0,5 0 1 0,-5-2 1 16,-1 2 0-16,1 0 0 0,-1-3 0 0,1 3 0 0,1-3 0 0,-2 3 0 16,1 0 2-16,-1-3 1 0,1 3 1 0,0 0 1 0,0-3 0 0,0 3 0 0,-1 0 0 15,1-2 1-15,-5 2-1 0,5 0 1 0,-1 0-1 0,-3-3 1 16,3 3-1-16,-4 0 1 0,5 0-1 0,0 0-1 0,-6 0-1 0,1 0-1 0,5 0 0 16,-5 0-1-16,5 0-1 0,-6 0 0 0,2 3 0 0,-1-3-2 0,5 0 1 15,-6 0 0-15,1 0 1 0,0 0-1 0,0 0 0 0,0 2-1 0,5-2 0 16,-6 0 0-16,1 0-1 0,0 0 1 0,0 3 1 0,0-3-1 0,-1 0 0 15,2 0 1-15,-1 3 0 0,-1-3 0 0,2 0 0 0,-2 0-1 0,1 3 0 0,0-3 1 16,0 0 0-16,0 0 2 0,-1 0-1 0,2 0 0 0,-2 0-1 0,-4 0 1 16,5 0-1-16,0 0 0 0,0 0-1 0,0 0 1 0,0 0 0 0,-5-3 1 0,5 3-1 15,-1 0 0-15,1 0 0 0,1 0 0 0,-2 0 0 0,-4 0 0 0,5 0-1 16,0 0 0-16,0 3 1 0,-5-3 0 0,5 0 0 0,0 0 0 0,-5 0-1 16,5 0 1-16,-1 0-1 0,-4 0 2 0,5 3-1 0,-5-3 0 0,5 0 0 0,-5 0 0 15,5 0-1-15,-5 0 1 0,5 0 0 0,0 0 1 0,-5 2 0 0,5-2 0 16,-5 0-1-16,4 0 0 0,-4 0 0 0,0 0 0 0,6 3 0 0,-6-3 1 15,4 0 2-15,-4 0 3 0,0 0 2 0,0 0 2 0,0 0 1 0,5 0-1 16,-5 0 0-16,0 0 0 0,5 3 0 0,-5-3 0 0,0 0 1 0,0 0-1 0,0 0-1 16,0 0 0-16,0 0-3 0,0 0-4 0,5 0-6 0,-5 0-6 0,0 0-8 15,0 0-8-15,0 0-8 0,0 0-7 0,0 0-12 0,0 0-10 0,0 0-29 16,0 0-33-16,0 0-7 0,0 0-1 0,-5-3 0 0,5-2 2 0,-5 2 3 16,0-3 5-16,1 1 6 0,-6-3 9 0</inkml:trace>
  <inkml:trace contextRef="#ctx0" brushRef="#br0" timeOffset="26078.02">10955 11097 0 0,'0'0'25'0,"0"3"59"0,0-3 1 0,0 0 1 0,0 0 0 0,0 0 0 16,0 0 0-16,0 0 1 0,0 0-1 0,0 0-13 0,0 0-19 0,0 0-16 0,0 0-17 15,0 0-8-15,0 0-5 0,6-3-2 0,-6 3 0 0,5-3-1 0,-5 3 1 16,0-2-1-16,4 2 1 0,2-3-1 0,-6 3 0 0,0-3 0 0,4 3-1 16,-4-2 1-16,5-2-1 0,0 4 1 0,-5-2-1 0,5 2 0 0,-5-3 0 0,5 3 0 15,-1-2 0-15,-4 2 0 0,6-3 0 0,-2 3 0 0,1 0-1 0,-5-3 1 16,5 3-1-16,0 0-1 0,0 0 1 0,0-3-1 0,0 3-1 0,-1 0 0 15,1 0 1-15,1-2-2 0,-2 2 0 0,1 0 0 0,0 0 1 0,0 0 1 16,5 0 0-16,-5 0 1 0,-1 0-1 0,1 0 1 0,5-3-1 0,-5 3 1 0,5 0 1 16,-6 0 0-16,7 0 1 0,-7 0-1 0,6-3 2 0,0 3-2 0,-5 0 1 15,4 0-2-15,1 0-1 0,0-2 1 0,0 2 0 0,0 0-1 0,-1 0-1 16,1 0 0-16,0 0 0 0,0-3-2 0,0 3 0 0,4 0 0 0,-4 0 1 16,0 0 1-16,4 0-1 0,-4 0 1 0,0-4-1 0,5 4 1 0,-6 0-1 0,1 0 1 15,5 0 0-15,-5 0 0 0,4 4 0 0,-4-4 1 0,0 0 0 0,5 0-1 16,-6 0 1-16,1 3-1 0,-1-3-2 0,1 2 1 0,5 1 0 0,-6-3 0 15,1 3 0-15,1-1 0 0,-2 1 1 0,1 0-1 0,-1 0-1 0,1 2 1 0,0-3 0 16,0 2-1-16,0-2 0 0,-1 1 1 0,1 2 0 0,0-2 0 0,0 0 0 16,0 0 0-16,0 0 0 0,-1-1 1 0,-4 1-1 0,5 0 0 0,0 0 0 15,-1-3 0-15,1 2 0 0,-1 1 0 0,-3-3-1 0,3 3 1 0,1-3 1 0,0 0-1 16,-5 3-1-16,4-3 1 0,1 0-1 0,-5 0 0 0,5 0 1 0,-5 2 0 16,5-2 0-16,-6 0-1 0,7 0 1 0,-7 0 0 0,6 3-1 0,-5-3 1 15,0 0 0-15,5 0-1 0,-6 2 0 0,6-2 1 0,-5 4 0 0,0-4 0 0,5 2 0 16,-6-2 0-16,2 4 0 0,-1-4 0 0,4 2 1 0,-4-2-1 0,0 0 1 15,0 2 0-15,0-2-1 0,0 0 3 0,-1 0 1 0,6 3 1 0,-5-3-1 0,0 0 0 16,0 0 1-16,0 0-1 0,-1 0 0 0,2 0 1 0,-2 0-1 0,1 0 1 16,1 0-1-16,-2 0 1 0,1 0-1 0,0 0-2 0,0 0-1 0,-5 0 0 15,0 0-1-15,5 0 1 0,-5 0-1 0,4 0 0 0,-4 0-1 0,6 0 0 0,-6 0 0 16,0 0 0-16,0 0-1 0,0 0 1 0,0 0 0 0,0 0 0 0,0 0-1 16,4 0-2-16,-4 0-4 0,0 0-5 0,0 0-6 0,0 3-10 0,0-3-11 0,0 0-26 15,0 0-29-15,0 0-8 0,0 6-1 0,0-6 0 0,0 0-1 0,0 0 1 16,-4-3 1-16,-2 0 2 0,2 0 3 0</inkml:trace>
  <inkml:trace contextRef="#ctx0" brushRef="#br0" timeOffset="29333.37">19240 8001 0 0,'0'0'111'16,"0"-3"19"-16,-5-3 0 0,5 4 0 0,0 0 1 0,-5-2 0 0,5 2 0 16,0-1 0-16,-4-1-1 0,4 2 1 0,0 2-1 0,0-2-48 0,0 2-62 0,0-6-13 15,0 6-5-15,0 0-1 0,0 0 0 0,-6-3-1 0,6 3 1 16,0 0-1-16,-4 0 0 0,-1-3 0 0,0 3 1 0,0 3 1 0,0-3 0 0,5 0 2 16,-10 3 0-16,10 0 2 0,-9 0 1 0,4-1 1 0,0 4 2 0,0-1 1 15,-5 3 2-15,5-2 3 0,0 2 3 0,-4 3 1 0,4 0 2 0,-5 1 1 16,0 1 1-16,5 1 0 0,-5 2 0 0,1 1 0 0,-1 2 0 0,1 0-2 15,-2 0 0-15,1 0-2 0,1 1-2 0,-1-1-2 0,1 0-2 0,-1 1-2 0,5-4-3 16,-5 0-1-16,5 1-1 0,-5 0-3 0,6-4-1 0,-1 1 0 0,-5-1-1 16,5-1 0-16,0-2-1 0,0 4-1 0,0-5-1 0,1 1 0 0,4-1 0 15,-6-1-2-15,2 0 1 0,-1-2 0 0,5 2-1 0,-5-3-1 0,5 1-1 16,-5 0-6-16,5-4-7 0,0 4-7 0,0-3-9 0,-5-3-8 0,5 0-8 0,0 2-7 16,0-2-5-16,0 0-5 0,0 0-5 0,0 0-5 0,0 0-6 0,0 0-14 15,0 0-15-15,0 0-14 0,0 0-14 0,0 0 3 0,0-5 9 0,0-1 7 16,0 0 9-16,0-2 6 0,0 0 7 0,0 0 5 0,0 0 5 0</inkml:trace>
  <inkml:trace contextRef="#ctx0" brushRef="#br0" timeOffset="29654.39">18913 8193 99 0,'0'0'129'0,"0"0"1"0,0 0-1 0,0 0 1 0,0 0 0 0,0 0 0 16,0 0 1-16,0-3-1 0,0 3 0 0,0 0-22 0,0 0-28 0,0 0-33 16,0 0-36-16,0 0-8 0,0 0-2 0,0 0 0 0,0 0 0 0,0 3-1 0,0 3 0 15,0-1 0-15,0 0 1 0,0 4 0 0,-5-1-1 0,5 3 1 0,0 0 0 16,0 0 1-16,-5 3-1 0,5-1 0 0,-5 2 0 0,5 1 0 0,-5 0 0 16,5 0-1-16,-4 1 1 0,-1-1-1 0,5-2-1 0,-6 3 1 0,6-1 0 0,-4-2 0 15,4 0 0-15,-5 0 1 0,5-3 0 0,0 0 2 0,0 0 3 0,0-3 4 16,0 0 4-16,0-2 5 0,0 2 7 0,5-5 4 0,-5 2 5 0,4-2 3 15,2 0 2-15,-1-1 2 0,4-2 0 0,1 0 0 0,0 0-2 0,-1-2-2 16,6 2-1-16,0-6-5 0,0 3-5 0,4-2-9 0,0-3-10 0,6-1-19 16,-6 1-20-16,6-1-20 0,-1-1-23 0,1-1-25 0,4-3-28 0,-4 3-21 15,-1-5-19-15,0 2-5 0,0-2-1 0,-3-1 1 0,3-2-1 0,-5 0 5 16,-4-1 5-16,4 1 13 0,-4-3 15 0</inkml:trace>
  <inkml:trace contextRef="#ctx0" brushRef="#br0" timeOffset="53513.05">14126 9817 26 0,'0'0'92'0,"0"0"2"0,0 0 2 15,0 0 2-15,0 0 3 0,0-3 3 0,-5 1 3 0,5-1 2 0,0 3 3 16,0-6-23-16,0 6-29 0,0-3-14 0,0 3-11 0,0-2-1 0,0 2-1 16,0-3 0-16,0 3-1 0,5-3-1 0,-5 3-1 0,0-3-3 0,0 3-3 0,0-2-2 15,0 2-1-15,0 0-2 0,5 0-2 0,-5 0-2 0,0-2-2 0,0 2-2 16,0 0-3-16,0 0-2 0,5 0-1 0,-5 0-1 0,0 0-2 0,0 0 1 16,0 0-1-16,0 0-1 0,0 0-1 0,0 0 1 0,5 0-1 0,-5 0 0 15,4 2 0-15,-4-2 1 0,0 0-1 0,5 2 1 0,-5 1 0 0,5-3-1 16,0 3 0-16,-5-3-1 0,5 3 1 0,-5-3 0 0,5 2 1 0,0-2-1 0,-1 3 1 15,2 0 0-15,-2-3-1 0,1 3 0 0,1-3-1 0,-2 3 1 0,6-3 0 16,-5 0 0-16,4 0 0 0,1 0 1 0,0 2-1 0,0-2 1 0,0 0-1 16,5 0 0-16,-6 0 1 0,6 0 0 0,-1-2 1 0,1 2 2 0,0 0 2 15,-1 0 0-15,1 0 2 0,5-3 1 0,-6 3 1 0,6 0 0 0,-1-3 0 0,0 3 0 16,2-3 0-16,-7 3 1 0,6 0 0 0,-1-3-1 0,0 3-2 0,1-2 0 16,0 2-1-16,-1-3-3 0,1 0 0 0,-1 3-1 0,-4-3-2 0,4 3 0 15,-4-2 0-15,4 2 0 0,-4-2 0 0,4-2-1 0,-4 2 0 0,0 2-1 0,0-4 1 16,4 1 0-16,-4 3 0 0,-5-2 0 0,5 0 1 0,-1 2-1 0,-4-3 0 15,4 3-1-15,-4-3-1 0,5 3-4 0,-6-3-5 0,1 3-11 0,1 0-12 16,-7 0-10-16,6 0-9 0,0 0-14 0,-6 0-14 0,2 0-26 0,-2 0-29 16,1 0-8-16,-5 0 0 0,5-2 0 0,-5 2 1 0,0-3 5 0,0-3 4 15,-5 0 12-15,5 1 11 0</inkml:trace>
  <inkml:trace contextRef="#ctx0" brushRef="#br0" timeOffset="54260.9">18092 10446 0 0,'0'4'100'0,"0"-4"6"0,0 0 3 0,0 2 1 0,0-2 1 0,0 0 0 16,-5 0 0-16,5 0 0 0,0 0 1 0,0 0-13 0,0 0-15 0,0 0-31 16,0 0-35-16,0 0-8 0,5 2-3 0,-5-2-2 0,5 0-3 0,0 3 0 15,0-3-1-15,0 3 0 0,-5-3 0 0,4 3-1 0,7-3 0 0,-7 2-1 0,1-2 0 16,0 3 0-16,0-3 1 0,5 0 0 0,-5 2 0 0,5-2-1 0,-6 0 1 0,6 0 0 15,0 0 0-15,0 0 2 0,-5 0 1 0,5 0 2 0,-1 0 1 0,6-2 1 16,-5 2 1-16,-1-3 2 0,6 3 0 0,-5-2 2 0,5 2-1 0,-1-3 2 16,0 3 1-16,1-3-1 0,0 0 1 0,-1 3-1 0,6-2-1 0,-5 0-2 15,-1 2 0-15,6-4 0 0,0 1-1 0,-6 3-1 0,6-2-2 0,-1 2 1 16,-4-4-1-16,4 4 0 0,1-2 0 0,-1 2-1 0,-4-2 0 0,5 2-1 0,-6-4 2 16,6 2-2-16,-5 2 0 0,4 0 0 0,-4-3-2 0,0 3 1 0,-1-2-1 15,-4 2 0-15,4-3 0 0,-3 0-1 0,2 3 0 0,-2 0-1 0,-1-3 0 16,-1 3 0-16,-4-3-1 0,5 3 0 0,-6 0 0 0,6-2 0 0,-5 2-2 15,0 0-1-15,0 0-3 0,-5 0-6 0,5 0-8 0,-5 0-6 0,0 0-6 0,5-3-5 16,-5 3-6-16,0 0-11 0,0 0-13 0,0 0-26 0,0 0-28 0,0 0-6 16,0 0 0-16,0 0 1 0,-5-3 3 0,0 0 6 0,5-2 8 0,-5 2 5 15,0-3 7-15</inkml:trace>
  <inkml:trace contextRef="#ctx0" brushRef="#br0" timeOffset="67413.71">14141 9800 0 0,'4'0'60'0,"-4"-2"11"0,5 2 0 0,-5 0 0 0,5 0 0 0,-5 0 1 16,5 0 2-16,0 0 2 0,0 0 3 0,-5 0-26 0,0 0-30 0,5 0-8 15,-5 0-4-15,4 0 0 0,-4 0 1 0,0 0-1 0,0 0 0 0,0 0 1 16,6 0 2-16,-6 0-1 0,4 0-2 0,-4 2-1 0,0-2-3 0,5 0 0 0,1 0-1 15,-6 0 0-15,4-2 1 0,-4 2 0 0,5 0 1 0,0 0 0 0,-5-3 0 16,5 0 0-16,0 3 0 0,-5-3 0 0,4 3-2 0,-4-2 1 0,6 2 1 16,-2-2 0-16,-4 2-1 0,0 0 1 0,0 0-1 0,5 0-1 0,-5 0 0 0,0 0 0 15,0 0-1-15,0 0-1 0,0 0 0 0,5 0-1 0,-5 0 0 0,5 0 0 16,-5 0-1-16,0 0 1 0,5 2-1 0,-1-2-1 0,-4 0 0 0,0 0 0 16,0 0 0-16,6 2 2 0,-2-2-1 0,-4 0 1 0,0 3 0 0,5-3 1 15,1 0 1-15,-6 0-1 0,0 0 1 0,4 3 1 0,1-3-1 0,0 0 1 16,-5 0 1-16,5 3-1 0,0-3 0 0,-1 0 0 0,2 0-2 0,-2 2 0 0,6-2-1 15,-5 0 0-15,0 0-1 0,5 3 0 0,-1-3-1 0,1 0 1 0,-5 3-1 16,5-3-1-16,0 3 0 0,-1-3 0 0,1 0 0 0,0 3-1 0,0-3 1 16,4 0-1-16,-4 2 1 0,0-2-3 0,5 0-4 0,-5 3-3 0,-1-3-5 0,1 3-11 15,-1-3-13-15,1 0-25 0,5 0-30 0,-5 3-7 0,-1-3-1 16,-4-3-1-16,5 3 0 0,-5-3 1 0,0 0 1 0,0 1 2 0,-5-1 3 0</inkml:trace>
  <inkml:trace contextRef="#ctx0" brushRef="#br0" timeOffset="85492.22">12333 11476 0 0,'0'0'24'0,"0"0"55"16,-5 0 5-16,5-2 2 0,0 2 1 0,-4 0 1 0,-2 0 1 0,6-3 1 0,0 3 1 15,-4-3-14-15,4 0-19 0,0 1-17 0,-5 2-18 0,5-3-2 0,-5 1-1 16,5-1-2-16,-5 3-5 0,5-3-2 0,0 0 0 0,-5 0 0 0,5 1-1 15,-4-1 0-15,4 0-1 0,0 1-1 0,-6-2 1 0,6 2-2 0,-5-1-1 0,5 1 0 16,0-4 0-16,-4 3 0 0,4 0 0 0,-6 1-1 0,6-1 0 0,-4 0-1 16,4 3 1-16,-5-2-1 0,0-2-2 0,5 2 1 0,-5-1 0 0,5 3 0 15,-5-3 0-15,1 1-1 0,4 2 0 0,-6-3-1 0,2 3 0 0,4 0 0 0,-5-3 0 16,0 3-1-16,0 0 0 0,5 0 0 0,-5 0 0 0,1 0 1 0,-2 3-1 16,2-3 0-16,-1 3-1 0,-1-3 1 0,2 2-1 0,-6-2 0 0,5 3 2 0,0 0-1 15,1-1 1-15,-2 2-1 0,-3-2 0 0,4 1 0 0,0 0 0 0,-5-1-1 16,5 1 0-16,-4 0 1 0,4 3 1 0,-5-4-1 0,5 1 0 0,0-1 0 15,-5 4-1-15,1-3 0 0,4 2 0 0,-5-2-1 0,5 0 1 0,-5 3-1 0,6-4 1 16,-6 3-1-16,5-2 1 0,-5 3 0 0,5-4-1 0,1 4 1 0,-7-4 0 16,7 1 0-16,-2 3 0 0,2-3 0 0,-1 2 0 0,0-2 0 0,0 3 0 0,0-4 0 15,1 4 0-15,-2-4 0 0,2 1 0 0,-1 3 0 0,5-1-1 0,-5-2-1 16,0 3 1-16,5-4 0 0,-5 4 1 0,5-1 0 0,-5 1-1 0,5-4 1 16,0 4-1-16,-5 0 1 0,5-1 0 0,0 0 0 0,0 1 0 0,0-1 0 0,0-2 0 15,0 6-1-15,0-7-1 0,0 6 1 0,5-3-2 0,-5 2 0 16,0-2-1-16,5 0 0 0,-5 1 0 0,5 0 0 0,0-2 0 0,-5 3-1 0,5-2 0 0,0 0 1 15,-1 1 0-15,2-1 1 0,-2 0 0 0,1 1 2 0,0-3-1 0,0 2 1 16,4 1 1-16,-3-4 0 0,-2 4 0 0,7-3 0 0,-7 3 1 0,6-4 0 16,-5 4 0-16,4-3 0 0,1-1 0 0,0 3 0 0,-5-1 1 0,10-2-1 0,-6 2 0 15,1-2 1-15,0 0-1 0,0 1 0 0,0 0 0 0,4-3 1 0,-4 3-1 0,0-1 0 16,4 1 1-16,-4-3 1 0,4 3-1 0,1 0 0 0,-5-3 0 0,5 3-1 16,0-1 0-16,-6-2 0 0,6 3 0 0,-1 0 0 0,-3-3 0 0,3 3 0 15,0-3 0-15,1 2 0 0,-5-2-1 0,5 0 0 0,-1 0-1 0,1 0 0 0,0 0 0 16,0-2-1-16,-1-1 0 0,0 3 0 0,1-6 0 0,0 4-1 0,0-1 1 15,-1 0 0-15,1-3 0 0,0 1 0 0,-1-1 0 0,-4 2 1 0,4-2 1 0,1-1 0 16,0 3 1-16,0-5 0 0,-6 4 1 0,6-1 0 0,-5-2 0 0,5 0 0 16,-6 0 1-16,1-1 0 0,5 1 0 0,-11 0 1 0,6 0-1 0,0 0 1 0,0-4 1 15,-6 4 1-15,6-3 2 0,-5 3 0 0,5-3 2 0,-5 0 1 0,0 3 1 16,0-4 2-16,0 2 1 0,-5-1 1 0,4 3 3 0,-4-4 3 0,6 1 1 16,-6 1 2-16,0-1 2 0,0-1-1 0,-6 1 1 0,6 0-1 0,-4 4 0 0,-1-5-1 15,0 2-3-15,0 1-1 0,-4-2-3 0,3 0-1 0,-3 3-3 0,-1 0-3 16,-5-1-3-16,6 1-6 0,-1 2-6 0,-5 1-9 0,0-3-10 0,0 5-8 0,-4-2-8 15,4 2-33-15,-4 0-37 0,0 3-10 0,-6 0-4 0,5 0 0 0,-4 0-1 16,0 3 1-16,-6 0 1 0,6 2 2 0,-5-2 4 0,-1 0 8 0,1-1 56 16</inkml:trace>
  <inkml:trace contextRef="#ctx0" brushRef="#br0" timeOffset="86965.43">7595 12078 73 0,'0'-2'94'0,"-5"2"0"0,0-3 0 0,0 0 1 0,5 3 2 15,-4-2 0-15,-1-2 0 0,0 1 0 0,5 3 1 0,-5-2-33 0,0 2-40 16,5-3-12-16,-5 3-7 0,0 0-1 0,5-2-1 0,-4 2-1 0,-2 0 0 0,2 0-1 15,4-3-1-15,-5 3-1 0,0 0 1 0,0 0-1 0,0-3-1 0,1 3 1 16,-2 0 1-16,1-3-1 0,1 3 1 0,-2 0 1 0,2-3 0 0,-6 3 0 0,5-2 1 16,0 2 0-16,-5-3 1 0,6 3 0 0,-1 0 1 0,-5-2-1 0,5 2 1 15,-5 0 0-15,6 0 1 0,-7 0 0 0,2 0 1 0,-1 0 0 0,1 0 0 0,-1 0 0 16,0 0 0-16,0 2-1 0,0-2 0 0,1 3-1 0,-1-1 0 0,-5-2 0 16,5 3 0-16,1 0-1 0,-6 0 1 0,0 2-2 0,5-2 0 0,-5-1-1 0,2 5 0 15,-2-5-1-15,0 4 0 0,5-1 0 0,-5 0 0 0,1-2 1 0,-1 3 0 16,1 0 0-16,-1-1 0 0,0 0 0 0,1 0 0 0,-1-1-1 0,-4 1 0 0,4 0 0 15,0 1 0-15,0-1 0 0,1-2 1 0,-1 2-1 0,6 1-1 0,-6 0 1 16,0-3 0-16,0-1 0 0,1 3 0 0,-1-2-1 0,0 3 1 0,6-4-1 16,-6 4 1-16,0-3 0 0,5 2 0 0,-4 1 0 0,-1-1 0 0,6 1 0 0,-6 0 0 15,5 1 0-15,-5 1-1 0,0-1 1 0,6 1 0 0,-6 0-1 0,5 0 1 16,-4 1 1-16,4 1 0 0,-4-1 0 0,3 2 0 0,-3-3-1 0,4 2 1 0,0 2 0 16,1-4 0-16,-1 3 1 0,0 1-2 0,1-5 1 0,4 1 0 0,-5 1 1 0,5 1-1 15,0-2 1-15,-5 1-2 0,5-3 1 0,0 2-1 0,5 0 1 0,-4 1-1 16,-2-1 0-16,6 0 1 0,-4-3-1 0,4 4 1 0,0-1 0 0,0 0-1 0,0 0 0 15,0 1 0-15,0-4-1 0,0 3 1 0,4 1 0 0,-4 1 0 0,6-1 0 0,-2-1 0 16,-4 0 0-16,5 3 0 0,0-3 0 0,0 3 0 0,5 0 0 0,-5-2-1 16,-1 2 1-16,7 0 0 0,-2 0-1 0,-4-3 1 0,5 3 0 0,0 0 1 0,0 0-1 15,4 3 0-15,-4-3-1 0,5-1-1 0,-5 2 1 0,4-1-1 0,0-1 0 16,1 2 0-16,0 1-1 0,-1-1-1 0,1-2-1 0,0 2 0 0,0-2-2 0,4-2-1 16,-4 4 0-16,4-4-1 0,1 0 1 0,-1 0 1 0,1 0 0 0,-1-2-1 0,5-1 1 15,-3 1 0-15,3 0 2 0,0-4 0 0,0 1 2 0,1 0 0 0,-1 0 1 16,1-3 1-16,4 2 1 0,-4-2 1 0,4 0-1 0,1-2-1 0,-2 2 0 0,-3-3 0 15,4 3 0-15,1-3 1 0,-1 0-1 0,0 1-2 0,1-2 1 0,-1-1 0 0,0 2 0 16,0 1-1-16,1-1 2 0,4-3 0 0,-5 3 0 0,5-2 1 0,0 3-1 16,-4-4 1-16,4 1 0 0,0 2 0 0,0-2 0 0,1 2 0 0,-1-3 0 0,-5 0-1 15,6 4 1-15,-1-4 1 0,0 1-1 0,0-3 0 0,0 2-1 0,-4-2 1 16,4-1 0-16,0 1 2 0,0 0-1 0,0-3 1 0,0 0 0 0,-4-3 1 0,4 4-1 16,0-4 1-16,-5 0-1 0,1 3 0 0,-1-6-1 0,1 4 0 0,-2-1-1 15,2-2 1-15,-5-1-1 0,-1 0-1 0,0 0 1 0,-4 2 0 0,4-2 0 0,-9 1 2 16,5-1 1-16,-1 1 0 0,-4-1 3 0,-1 1 0 0,1-1 3 0,-1 1 4 0,-4-1 1 15,0 0 2-15,0 1 1 0,-5 0 2 0,4-1 1 0,-4 1 3 0,0-1 0 16,0 0 2-16,-5 1 1 0,0 2 0 0,0-2 0 0,0 0 3 0,0-1-2 0,-5 1 0 16,0-3-1-16,-4 2-2 0,4 1 1 0,-5-4 0 0,0 3-1 0,-5-2-1 15,6 3-1-15,-11-4-1 0,6 1 1 0,-6 0-2 0,6 0-2 0,-11 0-1 0,5 0-2 16,-4-1-1-16,0 2-1 0,-1 1 0 0,-4-3-1 0,0 4-2 0,-1-1-1 16,-4 4-1-16,5-2-1 0,-5 2 0 0,-5 6-3 0,4-2-2 0,-4 1-11 0,0 5-10 15,0 3-22-15,-5 3-24 0,0 1-31 0,0 9-33 0,-5 0-20 0,-4 3-16 16,-1 6-4-16,-10 3-1 0,1 2 0 0,-6 3-1 0,-4 3 1 0,-10 0 2 15,0 3 9-15,-5 0 10 0</inkml:trace>
  <inkml:trace contextRef="#ctx0" brushRef="#br0" timeOffset="93808.99">4381 453 74 0,'-25'3'105'0,"6"0"2"0,-5-3 1 0,-1 0-1 16,1 0 1-16,-5 0 0 0,4-3 1 0,1 0 0 0,-6 0 0 0,1 0-35 15,5 1-42-15,-5-3-8 0,4 1-1 0,-4 2-8 0,0-1-12 16,-1 1-1-16,5-1-1 0,-9 0 0 0,10 1-1 0,-10-2 0 16,5-1-1-16,-1 2 1 0,1 0 0 0,-5 1 1 0,4-1 1 0,-4-3 0 15,0 4 1-15,4-1 1 0,-4-2 0 0,5 1 0 0,-5 2 1 0,4 2 1 16,-4-3 0-16,0 0 0 0,5 3 0 0,-5 0 0 0,5 0 0 16,-6 0-2-16,1 3 1 0,0-3-2 0,0 3 0 0,0-1 1 15,-1 5-1-15,1-2 0 0,0 0-1 0,-5 1-1 0,5-1 1 0,-1 3-1 16,1 1 0-16,0-1 0 0,0 0-1 0,0 0 1 0,-1 3-1 0,1-3 0 15,-5 4 0-15,5-2-1 0,0 1 0 0,0 1 0 0,0 1 0 16,-6 1 0-16,6-1-1 0,0 2 1 0,0 1-1 0,5 0 0 0,-6 1 0 16,1 2 0-16,5 1 0 0,-1-2 0 0,-4 2-1 0,5 2 1 15,-1 3-1-15,2-3 0 0,-2 2 0 0,5 1-2 0,-4 0-3 0,5-1 0 16,-1 1 0-16,6 3 0 0,-5-4-1 0,4 2 0 0,0-2 1 0,6 1-1 0,-6-1 1 16,11 1 0-16,-6 0 0 0,0-1 0 0,5 1 0 0,1 0 2 0,4-3 3 0,-5 3 0 15,5 0 0-15,0-3 0 0,5 2 1 0,-4-2 0 0,4 0-1 0,0 0 1 0,4-3 1 0,1 3 0 16,-5-2-1-16,10-1 2 0,-5 3 2 0,5-3 2 0,0 0 1 0,4 1 0 15,0-1 1-15,1 3 0 0,0-3 1 0,4 0-1 0,1 0 1 0,0-2 0 0,4 2-1 0,1-3 1 16,-1 4-1-16,0-3-1 0,6-1-2 0,-1 1-1 0,0-4-1 0,0 3-1 16,6-2 1-16,-1 0-2 0,0 0 1 0,0-1 0 0,5-2 1 0,0 3 0 0,1-3 0 15,-1 0 0-15,5 3 0 0,0-3 0 0,-1 0-2 0,1-3 1 0,1 3 1 0,3-3-1 16,1 3 1-16,0 1 0 0,0-4 3 0,0 3-1 0,4 0-2 0,1-4 0 16,0 5 0-16,0-4 0 0,-1 3 0 0,6-3 0 0,-6 3 1 0,6-2 1 0,-1 1 2 15,1-1 0-15,0 2 0 0,-1-3-2 0,1 3-1 0,5-3 0 0,-6 0 0 0,6 4 0 16,-5-4 1-16,4 0 1 0,1 0 3 0,-1-2-1 0,1 2 0 0,-1-3-2 15,6 4-2-15,-6-4 0 0,1 0 1 0,4 2 1 0,0-2 1 0,-4-3 1 0,4 4-1 16,0-3 0-16,1-1 0 0,-1 0-2 0,-4 4-2 0,9-6 0 0,-4 3 0 16,-1 1 1-16,0-4 3 0,0 2-2 0,1-2 0 0,0 0-1 0,3 0-2 15,-3 0 0-15,0 0 0 0,-1-2 1 0,0-2 2 0,0 1 0 0,6-3 0 0,-10 4 1 16,4-3-1-16,0-3-1 0,0-1-3 0,1 1 0 0,-6 0 0 0,6-3 2 16,-5 0 2-16,4-2 1 0,-5-1 1 0,1 0-2 0,-1 0-1 0,-4 0 0 0,4-2 1 15,-4-1-1-15,-1 1 1 0,1-3 2 0,0 2 3 0,-6-2 1 0,6 0 1 0,-5-1-1 16,-5 1 0-16,4 0 2 0,-4 0 3 0,0-3 2 0,-5-1 3 0,5 4 3 15,-5-2 4-15,-5-2 4 0,0 2 3 0,0-2 3 0,0-1 2 0,-5 2 4 16,0 0 3-16,1-3 4 0,-6 4 2 0,0-5 1 0,1 5 3 0,-6-4 0 0,0 3 1 16,1 0 2-16,-5-3 0 0,-1 3 1 0,-4 0 1 0,-1 0 3 0,1 0 2 0,-6 0 0 15,2 0 0-15,-2 0 0 0,1 0-1 0,-5-3-2 0,0 3-2 0,-5 1-2 0,0-5-2 16,0 2-3-16,0-1-5 0,-5 3-3 0,0-5-6 0,-5 2-5 0,1 1-7 16,-2-2-8-16,-8 2-6 0,4-4-5 0,-4 4-4 0,-6-4-1 0,-4 1-4 15,0-1 0-15,-5 1-2 0,-6-1-1 0,2 1-1 0,-7-1 0 16,-3 0-1-16,-1-1 0 0,-5 1 0 0,-5 4 2 0,1-4 3 0,-5 1 1 15,-6 2 1-15,0 0-1 0,1 0 0 0,-10 0 0 0,0 3-1 16,0-2 0-16,-10 2 0 0,0 0 1 0,0 0-1 0,-10 3 0 16,0 0 0-16,-8-1-1 0,-2 4 0 0,-9-1-7 0,-1 6-8 0,-4 0-10 15,-10 3-12-15,-5 6-19 0,-4 2-19 0,-5 5-29 16,-6 6-31-16,-10 5-48 0,1 9-52 0,-5 3-10 0,-10 7-2 0,-4 1 1 16,-11 8-1-16,1 0 7 0,-5 5 7 0,-11 3 11 0,1-2 13 15,0 2 18-15,-5-2 20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55:46.857"/>
    </inkml:context>
    <inkml:brush xml:id="br0">
      <inkml:brushProperty name="width" value="0.05292" units="cm"/>
      <inkml:brushProperty name="height" value="0.05292" units="cm"/>
      <inkml:brushProperty name="color" value="#FF0000"/>
    </inkml:brush>
  </inkml:definitions>
  <inkml:trace contextRef="#ctx0" brushRef="#br0">11088 11592 108 0,'-5'3'122'0,"0"-1"3"0,5 1 3 0,-5 0 3 0,0-1 5 0,5-2 4 16,0 0 3-16,-5 0 3 0,1 0 3 0,4 0-31 0,0 0-39 0,0 0-17 16,0 0-14-16,0 0-9 0,0 0-10 0,0 0-3 0,0 0-2 0,0 0-5 0,0 0-4 15,0 0-4-15,0 0-3 0,4-2-3 0,-4-1-3 0,5 3-1 0,-5 0-1 16,5-3 0-16,0 3-1 0,0 0 1 0,0-2 0 0,4 2-1 0,-4 0 0 16,0 0 1-16,5-3-1 0,-5 3 1 0,4 0 0 0,2 0-1 0,-2 0 1 0,-4 0-1 15,5 0 1-15,0 0 1 0,0 0-1 0,-1 0 0 0,1 3 0 0,5-3 1 16,-6 0-1-16,1 0 1 0,0 0 0 0,4 2 0 0,-4-2 0 0,5 0 0 15,-5 0 0-15,4 0 0 0,1 3 0 0,0-3 0 0,-1 0 0 0,1 0 0 0,0 0 0 16,-1 0 0-16,1 0 0 0,0 0-1 0,4 0 0 0,-4-3 0 0,4 3-1 16,1 0 1-16,-6 0-1 0,6-2 0 0,-1 2 0 0,1-3 0 0,0 3-1 0,-1 0 1 15,1-3-1-15,0 3 0 0,-1 0 1 0,5 0 0 0,-5-3 0 0,2 3-1 16,-2 0 1-16,5 0 0 0,-4 0 1 0,4 0 0 0,-4 0 1 0,4 0 0 16,-4 0 0-16,4 0 1 0,1 0-1 0,-6 3 1 0,6-3 1 0,-1 0-2 0,1 3 0 15,-6-3 0-15,5 0 0 0,1 3 0 0,-1-3 0 0,1 2 0 0,-6-2-2 16,6 0 1-16,-1 3-1 0,1-3 0 0,-6 3 0 0,5-3 0 0,1 0 0 0,-6 2 0 15,6-2 1-15,-1 4 0 0,-4-4 0 0,4 2 0 0,0-2 1 0,-3 0-1 16,3 3 1-16,-5-3 0 0,6 3 1 0,-1-3 0 0,-5 2-1 0,6-2 0 16,-1 0 0-16,-4 3 0 0,4-3 0 0,1 0 0 0,-6 2-1 0,5-2 0 0,-3 0-1 15,3 4 1-15,-5-4 0 0,1 0-1 0,4 0 1 0,-5 3-1 0,1-3 0 16,0 0 1-16,-1 2-1 0,1-2 1 0,-1 0 0 0,1 0 1 0,-6 3-1 16,6-3 1-16,0 0 0 0,-5 0 0 0,4 3 0 0,-4-3 0 0,-1 0 0 0,6 2 1 15,-6-2-1-15,1 0 1 0,0 3-1 0,0-3 1 0,-1 0-1 0,0 3 0 16,-4-3 0-16,5 2 0 0,-6 2 0 0,2-4-1 0,-1 2 0 0,-1-2 0 15,1 2 0-15,-5-2 0 0,5 4 0 0,-6-1-1 0,6-1 0 0,-5-2 1 0,0 3-1 16,0 0 0-16,-5-1-2 0,5-2-6 0,-5 3-9 0,0 0-11 0,0-3-11 16,0 0-10-16,0 3-10 0,0-1-11 0,-5 1-14 0,0-3-28 0,0 2-31 0,-5-2-6 15,5 4-2-15,-5-4 0 0,1 0 1 0,-1 0 7 0,1 0 9 0,-1 0 11 16,-5-4 11-16</inkml:trace>
  <inkml:trace contextRef="#ctx0" brushRef="#br0" timeOffset="665.99">11371 11861 78 0,'-5'0'93'16,"5"0"0"-16,-5 0 0 0,5 0 2 0,0-3 3 0,0 3 0 0,-5 0 1 16,5-2 1-16,0 2 0 0,-4 0-33 0,4 0-41 0,0 0-12 0,0-3-4 0,0 3-1 15,0 0 0-15,0 0-1 0,0 0 0 0,0-3-1 0,0 3 0 0,0 0-1 16,0 0-1-16,0 0 0 0,0 0-1 0,0 0 1 0,0 0-1 0,0 0 0 0,0 0-1 16,0 0 0-16,0 0 0 0,0 0 0 0,0 0 0 0,0 0 0 0,0 0-2 0,0 0 0 15,4-3-1-15,-4 3 0 0,5 0 1 0,0 0-1 0,0 0-1 0,0 0 1 16,0-2 0-16,0 2 0 0,-1 0 0 0,2 0 1 0,3 0-1 0,-4 0 1 15,0 0-1-15,4 0 0 0,2 0 0 0,-7 0-1 0,6 0 0 0,0 0 0 0,-5 2 0 16,4-2 1-16,1 0 0 0,0 0-1 0,4 3 1 0,-4-3-1 0,1 0 0 16,3 0 0-16,-4 3 1 0,4-3-1 0,1 0 1 0,0 0 0 0,-1 0 1 0,6 0-1 15,-5 0 1-15,4 0-1 0,-4 0 0 0,4 0 1 0,0-3 0 0,2 3 2 16,-2 0 1-16,0-3 1 0,1 3 0 0,5 0 1 0,-6-2 0 0,5 2 2 0,-4-3 0 16,4 3 0-16,1-3 2 0,-1 3 0 0,1 0 0 0,-1-3-1 0,1 3-1 15,-1 0 0-15,0 0-2 0,1-2 0 0,4 2 0 0,-4 0 0 0,-1 0-2 0,1 0 1 16,3 0-3-16,-3 0 1 0,-1 0 0 0,1 0 0 0,-1 0-1 0,1 2 1 15,-1-2-1-15,1 0 1 0,-6 0-1 0,6 0 1 0,-1 3 1 0,-5-3 0 0,6 0 1 16,-6 0 0-16,1 0-1 0,-1 3 1 0,6-3-1 0,-6 0 1 0,1 0-1 16,0 0 0-16,-6 0 0 0,6 3-1 0,-1-3 1 0,-4 0-1 0,0 0-1 0,4 0-1 15,-4 0-1-15,0 2 0 0,-6-2 0 0,6 0 0 0,-1 3 0 0,-4-3 0 16,5 3-1-16,-6-3 0 0,2 3 0 0,-2-1-7 0,-4-2-8 0,5 3-13 16,-5 0-14-16,0-3-32 0,-1 3-35 0,-4-3-9 0,0 2-1 0,0-2-1 0,0 0 1 15,0 0-1-15,-9-2 1 0,4-1 0 0,-5 0 1 0,0 0 6 0,-5-2 80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56:05.277"/>
    </inkml:context>
    <inkml:brush xml:id="br0">
      <inkml:brushProperty name="width" value="0.05292" units="cm"/>
      <inkml:brushProperty name="height" value="0.05292" units="cm"/>
      <inkml:brushProperty name="color" value="#FF0000"/>
    </inkml:brush>
  </inkml:definitions>
  <inkml:trace contextRef="#ctx0" brushRef="#br0">4679 4956 0 0,'-9'8'12'0,"3"-1"104"0,2-2 1 0,-1 0 0 16,-1 0 0-16,-3-1 1 0,4-4-1 0,0 2 1 0,0-2-1 0,1 0 0 0,4 0 0 16,0 0-32-16,0 0-42 0,0 0-20 0,0 0-17 0,-6 0-3 0,6 0-2 15,0 0 1-15,0 0-1 0,0 0 1 0,0 0 0 0,0 0 0 0,0 0 1 16,0-2-1-16,0 2 1 0,0-4-1 0,0 2 1 0,6-1-1 0,-6 1 1 0,4-1-2 15,-4 0 0-15,5 1 0 0,0-5 0 0,0 5 0 0,0-1 0 0,-1 0-1 16,2 1-1-16,-1-1 1 0,-1 0 0 0,2 0 1 0,-2 3-1 0,1-2-1 16,0 2 1-16,-5-3 0 0,5 3 0 0,4 0-1 0,-3 0 1 0,-2 0 1 15,1 0-1-15,0 0 1 0,0 0 0 0,0 3-1 0,5-3 0 0,-6 0 1 16,1 2-1-16,1-2 1 0,3 3 0 0,-4-3-1 0,0 3 1 0,5-3 0 0,-5 0 0 16,-1 3 1-16,6-3 0 0,0 2 1 0,-5-2 1 0,4 0 0 0,2 3 2 15,-7-3 0-15,6 0 1 0,0 0-1 0,0 3 2 0,0-3 0 0,-1 0 0 16,1 0 0-16,5 2 0 0,-6-2-1 0,1 0-1 0,5 0 0 0,-6 3 0 0,6-3-1 15,-5 0-1-15,5 0 0 0,-1 4-1 0,-4-4-1 0,5 0 0 0,-1 2-1 16,1-2 0-16,0 3 0 0,-1-3 1 0,1 3 0 0,0-3-1 0,0 2 0 16,-6-2 0-16,6 3 0 0,4-3 0 0,-4 2 0 0,-1 2 0 0,1-4 0 15,5 2 0-15,-6-2 0 0,6 3 0 0,-1-3 1 0,-4 3-1 0,5-3 1 16,-1 0 1-16,1 0-1 0,-1 0 1 0,0 0 3 0,6 0 6 0,-5-3 3 0,-1 3 3 16,6-3 2-16,-6 3 2 0,6-2 0 0,-1-2 2 0,-5 2 1 0,6-1 1 15,-5 1 0-15,4-1 2 0,-4 0 1 0,4 1 0 0,-5-2-3 0,6-1-6 16,-6 2-2-16,6 0-3 0,-5 1-2 0,4-1-1 0,-4 0 0 0,-1 0-2 0,5 3-1 15,-4-2-1-15,0-1-2 0,-1 3-1 0,0-2-1 0,1-1-1 0,-5 3-1 16,4 0 1-16,-4-4-1 0,-1 4-1 0,1 0-1 0,0-2 0 0,0 2 0 16,-6 0 0-16,6 0-1 0,-5 0 0 0,0-3 0 0,-1 3 1 0,1 0-1 0,-5 0 0 15,-1 0 0-15,7 0 0 0,-7 0 0 0,2 0 0 0,-2 3 0 0,1-3 0 16,0 0-2-16,-5 0-1 0,5 0-8 0,-5 0-10 0,5 2-12 0,-5-2-14 16,0 0-13-16,0 0-11 0,4 0-26 0,-4 0-31 0,0 0-16 0,0 0-15 15,0 0-3-15,0 0 0 0,0 0 1 0,0 0 1 0,0 0 9 0,0 0 9 16,0-5 13-16,0 3 14 0</inkml:trace>
  <inkml:trace contextRef="#ctx0" brushRef="#br0" timeOffset="6877.39">14780 6130 0 0,'0'0'86'0,"0"0"6"0,0 0 0 0,0 0 1 0,0 0 0 0,0 0 0 16,0 0-1-16,0 0 1 0,0 0 0 0,-4 0-18 0,4 0-23 0,0 0-20 16,0 0-23-16,0 0-6 0,0 0-3 0,0 0 0 0,0 0 0 0,0 0 1 0,0 0-1 15,0 0 2-15,0 0 0 0,0 0 1 0,0 0 1 0,0 0 1 0,0 0-1 16,0 0 1-16,0 0 0 0,0 0 0 0,0 0 2 0,0 0-2 0,0 0 1 0,0 0-2 16,0 0 1-16,0 0-2 0,0 0 0 0,0 0-1 0,0 0-1 0,0 0-1 15,0 0 0-15,0 0 0 0,0 0 0 0,0 0 0 0,0 0-1 0,4 2 1 16,-4-2 0-16,0 3 0 0,0-3 0 0,6 3 0 0,-6 0 0 0,4-3 0 0,-4 2 1 15,5 1 0-15,-5-3-1 0,0 3 1 0,5-1-2 0,0-2 2 0,-5 3 0 16,5-3 0-16,-5 4-1 0,4-4 0 0,2 2-1 0,-2-2 1 0,-4 0 0 16,5 2 0-16,0-2 0 0,0 0-1 0,0 0 1 0,0 0 0 0,0 4 1 0,-1-4-1 15,1 0-1-15,1 0 1 0,-2 0 1 0,1 0 0 0,0 0 0 0,5 0-1 16,-5 0 1-16,0 0 0 0,-1 0 0 0,6 0-1 0,-5 0 0 0,0 0 0 16,5 0 0-16,-6 0 1 0,6 0 0 0,-5 0 0 0,1 0 0 0,3 0-2 0,-4 0 1 15,5 0-1-15,-6 0 1 0,6 0 0 0,-5 0 0 0,5-4 0 0,-5 4 0 16,-1 0 0-16,6 0 0 0,-5 0-1 0,5 0 0 0,-5 0 0 0,5 0 0 0,-5 0 2 15,-1 0 0-15,6-2 0 0,-5 2 0 0,5 0 0 0,-5 0 0 0,5 0 0 16,-6-2 0-16,6 2 0 0,-5 0 0 0,5 0 0 0,-5-4 0 0,5 4 0 16,-5 0 0-16,4 0-1 0,-4 0-1 0,5-3 0 0,-5 3 0 0,4 0 0 15,-3-2 0-15,3 2 1 0,-4 0 0 0,5-3-1 0,-6 3 1 0,6 0-1 0,1-3 1 16,-7 3 0-16,6 0 0 0,-5-2 0 0,0 2 0 0,5 0 1 0,-6 0 0 0,6 0 0 16,-5-3 0-16,5 3-2 0,-5 0 1 0,-1 0-1 0,7-3 0 0,-7 3 1 15,6 0-1-15,-5 0 1 0,0 0-1 0,0 0 1 0,4-3 1 0,-4 3-2 16,5 0 1-16,-5 0-1 0,0 0 1 0,4 0-1 0,-3 0 0 0,3-2 1 0,-4 2 1 15,0 0 0-15,4 0 0 0,-3 0-1 0,3 0 1 0,-3-3-1 0,3 3-1 16,-4 0 0-16,5 0 1 0,0-2 0 0,-6 2 1 0,6 0 0 0,-5 0 0 0,4-4 0 16,-3 4-1-16,3 0-1 0,1 0 1 0,-5-2 0 0,5 2 0 0,-5 0 1 15,5 0 0-15,-1-3 0 0,-4 3 0 0,5 0-1 0,-5 0 0 0,4 0 0 16,2-3 0-16,-7 3 1 0,6 0-1 0,-5 0 1 0,5 0-1 0,-1-2 1 0,-3 2 0 16,3 0-1-16,1 0 0 0,-5 0 0 0,5 0 0 0,-6 0 0 0,7 0-1 15,-2 0 1-15,1 0-1 0,-5-3 0 0,5 3 1 0,-1 0 0 0,-4 0-1 16,5 0 1-16,0 0-1 0,-6 0 0 0,6 0 0 0,0 0 0 0,-5 0 0 0,5 0 1 15,0 0 0-15,-1 0-1 0,-4 0 1 0,5 0 0 0,0 0 0 0,-6 0-1 16,6 0 0-16,0 0 0 0,0 0 0 0,0 3 1 0,-5-3 0 0,4 0 0 16,1 0 1-16,0 0-1 0,-5 0 0 0,5 2-1 0,-1-2 1 0,-4 0 0 0,5 0 0 15,0 3 0-15,-6-3 0 0,7 0 1 0,-2 3-1 0,-4-3 0 0,5 0 0 16,0 2 0-16,-6-2 0 0,6 4 0 0,-5-4 1 0,5 2 0 0,-1-2-2 0,-4 3 1 16,5-3 1-16,0 0-1 0,-5 2 1 0,5-2 0 0,-1 3-1 0,1-3 1 15,0 0-1-15,0 0 1 0,0 3 0 0,-1-3-1 0,1 0 0 0,-1 0 1 16,2 3-1-16,-1-3 1 0,-1 0 0 0,1 0 0 0,5 0 0 0,-6 0 0 0,1 0-1 15,5 0 0-15,-6 0 0 0,1 0 0 0,5 0 0 0,-5 0 0 0,-1 0 0 0,6 0 1 16,-5 0-1-16,-1 0 0 0,6 0-1 0,-5 0 0 0,5 0 0 0,-6 0 1 16,1 0-1-16,5 0 1 0,-6 0-1 0,1 0 1 0,5 0-1 0,-6 0 0 15,2 0 1-15,3 0-1 0,-4 0 0 0,0 0 0 0,0 0 0 0,4-3 1 0,-4 3 0 16,0 0 0-16,5 0 0 0,-6 0 1 0,1 0 0 0,5-3 0 0,-6 3 0 16,1 0 0-16,5 0 0 0,-5 0 1 0,5-3 1 0,-6 3 1 0,6 0-1 15,-1-2 0-15,-4 2-1 0,4 0 1 0,1-3 0 0,-5 3 0 0,5 0-1 0,0-2 0 16,-6 2 1-16,6 0-1 0,-1-4 1 0,-3 4 0 0,3 0 0 0,1-2-2 15,-6 2 0-15,6 0 0 0,0 0 0 0,-5-3 0 0,4 3 0 0,0 0 0 0,-3 0-1 16,3 0 0-16,-4-3-1 0,4 3 0 0,1 0 0 0,-5 0 0 0,-1 0 1 16,6-2-1-16,-5 2 1 0,5 0-1 0,-5 0 1 0,4 0 0 0,-4-3 0 15,5 3-1-15,-5 0 1 0,-1 0 0 0,6 0 0 0,-5 0 0 0,5 0 1 0,-6 0-1 16,1 0 0-16,5 0 1 0,-6 0 0 0,6 0-1 0,-5 0-1 0,-1 0 1 16,6 0 0-16,-5 3 1 0,-1-3 0 0,6 0 0 0,-5 0 0 0,0 0 1 15,4 2 0-15,-4-2 0 0,0 0-1 0,5 0 1 0,-6 3 0 0,6-3 1 0,-5 0-1 16,-1 0 1-16,6 3 0 0,-5-3-1 0,5 0 1 0,-6 0-1 0,6 0-1 15,-5 2 0-15,5-2 0 0,-6 0 0 0,6 0 0 0,0 0-1 0,-5 0 0 16,4 0 0-16,1 0 0 0,-1 0-1 0,-4 0 0 0,5 0 0 0,0 0 1 0,-6 0-1 16,6 0 1-16,-1 0 0 0,1 0-1 0,0 0 0 0,0 0 0 0,-5 0 1 15,4-2-1-15,0 2 1 0,1 0 0 0,0 0 0 0,-1-3 0 0,1 3-1 16,0 0 0-16,0 0 1 0,-1-3 0 0,1 3 1 0,0 0 0 0,-1 0 1 0,1-2-1 0,-1 2 0 16,1 0 0-16,0 0 0 0,-1-3 0 0,1 3 0 0,0 0 2 0,4 0-1 15,-4 0 0-15,0-3 0 0,-1 3-1 0,1 0 0 0,-1 0-2 0,6 0 1 16,-5-3 0-16,0 3-1 0,-1 0 1 0,0 0-1 0,1-3 0 0,0 3 0 0,0 0-1 15,4 0 0-15,-4-2 0 0,-1 2 0 0,1 0 1 0,0-3 0 0,0 3 0 16,-1 0 0-16,1-3 1 0,4 3-1 0,-4 0 1 0,0-3 0 0,-1 3 0 16,1-2 0-16,-1 2 1 0,1 0-1 0,0-3 1 0,0 3 0 0,-1 0 0 15,1-3 0-15,0 3 0 0,-1 0 0 0,1-3 0 0,-1 3-1 0,1 0 1 0,0-2 0 16,-1 2 0-16,1 0 1 0,-5 0-1 0,5 0 0 0,-1-3 0 0,-4 3 0 16,5 0 0-16,-1 0-1 0,-4 0-1 0,0 0 0 0,4 0 1 0,-3 0-1 0,2 0 1 15,-2 0-1-15,3 3 0 0,-4-3 0 0,0 0 0 0,4 0 0 0,-4 0 1 16,0 0-1-16,0 0 0 0,5 0 0 0,-6 0 1 0,1 2 1 0,0-2-1 0,-1 0 0 15,1 0 0-15,0 0-1 0,4 0 2 0,-3 0-1 0,-1 0 0 16,-1 0 0-16,1 0 0 0,-1 0 0 0,1 0 0 0,0 0-1 0,0 0 1 0,0 0 0 16,-1 0 0-16,1 0 0 0,0 0 1 0,-5 0-1 0,4 3 0 0,1-3 0 15,-5 0 1-15,5 0-1 0,-5 0 1 0,5 0 0 0,-6 0-1 0,1 3 1 0,5-3 0 16,-5 0-1-16,0 0 1 0,0 0 0 0,0 3 0 0,-5-3 0 0,5 0 0 0,0 0 0 16,-5 2-1-16,0-2 0 0,4 0 0 0,-4 0 0 0,5 0 0 0,-5 0 0 15,0 3-1-15,0-3 0 0,0 0 0 0,0 0 1 0,0 0-1 0,0 0 1 16,0 0-1-16,0 0 1 0,0 0-1 0,0 0 0 0,0 0 1 0,0 6 0 0,0-6 0 15,0 0 0-15,0 0 1 0,0 2-1 0,0-2 0 0,0 0 0 0,0 3-1 16,0-3 1-16,0 0-1 0,0 0 1 0,0 0-1 0,0 3 1 0,0-3-1 16,0 0 0-16,0 0 0 0,0 0 0 0,0 0 1 0,0 0 0 0,0 0-1 0,0 0 0 15,0 0 1-15,0 0-1 0,0 0 0 0,0 0 1 0,0 0-1 0,0 0 0 16,0 0 0-16,0 0-2 0,0 0-1 0,0 0-2 0,0 0-4 0,0 0-4 0,0 0-2 16,0 0-6-16,0 0-5 0,0 0-21 0,0 0-23 0,0 0-15 0,0 0-14 15,-5 0-3-15,5 0-1 0,-4-3 2 0,4 0 1 0,-5 1 3 0,5-1 2 16,-5 0 4-16,5-2 31 0</inkml:trace>
  <inkml:trace contextRef="#ctx0" brushRef="#br0" timeOffset="10478.76">7395 7289 56 0,'0'0'81'0,"-5"0"2"0,5-3 0 16,-5 3 0-16,5 0 2 0,-5 0-1 0,5-2 0 0,0 2-4 0,0 0-4 16,-4 0-26-16,4 0-30 0,0 0-8 0,0 0-5 0,0 0-1 0,0 0 0 0,0 0-1 15,0 0-1-15,0 0 0 0,0 0-2 0,0 0 2 0,0 0-1 0,0 0 0 16,4-4-1-16,-4 2-1 0,0-1 0 0,5 3-1 0,0 0 1 0,-5-2-1 15,5-1 1-15,0 3-1 0,-1-3 0 0,2 3 0 0,-1-3 1 0,-1 3-1 0,2 0 0 16,-2-2 0-16,6 2 0 0,-5-2 0 0,0 2 1 0,5 0-2 0,-6 0 1 16,6 0 0-16,0 0 0 0,-6 0 1 0,6 0 0 0,1 0-1 0,-2 0 0 0,1 0 1 15,-5 0 0-15,5 0-1 0,-1 0 0 0,1 0 0 0,5 0 0 0,-6 0-1 16,1 0 1-16,0 0-1 0,5 0 1 0,-6 0 0 0,6 0 0 0,-5 0 0 16,5-4 0-16,-6 4 0 0,6 0-1 0,0 0 1 0,-1-3 0 0,6 3 1 0,-6-2-1 15,1 2 1-15,0-4 2 0,4 4-2 0,-4-2 0 0,4 0 0 0,-4 2 1 16,4-3 0-16,-4 0 0 0,5 0 0 0,0 3 0 0,-6-2 0 0,6-1 0 0,-1 0 1 15,-4 0-1-15,4 3 0 0,1-3 0 0,-1 1 0 0,-4 2 0 0,5-3 0 16,-1 0-1-16,1 3 1 0,-6-3 0 0,6 3 0 0,-1-2-1 0,-4 2-1 16,4-2 1-16,1 2-1 0,-6-4 0 0,7 4 0 0,-2 0-1 0,0-2 1 0,1 2 1 15,-6-4 0-15,6 4 0 0,0 0 0 0,-1-3-1 0,1 3 1 0,-6-2 1 16,6 2-1-16,-1-2 0 0,1 2 0 0,-6 0 0 0,6-3 0 0,0 0 1 16,-5 3 0-16,4 0-1 0,0-3 0 0,-4 1-2 0,0 2 2 0,4 0 1 0,-4-3-1 15,0 3 1-15,4-3 0 0,-4 3 1 0,-1-3 1 0,1 3-1 0,0 0 1 16,-6-2-1-16,6 2 0 0,0 0 0 0,-5-3 0 0,4 3 1 0,-4 0-2 15,4 0 0-15,-3 0 0 0,-2 0-1 0,1 0 0 0,0 0-1 0,-5 0 0 0,5 0 1 16,-1 0 0-16,-4 0-1 0,0 0 0 0,4 3-1 0,-3-3 1 0,-2 0 0 16,1 0 1-16,1 2 0 0,-2 1 1 0,1-3-1 0,0 3 0 0,-5-3 0 0,5 3 0 15,-5-1-1-15,5 1 0 0,-5 0-1 0,0 0-3 0,4-1-4 0,-4 0-18 16,0-2-21-16,0 7-21 0,0-7-22 0,0 0-5 0,0 2-1 0,0-2-1 16,0 0 0-16,0 0 1 0,0 0-1 0,0 0 2 0,0 0 0 0</inkml:trace>
  <inkml:trace contextRef="#ctx0" brushRef="#br0" timeOffset="10975.55">10169 7270 0 0,'5'3'28'0,"1"-3"74"0,-2 2 1 0,1-2-1 15,-1 0 1-15,2 0-1 0,-1 0 1 0,-1-2-1 0,2 2-1 0,-2-3 0 16,6 0 0-16,0 3-39 0,-6-3-47 0,6 3-12 0,0 0-3 0,0 0 0 0,-5 0-1 15,5 0 1-15,0 0-1 0,-1 0 0 0,1 0 1 0,-5 0-1 0,5 0 2 16,-1 0 0-16,1 0-1 0,0 3 0 0,-1-3-1 0,2 0 0 0,-7 0 0 0,11 3 0 16,-10-3 0-16,9 0 0 0,-4 0 1 0,0 0-1 0,0 3 1 0,0-3 0 15,-1 0-1-15,6 0 1 0,-5 0-1 0,5 2 1 0,-6-2 1 0,6 0-2 16,-5 0 0-16,4 3 1 0,1-3 0 0,0 2 0 0,-1-2-1 0,-4 4 1 16,5-4-1-16,4 2 1 0,-4 1-1 0,0-3 1 0,-1 3 1 0,6 0-1 0,-6-1 1 15,1-2 0-15,4 3 1 0,1 0-1 0,-5-3 0 0,4 3 0 0,1-1 0 0,-6-2 0 16,6 3 0-16,0-3 0 0,-1 3 0 0,0-3-1 0,2 3 0 0,-2-3-1 15,0 0 0-15,1 0-1 0,-1 0 1 0,1 0 0 0,0-3 0 0,-1 3 0 16,-4 0 0-16,4-3 1 0,0 3 0 0,-4-3 0 0,5 1-1 0,-6 2 0 0,1-3 1 16,4 0-1-16,-4 3 2 0,-5-3-1 0,5 3 0 0,0-2 1 0,-6-1-1 15,1 3-1-15,5 0-1 0,-6-3-7 0,-4 3-9 0,5-3-33 0,-5 3-40 16,0 0-8-16,-5-2-1 0,0 2-1 0,5-4 0 0,-5 4 0 0,-5-5 0 16,5 0 0-16,-5-1-1 0,0 4 2 0,-5-7 62 0</inkml:trace>
  <inkml:trace contextRef="#ctx0" brushRef="#br0" timeOffset="11725.24">7297 7984 19 0,'5'0'103'0,"0"-2"-1"0,-5 2 1 0,5-3 0 0,0-1 1 0,-1 2-1 15,2-3 0-15,-1 2 1 0,4 0-1 0,-4 0-18 0,5 1-22 0,0 0-26 0,-6 2-29 16,6-4-6-16,0 4-1 0,0 0 0 0,0-2-2 0,5 2 1 0,-6 0 0 16,1 0-1-16,-1 2 1 0,6-2-1 0,-5 0 1 0,5 4 0 0,-6-4 0 15,6 0 0-15,-5 2-1 0,5-2 0 0,-1 0 0 0,-4 2 0 0,4-2 1 16,1 3 0-16,0-3-1 0,0 0 1 0,4 3 0 0,-4-3 1 0,4 0 0 0,-4 3 1 15,4-3-1-15,1 0 1 0,0 3-1 0,-1-3 1 0,5 2-1 0,-4-2 0 16,4 0 0-16,1 0 0 0,-1 2 0 0,-4-2 0 0,4 4-1 0,6-4-1 16,-6 0-1-16,1 3 1 0,-1-3 0 0,5 0 0 0,-4 0 0 0,4 0 1 15,-5 0 0-15,6 0 0 0,-6 0 0 0,5-3 2 0,1 3 2 0,-1-4 2 0,0 4 2 16,0-2 1-16,1 2 1 0,4-2 1 0,-5-1-1 0,1 0 2 0,4 0-1 16,-5-2 1-16,0 3 1 0,1-2 0 0,-1 2 0 0,0-1-1 0,1 0-3 15,-1 0-2-15,-5 1-2 0,6-1-1 0,-6 0 1 0,5 0-1 0,-4 1 0 0,4 2 0 16,-4-3-1-16,-1 0 0 0,0 0-1 0,1 3 0 0,-1-2-1 0,0-1 0 15,1 3 1-15,-1-3-1 0,-4 0 0 0,0 3 0 0,4 0 0 0,-4-3-1 16,-5 1-1-16,4 2 0 0,0 0-1 0,-4-3 1 0,0 3 0 0,0 0 0 16,4-3 0-16,-10 3 0 0,6 0 0 0,0 0 0 0,-5 0 0 0,5 0 0 0,-6-2-2 15,1 2-4-15,5 0-7 0,-6 0-7 0,1 0-8 0,0-4-29 0,-1 4-32 16,-3 0-15-16,3-2-9 0,1 2-3 0,-5-3 0 0,5-2 1 0,-5 2-1 16,-1 0 1-16,6-1 1 0,-5-3 4 0,0 1 23 0</inkml:trace>
  <inkml:trace contextRef="#ctx0" brushRef="#br0" timeOffset="12239.14">10155 7938 0 0,'0'5'61'0,"0"-2"58"0,-5 2 0 0,5-5 0 0,0 0-1 0,0 0 1 15,0 0-1-15,0 0 0 0,5-2 1 0,-5-1 0 0,4 3-1 0,2-3-42 0,-2 3-50 16,1 0-16-16,5-3-8 0,-5 3-1 0,5 0-1 0,-1-2 0 0,1 2-1 16,5 0 1-16,-6-3 0 0,1 3 0 0,5-3-1 0,-5 3 1 0,4 0-1 15,1-3 0-15,0 3 0 0,-5-2 0 0,4 2 0 0,1-3-1 0,0 3 1 0,-1-3 0 16,1 3 0-16,5-3 0 0,-6 3 0 0,0-2 0 0,7 2 0 0,-7-3 0 16,6 3 1-16,-1 0 0 0,-4-3 0 0,4 3-1 0,1 0 1 0,-1 0 0 15,1-3 0-15,-1 3 0 0,1 0 1 0,5 0 0 0,-6 0 1 0,5 0-1 16,-5 0 0-16,6 0 0 0,-1 0 0 0,1 0-1 0,-1-3 1 0,1 3-1 0,0-2 1 15,-1 2-1-15,1-3 0 0,-6 3 0 0,5-3 0 0,1 3-1 16,-6-2-1-16,5 2 1 0,-4-4 0 0,0 4 0 0,-1-2 0 0,0 2 0 0,-4-3 0 16,5 3 0-16,-6 0 1 0,1-2-1 0,0 2 0 0,-5 0 1 0,5-3-1 0,-6 3 1 15,-4 0 0-15,5 0-1 0,0 0-1 0,-6 0-5 0,1 0-5 0,-5 0-6 16,0 0-6-16,0 0-10 0,0 0-9 0,0 0-27 0,-5 3-32 0,1-1-10 16,-2-2-4-16,-3 3-1 0,4-3 0 0,-9 0 1 0,3 2 1 0,1-2 4 15,-4 0 5-15,0 4 7 0,-1-4 80 0</inkml:trace>
  <inkml:trace contextRef="#ctx0" brushRef="#br0" timeOffset="12578.97">10321 8081 0 0,'-10'5'16'0,"0"0"89"15,0-1 1-15,6-4 2 0,-6 2 2 0,5-2 1 0,0 0 1 0,0 0 1 16,0-2-1-16,5 2 0 0,0 0 1 0,0 0-37 0,0 0-45 0,0 0-14 0,0 0-8 15,0 0-2-15,5 0 0 0,0 2-3 0,0-2-2 0,0 3-1 0,5-3-2 16,0 2 1-16,-1-2-1 0,1 3 0 0,0 0 0 0,-1 0 0 0,6-3 1 16,0 2 0-16,0 1-1 0,-1-3 0 0,6 3 1 0,-6-1-1 0,6-2 1 0,-1 3-1 15,1-3 1-15,4 0-1 0,-4 4 1 0,4-4 0 0,1 0 1 0,-1 0-1 16,0 0 0-16,6-4 2 0,-1 4 0 0,1-3 2 0,-2 1-1 0,2 2 2 16,4-3-1-16,-5-2 1 0,6 2 2 0,-1 0 0 0,-5 0 1 0,5-2 2 15,0-1-1-15,1 1 1 0,-6 2 2 0,5-5-2 0,-5 6 0 0,1-7 1 16,4 3 1-16,-9 1-1 0,4-1 1 0,0 2-1 0,-4-3 1 0,4 1-2 0,-9 4 0 15,4-3-2-15,0-1 0 0,-4 1-2 0,-1 2 0 0,-4 0-2 0,0-2 0 16,-1 2-1-16,1 0-3 0,-6 3 0 0,1 0-1 0,-5-3-7 0,1 3-7 16,-2 3-19-16,-4-3-22 0,0 0-30 0,0 3-34 0,-4 0-7 0,-7-3-1 0,-3 2-1 15,4-2 1-15,-10 0 0 0,1-2 0 0,-5-4 2 0,4-1-1 16,-9-2 7-16,0-5 82 0</inkml:trace>
  <inkml:trace contextRef="#ctx0" brushRef="#br0" timeOffset="13765.33">12948 8108 0 0,'6'-3'22'0,"-1"0"94"0,-1 1 3 16,2-3 0-16,-2 1 1 0,1 2-1 0,-5-4 1 0,5 4-1 0,0-1 0 15,-5 0 1-15,5 1-1 0,-1-2-34 0,-4 4-44 0,6-2-19 0,-6 2-14 0,4 2-5 16,-4-2-2-16,5 4-2 0,0-2 1 0,-5-2-1 0,5 6 2 0,-5-4 1 15,0 4 2-15,5 2 3 0,-5-3 2 0,0 4 2 0,0-1 2 0,0 3 2 16,-5 0 0-16,5 0 2 0,0 3 2 0,-5 0 1 0,0-1 2 0,0 3 0 16,1 1 1-16,-2-1-2 0,2 1-2 0,-1-1-2 0,0 1-2 0,-5 0-2 0,6-1-2 15,-6 0-1-15,-1 1-2 0,7-3-1 0,-6 2-1 0,5-2-2 0,-4-1-1 16,-1 1-1-16,0 0-1 0,5-3 0 0,-5 0 0 0,1 0 0 0,4 0 0 16,-5-3-2-16,5 1-2 0,0-1-7 0,-5 0-11 0,5-2-9 0,0-1-10 0,1 1-9 15,-1-4-9-15,0 1-16 0,5 0-19 0,0-3-22 0,0 0-23 0,-5-3-4 16,0 3-2-16,5-5 2 0,0 2 1 0,0-5 8 0,0 2 9 0,0-2 11 15,5 0 10-15</inkml:trace>
  <inkml:trace contextRef="#ctx0" brushRef="#br0" timeOffset="14024.33">13031 8204 35 0,'10'-5'181'0,"-5"-1"7"16,5-2 2-16,-5-1-1 0,0 4 1 0,5-3-1 0,-5 0 1 0,0-1 0 15,4 1-1-15,-4 0 1 0,0 2 0 0,5 1-56 0,-1 2-67 0,-3-2-34 16,3 2-25-16,1 0-5 0,5 3-2 0,-6-3 0 0,1 3 0 0,0 0 0 15,4 0 0-15,-4 0-1 0,1 0 1 0,2 0-1 0,-2 3 0 0,-1 0 0 16,-1-3 0-16,1 3 0 0,-1-3 0 0,1 2-1 0,-5 1 0 0,5 0 0 0,-5-3 0 16,0 2 0-16,0 1-1 0,-1-3 1 0,1 4-1 0,-5-2 1 0,6 0-1 15,-6-2 1-15,0 0-1 0,0 4 1 0,0-4 0 0,0 5 0 0,0-2 0 0,0-1 0 16,-6 1 0-16,6 0 0 0,-5 0 0 0,1-1 0 0,-1 4-1 0,0-3-5 16,0 2-7-16,-5 0-9 0,5 1-11 0,-5 0-12 0,1-1-12 0,4 1-10 15,-5-1-10-15,0 0-8 0,-5 1-8 0,6 2-6 0,-1-2-7 0,1-1-15 16,-6 3-17-16,5-2-15 0,1 0-16 0,-6-1 6 0,5 1 10 0,-5-1 11 0,6 0 13 15,-1 1 9-15,0-1 11 0,0-2 8 0,0 2 7 0</inkml:trace>
  <inkml:trace contextRef="#ctx0" brushRef="#br0" timeOffset="14230.33">13031 8330 53 0,'-4'3'101'0,"-1"0"2"0,0 0 3 0,5-1 1 0,-5 1 1 15,5-3 1-15,0 0 1 0,0 3 5 0,0-3 6 0,-5 2-22 0,5-2-30 16,0 0-10-16,5 4-8 0,-5 1-2 0,0-3 1 0,0 2 1 0,5 1 2 0,-5 0 1 16,5 1 1-16,-5 0 0 0,5 2 1 0,-5 0-5 0,4 3-4 0,-4 0-5 15,6 3-4-15,-6-1-6 0,0 3-4 0,4 1-5 0,-4 3-4 0,0-1-4 16,0 0-3-16,0 0-3 0,0 3-1 0,0 0-2 0,0 0-1 0,0-3-1 15,0 3-2-15,0 1 1 0,0-7-1 0,0 3-1 0,0 1 1 0,0-4-1 16,-4 0-2-16,4-2 1 0,0 0 0 0,0-1 0 0,0-1-1 0,0-2 0 0,-6-1-2 16,6-1-1-16,0-2-3 0,0 2-8 0,0-5-8 0,0 2-8 0,6-2-6 15,-6-3-8-15,0 0-8 0,0 0-9 0,0 0-9 0,4-3-10 0,-4 1-9 16,5-1-17-16,-5-3-19 0,6 1-16 0,-2-3-16 0,-4-1 3 0,5-2 8 0,-5 3 7 16,5-3 8-16,-5 0 7 0,5-3 8 0,0 3 9 0,-5-3 10 15</inkml:trace>
  <inkml:trace contextRef="#ctx0" brushRef="#br0" timeOffset="14598.33">13134 8509 0 0,'5'-5'94'0,"-5"-1"32"0,0 1-1 16,0-1 1-16,-5 3 2 0,5 1 0 0,0-4 1 0,0 6 1 0,0-3-1 0,0 1 1 15,0-2-1-15,5 2-46 0,-5 0-58 0,5-2-15 0,-5 4-4 0,5-2-1 16,0 2-1-16,0-3 0 0,0 0-2 0,0 3 0 0,5-2-1 0,-6-1-1 16,1 3-1-16,5-3 1 0,-1 0 1 0,-3 1-1 0,3-1 0 0,1 0-1 15,-5-2 1-15,5 2 0 0,-1 0 0 0,1-3 0 0,0 4 0 0,0-3-1 16,0-1 1-16,-1 0 0 0,1 1 1 0,5 0-1 0,-6-1 0 0,1 3-1 0,0-5 0 15,0 5 0-15,4-3 1 0,-4 1-1 0,0-1 1 0,0 1 0 0,0 2-1 16,-1-2 2-16,-3 2 0 0,3 0 3 0,1 0 5 0,-5 3 2 0,5-2 3 0,-6 2 2 16,1 0 5-16,0 2 3 0,0 1 6 0,0 0 4 0,-1 3 5 0,2-1 6 15,-2 0 5-15,1 4 4 0,-5-1 3 0,6 3-2 0,-6 0-2 0,4 3-1 16,-4-1 1-16,5 4-1 0,-5-3-2 0,5 5-4 0,-5-2-4 0,0-1-5 0,5 3-5 16,-5 1-5-16,0-1-5 0,0-3-5 0,0 4-3 0,0-4-2 0,5 3-1 15,-5-2-3-15,0-1-2 0,0 1-2 0,0-3-1 0,4 2-1 0,-4-5 0 16,0 3 0-16,0 0-1 0,0-4 0 0,0-1 0 0,0 2-1 0,-4-3 1 0,4-2-1 15,0 1 0-15,0-1 0 0,-5 0-1 0,5-1 1 0,0-2 0 0,-5-1-1 16,5 4 1-16,-5-3-1 0,0 0-1 0,5-3-7 0,-4 2-8 0,-2-2-12 16,1 0-14-16,1 0-17 0,-2 0-17 0,2-2-14 0,-1 2-13 0,0-3-11 15,-5-2-11-15,6-1-23 0,-6 3-28 0,5-2-11 0,-5-4-10 0,1 4 6 16,-2-4 7-16,1 1 12 0,-4 0 14 0,4-3 17 0,0 3 18 0,-4-3 13 16,4 0 59-16</inkml:trace>
  <inkml:trace contextRef="#ctx0" brushRef="#br0" timeOffset="15952.33">13149 8613 0 0,'-10'0'57'0,"5"0"74"0,-5 0 1 0,6-2 2 16,-1 2 2-16,0 0 3 0,0-3 3 0,0 3 3 0,5-3 2 0,-5 3 0 0,5 0 1 16,0 0-38-16,0 0-47 0,0 0-21 0,0 0-18 0,0 0-2 0,5-3 1 15,-5 3-1-15,5 0-2 0,0-2-2 0,0 2-4 0,0 0-2 0,-1 0-2 16,2 0 0-16,3-3 0 0,-4 3 0 0,5 0-2 0,0 0 0 0,-1-3-2 0,1 3-2 16,0 0-2-16,4-2-1 0,-4 2 0 0,1-3-2 0,-2-1 1 0,6 4-1 15,-5-2 0-15,-1 0-1 0,1 2-1 0,-1-3 0 0,1 0-2 0,0 0-4 16,-5 3-6-16,5-3-6 0,-5 3-5 0,-1-2-2 0,1 0-2 0,1 2-1 15,-2 0-1-15,1-4-1 0,-5 4-1 0,0 0 1 0,0 0-1 0,0 0 1 16,0 0 0-16,0 4 5 0,0-4 7 0,0 2 4 0,-5 0 6 0,5 1 3 0,-4 3 2 16,-2-3 1-16,1 1 2 0,-4 0 0 0,4 1 1 0,0 1 1 0,-5-1 0 15,1-2 0-15,3 2 2 0,-3 2 0 0,4-3 1 0,-5-1 1 0,6 3 1 16,-6-1 1-16,5-3 2 0,-5 4 2 0,5-2 1 0,1-2 0 0,-2 3 2 0,1-2-1 16,5 0 1-16,-4-3 0 0,4 3-1 0,0-3 0 0,0 2-1 0,0-2 0 15,0 0-2-15,0 0-1 0,0 0-3 0,0 0-1 0,0 0-1 0,4 3-1 16,-4-3 0-16,5 0 0 0,1-3-1 0,-6 3 0 0,4-2 1 0,1 2-1 0,-1-3-1 15,2 0 0-15,-1 0-2 0,-1 1-6 0,2-1-6 0,-2 1-8 0,1-4-6 16,-5 2-5-16,5 2-6 0,-5 0-4 0,0-1-4 0,5 0-5 0,-5 0-5 16,0 3-8-16,0-5-7 0,0 3-8 0,0 2-8 0,-5-4-5 0,5 4-5 15,0-3 1-15,0 1 0 0,-5-1 5 0,5 3 5 0,0-3 13 0,-5 0 13 16,1 3 22-16,4-2 23 0,0 2 20 0,-6-3 17 0,6 3 15 0,0-3 11 16,-4 3 13-16,4-2 12 0,0 2 8 0,-5-3 6 0,5 3 3 0,0-4 1 15,0 2-6-15,-6 0-7 0,6-1-15 0,0 3-15 0,0-3-11 0,0 0-7 16,0 3-3-16,0-5 0 0,0 3 1 0,0-4 1 0,6 3 0 0,-6 0 1 0,0 3-1 15,0 0-1-15,0-5-2 0,5 5-2 0,-5-3-1 0,0 3-2 0,0-3-1 16,0 3-2-16,4 0-2 0,-4 0-2 0,6 0-1 0,-6 3-2 0,4-3-1 0,-4 3 0 16,5-1-1-16,-5 1 0 0,5 0-1 0,-5 0 1 0,0 3-2 0,5-4 1 15,-5 3-2-15,5 1 0 0,-5-1-2 0,0 1 1 0,4-1 0 0,-4 1-1 16,6-1-1-16,-6 1 0 0,4-1-1 0,-4 1 0 0,5-4 0 0,0 1 0 0,-5 3 0 16,5-3 0-16,0-1 0 0,-5-2 1 0,5 2-1 0,0-2 0 0,-5 0 0 15,4 0 0-15,1 0 0 0,1-2 0 0,-2 2 0 0,1-2-1 0,0-4 1 16,0 3-1-16,5 0 1 0,-5-1-1 0,-1-3-1 0,1 2-1 0,5-1 0 15,-5 1-1-15,0-3-2 0,4 2-3 0,1-2-3 0,-5 0 0 0,5 0-2 16,-5-1 1-16,5 1-1 0,-1 0 0 0,1-3 0 0,0 2 1 0,0-1 0 0,0-1 1 16,-1 0 0-16,1 0 2 0,0-1 2 0,0 2 3 0,0-1 2 0,4-3 1 15,-4 3 1-15,4-3 1 0,-4 1 1 0,5-1-1 0,0 0 1 0,-6-3-1 16,6 3 0-16,0-2 0 0,-1-1 1 0,1 4-1 0,0-3 1 0,0 2 1 16,-1 0 0-16,0 0 0 0,1 0 1 0,0 1 0 0,-1 2 0 0,1 0 0 15,0 3 2-15,-5-1 0 0,4 1 2 0,-4 3 3 0,0-1 1 0,-1 0 0 0,1 4 1 16,-5 0-1-16,5 2 0 0,-5-4 0 0,0 4-1 0,0 4 0 0,0-2 0 15,-5 0 0-15,0 2 0 0,4 1-2 0,-4 0-2 0,-4 1-3 0,4 2-1 0,-5 0-1 16,0 0 0-16,0 4 0 0,0-4-1 0,-5 3-1 0,1 0 1 0,-1 0-1 16,0 0 1-16,0 0-1 0,0 0 0 0,-4 2 0 0,4-2 1 0,0-3-1 15,-5 4 0-15,6-4 0 0,-1 3 1 0,0-3 1 0,1 0-1 0,-1-2 1 0,0 2-1 16,5-3 1-16,-4 1-1 0,3 0 0 0,2-1 0 0,4-2 1 0,-5-1-1 16,5 2 0-16,0-2 1 0,0-2-1 0,0 6 0 0,0-4-1 0,0-2 0 15,5 3 1-15,-1-3 0 0,-4 3 0 0,10-3 0 0,-5 0 0 0,0 0 0 16,0 0 1-16,4 0 0 0,1 0 0 0,-5 0 0 0,5 0-1 0,0-3 1 0,-1 3 0 15,2 0-1-15,-7-3 1 0,6 3-1 0,0 0 0 0,0 0 0 16,-6 0 1-16,1 0-2 0,5 0 0 0,-5 0 0 0,0 0 1 0,0 0 0 0,-5 3-1 16,4-3 1-16,-4 3-1 0,0-3 0 0,0 3 1 0,0 2-1 0,-4 0 1 15,4 1 0-15,-5-3 0 0,0 5-1 0,0-2 1 0,-5-1 0 0,5 3-1 16,-4 0 1-16,4 0-1 0,-5 1 1 0,0-1-1 0,0 3 2 0,1-2-1 0,-1 1 1 16,-5-1-1-16,6 2 0 0,-1-3 0 0,0 3 0 0,0-3 0 0,0 0 0 15,6 1 1-15,-1-2-1 0,-5 2 1 0,5-3 0 0,5-1 0 0,-5 1 0 16,5-1-1-16,0-1 0 0,0 0 1 0,0-1 1 0,0 0 1 0,5 0 3 0,0 0 2 15,-1-3 2-15,2 2 0 0,3-2 2 0,-3 0-1 0,3 0 1 0,1 0 0 16,-1 0 0-16,1 0 0 0,5-2-1 0,-5-1 1 0,4 0-2 0,1 0-1 0,-5 0-2 16,5 1-4-16,-6-4-1 0,6 3-1 0,-5 1 0 0,4-4-1 0,-4 3-1 15,0-2 0-15,0 2 0 0,-5 1 0 0,5-1 0 0,-6-3 0 0,6 4 0 16,-5-1 0-16,0 0 0 0,-5 0 0 0,4 0 0 0,-4 3-1 0,0 0 1 16,6-2-2-16,-6 2 1 0,-6-6 0 0,6 6 0 0,-4-2-1 0,4-1 0 15,-5 3 0-15,0-3 0 0,0 3 1 0,0-3-1 0,1 1 1 0,-2-1-1 0,2 3 2 16,-1-3-1-16,0 0 1 0,-5 1 0 0,5-1 1 0,0 0 0 0,0 0-1 15,1 1 1-15,-2-4 1 0,2 3-1 0,4 0 0 0,-5-2 0 0,0 2 0 16,0-3 1-16,5 1-1 0,-5 0 0 0,5 2 1 0,-5-2-1 0,5-1 0 0,0 1 1 16,-5 1 0-16,5 0 0 0,0 0-1 0,0 2 1 0,0-1 0 0,-4 0 0 15,4 3 0-15,0-5 0 0,0 5 0 0,0 0 0 0,0-3 0 0,0 3 0 16,0 0 1-16,0 0 0 0,0 0 0 0,0-3 0 0,0 3 1 0,0 0-1 16,0 0 1-16,0 0-1 0,0 0 0 0,0 0 1 0,0 0 0 0,0 0 1 15,0 0 0-15,0 0 0 0,0 0-1 0,0 0 0 0,0 0-1 0,0 0 1 16,0 0 0-16,0 0 0 0,0 0-1 0,0 0 0 0,0 0 0 0,0 0 0 0,0 0 0 15,0 0-1-15,0 0 0 0,0 0 0 0,0 0 0 0,0 0 0 0,0 0 2 16,0 0 0-16,0 0 2 0,0 0 2 0,4 3 2 0,-4-3 1 0,0 0 1 0,0 0 1 16,5 0-1-16,0 0 1 0,-5 0 1 0,0 0 0 0,5 0-1 0,-5 0 1 15,5 0-2-15,0 0 0 0,-5 3-2 0,5-3-1 0,-5 0 0 0,0 3 0 16,4-3 1-16,-4 2 2 0,6-2 3 0,-2 6 3 0,-4-4 2 0,0 2 5 0,5 0 3 16,0 2 4-16,-5 3 2 0,5-1 2 0,-5 0 1 0,5 6 2 0,0 0 2 15,-5 2 2-15,5 1 1 0,-5 5-1 0,5-1-2 0,-5 4-2 0,4 0-4 16,-4 2-3-16,0 1-5 0,6 3-3 0,-6-4-3 0,4 3-2 0,-4 0-1 0,5-3-4 15,-5 4-3-15,5-3-4 0,-5-4-2 0,5 4-2 0,-5-4-3 0,5 1-1 16,-1-3-2-16,-4 0-11 0,6-1-14 0,-6-1-20 0,4-3-21 0,-4-1-20 16,5 1-19-16,0-4-30 0,-5-2-31 0,5 0-18 0,-5 0-15 0,0-2-2 15,5-4-1-15,-5 1 2 0,0-4 1 0,0-2 11 0,0 0 13 0,0 0 21 16,0 0 21-16</inkml:trace>
  <inkml:trace contextRef="#ctx0" brushRef="#br0" timeOffset="16283.33">14209 8136 0 0,'0'-4'32'0,"0"4"92"0,0 0 3 0,5-2 1 0,-5 2 0 0,0-2 1 15,0-2-1-15,0 4 1 0,0-3 1 0,0 3 0 0,0 0 1 0,0 0-33 16,0 0-41-16,5 0-21 0,0 3-18 0,-1 1-5 0,-4-2-3 0,6 0-1 16,-2 2 0-16,1-2 0 0,-5 1-1 0,5 0 0 0,0-1 0 0,0 1-1 15,-1 3-3-15,-4-4-1 0,6 1-2 0,-2 0-2 0,1 0-1 0,-5-1-11 0,6 1-13 16,-2 0-12-16,-4-1-11 0,0 4-22 0,0-3-27 0,0-3-17 0,0 0-17 15,0 5-4-15,0-2 0 0,0 3 0 0,-4-4 0 0,-2 1 0 0,6 2 2 16,-5 1 10-16,1 0 13 0</inkml:trace>
  <inkml:trace contextRef="#ctx0" brushRef="#br0" timeOffset="17094.33">14214 8459 0 0,'0'14'19'0,"0"-3"114"0,0 0 6 16,0-2 2-16,0-1 1 0,0-3-1 0,0 1 0 0,0-3 0 0,0-3 1 15,5 0 2-15,-5 2 1 0,0-2-29 0,5 0-34 0,-5 0-28 0,4 0-25 16,2 0-10-16,-2 0-6 0,1-2-1 0,0-1-1 0,0 0 0 0,0 0 1 0,-1 0-2 15,2-2 0-15,-2 0-1 0,-4-1-2 0,5 1-3 0,1-1-3 0,-2-2-1 16,1 2-2-16,0-2 0 0,0 0-1 0,0 0-5 0,-5-1-4 0,4-2-5 16,2 3-5-16,-2-3-4 0,-4 0-4 0,5 0-3 0,0 0-3 0,0-2-5 15,0 2-3-15,0-3-3 0,0 0-2 0,-1 0-3 0,1 1 0 0,0-4 1 16,0 4 2-16,5-4 3 0,-5 0 3 0,-1 1 1 0,2-1 3 0,3 1 2 0,-4-1 4 16,0 1 4-16,0 0 5 0,5-1 4 0,-5 3 5 0,-1 0 2 0,2 4 4 15,-2-2 3-15,1 1 4 0,0 3 3 0,0 3 3 0,-5 0 5 0,5-1 3 16,-5 2 2-16,4 2 2 0,-4 2 2 0,0 0 2 0,6-2 2 0,-6 2 4 0,5 0 3 15,-5 0 3-15,0 0 2 0,4 0 3 0,2 0 3 0,-2 0 2 0,1 0 1 16,0 0 2-16,0 0 1 0,0 0-1 0,-1 2 0 0,6-2-3 0,0 0-4 0,-5 0-3 16,5 0-5-16,-1 0-3 0,2 0-4 0,-2 0-4 0,6 0-4 0,-5 0-3 15,-1 0-3-15,1 0-3 0,0 0-3 0,5 0-1 0,-6 0-1 0,1 0 0 16,-1 0-1-16,2 0-1 0,-1 0 1 0,-6 0-1 0,6 0 1 0,-5 2-1 16,0-2 0-16,-1 4 0 0,2-2 0 0,-6 5 0 0,4-5 0 0,-4 3-1 0,-4 1 1 15,4-1 0-15,-6 3 0 0,2-2 1 0,-1 2-1 0,-5 4 1 0,5-5 0 16,-5 4 0-16,-5 0 0 0,6 1 0 0,-1-2 0 0,-5 4 0 0,1-3 0 15,-1 3 0-15,1-3-1 0,-1 2 1 0,1-1 0 0,-6-2-1 0,5 5 0 16,1-5 1-16,-1 2 0 0,0-2 0 0,5-2 1 0,-5 4-1 0,6-4 1 0,-1 0-1 16,1-2 1-16,3 1 0 0,2-1 0 0,-1-3 1 0,0 2-1 0,5-2 1 15,0-3 2-15,0 0 2 0,0 3 1 0,5-1 1 0,-5-2 1 0,5 0 0 16,-1 0 0-16,6 0 1 0,-5 0-1 0,5-2 0 0,-1-1-1 0,2 0 0 0,-1 1 0 16,-1-1 0-16,1-3-1 0,-1 1-4 0,1 2-1 0,5-2-2 0,-10-1-1 15,9 1 0-15,-9 0-2 0,5 2 1 0,-5-3-3 0,5 0-2 0,-5 1-5 16,0 2-5-16,0-2-5 0,-1 0-4 0,-4 2-5 0,0 0-3 0,5-3-2 0,-5 4-2 15,0-4 0-15,-5 4-2 0,5-2 1 0,0-1 0 0,-4 2 2 0,-1 0 2 16,0-2 5-16,0 2 6 0,0 1 4 0,0-4 5 0,0 4 4 0,1-4 3 16,-2 3 1-16,1-2 2 0,-4-1-1 0,4 3-1 0,0-2 0 0,0 0-2 15,0-1-2-15,0 0-2 0,1 1-1 0,-2-3-1 0,2 2-1 0,-1-2-2 0,0-1-1 16,5 1-1-16,-5 0 1 0,0-3 0 0,5 3 2 0,-4-3 2 0,4 0 2 16,0 0 1-16,-6 0 2 0,6-2 2 0,0 1 1 0,-4 1 1 0,4-3 2 15,0 3 2-15,0 1 3 0,0-4 0 0,0 3 3 0,0 0 0 0,0 3 2 16,0-3 1-16,0 2 2 0,0-2 2 0,0 3 2 0,0 3 1 0,0-4 2 0,0 4 2 15,0-1 1-15,0 4 2 0,0-4-1 0,0 6 0 0,0-3-1 0,0 3-2 16,0-2 0-16,0 2-1 0,0 0-3 0,0 0-1 0,0 0-1 0,0 0-2 16,4 0-1-16,-4 0 0 0,6 2 0 0,-6-2 0 0,4 3 2 0,1 3 2 15,-5-4 2-15,0 4 2 0,5-1 3 0,0 4 2 0,-5-1 4 0,5 0 2 0,-5 3 2 16,4 0 3-16,-4 3 0 0,6 2 0 0,-6 1 0 0,0 2-1 0,4 0 1 16,-4 4-2-16,0 1 0 0,0 1-4 0,0 2-2 0,0 1-2 0,0-1-3 15,0 1-3-15,0-1-3 0,0 1-3 0,-4-1-2 0,4-2 0 0,-6 2-1 16,6-5-3-16,-4 3-2 0,4-3-2 0,-5 0 0 0,5 0-1 0,-5-3 1 0,0 0-1 15,5 1 1-15,-5-4-1 0,1 1 1 0,4-1 0 0,-6 0 0 0,2-2 0 16,-1 0 0-16,5-3-1 0,-6 1 0 0,6-2 0 0,-4 0 0 0,4 0-2 0,-5-5-7 16,5 0-9-16,0 1-9 0,-5-1-11 0,5-5-9 0,0 0-8 0,0 0-7 15,0 0-7-15,0 0-9 0,0 0-9 0,5-3-28 0,-5-2-31 0,5 2-6 16,-1-5 0-16,-4 2 6 0,6-2 9 0,-1-3 10 0,-1 0 10 0,2 3 9 16,3-3 8-16</inkml:trace>
  <inkml:trace contextRef="#ctx0" brushRef="#br0" timeOffset="17245.33">14561 8534 0 0,'9'-6'1'0,"1"4"116"0,0-4 6 0,0 3 5 16,0 3 4-16,-6-3 5 0,6 3 5 0,0 0 7 0,-5 0 6 0,4 3 6 15,-3-3 4-15,3 6-27 0,-4-3-35 0,5 2-20 0,-6 1-17 0,7-1-7 16,-1 3-5-16,-6 1-5 0,6-3-3 0,-5 1-6 0,4 2-4 0,-3-1-7 16,-2 0-7-16,1 0-5 0,0 0-5 0,0 1-3 0,0-4-2 0,-1 4-4 0,-4-5-2 15,6 0 0-15,-1 2-2 0,-5-1-2 0,0-3-3 0,4 1-10 0,-4 0-11 16,0-3-15-16,0 0-15 0,0 0-12 0,0 0-12 0,0 0-9 0,0 0-10 0,0 0-20 16,0 0-24-16,0-3-16 0,-4 0-12 0,4-2-1 0,-5-1 1 0,5 0 10 15,0 2 13-15,0-2 13 0,0-2 15 0,0 2 13 0,0-2 32 16</inkml:trace>
  <inkml:trace contextRef="#ctx0" brushRef="#br0" timeOffset="17891.33">14854 8402 0 0,'9'-14'15'0,"-3"0"106"0,3 0 3 0,-4 1 0 0,5-1 3 15,-5 3 2-15,4-2 4 0,-3-2 2 0,-2 5 3 0,1 1 2 0,5 2 3 0,-5-2-30 16,-1 1-39-16,6 3-23 0,-5 1-20 0,1 2-4 0,3-1-1 0,-4 0-1 16,0 3-1-16,0 0-2 0,-1 3-3 0,2 0-3 0,-2-1-3 0,1 2-1 15,0-2-4-15,0 4-2 0,-5-1 0 0,5 4-1 0,-1-4-1 0,-4 0 0 16,0 3-2-16,6-2 1 0,-6 3-2 0,4-4 0 0,-4 3-2 0,0-2 1 0,0-1-1 0,5 0 1 15,-5-2-1-15,0 0 0 0,0 2 0 0,0-5 0 0,0 3 0 0,0-3-1 16,0 3 1-16,0-3 0 0,0 0-1 0,0 0 1 0,0 0 0 0,0 0 0 16,0 0 1-16,0 0 0 0,6-3 0 0,-6 3 0 0,4-3 0 0,1 1 0 15,-5-4 0-15,5 3 1 0,0 0-1 0,0-2 0 0,-1 0 0 0,2-1 0 16,3 1 0-16,1-3 1 0,0 2-1 0,-1-2 0 0,6-1 0 0,-5 2 0 0,5-2-1 16,-1 1 1-16,6-1 1 0,-5 1-1 0,4 0 0 0,-4 0 0 0,4-1 1 15,1 1-1-15,-1 0 0 0,1 3 0 0,-6-1 1 0,6 0-1 0,0 1 1 16,-6 2 0-16,6 1 1 0,-6 2 0 0,1 0-1 0,0 0 1 0,0 0-1 15,-1 2 1-15,-4 1 0 0,0 2-1 0,-1 1 1 0,1-3 0 0,-5 5-1 0,-1-2 1 16,2-1 0-16,-1 4-1 0,-5-1 1 0,0 0-1 0,0 0 0 0,-5 1 0 16,-1-1 1-16,6 0-1 0,-9 0 0 0,4 0 1 0,-5 0-1 0,0 0 0 15,1 1-1-15,-1-1 0 0,-5 1 0 0,6-4 0 0,-6 3 0 0,5-2-1 16,-5-1 1-16,1 4-1 0,4-7 1 0,-4 3-1 0,4 1-1 0,-5-3 0 0,6 0-3 16,-2-1-3-16,-3 1-4 0,4 0-6 0,0-3-5 0,0 0-4 0,1 0-4 15,-1 0-3-15,1-3-1 0,3 0-2 0,-3 1-2 0,3-1 1 0,-3-2-2 16,4 1 1-16,0-1 0 0,0-1 4 0,1 1 4 0,4 0 5 0,-6-4 5 15,6 4 5-15,-4-3 3 0,4 2 3 0,0-2 3 0,0-1 2 0,0 1 0 0,0 0 3 16,0-2 0-16,0 1 1 0,0-2 1 0,0 3 1 0,4-3 1 0,-4-3 1 16,6 3-1-16,-6 0 2 0,4-2 1 0,1-1 0 0,-5 3 0 0,5-3 2 15,0 1 3-15,0 1 1 0,-1 1 3 0,-4 1 2 0,6-2 2 0,-2 4 2 16,1 0 0-16,-5 2 1 0,6 1 1 0,-6 2 2 0,4-3 0 0,1 6 4 0,-5-2 3 16,0 2 1-16,5 2 3 0,0-2 1 0,-5 6 3 0,5-3 3 0,-1 5 1 15,-4 1 2-15,6-1 1 0,-2 2 2 0,-4 4 1 0,5 2-2 0,0 1-1 16,-5 2-4-16,5 0-3 0,-5 4-6 0,5-1-3 0,0 3-4 0,-5-1-4 0,0-2-5 15,5 3-6-15,-5-1-2 0,4-1-3 0,-4-1-3 0,5 0-2 0,-5-3 0 16,6 0-1-16,-6 0 0 0,4-2 1 0,-4-1 0 0,5 0-1 0,-5-2 0 16,5 0-1-16,-5-3 1 0,5 1 0 0,-5-2 0 0,5 0 0 0,-5-1 0 15,0-1 1-15,5 1-1 0,-5-4 0 0,0 1-1 0,5-1 1 0,-5-2-1 0,0 0 0 16,4 0 0-16,-4-3-1 0,0 2-2 0,0-2-2 0,0 0-7 0,0 0-8 16,0 0-13-16,5-2-12 0,-5-1-11 0,0 0-12 0,5-3-9 0,-5 2-9 15,0-3-7-15,5-1-4 0,-5 0-12 0,5 0-14 0,-5-3-22 0,5 0-25 16,-5-3 1-16,5 0 7 0,-1 1 12 0,-4-1 12 0,6-3 12 0,-2-2 12 0,1 0 8 15,0 0 10-15</inkml:trace>
  <inkml:trace contextRef="#ctx0" brushRef="#br0" timeOffset="18175.33">15728 7710 0 0,'0'-6'81'0,"5"3"40"0,-5-2-1 0,0 0 1 0,0 2-1 16,0-1 2-16,0 4-1 0,0-5 1 0,0 2-1 0,0 3 2 0,0 0-1 0,0-2-46 15,0 2-56-15,0 0-13 0,0 0-5 0,5 2 0 0,-5 1-1 0,5 0 1 16,-5-1 0-16,0 2 1 0,0 1 0 0,5 1 1 0,-5 2 0 0,0-3 0 16,0 4 0-16,0-1 1 0,0 3 1 0,0-3 0 0,-5 3 1 0,5 0-1 15,0 0 1-15,0-3-2 0,-5 3-1 0,5 0 1 0,0 0-2 0,0-3 0 0,-5 4 0 16,5-5-1-16,0 1 0 0,0 1 0 0,0-1-1 0,0 1-1 0,0-4 0 16,0 1 1-16,0-1 2 0,0-2 3 0,5 2 2 0,-5-2 1 0,5 0 0 0,-5 0 0 15,5-1 0-15,-5-2 0 0,4 3 0 0,2-3 1 0,-2 3-1 0,1-3 0 16,5 0 1-16,-5 0-3 0,5-3-2 0,-6 3-2 0,6-3-5 0,0 3-9 15,0-2-10-15,-1-1-12 0,1-3-11 0,0 3-13 0,0 1-14 0,0-4-28 16,-6 4-30-16,6-4-6 0,0 1-2 0,-5-1 0 0,4 1 0 0,-3-1 1 16,-1 1 2-16,4-1 8 0,-4 4 11 0</inkml:trace>
  <inkml:trace contextRef="#ctx0" brushRef="#br0" timeOffset="18650.33">15962 7921 0 0,'0'8'55'0,"-4"3"83"0,-1-2 1 0,5-3 1 16,-5 1 0-16,0 2 2 0,5-5 1 0,-5 5 2 0,5-1 1 0,-5-2 1 15,5 2 0-15,0 1-36 0,-5 2-43 0,5-1-28 0,0 1-25 0,0 0-5 16,0 4-1-16,0-5-1 0,0 4-1 0,0-3-1 0,5 2-2 0,-5-2-2 0,0 3 0 16,0-3-1-16,0 3-1 0,0-3-1 0,0 3 0 0,0-3 0 0,0 3 1 15,0-4-1-15,-5 5-1 0,5-5 1 0,0 2 0 0,-4 1 0 0,4-2 0 0,-5 0 0 16,-1 0-1-16,6-3 1 0,-4 3 0 0,-1 0 0 0,0-2 1 0,0-2-1 16,0 2 1-16,0-1-1 0,0-3 1 0,1 4 0 0,-1-4 0 0,0 1 0 15,-5 0 0-15,5-1 0 0,0 1 1 0,1-1-1 0,-6-2 0 0,5 2 1 0,0-2-1 16,-5 0 0-16,5-1 0 0,0 1 1 0,0 0-1 0,1-3 0 0,-6 0 0 15,5 3 1-15,0-3-1 0,0 0 0 0,5-3 0 0,-5 3 0 0,1-3-1 16,-2 0 0-16,6-2-1 0,-4 2 0 0,4-2-1 0,0-1-2 0,-5-2-2 0,5 3-1 16,0-4 0-16,0 1-1 0,0-1 0 0,0-1 0 0,0-2 0 0,5 1 0 15,-5 1 1-15,4-2 0 0,-4-1 1 0,6 2 0 0,-2-3 2 0,1 0 1 16,0 1 3-16,0-1 0 0,0 0 2 0,-1 1 0 0,2-1 0 0,3 3 0 16,-4 0 0-16,0 0 0 0,5 3 0 0,-5-1 0 0,0 4 0 0,5-1 1 15,-6 4 1-15,1 2-1 0,5-3 1 0,-5 6 3 0,5-3 2 0,-6 2 7 0,6 4 8 16,-5 2 4-16,5 0 7 0,-5 0 4 0,5 4 2 0,-5 1 0 0,4 1 0 15,1 2 0-15,-5-1 0 0,5 1 0 0,0 3 0 0,-6-2-3 0,6-1-3 16,0 0-7-16,0 1-7 0,-6 0-6 0,7-4-5 0,-7 1-4 0,6 0-3 0,0-4 0 16,-6 2 0-16,6-1-1 0,-5-3 0 0,0 0 0 0,0 1 0 0,0-1-1 15,5-3 1-15,-10 1 0 0,4-1-1 0,1-2 0 0,-5 0 0 0,6-1 0 16,-6 1 0-16,0-1-1 0,0-2 1 0,0 0 0 0,0 0-1 0,0 0 1 0,0 0-1 16,0 0-3-16,0 0-3 0,0 0-11 0,0 0-11 0,0 0-13 0,0 0-12 15,-6-2-12-15,1-1-10 0,1 1-8 0,4-1-9 0,-5 0-11 0,0-2-13 16,5 2-26-16,-5-3-30 0,0 0-2 0,5 2 2 0,-5-5 9 0,0 4 12 15,5-4 13-15,0 4 13 0,-4-3 10 0,4 0 11 0</inkml:trace>
  <inkml:trace contextRef="#ctx0" brushRef="#br0" timeOffset="19113.09">16310 7880 140 0,'-6'0'147'0,"6"0"3"0,0 3 3 0,0-3 0 0,-4 0 1 0,4 0-1 16,0 0 0-16,0 0 1 0,0 0 0 0,0 0-22 0,0 0-28 0,4 0-39 0,2 0-42 15,-2 0-11-15,1 0-3 0,5 0-2 0,-5 0-3 0,0 0-1 0,4 0-1 16,-4 0 1-16,5 0 1 0,0 0-1 0,-5 0-1 0,5-3-1 0,-1 3 0 15,1-3 0-15,-5 3-1 0,5-3 0 0,-1 3-1 0,-3-2 0 0,3 0 0 16,1-2 0-16,-5 1-1 0,5 1 0 0,-6-2 0 0,1 4 0 0,5-2 0 0,-5 0 1 16,-1-2-1-16,2 2 0 0,-1 2-1 0,-1-3 0 0,-4 3-1 0,6-2-4 15,-2 2-4-15,-4 0-8 0,0-3-7 0,0 3-8 0,0 0-6 0,0 0-7 16,0 0-7-16,0 0-6 0,0 0-7 0,0 0-13 0,0 0-14 0,0 3-24 16,-4-1-25-16,4 1-2 0,-6-1 3 0,2-2 8 0,4 4 8 0,-5-2 6 15,-1 0 8-15,2-2 6 0,-1 4 8 0</inkml:trace>
  <inkml:trace contextRef="#ctx0" brushRef="#br0" timeOffset="19579.72">16206 8102 0 0,'-4'3'128'0,"4"3"23"0,0-6 2 0,0 2 0 15,0-2 0-15,0 0 1 0,0 0-1 0,0 0 1 0,4 0-1 0,7 0 1 16,-7-2 0-16,2 2-47 0,3-3-58 0,1 3-25 0,-1-3-17 0,1 0-4 16,0 3-2-16,0-5 0 0,5 3-1 0,-1-2 0 0,-4 2 1 0,0-1-2 15,4-2 1-15,-4 2-1 0,5 0 0 0,-6 1 0 0,2-4 0 0,-2 3 0 0,1 0-2 16,0 0 1-16,-1 1-1 0,1-1-3 0,-5 0-2 0,5 0-5 0,-5 1-6 15,-1 0-5-15,2 2-3 0,-2-3-3 0,-4-1-2 0,5 4-3 0,1-2-4 0,-6 2-2 16,0 0-3-16,0 0-3 0,0 0-5 0,0 0-2 0,0 0-2 0,0 0 2 16,0 0 0-16,0 0-4 0,0 0-6 0,0 0-19 0,-6-4-24 0,6 4-4 15,-5 0-2-15,5 0 2 0,-4 0 3 0,4 0 5 0,-6 0 4 0,2 0 4 16,4 0 5-16</inkml:trace>
  <inkml:trace contextRef="#ctx0" brushRef="#br0" timeOffset="20273.71">16431 8009 54 0,'0'-3'97'0,"-4"0"1"16,4 1 1-16,0-1 2 0,-5 0 2 0,5 0 2 0,-5 1 1 0,5 0 3 15,0-2 2-15,-5 2-26 0,5-1-33 0,0 3-17 0,0 0-12 0,0 0-4 16,-5-4-1-16,5 4-1 0,0 0 0 0,0 0-3 0,0 0-3 0,0 0-1 16,0 0-1-16,-5 4-2 0,5-1-4 0,-5-1 0 0,5 2-2 0,-4 0-1 0,4 5 1 15,-5-4 0-15,5 4-2 0,-6 2 1 0,6-3 0 0,-4 3 1 0,4 0 0 16,-5 2 0-16,5 1 0 0,-5-2 0 0,5 1 0 0,-5 0 0 0,5 2 0 0,0-5 0 16,-5 4-1-16,5 0 1 0,0-3 0 0,-5 0-1 0,5 0 0 0,0 0 0 15,0-3-1-15,0 0 0 0,0 0 0 0,0-2 1 0,0 2 0 0,0-5 0 16,0 3 0-16,5-3 0 0,-5-1 1 0,5-2-1 0,-5 3-1 0,5-3 1 15,-5 0 1-15,5 0-1 0,0-3 0 0,-1 3 1 0,2-2-2 0,-1-1 1 0,-1 0-1 16,1-3 1-16,5 4 1 0,-5-1-1 0,0-2-1 0,0-1 1 0,5 3 1 16,-6-3-2-16,1 1 1 0,0 0 0 0,5-1 0 0,-6 4 0 0,2-4 0 15,-2 0 1-15,1 1-1 0,1-1 1 0,-2 1-1 0,1 2 0 0,-5-3 1 0,4 4-1 16,2-1 1-16,-6 0-1 0,5 3 1 0,-5-2 0 0,0 2 1 0,0 0 2 16,0 0 2-16,0 0 4 0,4 0 2 0,2 2 3 0,-6 1 3 0,4 0 3 15,-4-1 2-15,0 2 1 0,0 1 2 0,5-2 0 0,-5 2 0 0,0 1 1 16,5-1-1-16,-5 0-2 0,0 1-4 0,5 0-2 0,-5-1-3 0,0 0-4 15,5 1-1-15,-5-3-4 0,0 3-2 0,4-4-1 0,-4 4-1 0,6-4-1 0,-6 1-2 16,4-3 1-16,-4 3 0 0,5 0 0 0,-5-3 0 0,0 0-1 0,5 0 0 16,-5 0 0-16,0 0 1 0,5 0-1 0,-5 0-1 0,5-3 0 0,-5 3 0 15,5-3-4-15,-5 0-4 0,5 1-5 0,-5-1-4 0,5 0-5 0,-5 1-2 0,0-2-4 16,4-1-1-16,-4 2-4 0,6-2-1 0,-6-1-3 0,4 1-1 0,-4 0-2 16,5-1 0-16,-5 0 2 0,5-2 3 0,0 3 4 0,0-3 4 0,-5 2 3 15,5-2 4-15,0-1 0 0,-1 1 2 0,1 0 1 0,0-1 1 0,0-2 1 0,0 3 2 16,5-3 1-16,-6 0 0 0,2 3 0 0,-1-6 1 0,-1 3 0 0,6 0 2 15,-5-2 0-15,0-1 1 0,0 3 3 0,4-3 3 0,-3 1 1 0,-2 2 4 16,1-3 1-16,5 0 3 0,-5 3 1 0,-1-3 3 0,2 3 2 0,-2-2 2 16,1 2 1-16,1 0 1 0,-2 0 2 0,1-3 1 0,-5 3 0 0,5 3 1 0,0-3 0 15,-5 3 1-15,5-3-1 0,-1 5-1 0,-4-2 0 0,6 0-1 0,-6 2-2 16,0 0-2-16,4 1-2 0,-4 2 1 0,0 1-2 0,0-2-2 0,0 4-1 16,5-2-1-16,-5 2-2 0,0 0 0 0,0 0 1 0,0 0 2 0,0 0 3 15,5 2 1-15,-5 2 4 0,0-2 3 0,5 4 3 0,-5-1 3 0,0 0 1 0,0 4 3 16,0 2 1-16,0 0 2 0,0 1 0 0,0 1 2 0,0 1-2 0,0-1-2 15,0 4-2-15,0 1-2 0,0-1-3 0,0 0-3 0,0 2-2 0,5 0-2 16,-5-2-1-16,0 2 0 0,0-2-1 0,5-2-1 0,-5 2 0 0,5 0-2 16,-5-3 0-16,4-1 0 0,1-2 0 0,1 0 1 0,-6-3 0 0,4 3 0 0,1-5 1 15,0 2-1-15,0-5 1 0,0 3-2 0,0-4-1 0,0 4-1 0,-1-6 0 16,1 3 0-16,0-3-1 0,0 0 0 0,0 0-2 0,5-3-1 0,-6 3-2 16,2-3-1-16,3-2-5 0,-4 2-7 0,5-3-10 0,-6 4-8 0,2-6-10 0,3 2-10 15,-3-3-7-15,3 1-8 0,-4 0-6 0,0 0-6 0,4-3-9 0,-3 0-12 16,-2 0-26-16,1 0-28 0,5 1-1 0,-5-5 4 0,-1 2 8 0,6-1 8 15,-5 1 10-15,5-2 9 0,-5 1 8 0,0-2 7 0</inkml:trace>
  <inkml:trace contextRef="#ctx0" brushRef="#br0" timeOffset="20964.72">17193 7729 9 0,'0'0'135'16,"0"0"2"-16,0 0 0 0,0 0 1 0,0 0 0 0,0 0 0 0,0 0 0 15,0 0-1-15,0 0 1 0,0 0-5 0,0 0-6 0,0 0-45 0,0 0-54 0,0 0-17 16,6 2-6-16,-6-2-3 0,4 3 1 0,1-3-2 0,-5 0 1 0,5 3 0 15,0-3-1-15,0 0 1 0,-1 0 0 0,2 0 0 0,-2 3-1 0,1-3 0 16,1 0 0-16,-2 0 0 0,1 0-1 0,5-3 0 0,-5 3 0 0,-1 0 0 16,2 0 0-16,3 0 0 0,-4 0 0 0,0-3 0 0,0 3-1 0,-1 0 1 15,2 0 0-15,-2 3-1 0,-4-3 1 0,5 0 0 0,-5 3 1 0,5 0-1 0,-5-1 1 16,0 1-1-16,0-1-1 0,0 4 1 0,0 0 0 0,-5 2-1 0,5-2 2 16,-5 2-1-16,1 3 0 0,-6-3 1 0,5 4-1 0,-5-2-1 0,1 4 1 15,-1-4 0-15,-1 4 0 0,2-3-1 0,-1 3 1 0,-5 0 0 0,6 0 1 0,-6-3-1 16,5 2 0-16,-4-2 0 0,4 3 0 0,-4-4 0 0,3 3 1 0,2-3-1 15,-1 1 0-15,0-3-1 0,1 3 1 0,4-3 0 0,-5-1-1 0,5-3 1 16,0 2 0-16,0-1-1 0,1-2-2 0,4 0-1 0,0 0-1 0,0-3-4 16,0 0-4-16,0 0-3 0,0 0-3 0,0 0-3 0,4-3-1 0,1 3-1 15,0-6-2-15,0 4 1 0,0-1 0 0,0-3 1 0,0 2 0 0,4-3 2 0,-4 1 1 16,0 4 4-16,0-6 4 0,5 5 4 0,-6-5 3 0,7 2 3 0,-7 4 2 16,1-4 2-16,5 1 1 0,-5-1 1 0,0 4 2 0,4-1 0 0,-3-3 2 0,-2 4 1 15,1 2 2-15,0-3 2 0,0 0 0 0,-5 3 1 0,5 0 1 0,-1 0 2 16,2 0 2-16,-6 0 3 0,4 3 2 0,1 0 2 0,-5-1 1 0,6 0 2 15,-6 2 0-15,4 1 0 0,-4 1-1 0,5-1-1 0,-5 3-2 0,0-2 0 16,4 2-1-16,-4 3-2 0,0-3-2 0,0 1-4 0,0-1-2 0,0 0-3 16,0 0-4-16,0 1-1 0,0-4-3 0,0 3 0 0,0-2-1 0,-4-1 1 0,4 1-1 15,0-1 0-15,0 1-1 0,0-4 1 0,0 5-1 0,-5-5 0 0,5 0-1 16,0-2 1-16,0 4-1 0,0-4 0 0,0 0 0 0,0 2 0 0,0-2-1 16,0 0 0-16,0 0 0 0,0 0 0 0,0 0 0 0,0 0 0 0,0 0 0 0,0 0-1 15,0 0 1-15,5 0 0 0,-5-2 0 0,4-2 1 0,-4 2-1 0,6 0 1 16,-1-2 0-16,-1-1 0 0,-4 2 0 0,6-2 1 0,-2-1 0 0,1 1 0 15,0-4 1-15,0 4 0 0,0 0 0 0,-1-3 0 0,2-1 1 0,-2 3-1 16,1 1 1-16,-5-3 0 0,5 3 1 0,0-5 2 0,0 8 3 0,-5-3 1 16,5-1 0-16,0 4 2 0,-5-1 0 0,5 0 2 0,-5 3 1 0,0 0 1 0,0 0 3 15,4 0 2-15,-4 0 3 0,0 0 1 0,6 3 2 0,-6 2 0 0,0-2 0 16,0 0-1-16,4 2-1 0,-4 1 0 0,0 3-2 0,0-5 0 0,0 5-2 0,-4-1-1 16,4 1-2-16,0-1-2 0,0 0-4 0,0 0-1 0,0 0-4 0,-6 0-1 15,6 0-2-15,0 1-1 0,0-1-1 0,0-2 1 0,0 2-1 0,0-3 0 16,0 1-2-16,0-3 1 0,0 2-1 0,0-2 0 0,0-3 0 0,0 2 0 15,0-2-1-15,0 0 0 0,0 0 0 0,0 6 0 0,0-6-1 0,0 0 0 0,0 0-2 16,0 0-5-16,0 0-6 0,0 0-9 0,0 0-10 0,0 0-10 0,0 0-12 16,0 0-9-16,0-6-8 0,0 4-7 0,6-1-8 0,-6-2-6 0,0-1-7 15,0 1-18-15,0-1-19 0,0-2-13 0,4-1-12 0,-4 1 6 0,0 0 9 16,5-3 10-16,-5 3 12 0,0-3 9 0,0 0 8 0,5-3 8 0,-5 0 9 16</inkml:trace>
  <inkml:trace contextRef="#ctx0" brushRef="#br0" timeOffset="21970.71">17462 7691 0 0,'5'-15'50'16,"0"2"68"-16,0 2 1 0,0-3 0 0,-1 3 0 0,2 3 1 0,-2-3-1 16,6 2 1-16,-5 1 1 0,0 0-1 0,-1 3 0 0,6-3-40 0,-5 2-47 0,5 1-18 15,0 2-9-15,-5-2-3 0,4 1 0 0,-3-1 0 0,3 2 0 0,1 0 1 16,0-2 0-16,-5 5-1 0,4-3 0 0,1 0 1 0,0 1 0 0,-5 2-1 16,5-3-1-16,-5 1 1 0,4 2 1 0,-4 0-1 0,5-4 0 0,-5 4 0 15,4 0 0-15,-3 0-1 0,3 0 0 0,-4 4 1 0,5-4-1 0,-6 2 1 0,2-2-1 16,3 3 1-16,-3-1-1 0,-2-2 1 0,1 3 0 0,0 0 1 0,0 2 0 15,0-2 1-15,-1 0 0 0,-4 2 2 0,6-1-1 0,-6 1 2 0,0-2 0 0,0 2-1 16,0 1 1-16,0-1 0 0,0 0 0 0,0 1 0 0,-6-1-1 0,2 1 0 16,4 0-2-16,-5 2 0 0,0-3-1 0,0 0-1 0,-4 1 0 0,3 3-2 15,2-4 0-15,-1 0 0 0,-5 1-1 0,5-1 0 0,-5 1-2 0,5 0-2 16,-5-4-4-16,6 3-4 0,-6-2-2 0,5 0-4 0,-5 3-2 0,5-3-3 16,-4-1-2-16,4 1-1 0,0 0-1 0,-5-3 0 0,5 2 1 0,0-2 0 0,0 0 0 15,-4 0 2-15,4 0 4 0,0 0 4 0,0 0 2 0,5-2 4 0,-5 2 2 16,0-3 3-16,0 3 3 0,5-3 0 0,-4 1 1 0,4-1 1 0,-6-1 0 15,6-1 0-15,-4 2 0 0,4 1 1 0,0-1 1 0,0-3 1 0,-5 4 2 0,5-1 1 16,0 0 3-16,0-2 0 0,0 5 1 0,0-3-1 0,0 3 1 0,0 0 0 16,0-3 0-16,0 3 0 0,0 0 1 0,0 0-1 0,0 0-1 0,0 0 1 15,0 0 0-15,0 0 1 0,0 3 0 0,5 3 2 0,-5-1 1 0,0 0-1 16,0 4 1-16,0-1 0 0,0 3 1 0,0 0-1 0,-5 0 1 0,5 3-1 16,0 0 0-16,-5 2 0 0,5-3-3 0,0 4-2 0,-5-1-2 0,0-2-2 0,5 3-2 15,-4 0-1-15,4-4 0 0,-6 1-1 0,6 0 0 0,-5-1 0 0,5-2 0 16,-4 0-1-16,4 0 0 0,0-2-1 0,0-1 0 0,-6-3 1 0,6 4 0 0,0-7 0 15,0 4 0-15,0-3 0 0,0-3 0 0,0 2 0 0,0-2 0 0,0 0 0 16,0 0 0-16,0 0 1 0,0 0-1 0,0 4 1 0,0-4 0 0,0 0 0 16,0 0-1-16,6 0 0 0,-2-4 1 0,1 4 0 0,-5-2 0 0,6-5 0 15,-2 5 0-15,1 0-1 0,0-4 1 0,0 3-1 0,0-2 0 0,-1-1 0 0,2 1 0 16,-2-1 1-16,6 1-1 0,-5-1 0 0,5 1 0 0,-5-1 0 0,4 1 1 16,-4-1 0-16,5 1 1 0,0 2 0 0,0-2 1 0,-1-1 1 0,1 3 0 15,0-2 0-15,0 2 0 0,0 0 1 0,-1 1-1 0,1 0 1 0,-1-2 1 0,2 1-1 16,3 1 0-16,-4-2-1 0,0 2-1 0,4 0 0 0,-4 2-2 0,0-4 1 15,4 4 0-15,-3-2 0 0,3 2-1 0,-4 0 0 0,0 0 0 0,4 0 0 16,-4 0 0-16,0 0 0 0,5 2-1 0,-6-2 1 0,1 4-1 0,0 0 1 16,5 0 0-16,-6 1 1 0,1 1 0 0,-5 2 0 0,5-3 1 0,-1 4 0 15,1 1 1-15,-5-1 0 0,5 2 1 0,-5 3 1 0,5-3 2 0,-6 2 1 0,1 4 2 16,0-4 0-16,0 4 1 0,0 2 0 0,-1-2 2 0,-4 2 0 0,6 0 1 16,-6 0 0-16,0 3 0 0,0-2 0 0,0 2-1 0,0-3 0 0,0 0-1 15,0 0-1-15,-6 0-1 0,2 1-1 0,4-4 0 0,-5 4-2 0,5-4-2 0,-5-3 0 16,0 4-2-16,0-3 1 0,1 0-3 0,-2-4 1 0,2 4-1 0,-7-2-1 15,7-1-1-15,-1-3 0 0,-5 0 1 0,1 0-1 0,3 0 0 0,-3 0 0 16,-1-2 0-16,1 0 0 0,-1-1 1 0,-5 1-1 0,5-1 1 0,1 1-1 16,-6-4 0-16,5 1 0 0,-5 3 1 0,6-4-2 0,-6-2 0 0,0 3-1 0,5 0-3 15,-4-1-5-15,-1-2-7 0,1 0-7 0,-1 0-6 0,-4 0-6 0,4 0-5 16,0-2-4-16,-4 2-3 0,-1-3-1 0,5 0-1 0,-4 1 0 0,-1-2 1 16,-4 2 1-16,4-3 3 0,1 2 6 0,-1 0 7 0,1-2 9 0,-1-1 9 0,0 1 11 15,1-1 10-15,0 0 10 0,-1 1 8 0,5 0 6 0,1-1 5 0,-1-2 4 16,0 2 3-16,5 1 4 0,-4-4 3 0,4 4 2 0,0 0 3 0,1-1 0 15,3 1 2-15,2-1 0 0,-1 0-3 0,0 4-1 0,0-1-2 0,5-2-4 16,-5 2-1-16,5 3-4 0,0 0-3 0,0 0-4 0,0-3-3 0,0 1-2 16,5-2-1-16,-5 4-2 0,5-2-2 0,0 2-1 0,0 0-2 0,-1 0 0 0,6 0-1 15,-5-3 1-15,5 3 2 0,0 0 2 0,0 0 2 0,0 0 2 0,-1 0 2 16,6 0 0-16,-1 0 0 0,-4 0-1 0,5 0-2 0,0 0-1 0,0-2-3 16,-1 2-2-16,0-4-3 0,1 4-3 0,0-2-2 0,-1-1-3 0,1 0-3 0,0 1-2 15,0-1-2-15,-6 0 0 0,6 0-3 0,-1-2 1 0,-4 2-1 0,5 1-1 16,-5-4 0-16,0 3 0 0,-1-2 0 0,1 0-1 0,0 2 0 0,-1-3 0 15,-3 3 0-15,3-2-1 0,-4-1 0 0,5 3 0 0,-6 1 0 0,2-3-1 0,-1 2 0 16,-1-3-5-16,-4 3-3 0,6 1-9 0,-6-4-8 0,4 4-12 0,-4-4-12 16,5 3-13-16,-5 0-14 0,0-2-15 0,5-1-15 0,-5 4-13 0,0-4-11 15,5 0-11-15,-5 1-11 0,0 0-26 0,5-1-31 0,-5 1 1 0,4-1 7 16,-4-2 11-16,6 2 12 0,-2-2 13 0,-4 3 15 0,5-4 15 0,0 1 15 16,0 0 13-16,0-1 95 0</inkml:trace>
  <inkml:trace contextRef="#ctx0" brushRef="#br0" timeOffset="22640.7">18395 7561 55 0,'0'-2'113'0,"5"-1"0"0,-5 3 2 0,0-3 0 0,0 1 0 0,0 2 2 16,0 0 0-16,0-4 2 0,0 4-1 0,0-5-21 0,0 5-26 0,0 0-27 15,0 0-26-15,0 0-7 0,5-3-1 0,-5 3 0 0,0-3 0 0,0 3 2 0,0 0-1 16,0 0 1-16,0 0 0 0,5-2 2 0,-5 2 0 0,0 0 3 0,0 0 0 16,0 0 4-16,5 2 3 0,0-2 2 0,-5 3 3 0,4 0 0 0,-4-1 3 0,5 1 0 15,-5 3 2-15,5 0 1 0,-5-1 1 0,0 3-1 0,5 0 0 0,0 1-1 16,-5-1-2-16,0 0-2 0,5 3-4 0,-5 0-3 0,5 3-2 0,-5-3-4 15,0 0-2-15,0 2-2 0,4-1-3 0,-4 1-2 0,0 1-2 0,0-3 0 16,6 0-1-16,-6 2 0 0,0-1-1 0,0-2 1 0,0 2 0 0,0-1 1 16,0-1 0-16,4 0 1 0,-4-3 0 0,0 1 0 0,0 1 0 0,0-1 0 0,5-2 0 15,-5 2 0-15,0-3-1 0,0 1 1 0,5-1-1 0,-5 1-1 0,0-4-1 16,5 3 0-16,-5-1-1 0,0 1-1 0,5-2-1 0,-5-1-1 0,4 1 0 16,-4 0-1-16,0 0-1 0,6-3-6 0,-6 3-9 0,5-1-18 0,-5-2-22 0,0 3-17 15,0-3-15-15,0 0-37 0,0 0-41 0,0 6-10 0,0-6-1 0,0 0-1 16,0 0 0-16,0 0 1 0,0 0 1 0,0 0 6 0,0 0 8 0,0 2 19 15,0-2 57-15</inkml:trace>
  <inkml:trace contextRef="#ctx0" brushRef="#br0" timeOffset="22802.21">18434 8292 191 0,'0'11'228'0,"-5"0"2"0,0-3 0 0,5 0 1 15,-4-2-1-15,-1-1 0 0,5 1 0 0,-5-4 0 0,5 4-1 0,0-3 0 16,-5-3-2-16,5 0-87 0,0 6-107 0,0-4-42 0,0-2-28 0,0 6-28 15,0-4-29-15,0 1-26 0,0-3-23 0,0 0-36 0,-5 3-40 0,0-3-9 16,0 0 0-16,-5 0-1 0,5 0 2 0,-4-3 1 0,-1 0 4 0,0-2 14 16,1 2 17-16,-6-3 26 0,5 1 67 0</inkml:trace>
  <inkml:trace contextRef="#ctx0" brushRef="#br0" timeOffset="30183.6">8235 10883 36 0,'0'-2'92'0,"0"2"0"0,0 0 1 0,0 0 0 16,0 0-1-16,0-4 0 0,0 4 1 0,0 0 0 0,0 0-1 0,0 0-26 15,0-3-32-15,0 3-15 0,0-2-11 0,0 2-3 0,0 0-2 0,5-3-2 0,-5 3 1 16,0-3-1-16,5 3 1 0,-5 0-1 0,0-2 0 0,0-1 1 0,4 3-1 16,-4-3 0-16,6 3 0 0,-6 0-1 0,4-3 1 0,1 3-2 0,-5 0 1 15,6-2-1-15,-2 2 1 0,-4-3-1 0,5 3 1 0,0 0 0 0,0-2 0 0,0 2 0 16,-1 0-1-16,2-3 2 0,-2 3-1 0,1 0 1 0,0 0-1 0,0 0 1 16,0-3-1-16,0 3 1 0,4 0 0 0,-3 0-1 0,-2 0 0 0,6 0-1 15,-5 0 1-15,0 0-1 0,5 0 2 0,-5 0-1 0,5 0 0 0,-6-3-1 16,6 3 1-16,0 0 0 0,-6 0 1 0,6 0 0 0,0 0-2 0,-5 0 0 15,4 0 0-15,2 0 0 0,-1 0 1 0,-1 0 0 0,1 0 0 0,-5 0-1 0,5 0 1 16,-1 0 1-16,1 0 0 0,0 0 0 0,-5 0 0 0,4 0 1 0,1 0 1 16,0 0 2-16,-5 0-1 0,5 0 1 0,-1 0 1 0,1 0 0 0,-5 0 1 15,5-3-1-15,-1 3 2 0,-3 0-1 0,3 0 1 0,1-2-1 0,-5 2 0 0,5 0 0 16,-5 0 0-16,5-3-1 0,-6 3-1 0,6 0 0 0,-5-3 0 0,0 3-1 16,-1 0-1-16,2-2-1 0,-2 2 0 0,1 0 0 0,0-4-1 0,0 4 0 15,0 0 0-15,0 0 0 0,-5 0 0 0,0 0-1 0,5-2 1 0,-5 2 0 0,5 0 1 16,-5 0-1-16,0 0 0 0,0 0 0 0,0 0 0 0,0 0 0 0,0 0 0 15,0 0-2-15,0 0-2 0,0 0-5 0,0 0-4 0,-5 2-5 0,0-2-5 16,5 4-13-16,-5-2-15 0,0-2-22 0,0 3-26 0,-5-3-5 0,6 3-2 16,-2-3 1-16,-3 0-1 0,4 0 2 0,-5 2 2 0,6-2 5 0,-6 0 4 15</inkml:trace>
  <inkml:trace contextRef="#ctx0" brushRef="#br0" timeOffset="30571.44">8348 10941 83 0,'-6'3'99'0,"2"-1"1"0,4-2 1 0,-5 3 1 0,5-3 3 0,0 0-1 0,0 0 0 15,0 0-1-15,0 0 1 0,0 0-32 0,0 0-39 0,0 0-16 0,0 0-10 0,0 0-2 16,0 0 0-16,0 0-3 0,5 0 0 0,-1 3-2 0,-4-3-1 0,6 0 0 15,-2 2 2-15,1-2-1 0,-5 3-1 0,5-3 0 0,0 3 0 0,0-3 1 16,-1 2-1-16,2-2 1 0,3 4 0 0,-3-4 0 0,-2 2 1 0,6-2 0 16,-5 3-1-16,4-3 0 0,-3 3 0 0,3-3 0 0,1 0 1 0,-1 2-1 15,2-2 1-15,-1 0-1 0,-1 0 0 0,6 0 0 0,-5 0-1 0,4 0 1 0,-4 0 0 16,4 0 0-16,1-2-1 0,0 2 1 0,4-3 1 0,-4 0 0 0,0 3 0 16,-1-2 2-16,6 2 0 0,-5-4 1 0,-1 2 0 0,6-1 1 0,-6 3 1 15,1-3 2-15,0 1 0 0,4 2 2 0,-4-3 1 0,0 3-1 0,-1-3 0 0,1 3 0 16,0-2 0-16,-1-1-1 0,-4 3 0 0,5-3-1 0,-5 3-1 0,-1-3 0 15,1 3-1-15,-1 0-1 0,1 0-3 0,-5-2 0 0,5 2-1 0,-5 0 0 16,0 2 0-16,-5-2-1 0,5 0-1 0,-5 0-10 0,0 0-10 0,0 0-19 0,0 3-20 16,-5 0-24-16,0 2-24 0,0-5-6 0,1 3 0 0,-7 0-1 15,7-3 0-15,-6 0 0 0,0 0 0 0,0-3 1 0,0 3 0 0</inkml:trace>
  <inkml:trace contextRef="#ctx0" brushRef="#br0" timeOffset="32078.07">8508 10224 59 0,'-4'0'92'0,"4"0"2"0,0 2 0 0,0-2 2 0,0 0 1 15,0 0 1-15,0 0 1 0,0 0 1 0,-5 0 0 0,5 0-30 0,0 0-37 16,0 0-14-16,0 0-9 0,0 0-2 0,0 0-1 0,0 0 0 0,0 0-2 0,0 0-1 15,0 0-2-15,0 0-1 0,0 0-1 0,0 3 0 0,0-3-1 0,5 3 1 16,-5-3 0-16,0 3 0 0,4 0 0 0,-4-3 0 0,0 2 0 0,6-2 0 16,-2 3 0-16,-4-1 0 0,5-2 0 0,-5 4 0 0,5-4 1 0,0 2-1 0,0-2 0 15,-5 3 0-15,5-1 0 0,0-2 0 0,-1 3 0 0,1-3 1 0,5 0 0 16,-5 0-1-16,0 0 0 0,5 0 0 0,-5 0 0 0,4 0 0 0,1 0-1 16,0 0 1-16,0 0 0 0,0 0 0 0,-1-3 0 0,1 3 0 0,0-2 0 0,0-1-1 15,4 3 0-15,-4-2 1 0,4 2 0 0,-4-4 0 0,5 4 0 0,-5-2 0 16,4 2 0-16,1-3 0 0,0 1 1 0,-1 2-1 0,1-3 0 0,0 3 1 15,0-3 0-15,-1 3 0 0,1-3-1 0,0 0 1 0,-1 3 0 0,6-2 0 16,-5 2 2-16,-1 0-2 0,6-3 0 0,-6 3 0 0,0 0 0 0,7-3 0 16,-7 3-1-16,6 0 0 0,-6 0-1 0,6 0 1 0,-6-2 0 0,1 2-1 0,5 0 0 15,-6 0 0-15,1 0-1 0,4 0 0 0,-4 0 0 0,0 0 1 0,4 2 0 16,-4-2 1-16,0 0-1 0,-1 0 0 0,6 0 1 0,-5 3 0 0,-1-3 0 16,1 0 0-16,-1 0 0 0,1 0 0 0,5 3 1 0,-6-3 0 0,0 0 0 0,1 0 0 15,0 0-1-15,0 2 0 0,-1-2 0 0,1 0 1 0,5 0 0 0,-6 3 0 16,1-3 1-16,0 0-1 0,-1 3 0 0,1-3 0 0,0 0 0 0,-1 3-1 15,-4-3-1-15,5 3 2 0,-1-3 0 0,1 2 0 0,0-2-1 0,-6 3 0 16,6-3 0-16,0 2-1 0,-5-2 1 0,4 4-1 0,0-4 1 0,-4 2 0 0,5-2 0 16,0 0 0-16,0 3 0 0,-6-3-1 0,6 0 0 0,-1 0 0 0,-4 2 1 15,5-2 0-15,0 0 0 0,0 0 0 0,-6 0 0 0,6 0 0 0,-1 0 1 16,1 0 0-16,0 0-1 0,0 0 1 0,-1 0-1 0,0 0 1 0,-4 0 0 0,5 0 0 16,4 0 1-16,-4 0-1 0,0 0 0 0,0 0 0 0,-1 0 1 0,1-2-1 15,0 2-1-15,0 0 0 0,4 0 1 0,-4 0-1 0,-1 0 1 0,0 0 0 16,1 0-1-16,0 0 0 0,4 0 0 0,-4 0-1 0,0 0-1 0,-1 0 1 15,1 0-1-15,0 0 1 0,4 0 0 0,-4-3 1 0,0 3 0 0,-1 0 2 16,1 0 2-16,0 0-1 0,0 0 1 0,4-2 1 0,-4 2-1 0,-1 0 2 0,1 0 0 16,-1 0 1-16,1-4 0 0,0 4 0 0,-1 0 0 0,6 0-1 0,-6 0 0 15,1 0-2-15,0-2-1 0,0 2 0 0,4 0 0 0,-4 0 0 0,-1 0 1 16,1 0-2-16,4 0 1 0,-4 0-1 0,0 0 0 0,4 0-1 0,-4 0 0 0,0 0 0 16,4 0 0-16,-4 0 0 0,0 0 0 0,4 0 0 0,-4 0-2 0,-1-3 0 15,6 3 0-15,-5 0 0 0,-1 0 0 0,6 0 0 0,-6-2 0 0,1 2 0 16,0 0 0-16,4-3 0 0,-4 3 0 0,0 0 1 0,-1-3-1 0,1 3 1 0,0 0 0 15,-1 0 1-15,6 0-1 0,-5-3 0 0,-1 3 1 0,0 0-1 0,1 0 1 16,0 0 0-16,0 0-1 0,-1 0 1 0,1 0-1 0,4 0 1 0,-4 0 0 16,0-3 0-16,0 3 0 0,-1 0 1 0,1 0-1 0,4 0 0 0,-4 0 0 0,0 0-1 15,0 0 0-15,-1 0 0 0,0 0 0 0,1 0 0 0,0 0 1 0,-1 0-1 16,1 0-1-16,0 0 0 0,0 3 0 0,-1-3 0 0,1 0 1 0,-6 3-1 16,6-3 0-16,0 0 0 0,0 0 1 0,-5 3 0 0,4-3 0 0,-4 0-1 15,4 3 1-15,1-3-1 0,-6 0 1 0,2 0 0 0,3 0 0 0,1 2-1 16,-6-2 0-16,6 0 1 0,-5 0 1 0,5 0 0 0,-6 3-1 0,1-3 1 0,5 0 0 15,0 0 0-15,-6 0 0 0,1 2-1 0,5-2 0 0,-5 0 0 0,-1 4 0 16,6-4 1-16,-5 0 0 0,-1 0 0 0,1 2-1 0,5-2 0 0,-6 0 0 16,1 3 1-16,1-3-1 0,-2 0 0 0,1 0 1 0,-5 2-1 0,5-2 1 0,-1 0 0 15,1 3 0-15,0-3 0 0,-5 0-2 0,4 0 0 0,1 0 0 0,-5 0 0 16,5 3 1-16,-5-3-1 0,5 0 1 0,-1 0-1 0,-4 0 1 0,5 0 0 16,-5 0 0-16,4 0-1 0,-3 0 0 0,3 0 1 0,-4 0 1 0,5 0 0 15,-6-3 0-15,7 3 2 0,-7 0 2 0,2-3 1 0,3 3 2 0,-4-2 0 0,0-1 1 16,4 3 1-16,-3-2 0 0,-2 2 0 0,1-4 0 0,5 4 1 0,-5-2 0 15,-1 2 0-15,2-3 0 0,-2 3-2 0,-4-2-3 0,5 2 0 0,1-3-3 16,-2 3 0-16,-4-3 0 0,5 3-2 0,0 0 1 0,0-3-1 0,-5 3 0 0,5-3-1 16,-5 3 0-16,0 0 0 0,4 0 1 0,2-2-1 0,-6 2 0 0,4 0 0 15,-4 0-1-15,5-3 1 0,-5 3 0 0,0 0 0 0,5 0 0 0,0-3 0 16,-5 3 1-16,0 0-1 0,5-2 1 0,-5 2 0 0,5-4-1 0,-5 4 0 16,5 0 1-16,-5-2-1 0,4 2 1 0,-4-3 0 0,6 3-1 0,-6-3 1 0,4 3-1 15,-4 0 0-15,5-3 0 0,-5 3 0 0,5 0 0 0,-5-2 0 0,5 2 0 16,-5-3 0-16,5 3 0 0,-5 0 0 0,0 0 0 0,5-3-1 0,-5 3 1 15,5 0 1-15,-5 0-1 0,0 0 1 0,0 0-1 0,0 0 1 0,0 0-1 16,5-2-1-16,-5 2-3 0,0 0-5 0,0 0-6 0,0 0-7 0,0 0-6 0,0 0-8 16,0 0-10-16,0 0-30 0,0 0-35 0,-5 0-8 0,0 0-2 0,0 0 0 15,0 0-1-15,-5-3 3 0,5 3 2 0,1-3 5 0,-2-3 6 0,2 4 7 16,-6-4 90-16</inkml:trace>
  <inkml:trace contextRef="#ctx0" brushRef="#br0" timeOffset="33535.75">9153 5393 0 0,'0'2'75'0,"0"-2"25"15,6 0 1-15,-6 4 0 0,0-4 0 0,4 3 1 0,-4-3-1 0,0 0 0 16,0 0 0-16,5 0-13 0,0 0-16 0,-5 0-27 0,5 0-29 0,-5 0-10 16,5 2-4-16,-1-2-2 0,-4 4 0 0,6-4 0 0,-2 0 0 0,-4 2-1 15,5-2 1-15,0 2 0 0,0 1 0 0,0 0 0 0,-1 0-1 0,2-1 1 16,-6 1 0-16,5 0 0 0,-1 0 0 0,2 2-1 0,-2-2 0 0,1 0 1 0,0 2-1 16,0-3 1-16,0 2 0 0,-1-2 0 0,2 5 0 0,3-5 0 0,-4 3-1 15,0 1 0-15,0-4 1 0,5 4 0 0,-6-1 0 0,7 1 0 0,-7-3 0 0,6 2 0 16,-5 1 0-16,5 0 0 0,-5-1 0 0,4 0 0 0,-4 3 0 0,5-2 0 15,0-1 1-15,-6 1 0 0,6 2 0 0,0-2 0 0,-5-1 0 0,4 3 0 16,-3-2 0-16,3 2 1 0,-3-3 0 0,3 4 2 0,-4-1 2 0,0 0 1 16,4 0 2-16,-3 1 1 0,-2 2 0 0,1-3 0 0,0 3 0 0,0 3 1 15,0-3 0-15,0 2 3 0,0 2 1 0,0-2 2 0,-5 4 2 0,4-1-1 0,2 1-1 16,-6 1-2-16,4 2-1 0,-4-1 0 0,5 3-1 0,0-2 0 0,-5 4 0 16,0-2-1-16,5 3 1 0,-5 0-3 0,5-1-3 0,-5 4-2 0,0-1-2 0,5 3-2 15,-5 1-1-15,5 1-1 0,-5 4 0 0,0 3 2 0,4-1 0 0,-4 3 1 16,0 4-1-16,5 1 0 0,-5 1 0 0,5 3-1 0,-5 1 1 0,0 2-1 15,5 2-1-15,-5 0 2 0,5 2 2 0,-5 4 0 0,5-4-1 0,-5 4-1 16,5 0-1-16,-5-1-1 0,4 0 0 0,2-2 0 0,-1 3 0 0,-1-1 2 16,1-2 1-16,0 1 3 0,5 0 1 0,-5-2 2 0,4-2 1 0,-3 3 2 0,3-3 2 15,1 0 2-15,-5 1 2 0,5-5 3 0,-1 4 2 0,1-3 4 0,0 1 4 16,0-4 2-16,0 4-1 0,-1-5 1 0,1 2 0 0,-1-1 0 0,1 1-2 16,5-3 2-16,-5 0 0 0,0-3 1 0,0 2-1 0,-1-2-1 0,6-3 1 0,-5 3-5 15,0-3-4-15,4 1 0 0,-4-1-1 0,0-3-1 0,5 3-2 0,-6-4-1 16,6 1-2-16,-5-3-2 0,-1 1-2 0,6 0-3 0,-5-3-1 0,-1 0-2 15,1 0-1-15,5-3 0 0,-6-3-1 0,1 4-1 0,5-4-1 0,-5-2 0 16,-1 2 0-16,6-1-1 0,-5-6 1 0,0 3 1 0,4-4 0 0,-4 0 0 16,0 1 2-16,0-3 0 0,0-1 0 0,-1 0 2 0,1-2 0 0,-1-3 0 0,2 0 0 15,-7 0 0-15,6-2 0 0,0-1 0 0,-5-1 0 0,4 2-1 0,-3-4 0 16,3 1-1-16,-4-1-1 0,0-2-1 0,5 0 0 0,-5-1 0 0,0 2-1 0,-1-2 0 16,2-2-1-16,-6 3-1 0,4-3-1 0,1 3-2 0,-5-3-5 0,0 0-4 15,5 0-7-15,-5 0-7 0,5-3-9 0,-5 3-11 0,0 0-11 0,5-3-12 16,-5 1-13-16,0-2-10 0,0-1-10 0,5 2-15 0,-5-2-15 0,0-1-22 15,0-2-22-15,0 2 0 0,0-1 3 0,-5-5 9 0,5 4 7 0,0 0 12 16,0-3 11-16,0 2 12 0,-5-1 12 0</inkml:trace>
  <inkml:trace contextRef="#ctx0" brushRef="#br0" timeOffset="33954.14">9940 9531 0 0,'-5'5'56'0,"0"-1"74"0,5 1 1 0,-5-2 1 15,1-1-1-15,4 1 1 0,-6 0-1 0,6-3 1 0,-4 3-1 0,4-3 0 16,0 0 0-16,0 0-38 0,0 0-47 0,0 0-22 0,0 0-18 0,4 2-3 15,-4-2 1-15,6 0 0 0,-2 0 0 0,1 0 1 0,0 0 0 0,0 0 1 16,0 0 2-16,-1 0-1 0,2 0 0 0,3 0 1 0,-4 0-1 0,0 0 1 0,4 0-1 16,-3 3-1-16,3 0-2 0,-3-3 0 0,3 6 0 0,-4-4 1 0,5 1 0 15,0 3 1-15,-6-1 1 0,6 0 2 0,0 3 2 0,0-2 0 0,-1 2 2 0,1 3 0 16,5-3 2-16,-5 1 1 0,-1 1 2 0,6 2 1 0,-5-1 1 0,5-1 2 16,0-1 0-16,-2 2 0 0,8-3 1 0,-7 3-1 0,6-5 1 0,-6 2-2 15,6 0 0-15,-1-2 1 0,1-1 2 0,-1 1 2 0,1-3 1 0,0-1 1 16,-1-2-1-16,0 0-1 0,1-5-2 0,0 2 0 0,-5-5-3 0,4 2 0 0,0-5-3 15,-4 0 0-15,0-5 0 0,4 2-3 0,-4-5-3 0,0 0-3 0,-1 0-4 16,-4-4-3-16,4-2-2 0,-4 1-7 0,0-3-5 0,0-1-14 0,-6-3-16 0,2 1-21 16,-1-2-25-16,-1-1-25 0,-4-1-25 0,-4-1-24 0,-1-4-21 15,-1 1-5-15,-3-3-1 0,-1-3 1 0,-5-3 1 0,1-2 5 0,-1-4 6 16,1-2 12-16,-6-5 16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57:14.305"/>
    </inkml:context>
    <inkml:brush xml:id="br0">
      <inkml:brushProperty name="width" value="0.05292" units="cm"/>
      <inkml:brushProperty name="height" value="0.05292" units="cm"/>
      <inkml:brushProperty name="color" value="#FF0000"/>
    </inkml:brush>
  </inkml:definitions>
  <inkml:trace contextRef="#ctx0" brushRef="#br0">15444 2965 50 0,'-4'-6'89'0,"-1"3"-1"0,0-2 1 0,0 0-1 0,-4-1 2 16,3 1-1-16,2-1 1 0,-1 0 0 0,0 1 0 0,0 0-30 0,0-1-37 0,0 0-12 16,-4 1-8-16,4-1-2 0,0 3 1 0,-5-2 0 0,5-1-1 0,-4 1 0 15,3 2 0-15,-3-2 0 0,4-1-1 0,-5 4 1 0,0-4-1 0,1 3 1 16,-1 0 1-16,0-2-1 0,-4 2 1 0,3 0 0 0,1 1 1 0,-4-4 1 0,4 4 0 15,0-1 1-15,-4-3 0 0,-1 4 0 0,6-1-1 0,-6 0 0 0,0 0 1 16,0 3-1-16,1-2 2 0,-1-1-1 0,0 3-1 0,1-2 0 0,-6 2 0 0,5-4 0 16,1 4-2-16,-6 0 1 0,6 0-1 0,0 4 0 0,-7-4 1 0,7 2-1 15,0-2 1-15,-6 3-2 0,5-1-1 0,-5-2 1 0,6 3 0 0,-1 0 0 16,-4 2-1-16,-1-3 1 0,6 2 0 0,-6 1-1 0,1-1-1 0,4 0 1 0,-4 2-1 16,-2-1 1-16,2 1 1 0,4 0-1 0,-4-1 0 0,0 1 1 15,-1-1-1-15,0 4 0 0,1-4 0 0,-1 3 0 0,6-3-1 0,-6 4 0 0,6-1 2 16,-6 0 0-16,1 0 0 0,4 1 0 0,0-1-1 0,-4 0 1 0,4 1 0 0,0 1 0 15,1-1-1-15,-1 1 1 0,0-1-1 0,1 2 1 0,4-3 0 0,0 3 0 16,-5 0-1-16,5-2 0 0,1-1-1 0,4 0 0 0,-5 3 1 0,6-3-1 16,-6 0 0-16,5-2 0 0,0 2 0 0,0 1 0 0,5-4 0 0,-5 3 1 0,5-2-1 15,-4 2 0-15,4-3 0 0,0 1 0 0,0 2 1 0,0-2 0 0,0-1 0 16,4 0 0-16,-4 4 0 0,5-4 0 0,-5 0 0 0,5 1 0 0,0 0 0 0,0-1 0 16,-1 4 0-16,2-4 0 0,-2 0 1 0,1 1-1 0,5 0 0 0,-5 1 0 15,5-1 0-15,-6 2 0 0,7-2 0 0,-7-1 0 0,6 4 1 0,0-4 0 16,0 4 0-16,-6-1 0 0,11-3 0 0,-10 3 0 0,9 1 0 0,-4-4 0 15,0 3 0-15,0 0 1 0,0 1 0 0,-1-4-1 0,6 4 0 0,-5-4-1 0,-1 3 0 16,6 1 0-16,-5-3-1 0,5 1 0 0,-6-1 1 0,6-1 0 0,-5 4 0 16,5-4-1-16,-6 0 0 0,6 1 0 0,-5-1 0 0,5 1 0 0,-1-1 1 0,1 1-1 15,-1-3 1-15,-4 2 0 0,9 1 0 0,-4 0 0 0,0-3 0 0,0 1-1 16,-1 2 0-16,1-3 1 0,0 2 0 0,4 1-1 0,-4 0 1 0,0-1 0 16,-1-2-1-16,0 2 0 0,6 0 2 0,-5 1-2 0,-1-1 1 0,1 1-1 15,0-1 2-15,5 1-1 0,-6-1 0 0,0 1 0 0,7 0 0 0,-7-1 0 0,6 0 0 16,-6 1 0-16,6-1 1 0,-1 1-1 0,-4-1 0 0,4 1 1 0,1 0-1 0,-1-4 1 15,-4 3-1-15,5-2 0 0,-1 0 1 0,1 3-1 0,-1-4 0 16,0 1 1-16,2 0-1 0,-2-1 0 0,0 2 0 0,1-4-1 0,-1 2 1 0,1-2-1 16,0 3 0-16,-1-3 0 0,0 0 0 0,1 0 1 0,0 0-1 0,-1 0 1 15,1-3-1-15,4 3 2 0,-4-2-1 0,-1 2 1 0,1-4 0 0,-1 2-1 0,1-1 0 16,4 0 1-16,-4 1 0 0,0-4 1 0,-1 3-1 0,0 0 0 0,1-2-1 16,5 3 1-16,-6-4-1 0,0 0-1 0,1 1 1 0,-5-1-1 0,4 1 2 15,1-1-1-15,-1 1 1 0,-4 0-2 0,5-1 0 0,-6-3 0 0,6 4 0 0,-6 0 1 16,1-4 1-16,0 4-1 0,0-1 1 0,-1-2-1 0,0 3 1 0,1-4 0 15,-5 4 0-15,5-3 0 0,0-1 0 0,-6 2 2 0,1-3 2 0,5 3 0 0,-6-4 2 16,1 2 1-16,0-2-1 0,-1 1 2 0,1-1 2 0,0-3 1 0,0 3 1 16,-6-3 1-16,2 0 0 0,-1 0 1 0,-1-2-1 0,2 0 0 0,-2-1 0 15,-4 1 0-15,0-1-2 0,0-3 1 0,0 4-1 0,-4-3-1 0,-2 0 1 0,2 0-1 16,-1-1 0-16,-5 1-1 0,5 0 0 0,-10 0-1 0,5-3 0 0,-4 3 0 16,-1-1-1-16,1 1 0 0,-1 3 0 0,-5-4-1 0,1 4-2 0,-5-1 0 15,4 4-3-15,-5-1-1 0,-4 3-4 0,0 3-8 0,0-1-11 0,-6 1-12 0,-4 5-12 16,0 1-31-16,0 2-37 0,-10 2-8 0,0 1-2 0,0 3 0 0,-9-1 1 15,-1 1 0-15,0 0 0 0,-4-1 2 0,-5 0 2 0,-1 3 9 0,1-2 82 16</inkml:trace>
  <inkml:trace contextRef="#ctx0" brushRef="#br0" timeOffset="1480.99">17350 2946 0 0,'0'-6'2'0,"0"-3"97"0,0 4 1 0,0 0 1 15,0-1 0-15,0 0 1 0,0 1 2 0,0 2 0 0,-5-2 3 0,5-1 0 0,0 3 2 16,-5-2-34-16,5 3-42 0,0-2-14 0,0-1-5 0,-5 2-2 0,5 1 2 16,-5-1-1-16,0-3 0 0,5 4-1 0,-5-1-1 0,1 0-2 0,-2-3-1 0,2 4-1 15,-6-1-1-15,5 0-1 0,-4 0-1 0,3 1 1 0,-3 0-1 0,-1-2-1 16,1 2 0-16,-2-1-1 0,1-3 0 0,1 4-1 0,-1 2 0 0,1-3 0 0,-1 0 1 15,-5 0-1-15,5 3 0 0,1-2 0 0,-6 2-1 0,5 0-1 0,-5 0 1 16,1 0 0-16,-1 0 0 0,5 0-1 0,-5 0 1 0,-4 0 0 0,4 2 0 0,1-2 0 16,-1 3-1-16,-4 0 0 0,4 0 1 0,-5-1 0 0,6 0 0 0,-6 2 0 15,1 1 1-15,4-1 0 0,-5 0 0 0,1 2-1 0,-1-1 0 0,1-2 0 16,0 3 0-16,4-1 1 0,-5 1-1 0,0-1 0 0,6 1-1 0,-6 0 1 16,5-1 1-16,1 0-2 0,-1 1 1 0,1-1-1 0,4 1-1 0,-5 0 1 0,5-1 0 15,1 0 0-15,-1 1 0 0,0 0 1 0,0-1-1 0,0 1 1 0,6-1-1 16,-6-3 1-16,5 4-1 0,0 0 0 0,1-1 0 0,-2 0 0 0,2 1 1 0,-1-1 0 15,-1-2 0-15,6 2-1 0,-4 2 0 0,4-2 0 0,0 0 0 0,-5 4-1 16,5-4 1-16,0 0 0 0,0 1 0 0,0 2-1 0,0-3 0 0,5 4 1 16,-5-1-1-16,4 0 1 0,-4 0 0 0,6 1 0 0,-1-4 0 0,-5 4 0 0,4 1 0 15,6-1 1-15,-5-1-1 0,0 0 1 0,0 3 1 0,0-3-1 0,5 0 1 16,-6 4 0-16,6-4-1 0,-5 0 1 0,5 3-1 0,-5-3 0 0,4 4 1 16,1-2-1-16,0 2 1 0,0-5 0 0,4 5 0 0,-4-1 0 0,5 0 0 0,-6-1 0 15,6 4 0-15,0-3 1 0,0 0 0 0,4 0-1 0,-4 0 1 0,-1 0 1 16,6 0-1-16,-1 0 0 0,-4 0-1 0,5 0 0 0,0 0-1 0,-1 0 0 15,0 0 0-15,6-3-1 0,-6 3 1 0,1-2-1 0,5 2 0 0,-1-2 0 0,-5-2-1 16,6 1 0-16,-1 1-1 0,1-1 1 0,-1 0 1 0,1 0 0 0,-1 1 0 0,5-4 0 16,-4 3 1-16,3-2 0 0,2-1 1 0,-5 3 0 0,4-2 0 0,0 0 0 15,5-1-1-15,-5-2 1 0,1 2 0 0,4-2-1 0,-5 0 1 0,1 2-1 16,4-5 0-16,-5 3 0 0,1 0-1 0,4-3 0 0,-5 0 0 0,0 0 0 0,-4 0 0 16,4 0 0-16,0-3 0 0,-4 0 2 0,4 3 0 0,-5-2 0 0,1-1 1 15,5-3 0-15,-6 3 0 0,1 1 1 0,-6-4 0 0,5 1 1 0,1 0 1 0,-6-1 2 16,0 0-1-16,1 1 2 0,0-3 0 0,-1 2 0 0,1-2 2 0,-5-3 2 15,4 3 2-15,-4-3 2 0,-1 2 1 0,1-4 0 0,0 2 2 0,-6-3 2 16,6 0 1-16,-5-2 3 0,-1-1 2 0,1-1 3 0,0 1 3 0,-5-3 3 0,0-2 2 16,0 3 1-16,0-3-1 0,-5 0 1 0,0 0 0 0,0 0-2 0,0-3-1 15,-5 4-3-15,-5-1-3 0,5-3-4 0,-5 3-3 0,0-3-4 0,-4 0-3 16,0 0-5-16,-1 1-3 0,-5 0-5 0,0-2-4 0,-4 4-5 0,-5 0-6 0,5 4-11 16,-11-2-11-16,1 3-13 0,-5 4-14 0,-5-1-13 0,0 6-14 0,-5-1-33 15,-5 7-39-15,-4 2-8 0,-5 2-2 0,-11 7 1 0,1-1 2 0,-5 3 4 16,-5 3 3-16,-10 2 11 0,0 1 12 0,-5 2 13 0,-10 3 71 0</inkml:trace>
  <inkml:trace contextRef="#ctx0" brushRef="#br0" timeOffset="9313.5">5612 4269 13 0,'-5'0'71'0,"0"0"-1"0,5 0 2 16,-4 4 0-16,-1-4 0 0,5 0 0 0,-6 0-1 0,2 0-8 0,4 0-11 0,0 2-16 15,-5-2-17-15,5 0-8 0,-5 0-5 0,0 0-4 0,5 0-2 0,0 0-5 16,-5 0-3-16,0 0-4 0,0 0-3 0,5 0-1 0,-4 0-1 0,-1 0 0 15,5 0 0-15,0 0-1 0,-5 0 0 0,0 0 0 0,0 0 1 0,0 0 2 16,5-2 2-16,-5 2 3 0,5 0 3 0,-4 0 5 0,4 0 3 0,-6-4 2 16,6 4-1-16,-5-2 1 0,5 2 0 0,0 0 0 0,-4-3 0 0,4 3 0 15,0-3-1-15,0 3 1 0,-5-2 0 0,5 2 1 0,0 0-1 0,-5-3 4 16,5 3 3-16,0-3 3 0,0 3 4 0,0-3 2 0,-5 3 2 0,5 0 2 16,0-3 3-16,0 1 0 0,-5 2 3 0,5-3-2 0,0 3 1 0,-5-2-1 0,5-2 1 15,-5 4-3-15,5-2-3 0,0 2-2 0,-4-3-3 0,4 0-1 0,-6 3 0 16,6-2-1-16,-4 2-1 0,4-3-1 0,0 0-1 0,0 3 0 0,0 0 1 15,-5-3 0-15,5 1 0 0,0 2 1 0,0 0-2 0,0 0 0 0,0 0-2 0,0 0-1 16,0 0-2-16,0 0-1 0,0 0-1 0,0 0-2 0,0-3 0 0,0 3 0 16,0-3-2-16,5 3 0 0,-5 0-2 0,4 0 0 0,2-3-1 0,-6 3 1 15,4 0 0-15,1 0 0 0,0 0 1 0,0 0 0 0,0 0 0 0,0 0 1 0,4 0-2 16,-4 0 1-16,1 0-1 0,-2 0 1 0,1 0 0 0,5 0-1 0,-5 0 1 16,5 0-1-16,-6 0 0 0,6 0 1 0,-5 3 0 0,5-3-1 0,-5 3 1 15,5-3 0-15,-1 3 0 0,-4-3 1 0,5 2-1 0,0-2 0 0,-5 3 0 0,5 0 0 16,-1 0 0-16,1-3 0 0,-1 2 1 0,1 1-2 0,1 0 1 0,-2-3-1 15,1 2 1-15,-1 2-1 0,1-2 0 0,0 1 1 0,0-3 0 0,4 2 1 16,-4-2-1-16,0 3-1 0,4-3 0 0,-3 3 1 0,-2-3 1 0,6 3 0 16,-1-3 0-16,-4 0 0 0,5 0 1 0,-6 3 0 0,6-3 0 0,-5 0 1 0,5 0-1 15,-6 0 0-15,6 0 1 0,-5 0 0 0,-1 0 1 0,6 0-1 0,-5 0 0 0,0 0 0 16,0 0 0-16,4 0-1 0,-4 0 1 0,0 0 0 0,0 0-1 0,-1 0 0 16,1 0-1-16,0 2 1 0,0-2-1 0,0 0 0 0,-6 0 0 0,6 0 0 15,0 0 0-15,0 0 0 0,-6 0-1 0,6 3 1 0,0-3-1 0,0 0 0 16,-6 0 0-16,7 3 0 0,-7-3-1 0,6 2 2 0,0-2 0 0,-5 0 0 15,4 4 0-15,1-4 0 0,-5 0-1 0,5 2 0 0,-5-2 1 0,5 3-1 0,-1-3 0 16,-3 3 0-16,3-3 1 0,-4 0-1 0,0 2 1 0,5-2-1 0,-5 0 0 16,4 0 0-16,-4 3-1 0,0-3 1 0,0 0 0 0,5 0 0 0,-6 0 1 0,2 3-1 15,-2-3 1-15,1 0-1 0,0 0 0 0,0 0 1 0,0 0-1 0,0 0 0 16,0 0 0-16,0 0 0 0,-1 0 1 0,2 0-1 0,-6 0 0 0,4 0 0 16,1 0 0-16,-5 0 0 0,5 0 1 0,-5 0 0 0,5 0 0 0,0 2 0 0,-5-2 0 15,4 0 0-15,-4 0 0 0,0 0 0 0,0 0 0 0,6 0 0 0,-6 0 0 16,0 0 1-16,0 0 0 0,4 0 1 0,-4 0 1 0,0 0 4 0,0 0 1 15,0 0 3-15,0 0 1 0,0 0 0 0,0 0 2 0,0 0-1 0,0 0 0 0,0 0 0 16,0 0 1-16,0 0-1 0,0 0 0 0,0 0-2 0,0 0-2 0,0 0-4 16,-4 0-2-16,-2 0-5 0,6 0-7 0,-4 3-7 0,4-3-6 0,-5 0-6 15,0 0-7-15,5 3-14 0,-5-3-16 0,0 0-24 0,1 3-26 0,-2-3-5 16,2 0-2-16,-1 0 1 0,0 0 0 0,0 0 5 0,0-3 3 0,0 3 6 16,0-3 6-16</inkml:trace>
  <inkml:trace contextRef="#ctx0" brushRef="#br0" timeOffset="11443.74">7117 4190 0 0,'0'0'55'0,"0"0"50"16,0 0 2-16,0 0 1 0,-6 0 1 0,6 0 2 0,0 0 2 0,0 0 0 16,-4 0 2-16,4 0-7 0,-5 0-9 0,5 0-32 0,0 0-38 0,0 0-11 15,0 0-7-15,0 0-2 0,0 0-1 0,0 0-3 0,0 0-2 0,0 0-1 16,0 0-1-16,5 0-1 0,-5 2-2 0,4-2 0 0,2 4 0 0,-2-2 0 16,-4-2 1-16,5 3 0 0,5-3 0 0,-5 3 1 0,0-3-1 0,0 2 1 0,0-2 0 15,5 3 0-15,-6-3 0 0,1 3 0 0,5-3 0 0,-1 3 0 0,-3-3 0 16,3 0 0-16,1 2 0 0,-1-2-1 0,2 0 1 0,-1 3 0 0,-1-3-1 15,1 0 0-15,0 3 1 0,-1-3 0 0,6 3-1 0,-5-3 1 0,-1 0-1 0,6 0 0 16,-5 2 1-16,5-2-1 0,-6 3 1 0,6-3 0 0,-5 0-1 0,5 3 1 16,-6-3 0-16,1 0 1 0,5 2-1 0,-6-2 1 0,6 0 0 0,-5 4 0 15,-1-4 1-15,6 0 0 0,-5 2 1 0,0-2 0 0,4 0 1 0,-4 0 0 16,0 0 1-16,5 3-1 0,-6-3 2 0,1 0-1 0,0 0 1 0,4 0 1 0,-3 0-1 16,-1 0 1-16,-1 0-1 0,1 0 1 0,-1 0-2 0,1 0 0 0,0 0 0 15,0 0-1-15,0 0-1 0,-1 0 0 0,-3 0 0 0,3 0-1 0,-4 0 1 16,5 0-2-16,-6 0 0 0,2 0 0 0,-2 0 0 0,1 0-1 0,0 0 0 0,0 0 1 15,-5 0 0-15,0 0 0 0,5 0 0 0,-5 0 0 0,0 0-1 0,0 0 0 16,0 0 1-16,0 0-1 0,0 0 1 0,0 0 0 0,0 0 0 0,0 0 0 16,0 0 1-16,0 0-1 0,0 0 0 0,0 0-1 0,0 0-3 0,0 0-4 15,0 0-6-15,0 0-7 0,0 0-10 0,0 0-10 0,-5 0-11 0,5 0-30 16,0 2-32-16,-5 1-8 0,0 0-1 0,5-3-1 0,-5 3 0 0,1-3 2 16,-2-3 2-16,2 3 5 0,-1-3 5 0</inkml:trace>
  <inkml:trace contextRef="#ctx0" brushRef="#br0" timeOffset="13847.03">8015 4204 11 0,'0'0'89'0,"0"0"1"0,0 0 1 0,-4 0-1 0,4 0 0 0,0-3 1 0,-6 3 0 16,6 0 1-16,-4 0-1 0,4 0-21 0,0-3-28 0,0 3-18 0,-5 0-16 0,5 0-3 16,0 0-3-16,0 0 0 0,-5 0 0 0,5 0 0 0,0 0 2 0,-5-2-1 15,5 2 0-15,0 0 1 0,0 0 0 0,0 0 1 0,-5 0 2 0,5 0 0 16,0 0 0-16,-5-4 1 0,5 4 0 0,0 0 2 0,0 0 1 0,0 0 0 16,-5-2 1-16,5 2-1 0,0 0 1 0,0 0-1 0,0 0-1 0,0 0-2 15,0 0 0-15,0 0-1 0,0 0-2 0,0 0-1 0,0 0 0 0,0 0-2 16,0 0-1-16,0 0-1 0,0 0-1 0,0 0-1 0,0 0 1 0,0 0-1 0,0 0 1 15,0 0-1-15,0 2 1 0,0-2 0 0,0 4 0 0,0-2 0 0,0 1 1 16,0 2 0-16,0-2 0 0,-5 3 0 0,5-1 0 0,0 1 0 0,0-1 0 0,0 0 0 16,0 4 0-16,0-1 1 0,0 0 0 0,0 0 0 0,0 1-1 0,0-1 0 15,0 3 1-15,-4-2-1 0,4 1 0 0,0-1 1 0,0-1-1 0,0 0 1 16,0 3-1-16,0-2 1 0,0-1-1 0,0 0-1 0,0 0 0 0,0 0 1 0,4 0 1 16,-4 0 0-16,0-2 0 0,0 3-1 0,0-4 0 0,0 3 0 0,0-3 1 15,5 4-1-15,-5-4 1 0,0 1-1 0,0-1 1 0,0 1-1 0,5-4 1 16,-5 4-1-16,0 0 0 0,0-4 0 0,5 4 0 0,-5-3 0 0,0-1 0 0,5 1-1 15,-5 3 1-15,0-4 0 0,5 1 0 0,-5 0 0 0,0-1 0 0,5-2 0 16,-5 4 0-16,5 0 0 0,-5-4 0 0,0 4 0 0,4-2 0 0,-4 1 0 16,6 0 0-16,-6 0 1 0,4-3 0 0,-4 2-1 0,5 1 1 0,-5-3-1 15,0 3 1-15,5-3-1 0,-5 0 0 0,5 3 0 0,-5-3 1 0,0 0-1 16,5 2 0-16,-5-2 1 0,0 0-1 0,0 0 1 0,0 0 0 0,5-2-1 0,0 2 0 16,-5 0 1-16,4 0 0 0,-4-3 2 0,0 0-1 0,5 3 1 0,-5-3 0 15,5 1 0-15,-5-1 2 0,5 0-2 0,-5 0 1 0,0 1 0 0,5-4-2 16,-5 4 1-16,5-2 1 0,0-1-1 0,-5 2 0 0,4-2-1 0,-4-1 0 15,6 1-1-15,-6-1-1 0,5 1 0 0,-1 0 0 0,-4-1 0 0,5 0 1 0,0 1-1 16,-5-1 0-16,5 1 0 0,0-4 1 0,0 4-1 0,-5-3 0 0,5 3 0 16,-1-1 0-16,2-3 0 0,-2 4 1 0,1-3-1 0,0 2 1 0,0-2-2 15,0 3 1-15,-1-1-1 0,2-2 2 0,-2 3-2 0,1-4 1 0,1 4 0 16,-2-1 0-16,1-2 0 0,0 3 0 0,5-1 0 0,-6 1 0 0,2-1 0 0,-2 0-1 16,1 1 1-16,5-1 0 0,-5 4 0 0,-1-4 0 0,2 1 0 0,-2 2 0 15,7-3 0-15,-7 4-1 0,1-4 1 0,0 4 0 0,0-1 0 0,4 0 0 16,-3-3 0-16,-2 4 0 0,1 2-1 0,0-3 1 0,5 1 0 0,-5-2 0 0,0 2 0 15,-1 2-1-15,2-3 1 0,3 3-1 0,-4-3 1 0,0 3-1 0,0-2 0 16,-1 2 0-16,7 0 1 0,-7 0-1 0,2 0 0 0,-2 0 1 0,1 0-1 16,0 0 0-16,5 0 0 0,-6 2 1 0,2-2-1 0,-2 3 0 0,1 0 1 0,0-3 0 15,0 2 0-15,-5 2 0 0,5 1 0 0,-1-3 0 0,2 1 0 0,-1 3 0 16,-1-3 0-16,-4 2 0 0,6 0 0 0,-2 1 0 0,-4 0 1 0,5-1-1 16,-5 3 1-16,5-2 0 0,-5 0 0 0,5 2 0 0,-5-3 1 0,0 4 0 15,5-2 0-15,-5-1 1 0,0 2-1 0,0-3 1 0,0 4-1 0,0-1 1 0,0-2 0 16,0-1 0-16,0 3 0 0,0-2 0 0,0-1-1 0,0 1 1 0,0 0-1 15,0-1 0-15,0 1 0 0,0-4-1 0,0 4 1 0,0-4 0 0,0 1 0 16,0-3 1-16,0 5-2 0,0-5 0 0,0 4 0 0,0-4 1 0,0 0 1 16,0 0 2-16,0 0 0 0,0 0 2 0,0 0 2 0,0 0 3 0,0 0 0 15,0 0 2-15,0 0 1 0,0 0-1 0,0 0 0 0,0 0 1 0,0 0 0 0,0 0 0 16,0 0-2-16,0-4-1 0,0-1-2 0,0 2-1 0,0-2-3 0,4 2-1 16,-4-2-3-16,0-1-1 0,6 0 0 0,-6 1-1 0,4-3 0 0,1 2-1 15,-5 1 1-15,5-3-1 0,0 0 1 0,0 2-1 0,0-3 1 0,0 1 0 0,-1 0 0 16,1 3-1-16,1-3 1 0,-2-1-1 0,6 1 0 0,-5 2 0 0,5-2 0 15,-5 0 0-15,4 3 0 0,-4-3 1 0,5-1-1 0,0 4 1 0,0-4-1 16,-6 4 0-16,6-4 0 0,0 4 0 0,0 0 0 0,-1-1 0 0,1 1 1 0,0-1 0 16,0 3-1-16,0-2 1 0,-1 2 0 0,1 1-1 0,0-4 1 0,0 4-1 15,0-2 1-15,-1 4-1 0,1-3 1 0,0 3-1 0,-1-2 1 0,1 2-1 16,0 0 0-16,0 0 1 0,0 0 0 0,-1 2 0 0,1-2 0 0,5 3 0 0,-6 1 0 16,1-2 1-16,0 0-1 0,4 2 1 0,-4-2 0 0,1 4-1 0,3-4 1 15,-4 1-1-15,0 3 0 0,4-4 1 0,-4 1-1 0,0 0 0 0,5 0-1 16,-6-1 1-16,1 1 0 0,5 0-1 0,-6-1 1 0,1-2 0 0,0 4 0 15,-1-4 1-15,1 2-1 0,0-2 1 0,0 0 0 0,0 0 0 0,-1 0 1 16,1 0 0-16,0-2 0 0,0 2 1 0,-6-4 1 0,6 4-1 0,0-2 1 0,-5-1-1 16,0 0 1-16,5 1 0 0,-5-4 0 0,-1 3 0 0,6 1 0 0,-5-4-1 15,0 1-1-15,0 2 1 0,0-2-1 0,-1-1 0 0,2 0 0 0,-2 1 0 16,1-1 0-16,0 1-1 0,-5-3-1 0,5 3-2 0,0-1-10 0,-5 0-10 0,5-2-10 16,-5 2-10-16,0 1-25 0,0-1-27 0,0 1-17 0,0-3-16 0,-5 3-4 15,5-5-1-15,-5 6 0 0,0-2 1 0,0-2 1 0,-4 2 1 0,3-2 10 16,-3 2 10-16</inkml:trace>
  <inkml:trace contextRef="#ctx0" brushRef="#br0" timeOffset="51147.62">4029 1711 72 0,'0'0'82'0,"0"-2"3"0,0 2 1 0,0 0 1 0,0-3-1 0,0 3 1 0,0 0 1 16,0 0-14-16,0 0-16 0,0-3-14 0,0 3-13 0,0 0-9 0,0 0-6 0,0 0-4 16,0 0-3-16,0 0-1 0,-4-2-3 0,4 2 1 0,0 0 1 0,0 0-1 15,0 0-1-15,0 0 0 0,0 0-2 0,0 0 0 0,0 0 0 0,0 0 1 0,0 0 1 16,0 0 1-16,4-3 2 0,-4 3 1 0,0 0 2 0,0 0 0 0,0 0 0 15,0 0 0-15,0 0-1 0,0 0 2 0,0 0 1 0,0 0-1 0,0 0-1 0,0 0-1 16,0 0-2-16,0 0-1 0,0 0-2 0,0 0-3 0,5-3 0 0,-5 3-1 16,0 0-1-16,0 0 0 0,0-2 0 0,0 2-1 0,5 0 0 0,-5 0 0 15,5 0 0-15,-5 0 1 0,0-4 0 0,0 4-1 0,5 0 1 0,0 0 0 0,-5 0-1 16,0 0 1-16,5 0-1 0,-5 0 1 0,4 0 0 0,2 0 0 0,-6 0 0 0,5 0 0 16,-5 0 0-16,4 0 0 0,1 0 1 0,-5 0 0 0,5 0-1 0,-5 0 1 15,5 0 0-15,0 0-1 0,0 0 1 0,0 0 0 0,-5 0-1 0,4 0 1 16,2 0-1-16,-2-2 0 0,1 2 1 0,0 0-1 0,0 0-1 0,0 0 1 0,-1 0 0 15,2 0 0-15,-2 0 1 0,1 0-2 0,1 0 1 0,-2 0-1 0,1 0 2 0,-1 0-1 16,7-3 0-16,-7 3 0 0,2 0 0 0,-2 0 0 0,6 0 1 0,-5 0-1 16,0 0-1-16,-1 0 0 0,6 0 0 0,-5 0 1 0,0 0-1 0,5 0 1 0,-5 0 0 15,0 0-1-15,4 0 1 0,-3 0-1 0,3 0 1 0,-4 0-1 0,5 0 0 16,-5 0 0-16,4 0 0 0,-4 0 1 0,5 3 0 0,-5-3 0 0,5 0-1 16,0 0 0-16,-5 0 1 0,5 0-1 0,-1 0 1 0,-4 0 0 0,5 0-1 0,0 0 0 15,-1 0 0-15,1 0 1 0,-1 0 0 0,1 0 1 0,1 0-1 0,-7-3-1 16,6 3 1-16,0 0 0 0,0 0 0 0,-1-3 0 0,1 3 0 0,0 0 1 0,4 0 0 15,-4-2 0-15,0 2 0 0,0-3-2 0,0 3 0 0,-1 0-1 0,6-3 1 0,-5 3 0 16,0 0 2-16,-1-3 0 0,6 3 0 0,-5 0 0 0,-1 0 0 0,1-3-1 16,5 3-1-16,-6 0 1 0,1 0 1 0,5-2 0 0,-5 2 1 0,-1 0 0 15,6 0 0-15,-5 0-1 0,5 0 0 0,-6 0 0 0,6 0-1 0,-5 0 0 0,5 0 0 16,-1 0 1-16,-4 0-1 0,5 0 0 0,-1 0 0 0,-4 0-1 0,4 0 0 16,-4 2 1-16,5-2-1 0,0 0 0 0,0 0 0 0,-6 0 1 0,6 0-1 0,-1 3 1 15,-4-3-1-15,5 0 1 0,-1 0-1 0,1 0 1 0,-5 0 0 0,5 0 0 16,-1 3 0-16,1-3 0 0,0 0 1 0,0 0-1 0,-1 0-1 0,0 0 1 15,1 3 0-15,0-3 0 0,-1 0 1 0,1 3-1 0,0-3 0 0,4 0 0 0,-4 2 0 16,0-2 0-16,-1 0 1 0,6 3 0 0,-5-3-1 0,-1 0 1 0,6 3 1 0,-6-3-1 16,1 2 0-16,5-2-1 0,-6 0 1 0,6 4 0 0,-6-4 0 0,6 0-1 15,-6 2 1-15,6-2 0 0,0 0-1 0,-6 3 0 0,6-3-1 0,-5 0 1 0,4 0 0 16,-4 3 1-16,4-3 0 0,-4 0 0 0,4 2 0 0,-4-2 0 0,5 0 1 16,-6 0 0-16,6 3 0 0,-6-3 1 0,6 0-1 0,-1 0 1 0,-4 0 2 0,5 3-1 15,-1-3-2-15,-4 0 0 0,5 0 1 0,-1 2-1 0,0-2 1 0,1 0-1 16,0 3 0-16,-1-3 0 0,1 0 0 0,-1 0-1 0,1 3 0 0,-1-3-1 15,1 0 0-15,-1 0 0 0,6 0 1 0,-6 0-1 0,1 0 0 0,-1 0 0 0,1 3-1 16,0-3 0-16,4 0 1 0,-5 0-1 0,1 0 0 0,0 0 0 0,4 0 2 16,-4 0-1-16,-1 0 0 0,5 0 0 0,-4 0 0 0,4 0 0 0,0 0 1 0,-3 0-1 15,3 0 1-15,0 0 1 0,0 0 1 0,-4 0-1 0,5 0 0 0,-1 0 0 0,1 0 0 16,-1 0 0-16,0 0 3 0,0 0 0 0,1 0 2 0,-1 0 1 0,1 0 2 16,-1-3 1-16,1 3-1 0,-1 0 2 0,1 0-1 0,-1 0 2 0,1 0 1 15,-1 0-1-15,-4-3 2 0,9 3-1 0,-5-3 0 0,1 3-1 0,-1 0 0 0,1-2-1 16,4 2 0-16,-5-3-1 0,0 3-1 0,1-3 0 0,5 3-2 0,-6-2 1 15,0 2-1-15,6-3 1 0,-6 3-1 0,1-3 0 0,-1 3 0 0,1-2-2 0,-1-2 1 16,0 4-2-16,0-2 0 0,1-1 1 0,-1 3-1 0,-4-3 1 0,4 3-2 0,0-2 1 16,-3 2-2-16,3-3 1 0,0 0-1 0,-4 3 1 0,4-3 0 0,-5 3-1 15,6-3 0-15,-6 3-1 0,1-2 0 0,5 2 0 0,-6-3-1 0,0 1 1 16,1 2-1-16,-5-4 0 0,5 2 1 0,-1 2-1 0,-4-3 0 0,4 0-1 0,-4 1 0 16,0-1-1-16,-1 3 2 0,1-3-1 0,-1 0 0 0,-4 1 0 0,5-1 0 0,-5-3 0 15,-1 6 0-15,6-5 0 0,-10 2 0 0,5 1 1 0,0 2 0 0,-6-4 0 16,6 2 0-16,-5 0 0 0,0-2 0 0,-1 1 0 0,-4 3-1 0,6-2-8 0,-6-1-11 15,4 3-10-15,-4 0-11 0,0 0-9 0,-4-5-10 0,4 2-28 0,-6 0-32 0,6 0-11 16,-9 1-6-16,4-1-1 0,-5-3-1 0,0 4 0 0,1-1 0 0,-6-2 9 16,5 2 11-16,-5-2 11 0,-4-1 66 0</inkml:trace>
  <inkml:trace contextRef="#ctx0" brushRef="#br0" timeOffset="51822.63">4010 1967 0 0,'-5'0'26'0,"0"0"104"0,5-3 1 0,-5 3 1 16,1-2-1-16,-2-1 0 0,6-3-1 0,0 4 0 0,-5-2 0 0,5 0 0 0,0 0-1 15,5 2-32-15,1 2-39 0,-2-3-30 0,1 3-26 0,0-3-9 0,5 3-4 0,0-2-3 16,-1 2-1-16,1-3 0 0,0 3 0 0,-1-3 0 0,6 0 0 0,-5 3 0 16,5-2 0-16,-6 2 1 0,6-3 0 0,0 0 1 0,4 0 2 0,-4 1 3 0,0-1 4 15,-1-2 1-15,6 1 2 0,-1 2 0 0,-4-1 0 0,4-2 0 0,1 2 0 0,0 0 0 16,-1-2 1-16,6 2 0 0,-6 0-1 0,5 1 0 0,-4-2 0 0,4 2 0 16,1-1 0-16,-5 0 0 0,4 3 1 0,0-2-1 0,1 2 1 0,-1-3-1 15,0 0 1-15,6 3 1 0,-5 0 0 0,3-2 0 0,-3 2 0 0,5 0 0 16,-1 0-1-16,0-4 1 0,0 4-2 0,1 0 1 0,-1 0-1 0,5 0 1 0,-4-2 0 15,-2 2 0-15,7 0 0 0,-6 0-1 0,6 0-1 0,-1 0 1 0,-5-3-1 0,10 3 0 16,-5 0 1-16,0 0 1 0,0 0 1 0,6 0 0 0,-1-2 0 0,-5 2 0 16,10 0-1-16,-5 0 0 0,0 0 0 0,0 0 0 0,5 0 0 0,0 0 0 0,-5 0 0 15,5 0 1-15,0 0-1 0,0 2 0 0,0-2 1 0,0 0-1 0,0 0 1 16,0 0-1-16,5 0 0 0,-5 3 0 0,5-3 0 0,-6 0 0 0,6 0 0 16,0 0 1-16,-5 0-1 0,5 2 1 0,0-2 2 0,0 0-2 0,-1 0-1 0,1 0-1 15,0 0 0-15,0 4 0 0,0-4 1 0,4 0 0 0,-4 0 0 0,0 0 0 16,5 0 1-16,-5-4 0 0,4 4 1 0,-4 0-1 0,5 0-2 0,0-2 1 15,0 2 0-15,-1-3 1 0,1 3 0 0,0-2 0 0,-5-2 0 0,4 4-1 0,1-2-1 16,0 2 2-16,-5-3 1 0,4 3-1 0,1-3-2 0,-5 3 0 0,5 0 1 16,-5-2 0-16,-1 2 0 0,1 0 1 0,0 0-1 0,-5 0 0 0,0 0 1 0,5 0 0 15,-5 2 2-15,-5-2-2 0,5 3-2 0,-5 0-12 0,-5-1-14 0,5-2-36 0,-5 6-41 16,-4-3-9-16,4-1-2 0,-9 2 0 0,4 1 0 0,-10-2-1 0,1-1 1 16,-6-2-1-16,1 3 0 0,-10-3 0 0,0 0 43 0</inkml:trace>
  <inkml:trace contextRef="#ctx0" brushRef="#br0" timeOffset="57394.94">13999 10985 40 0,'-5'0'84'16,"5"0"0"-16,0 0-1 0,-5 0 1 0,0 0-1 0,5 0 0 0,-5-3-2 15,5 3-1-15,0 0-2 0,0 0-34 0,-4-3-39 0,4 3-17 0,0 0-11 16,0 0-8-16,-6-3-7 0,6 3-5 0,0-2-4 0,0 2-2 0,0-6-1 0,0 4 1 16,6-2 1-16,-6-1 5 0,0 2 4 0,4 1 12 0,-4-1 10 15,0 0 16-15,0-2 14 0,5 2 11 0,-5 0 12 0,5 1 6 0,-5-2 5 16,5 2 4-16,-5-1 1 0,0 0 2 0,5 3 0 0,-5-2-3 0,0-1-2 0,0 3-8 16,0-3-8-16,0 3-9 0,4-3-8 0,-4 3-5 0,0 0-4 0,0 0-2 15,0 0 0-15,6-3-2 0,-6 3-1 0,0 0 0 0,0 0-2 0,0 0 0 16,5 0 0-16,-5 0 0 0,4 3 0 0,-4-3 1 0,6 0-1 0,-2 3 0 0,-4-3-1 15,5 0 1-15,-5 3 0 0,5-3-1 0,0 3 1 0,-5-3 0 0,5 2 0 16,-1-2 0-16,2 3 0 0,-6-3 0 0,4 0 0 0,1 3 1 0,5-3 0 16,-5 2 0-16,0-2 1 0,0 0-1 0,-1 0 1 0,7 4 0 0,-7-4 1 15,1 0-1-15,5 0 0 0,-5 2 0 0,5-2 0 0,-6 0 1 0,6 0-1 16,-5 0-1-16,5 0 0 0,-1 0 0 0,-3 0 0 0,3 3 1 0,1-3-1 0,0 0 0 16,0 0 0-16,-6 0 1 0,6 3 0 0,0-3 0 0,0 0 0 0,4 0 0 0,-3 0 0 15,-2 0 0-15,1 0 0 0,-1 0 1 0,1-3-1 0,5 3 0 0,-5-3 0 16,-1 3 1-16,6-2-1 0,-5 2 1 0,5-4-1 0,-1 4 1 0,-4-2-1 15,5-1 1-15,-1 3 0 0,-4-3 0 0,4 1 0 0,1-1-1 0,0 3 0 16,0-3-1-16,-5 0 0 0,4 3 0 0,1-3 0 0,-1 1-2 0,1-1 1 0,0 3-1 16,-5-2 0-16,4-1 1 0,1 3-1 0,-6-3 0 0,6 3 0 0,0-3 0 15,-5 1 1-15,5 2 1 0,-6-3-1 0,6 3 1 0,-5 0 0 0,4-3 0 16,-4 3 0-16,0 0 0 0,5-2 1 0,-6 2-1 0,1 0 1 0,-1 0 0 16,1-4 0-16,0 4-1 0,0 0 0 0,0 0 0 0,-1 0 0 0,1 0 0 15,0 0 0-15,0 0 0 0,0 0-1 0,0 0 1 0,-1 4 0 0,-4-4 0 0,5 0 0 16,0 0-1-16,-6 2 0 0,7-2-1 0,-2 3 2 0,-4-3-1 0,5 3 0 15,-6-3 1-15,6 2-1 0,-5-2 1 0,0 3 0 0,5-3 0 0,-6 3-1 16,6 0 0-16,-5-3-1 0,1 2 1 0,3-2 1 0,-4 3 1 0,5-3-1 0,-6 2 0 16,6 1 0-16,-5-3-1 0,5 3 0 0,-5-3 0 0,0 3 0 0,4-3 0 15,-4 0-1-15,5 3 1 0,0-3 0 0,-5 0 0 0,5 0-1 0,-5 2 0 16,4-2 0-16,1 0 0 0,-5 0 0 0,5 0 0 0,0 0 1 0,-6 0 0 0,6 0 1 16,0 0-1-16,-6 0 0 0,6 0 0 0,-5 0 0 0,5 0-1 0,0 0 0 15,-5 0 1-15,4 0 1 0,-3 0-1 0,3 0 0 0,-4 0 0 0,0 0-1 16,5 0 1-16,-5 0 0 0,-1 0 1 0,7 0-1 0,-7 0 1 0,1 0-1 0,0 3 1 15,5-3 0-15,-5 0 1 0,0 0 0 0,-1 0 0 0,1 0 0 16,0 3 1-16,0-3 0 0,0 0 0 0,0 0-1 0,0 2 1 0,-1-2 0 0,2 0 0 16,-2 0 0-16,1 4 0 0,0-4 1 0,0 0-1 0,0 0-1 0,-1 2 1 15,2-2-1-15,-1 0 1 0,-1 0-1 0,2 0 1 0,-2 3-1 0,1-3 0 16,0 0 0-16,0 0 0 0,0 0 0 0,-1 0-1 0,2 3 0 0,-2-3 0 0,1 0 0 16,0 0 0-16,0 0-1 0,0 0 0 0,-1 0-1 0,2 0 1 0,3 0-1 15,-3 0 0-15,-2 0 1 0,1 0-1 0,0-3 1 0,0 3-1 0,4 0 0 16,-3 0 1-16,-2 0 0 0,1 0 0 0,5 0 0 0,-5 0 0 0,0-3-1 0,0 3 1 15,5 0 1-15,-5 0-1 0,-1 0 1 0,6 0-1 0,-5 0 0 0,0 0 0 16,0 0 1-16,4 0 0 0,-3 0 0 0,-2 0 0 0,6 0-1 0,-5 0 1 16,0 0 0-16,5 0-1 0,-6 0 1 0,1 0-1 0,5 0-1 0,-5 0 1 15,0 0 1-15,5 0-1 0,-6 0 0 0,2 0 0 0,3 0-1 0,-4 0 1 0,0 0 0 16,0 0-1-16,5 3 0 0,-6-3 0 0,1 0 1 0,5 0 0 0,-5 0 0 16,0 0 0-16,5 0 0 0,-6 3 0 0,2-3 0 0,-2 0 0 0,6 0 0 0,-5 0 0 15,0 0-1-15,5 3 1 0,-6-3 0 0,1 0 1 0,5 2-1 0,-5-2 0 16,0 0 1-16,4 0-2 0,-3 0 1 0,-1 3 0 0,4-3 0 0,-4 0 0 15,0 0 0-15,5 3 0 0,-5-3 0 0,5 2 0 0,-6-2 0 0,1 0 1 16,5 3-1-16,-5-3 0 0,-1 0 0 0,6 3 0 0,-5-3 0 0,5 2 0 16,-5-2 1-16,0 4-1 0,5-4 1 0,-6 2-1 0,6-2 0 0,-5 0 0 0,5 3 0 15,-5-3 0-15,5 3-1 0,-6-3 1 0,7 0 0 0,-7 2 1 0,6-2-1 16,0 0-1-16,-5 3 1 0,4-3-1 0,1 0-1 0,-5 0 1 0,5 3 2 16,-1-3-2-16,1 0 0 0,0 0 1 0,0 0 0 0,0 0 0 0,-5 0 0 15,5 0 0-15,-1 0 1 0,1 0 0 0,5 0 0 0,-11 0 0 0,11-3 1 0,-6 3 0 16,2 0 0-16,-1 0 0 0,-1 0 0 0,1-3 1 0,0 3-1 0,4 0 0 15,-4 0 0-15,0-2 0 0,-1 2-1 0,2 0 1 0,-2-3 0 0,6 3 0 16,-5 0-1-16,0-3 0 0,-1 3 0 0,1 0-1 0,-1 0 0 0,1-2 0 16,1 2 1-16,-2 0 0 0,1-4-1 0,-1 4 0 0,1 0-1 0,5-2 1 0,-6 2-1 15,1 0 1-15,0-3 0 0,-5 3 0 0,5 0 0 0,0 0 0 0,4-3 1 16,-4 3-1-16,0-2 0 0,0 2 1 0,-1 0 0 0,1-3 2 0,0 3 1 0,-1-3 1 16,2 3 0-16,3-2 0 0,-4-1 1 0,0 3-1 0,4-3 1 0,-4 3 0 15,0-3 0-15,4 1 0 0,1-2 0 0,-5 4 1 0,4-2-1 0,-4-1-2 16,5 3-1-16,0-3 0 0,-6 3-1 0,6-2 0 0,0-1 0 0,-1 3-1 15,-4-3 0-15,5 3 0 0,0-3 0 0,-1 3 0 0,0-3-2 0,1 1 1 16,0 2-1-16,-5-3 1 0,5 3-1 0,-1-2 0 0,0 2 0 0,1-3 0 0,0 0 0 16,0 3 0-16,-1 0 1 0,-4-3-1 0,5 3 0 0,0-2 0 0,-1 2 0 15,1 0 1-15,-1-3 0 0,-4 3 0 0,5 0 0 0,0-3 0 0,0 3 1 16,-2 0-1-16,-2 0 1 0,3-2 0 0,1 2-1 0,0 0 1 0,-1 0-2 0,1 0 2 16,-1-4 0-16,1 4-1 0,0 0 1 0,-1 0-1 0,-4 0 1 0,5-3-1 15,0 3 0-15,0 0 0 0,-1 0 0 0,0 0 0 0,1 0 0 0,0-2 1 16,4 2-1-16,-4 0 0 0,0 0-1 0,-1 0 0 0,1-3 1 0,0 3-1 15,-1 0 0-15,1 0 0 0,0 0 0 0,-1-3 0 0,1 3 0 0,-1 0 0 16,1 0 1-16,0 0 0 0,0 0-1 0,-1 0 2 0,1 0-1 0,0-2 1 0,-1 2 0 16,1 0 0-16,-1 0-1 0,1 0 1 0,0-3-1 0,-1 3 1 0,1 0-1 15,0 0-1-15,0 0-1 0,-1 0 1 0,1 0 1 0,0 0 0 0,4 0 0 16,-4 0 0-16,0 0 0 0,-2 0 0 0,2 0 1 0,0 0 0 0,0 0-1 0,-1 0 1 16,1 0 0-16,0 0 0 0,4 0 2 0,-4 0-2 0,0 0 1 0,-1 0-1 15,1 0-2-15,0 0 1 0,0 3 0 0,-1-3-1 0,0 0 1 0,1 0-1 16,4 0 1-16,-4 0-1 0,0 2 0 0,-5-2 1 0,9 0 1 0,-4 0-1 0,0 0-1 15,-1 0 1-15,1 0 0 0,0 0 0 0,-1 0 0 0,1 0 0 0,-1 3 0 16,1-3 0-16,0 0 0 0,0 0 0 0,-1 3 0 0,1-3-1 0,0 0 0 16,-1 2 0-16,1-2 1 0,-1 3 0 0,1-3 0 0,0 0 1 0,-1 4 0 0,1-2 0 15,0-2 0-15,-1 3 0 0,-4-3 0 0,5 0 0 0,-1 3 0 0,1-3 0 16,0 2 0-16,-5-2 0 0,5 3-1 0,-2-3 1 0,-2 0-1 0,3 3 0 16,1-3-1-16,-6 0 1 0,6 3 0 0,-5-3 0 0,5 0 1 0,-5 2-1 15,4-2-1-15,-4 0 0 0,5 3 1 0,-5-3 0 0,-1 2 0 0,6-2 0 16,-5 0 0-16,5 3 0 0,-6-3 0 0,6 0 0 0,-5 0 0 0,4 3 0 0,-4-3-1 15,4 0 0-15,-3 0 0 0,3 0 1 0,-4 0-1 0,4 0 1 0,-4 0-1 16,5 0 1-16,-6 0-1 0,6 0 0 0,-5 0 0 0,5 0 0 0,-6 0 1 16,6 0 1-16,-5-3 0 0,5 3 0 0,-1 0 0 0,-4 0 0 0,5 0 1 0,-5 0-1 15,4-3 0-15,0 3 1 0,-4 0-1 0,5 0 1 0,-5-2 0 0,4 2-1 16,-4 0 0-16,5-3 0 0,-5 3 0 0,4 0-1 0,-4-2 1 0,5 2-1 16,-5 0 0-16,4-3 1 0,-4 3-1 0,5 0 0 0,-5-3 1 0,4 3-1 15,-4 0 1-15,4-3 0 0,-3 3 0 0,2 0 0 0,-2 0-1 0,3-2 1 0,-4 2 0 16,5 0 0-16,-6 0 0 0,6-3 0 0,-5 3 0 0,5 0 0 0,-1 0 0 15,-4 0-1-15,5 0-1 0,-5 0 0 0,4 0 1 0,-4 0 0 0,5 0 0 16,-5 0 1-16,4 0-1 0,-4 0 0 0,4 0 0 0,-4 0 1 0,4 0 0 0,1 0 1 16,-5 3 1-16,5-3 3 0,-6 0 2 0,6 0 2 0,0 0 0 0,-5 0 0 15,4 0 1-15,-4 0 0 0,4 0 1 0,-3 0-1 0,-2 0 1 0,6 0-1 16,-5 0 1-16,0-3-1 0,4 3 0 0,-4 0-3 0,0 0-2 0,-1 0-2 16,1 0 0-16,0 0-1 0,0 0 0 0,0-3-1 0,-6 3-1 0,6 0 0 15,-5 0 0-15,5 0 0 0,-5 0 0 0,-1-2-1 0,1 2 0 0,1 0 0 0,-2 0-1 16,1 0 0-16,-5 0 0 0,0 0-1 0,0 0-5 0,0 0-6 0,0 0-7 15,0 0-9-15,0 0-9 0,0 0-23 0,0 2-28 0,-5 1-17 0,-5 0-17 16,5-3-2-16,-4 2 0 0,-6-2-1 0,5 0 1 0,-9 0 1 0,4-2 4 16,-4-1 6-16,-6 0 9 0</inkml:trace>
  <inkml:trace contextRef="#ctx0" brushRef="#br0" timeOffset="60672.26">8132 11911 0 0,'0'2'21'0,"0"4"95"0,-4-3 1 0,4-1 2 16,-5 2 2-16,5-4 2 0,0 0 0 0,0 2 0 0,0-2-1 0,0 0 1 15,0 0-1-15,0 0-35 0,0 0-41 0,0 0-21 0,0 0-15 0,5 0-4 0,-1 0 0 16,-4 0-3-16,6 0-2 0,-2 0 0 0,1 0-2 0,0 0 0 0,0 0 1 0,4 0 1 15,-3 2-1-15,-2-2 1 0,7 0-1 0,-7 4 0 0,6-4 0 0,-5 2 0 16,4 1 0-16,1-3 0 0,0 2 0 0,0-2 1 0,0 3 0 0,5-3-1 0,-6 3 1 16,6-3 0-16,-5 0 0 0,4 3 0 0,1-3 0 0,0 0 0 0,-1 0 0 15,0 0 0-15,1 0-2 0,5 0 1 0,-6 0 0 0,6 0 0 0,0 0 0 0,-5 0-1 16,4 0 0-16,0 0 0 0,1-3 0 0,-1 3 0 0,1 0 0 0,0-3-1 16,4 3 0-16,-4 0 1 0,-1-3 1 0,5 1 0 0,-4 2-1 0,4 0 1 15,-4-3-1-15,5 1 1 0,-1 2 0 0,0 0 0 0,0-4 1 0,1 4 0 0,-1-2 0 16,6 2 1-16,-5 0-1 0,3-2 1 0,-3 2-1 0,5-4-1 0,-6 4 0 15,5 0-1-15,0-2 2 0,1 2-2 0,-6 0 1 0,5-3-1 0,1 3 0 0,-1-4-1 16,0 4 1-16,0-2 0 0,1 2 0 0,-1 0 1 0,1-2 1 0,-2 2 0 16,2-3 1-16,4 3-1 0,-4-3 0 0,-1 3 0 0,5-3-1 0,-4 3 1 0,4-2-1 15,0 2 0-15,-5-3 0 0,5 3 0 0,-4-2 0 0,4-2-1 0,-5 4-2 16,5-2 1-16,-4-1 1 0,4 0 0 0,0 1 1 0,-4 2 0 0,4-3 1 0,0-3 0 16,-5 3 0-16,5 1 0 0,0-1 0 0,1 0-1 0,-1 0 0 0,0 1 0 15,0-4 1-15,-5 3-1 0,5 1 0 0,1-1 0 0,-6 0-1 0,5 0 0 0,0 1 0 16,-4-2 0-16,4 2 0 0,-5-1 1 0,5 1 1 0,0-1-1 0,-4 0 1 15,4 0-1-15,0 1 1 0,-4 0-1 0,4-2 0 0,-5 1 0 0,5 3 0 0,-4-2-1 16,4-2 0-16,-5 2 0 0,1 0 1 0,-1-1-1 0,0 3 0 0,0-3 1 16,1 0 0-16,-1 1 0 0,-5-1 1 0,6 3 0 0,-1-3 0 0,-5 0 0 0,6 3 1 15,-6-3-1-15,6 1 1 0,-6 2-1 0,5-3 0 0,-5 0 0 0,1 0-1 16,-1 3 0-16,1-2-1 0,-1 0 1 0,1 2-1 0,-1-4 0 0,-4 2-1 0,4-2 1 16,-4 4 0-16,4-3 1 0,-4 3-1 0,-1-2 1 0,0 2 1 0,2 0 0 15,-2-2-1-15,0 2 1 0,1 0 1 0,-1 0-1 0,1 0 1 0,0 0 0 0,-6 0 0 16,6 0 0-16,-5 2-1 0,4-2 0 0,-4 0 1 0,-1 0-1 0,6 2-1 15,-6-2 0-15,-3 0 1 0,3 3-1 0,0 1 0 0,1-4 0 0,-5 2-1 0,5-2 0 16,-6 4 0-16,1-2-1 0,0 0 1 0,0 1-5 0,0 0-5 0,-1 0-11 16,-4-1-13-16,0 1-36 0,5 0-42 0,-5 0-8 0,-5 0-2 0,4-1-1 15,-4-2 1-15,0 0 0 0,0 0 0 0,0 0 0 0,-4-2 0 0,-1-1 4 16,0 0 50-16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1:16.086"/>
    </inkml:context>
    <inkml:brush xml:id="br0">
      <inkml:brushProperty name="width" value="0.05292" units="cm"/>
      <inkml:brushProperty name="height" value="0.05292" units="cm"/>
      <inkml:brushProperty name="color" value="#FF0000"/>
    </inkml:brush>
  </inkml:definitions>
  <inkml:trace contextRef="#ctx0" brushRef="#br0">16475 10661 41 0,'5'-3'47'0,"1"-3"1"0,3 3 0 0,-5 1-1 16,7-1-2-16,-7-3-15 0,6 4-20 0,-5-1-23 0,5-3-22 0,-5 4-8 16,-1-3-4-16,2 1-1 0,-2 2 0 0,1-4 0 0,0 4 14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2:27.482"/>
    </inkml:context>
    <inkml:brush xml:id="br0">
      <inkml:brushProperty name="width" value="0.05292" units="cm"/>
      <inkml:brushProperty name="height" value="0.05292" units="cm"/>
      <inkml:brushProperty name="color" value="#FF0000"/>
    </inkml:brush>
  </inkml:definitions>
  <inkml:trace contextRef="#ctx0" brushRef="#br0">5793 3360 0 0,'4'-3'41'0,"-4"0"31"0,0 3-1 0,5-2 1 16,-5-1-1-16,6 3 0 0,-6-3 0 0,4 1-3 0,-4 2-3 0,0-4-31 16,5 2-39-16,-5 2-29 0,5 0-29 0,-5-3-7 0,0 3-1 0,5-2-1 15,0 2 1-15,-5 0-1 0,0-3 1 0,0 3 0 0,5-3 35 0</inkml:trace>
  <inkml:trace contextRef="#ctx0" brushRef="#br0" timeOffset="1129.99">5866 3316 38 0,'0'-3'80'0,"5"3"1"15,-5-2-1-15,5 2 1 0,-5-4-1 0,4 4 1 0,-4 0-1 0,0-2-6 16,6 0-9-16,-6 2-19 0,5-4-23 0,-5 4-9 0,4-2-6 0,-4 2-3 16,6 0-1-16,-6-3-1 0,0 3 1 0,4 0 0 0,1 0-1 0,0 0 1 15,-5 0 1-15,0-2-1 0,5 2 0 0,-5 0 0 0,5 0-1 0,-5 0 1 0,4 0-2 16,-4 0 1-16,6 0 0 0,-2 2 0 0,-4-2 0 0,0 0 0 0,5 0 1 15,0 0 0-15,0 0-1 0,-5 3 0 0,5-3 1 0,-1 0-1 0,2 0 0 16,-2 0-1-16,1 0 1 0,1 0-1 0,-2 0 1 0,1 2-1 0,0-2 1 16,0 0-1-16,0 0 0 0,-1 4 1 0,2-4-1 0,-2 0 1 0,1 2 1 0,0-2-1 15,5 0 1-15,-5 2-1 0,0-2 1 0,-1 4 0 0,1-4-1 0,5 0 1 16,-5 2 1-16,0-2-1 0,5 0 0 0,-5 3 0 0,4-3-1 0,-4 0 1 16,0 0-1-16,5 0 1 0,-5 0-1 0,4 4 1 0,-3-4-1 0,3 0-1 15,1 0 1-15,-5 0-1 0,5 0 0 0,-1 0 0 0,-3 0 0 0,3 0 1 0,1 0-1 16,-1 0-1-16,1 0 0 0,0 0 1 0,0 0-1 0,0 0 1 0,-1 0-1 15,1 0 0-15,0 0 1 0,0 0-1 0,0 0 0 0,-1 0 0 0,1 0 0 16,0-4-1-16,5 4 0 0,-6 0 1 0,1-3-1 0,5 3 1 0,-6 0-1 16,6-2 0-16,0 2 0 0,-5-4 1 0,5 4 0 0,-2-2 0 0,2 0 2 0,0-2-2 15,0 2 1-15,-1 2-1 0,1-3 1 0,0 1 0 0,0-1-1 0,-1 0 0 16,1 0 0-16,4 0 0 0,-4 3 0 0,0-2 0 0,0-1 0 0,-1 0-1 16,6 3-1-16,-6-3 0 0,0 3 0 0,1-2 1 0,0 2-1 0,0 0 1 0,-1-3 0 15,1 3 0-15,0 0-1 0,-1 0 1 0,1 0 0 0,-5 0 0 0,4 0 1 16,1 0-1-16,-5 0 1 0,5 0 0 0,-1 0 1 0,-4 0-1 0,5 0 1 15,-5 0 0-15,4 3 0 0,0-3 0 0,-4 0 2 0,5 0 0 0,0 0 0 0,-6 2 0 16,6-2 0-16,-5 0-1 0,5 0 1 0,-1 3 0 0,1-3-1 0,-6 0 0 16,6 3 0-16,0-3 0 0,0 0 0 0,-5 3-1 0,4-3-1 0,0 2 0 15,-4-2 0-15,5 0-1 0,0 3 1 0,-6-3-1 0,6 3 0 0,-5 0 0 16,5-3-1-16,-6 3 1 0,6-3 0 0,-5 2 0 0,0 1 0 0,4-1 0 16,-4-2 0-16,0 4 0 0,5-2 0 0,-6-2 1 0,1 2-1 0,5-2 1 0,-6 4-2 15,6-2 2-15,-5-2-1 0,5 3 0 0,-6-3 0 0,6 0 0 0,-5 0 0 16,5 4 1-16,-1-4 0 0,0 0 0 0,-4 0 0 0,5 0 0 0,4-4 0 15,-4 4 1-15,0 0 0 0,0-3 0 0,4 3 0 0,-4-2 2 0,-1-2 1 0,6 4 1 16,-1-2-2-16,-4 0 1 0,4 2 0 0,1-4 1 0,0 2 0 0,-5-1 0 16,4 3 1-16,0-2 0 0,-4 2 0 0,4-3 0 0,1 3 0 0,-5 0-1 15,5 0 0-15,-6 0-2 0,0 0 1 0,6 0-1 0,-5 0 2 0,-1 0-2 16,1 0 0-16,0 3 0 0,-1-3-2 0,-4 2 2 0,5 1-1 0,-6-3 1 0,6 2 0 16,0 2 0-16,-5-2 1 0,5-2 0 0,-1 2 1 0,-4 2 1 0,4-2-1 15,-3-2 2-15,3 3 2 0,0-3 0 0,1 4 1 0,0-2 0 0,-1-2 1 0,1 2-1 16,0-2 1-16,4 0 0 0,-4 0-1 0,4 0-1 0,1 0 0 0,-6 0 0 15,7 0-1-15,-2 0-1 0,0 0-2 0,1-2-1 0,-1 2-1 0,1-2 0 16,0 2-2-16,4-4 0 0,-5 1 0 0,1 1-1 0,4-2-1 0,-4 4 1 16,4-4-1-16,-4 0 1 0,5 2-1 0,-1-1 0 0,-5 1 0 0,6-1 1 15,-1 0-1-15,1-3 1 0,-1 6 2 0,1-5-2 0,-1 2 1 0,0 0-1 0,0 1 1 16,1-1-1-16,5 0-1 0,-6 1 1 0,1 2 0 0,-1-4-1 0,0 1 0 16,0 1 0-16,1 2 0 0,-1-2-1 0,1 2-1 0,-1-3 1 0,-5 3 0 15,6-3 0-15,-1 3 0 0,-4 0 2 0,0 0 0 0,4-3 0 0,-4 3-1 0,4 0 1 16,-5 0 1-16,1 0 0 0,5 0 3 0,-6 0-1 0,0 0 1 0,1 0 0 15,0 0 1-15,-1 0 1 0,6 3-1 0,-6-3 1 0,1 0-1 0,-1 0 2 16,1 3 0-16,0-3 1 0,-1 0-1 0,0 3-1 0,-4-3 0 0,5 2 0 16,-1-2-1-16,-4 0-1 0,4 2 1 0,1 1-1 0,-5-3-1 0,4 4 1 15,-4-2-2-15,4-2 0 0,-4 3-1 0,5 0 0 0,-6-3 0 0,6 2 0 0,-6 1-1 16,6-3 1-16,-6 3 0 0,1 0 0 0,5-1 0 0,-6-2 0 0,6 3-1 16,-1 0 1-16,-4-3 0 0,5 3-1 0,-6-3 2 0,6 3-2 0,-1-3 0 0,-4 2 1 15,5-2-1-15,-1 0-1 0,-4 0 1 0,4 3-1 0,1-3 0 0,0 0 0 16,-1 0-1-16,0-3 0 0,1 3 1 0,0 0-1 0,-1-2 0 0,1 2 1 15,-1 0 0-15,0-3 0 0,2 3 1 0,-2-3 0 0,0 0 1 0,1 3 1 16,-1-3-1-16,6 3 1 0,-6-2 1 0,1-1 1 0,4 3 0 0,-4-3 0 16,-1 0 0-16,6 3 1 0,-6-2 0 0,5 2 0 0,-3-3-2 0,-2 0 1 0,5 3 0 15,-4-2-1-15,0-2 1 0,-1 4-1 0,0-3 1 0,1 1-1 0,0 2-1 16,-5-2 1-16,4-1 0 0,0 3 1 0,-4-3-1 0,0 3 0 0,4-3 1 16,-4 3-1-16,0-3 1 0,-1 3 0 0,-4-2 0 0,4 2 1 0,-4-3 0 0,5 3 0 15,-6 0 2-15,6-3 0 0,-5 3 0 0,0 0-1 0,0 0 1 0,0 0-1 16,-6 0-1-16,6 0 1 0,0 0-1 0,-6 0 0 0,2 0 0 0,-2 0-2 15,1 3 1-15,1-3-3 0,-2 3 0 0,-4-3 0 0,5 2-1 0,-5 1 0 16,5 0 0-16,-5 0 0 0,0 0 0 0,0-1 0 0,0 0 0 0,0 5-2 16,0-2-3-16,-5 0-15 0,5 4-17 0,0-4-19 0,-5 4-18 0,1-2-37 0,-2 1-39 15,1 1-10-15,1 2-2 0,-6-3 0 0,0 1 0 0,0-4 0 0,-4 0 0 16,-1-2 2-16,-4 0 2 0,4-6 15 0,-5-2 59 0</inkml:trace>
  <inkml:trace contextRef="#ctx0" brushRef="#br0" timeOffset="10114.39">5944 6174 0 0,'5'5'112'0,"0"-2"24"15,-5 0 1-15,5-1-1 0,-5 1-1 0,0-3 1 0,4 0 0 0,2-3-1 16,-2 3 0-16,1 0 0 0,-5 0 0 0,10 0-49 0,-5 0-57 0,0 0-19 16,5 0-9-16,0 0-3 0,-1 0 1 0,-4 3-1 0,5-3 1 0,4 0 0 0,-4 0 0 15,0 0 0-15,0 0 1 0,0 3-1 0,-1-3 0 0,6 0 0 0,-5 0 1 16,-1 3-1-16,1-3 1 0,5 0 0 0,-6 0-1 0,2 0 1 0,3 0 0 16,-4 0-1-16,0 0 1 0,4 0-1 0,-4 0 1 0,5 0 1 0,-6 0-1 0,6 0 0 15,-5 0 0-15,5 0 0 0,-1 0 1 0,-4 0-1 0,5 0 1 0,-1 0 0 16,-4 0-1-16,5 0 0 0,-1 2 1 0,1-2 0 0,-5 3 0 0,5-3 0 15,0 0 0-15,-2 3 0 0,2-1 0 0,0-2 0 0,0 4 0 0,-1-4 0 16,1 2 0-16,4-2 0 0,-4 3 0 0,0-3 0 0,0 2 0 0,-1 1 0 16,1-3-1-16,5 3 0 0,-6 0 1 0,1-3-1 0,0 3-1 0,-1-1 0 0,6-2 0 15,-5 3 0-15,-1 0 0 0,0-3 0 0,1 2 0 0,0 2 1 0,-1-4-1 16,1 2 0-16,0-2 1 0,0 3 0 0,-1 0 0 0,1-3 0 0,0 2 0 16,-1 1 1-16,0-3 0 0,-3 3 0 0,3-1 0 0,1-2 0 0,0 3 0 0,-1-3 0 15,1 3 0-15,-6-3 0 0,6 3 0 0,0-3 0 0,0 0 0 0,-1 2 0 16,-4-2 0-16,4 0 0 0,1 0 0 0,0 0 0 0,-5 4 0 0,5-4 0 15,-1 0 0-15,-4 0-1 0,4 0 1 0,1 0 0 0,-6 0-1 0,6 0 1 16,-5 0 0-16,5 0-1 0,-5 0 0 0,4-4-1 0,-4 4 1 0,0 0 0 0,5 0 0 16,-6 0 0-16,1-2-1 0,5 2 0 0,-6 0 1 0,1 0 0 0,5-3 0 15,-6 3-1-15,2 0 1 0,-1 0-1 0,-1 0 2 0,1 0-1 0,-1 0-1 16,1 0 1-16,0 0 0 0,0 0 0 0,0 0 0 0,-1 0 0 0,1 0 0 0,-5 0 0 16,5 0 0-16,-1 0-1 0,1 3 1 0,0-3 1 0,-5 0-1 0,5 0 0 15,-1 0 1-15,1 2 0 0,-5-2-1 0,5 0 1 0,-1 0 0 0,2 0 1 16,-7 0 1-16,6 0 1 0,0 0 3 0,0 0 2 0,0 0 1 0,-6 0 2 15,6 0 2-15,0 0 2 0,0 0 2 0,-1 0 2 0,1-2 1 0,0 2 1 16,0-3 2-16,0 3 0 0,-1 0 1 0,1-3-1 0,0 3-2 0,-1 0-1 0,-4 0-1 16,5 0-2-16,0 0-2 0,0-3-1 0,0 3-1 0,-6 0-3 0,6 0-1 15,0 0-1-15,-5 0-1 0,4 0-1 0,1 0-1 0,-5 0 0 0,5 0-1 16,-5 0 1-16,5 0 0 0,-5 0 0 0,5 0 1 0,-6-2-1 0,6 2 0 0,-5 0 1 16,0 0 0-16,5 0 0 0,-6 0 0 0,6-3 0 0,-5 3 0 0,0 0 0 15,5 0-1-15,-5 0 0 0,-1-3-1 0,2 3 0 0,-2 0-1 0,6 0-1 16,-5 0 0-16,0 0 0 0,0-2-1 0,0 2 0 0,-1 0-1 0,1 0 0 15,0 0 0-15,0 0 0 0,0 0-1 0,0 0-1 0,0 0-1 0,-1 0-11 0,-4 2-12 16,6-2-19-16,-6 3-21 0,5-3-17 0,-5 0-16 0,0 0-33 0,0 3-37 16,0-3-7-16,0 5-2 0,0-2-1 0,-5 0 1 0,-1-1 1 0,6-2 1 15,-4-2 10-15,-1-1 12 0,0 0 20 0,0-5 86 0</inkml:trace>
  <inkml:trace contextRef="#ctx0" brushRef="#br0" timeOffset="10741.38">9495 6344 0 0,'0'0'112'0,"0"0"17"15,0 0-1-15,0 0 1 0,0 0-1 0,0 0 0 0,-5-3-1 0,5 3 0 16,0 0 0-16,0 0-1 0,0 0 1 0,0-2-50 0,5 2-61 0,-5 0-14 0,5 0-3 16,0 0-1-16,0 0 1 0,-5 0-1 0,5 0 1 0,0 0 0 0,0 0 0 15,-1 0 1-15,2 0 0 0,-2 2 0 0,1-2 0 0,0 0 0 0,0 0 0 16,0 0 1-16,5 0 0 0,-6 0 0 0,6 0-1 0,-5 0 1 0,5 0-2 0,-1 0 2 16,2 0-1-16,-2 0 1 0,1-2 0 0,5 2 1 0,-1 0 0 0,-4 0 0 15,4-3-1-15,1 3 1 0,5 0-1 0,-6 0 0 0,1-3 2 0,4 3-1 16,1 0 2-16,0 0 0 0,-1 0-1 0,6 0 2 0,-6 0-1 0,5 0 1 15,-3 0 1-15,3 0 0 0,0 0 1 0,5 3-1 0,-4-3 1 0,-1 0 0 16,5 3 1-16,1-3 1 0,-1 0-1 0,1 2 0 0,-2-2 2 0,7 0-1 0,-6 3 1 16,5-3 1-16,-4 3 1 0,4-3-1 0,0 0 1 0,1 3 1 0,-1-3 1 15,0 0-1-15,0 2 1 0,0-2 1 0,0 0 3 0,0 0 1 0,0 0 1 0,6 0 0 16,-6 3 0-16,0-3-1 0,0 0-1 0,0 0-1 0,1 2 0 0,-1-2 0 16,1 3-1-16,-1-3 0 0,-6 3-1 0,2-3-1 0,-1 3-2 0,1-3-2 15,-1 3-2-15,-5-1-1 0,1-2 0 0,-1 3-2 0,1 0 1 0,-1-1 0 16,-5 2-1-16,1-2 0 0,0 1 0 0,-1 0-2 0,-4 0 0 0,0-1 0 0,-1 1 0 15,1 0-2-15,0-1 0 0,-6 4-1 0,1-4-1 0,-5 2-8 0,5-2-10 16,-10 1-12-16,5 0-13 0,-1 2-15 0,-4-5-14 0,-4 3-20 0,4 0-21 16,-5 0-24-16,-5-1-25 0,0-2-5 0,-4 0-1 0,-1-2 1 0,0-1 0 15,-4-3 8-15,-6 1 10 0,1-7 11 0,-1 2 14 0</inkml:trace>
  <inkml:trace contextRef="#ctx0" brushRef="#br0" timeOffset="11772.17">6784 5160 89 0,'5'-3'91'0,"0"3"1"16,0-3 0-16,0 3 0 0,0 0 0 0,0-2 1 0,-1 2 0 0,1 0-2 16,5 0-1-16,-5 0-34 0,5 0-40 0,-5 0-9 0,5 0-2 0,-1 0-1 15,1 0-1-15,-5 0 0 0,5 0 0 0,0 0 2 0,-1 0 1 0,1-3 1 16,-1 3 2-16,2 0 1 0,-1 0 2 0,4 0 1 0,-4-3 1 0,0 3 2 0,4 0 2 16,-4-2 3-16,4 2 1 0,-3-3 2 0,3 3 2 0,1 0-1 0,-1-4 0 15,1 4 1-15,-1 0 1 0,6-2 1 0,-5 2 0 0,5 0 0 0,-1 0 0 16,-4 0 0-16,4 2-2 0,5-2 0 0,-4 0 0 0,0 4-2 0,4-4 0 15,1 0-1-15,-6 3-1 0,6-3-3 0,-1 2-1 0,1-2-1 0,-1 0-2 0,0 3-2 16,0-3-1-16,1 0-2 0,-1 0-2 0,1 0 0 0,-1 0-2 0,6 0-2 16,-6 0 0-16,0 0-1 0,0-3 1 0,6 3-2 0,-5 0-1 0,-1-2-2 15,1 2-3-15,-1 0-15 0,0-3-17 0,0 3-17 0,-4-4-18 0,5 4-32 16,-6-2-35-16,-4 2-8 0,4-3-2 0,-4 0 0 0,-5 1-1 0,-1-1 1 16,1-2 0-16,-5-4 3 0,-5 3 1 0,0-4 15 0,0-1 86 0</inkml:trace>
  <inkml:trace contextRef="#ctx0" brushRef="#br0" timeOffset="12321.82">3541 5011 0 0,'-5'0'65'0,"-5"0"51"0,10-2 1 0,-4 2 1 0,-2-3 1 16,2 0 0-16,4 3 2 0,-5 0-1 0,5 0 0 0,-5-3 0 0,5 3 0 0,0 0-44 15,0 0-54-15,0 0-12 0,0 0-5 0,0 0-1 0,5 3-1 0,0-3-1 16,-1 3-2-16,2 0 0 0,-2-1-1 0,1 1 1 0,0 0-1 0,5 3 1 16,-5-4 0-16,4 4 0 0,1-1 0 0,0 0-1 0,0 1 0 0,5 3 1 15,-6-1 0-15,6 0 0 0,-1 0 1 0,1 1 0 0,4-2 0 0,2 1 1 16,-2 1 0-16,5-1 0 0,1 0 1 0,-1 0-1 0,1 1 1 0,4-1 0 16,0 1 1-16,6-4-2 0,-1 3 1 0,0-2 0 0,0-1 1 0,5 0-1 0,5 1 0 15,-5-3-1-15,5 3-1 0,0-4-6 0,5 1-4 0,0 3-12 0,-5-6-12 16,5 2-37-16,0 3-41 0,-1-1-9 0,1-2-2 0,-5 2 0 0,4-2-2 15,-3 0 0-15,-1-2 0 0,-5 0 1 0,0-2 0 0,0 0 5 0,0-4 49 16</inkml:trace>
  <inkml:trace contextRef="#ctx0" brushRef="#br0" timeOffset="33898.19">10843 8940 0 0,'0'3'17'0,"-5"0"107"0,5 0 2 16,-4-3 2-16,4 0 1 0,0 0 0 0,-5 2-1 0,5-2 1 0,-5-2-2 15,5 2 1-15,0 0-1 0,0 0-31 0,0 0-41 0,0 0-24 0,0 0-22 16,0 0-6-16,0 0-2 0,5 0-2 0,-5 0 0 0,5 0 0 0,-1 0-1 0,1 2 1 16,-5-2 1-16,6 0 0 0,-2 0 0 0,1 0 0 0,-5 3 0 0,5-3 1 15,0 0 0-15,0 0-1 0,0 0 0 0,0 3 1 0,-1-3-1 0,-4 0 0 16,6 0 1-16,-2 0-1 0,1 0 1 0,0 2 0 0,0-2 2 0,0 0 0 15,-1 0 1-15,2 0 1 0,-2 4 0 0,1-4 1 0,1 0 1 0,-2 2 1 0,1-2 0 16,-1 0 0-16,7 0 1 0,-7 3-1 0,2-3 1 0,3 0-1 0,-4 3 0 16,5-3-2-16,-6 3 1 0,6-3-3 0,-5 0 1 0,5 2-1 0,0-2-2 15,-5 0 1-15,4 3-1 0,1-3 1 0,0 0-1 0,0 3-1 0,0-3 1 16,-1 0-1-16,1 2 0 0,0-2 1 0,-1 0-1 0,2 0 1 0,-2 3 0 0,1-3 0 16,5 0-1-16,-5 0 2 0,-1 0-1 0,6 0 1 0,-5 3 1 0,5-3 0 15,-6 0 2-15,6 0 0 0,-5 0 0 0,4 0 2 0,1 0 0 0,-1 0 2 16,1 0 0-16,-5 0 1 0,5 0 2 0,-1-3 0 0,1 3 1 0,0 0 0 15,-1 0 1-15,0 0 0 0,1-3 0 0,0 3 0 0,0 0 1 0,-1-2-1 0,1 2-2 16,0 0 1-16,-6-3-1 0,6 3-2 0,0 0 1 0,-1-3-2 0,-4 3-1 16,5 0-1-16,-1 0-1 0,1 0-2 0,-5-2 0 0,5 2-1 0,-1 0-1 0,1 0 0 15,-6-3-1-15,6 3 1 0,0 0-1 0,-5 0-1 0,5-3 0 0,-1 3 0 16,-4 0 0-16,4-3 0 0,1 3 0 0,-5 0-1 0,4 0 1 0,1-2-1 16,0 2 0-16,-5 0 1 0,4-4-1 0,1 4 0 0,0 0 1 0,-6-2-1 15,6 2 1-15,0 0 0 0,-1-3-1 0,1 3 1 0,-6 0-1 0,6 0 1 16,0-3 0-16,0 3 0 0,-1-2-1 0,1 2 1 0,-5-3 0 0,4 3-1 15,1-3-1-15,0 3 1 0,-1-3 0 0,-4 0-1 0,5 1 1 0,0-1 0 0,-1 3 0 16,-4-2-1-16,5-4 0 0,-1 3 1 0,-4 1-1 0,4-1 1 0,1 0 1 16,-5 1-1-16,5-2 1 0,-6-1-1 0,6 2 1 0,-5 0-1 0,5 1 1 0,-6-1 2 15,1 3-1-15,5-3 3 0,-5 0-1 0,-1 1 1 0,6 2 0 0,-5-3 0 16,-1 3 0-16,1-2-1 0,0-1 1 0,4 3-1 0,-4 0 1 0,1 0-1 16,-2 0-1-16,1-3 0 0,-1 3-1 0,1 0-1 0,0 0 0 0,0 0 0 15,4-3 0-15,-4 3 0 0,0 0 0 0,0 0 0 0,-1 0-1 0,1 0 1 16,0-3 0-16,0 3 0 0,0 0 0 0,-6-2 0 0,6 2 0 0,0 0 0 0,0-3 0 15,0 3 0-15,-1-3-1 0,-4 3 0 0,5-2 0 0,0 2 1 0,-5-4-1 0,5 4 0 16,-6-2 0-16,6 2 0 0,-5 0 0 0,0-3 0 0,-1 3-1 0,6 0 1 16,-5-3-1-16,-5 3 0 0,6 0 0 0,-2 0-1 0,1 3-2 0,-5-3-12 15,0 0-13-15,0 0-17 0,0 3-18 0,0-3-15 0,0 2-15 0,0 2-30 16,-5 1-36-16,1-2-8 0,-2-1-2 0,-3 4 0 0,-1-3 0 0,-5-3 2 16,0 3 2-16,1-1 11 0,-1-2 13 0,-5 0 18 0,6-2 93 0</inkml:trace>
  <inkml:trace contextRef="#ctx0" brushRef="#br0" timeOffset="38850.06">14810 8946 63 0,'-5'0'94'0,"0"0"1"16,0 0 3-16,5 0 1 0,-5 0 2 0,5 0 2 0,-4-3 4 0,4 3 0 16,0 0 3-16,0 0-32 0,-6-3-37 0,6 3-13 0,0 0-9 0,0 0-2 15,0 0-2-15,0 0-1 0,0 0-3 0,0 0-2 0,0 0-2 0,6-3-2 0,-6 3-3 16,0 0-1-16,4 0-2 0,1-2-1 0,-5 2 1 0,5 0 0 0,0 0 0 15,0 0 0-15,-1 0 0 0,2-3 1 0,3 3 0 0,-4 0 0 0,0 0 0 0,5 0 0 16,-5 0 0-16,4 0-1 0,-3 0 1 0,3 0 0 0,1 0 0 0,0 0 0 16,-1 3 0-16,-3-3-1 0,8 0 1 0,-4 0 0 0,0 0 0 0,-1 2 1 15,1-2 0-15,5 0 0 0,-6 0-1 0,6 3 1 0,-5-3 0 0,5 0 1 0,0 0 0 16,-6 0 0-16,6 3 3 0,-1-3-1 0,1 0 2 0,0 0 1 0,-6 0-1 16,6 0 1-16,-1 0 1 0,6 0 0 0,-5 3 2 0,-1-3 0 0,1 0-1 15,0 0 0-15,-1 0 0 0,6 0-1 0,-5 0-2 0,-1 0 1 0,1 0-2 16,4 3 0-16,-4-3-1 0,5 0-1 0,-1 2-1 0,-4-2 0 0,5 0-1 0,-1 3-1 15,1-3 0-15,-1 0 1 0,0 3 0 0,1-3 0 0,0 0 0 0,-1 2 0 16,1-2-1-16,4 0 0 0,-4 4 1 0,-1-4-1 0,6 0 1 0,-6 0 0 16,5 2 0-16,-3-2 2 0,-2 0 2 0,5 0-1 0,-5 0 2 0,6 0 1 15,-5 0-1-15,-1 0 3 0,6 0 1 0,-6 0 2 0,6 0 1 0,-6 0 1 0,1 0 1 16,4 0 1-16,-4 3 1 0,4-3 0 0,-5 0-1 0,6 0 0 0,-1 0 0 16,-4 0 0-16,4 3 0 0,1-3-1 0,-6 0 0 0,5 0-1 0,1 3-1 15,-5-3 0-15,4 0-1 0,-4 0 0 0,4 2-2 0,-4-2 1 0,4 0 0 16,-5 3-1-16,6-3-1 0,-5 3 0 0,-1-3 1 0,6 2 0 0,-6-2 0 0,1 0 1 15,-1 3 0-15,6-3 1 0,-6 0 1 0,1 3 0 0,4-3 0 0,-4 0 0 16,-1 0 0-16,6 0 1 0,-1 0-1 0,-5 0 1 0,6 0-1 0,-6-3 1 16,6 3-2-16,-1 0-1 0,-4-3 0 0,5 3-1 0,-1 0 0 0,-5-2 0 0,6-1-1 15,-6 3 0-15,0-3-1 0,6 3 0 0,-5-2-2 0,-1-1 1 0,6 3-2 16,-6-3-1-16,1 0 1 0,-1 1-2 0,-4 2 0 0,5-4-1 0,-1 2 0 16,-4-1-1-16,4 3 0 0,-4-3 0 0,0 1-1 0,0-1-1 0,-2 3 1 15,2-3-1-15,0 3 0 0,0-3 0 0,-5 3-1 0,-1-3 1 0,6 3 0 16,-5 0 0-16,-5 0 0 0,5-2-2 0,-6 2-1 0,6 0-6 0,-5 0-7 0,0 0-11 15,-5 2-13-15,0-2-12 0,0 0-10 0,0 0-10 0,0 0-10 0,0 3-11 16,-5 0-12-16,0 0-27 0,0 0-28 0,-4-1-6 0,3 1 0 0,-8-3 5 16,4 3 8-16,-5-3 12 0,1 2 12 0,-1-2 12 0,-4 0 12 0</inkml:trace>
  <inkml:trace contextRef="#ctx0" brushRef="#br0" timeOffset="39528.11">14370 9616 0 0,'0'3'13'0,"5"0"93"0,-5 0 0 0,5-1 0 0,-5 1 0 0,5-3 0 15,-5 0 1-15,4 0-1 0,2 0 0 0,3 0 0 0,-4-3 0 0,5 3-36 16,0 0-42-16,-1 0-17 0,1-2-9 0,0 2-3 0,0 0 1 0,5-3 0 16,-5 3 0-16,4-3-1 0,0 3 0 0,-4 0 0 0,5 0 2 0,0-3-2 15,0 3 1-15,-1 0-1 0,1-2 0 0,-1 2 0 0,6-3 1 0,-5 3-1 16,-1-3 1-16,0 3 0 0,7 0-1 0,-7-2 1 0,0 2-1 0,6 0 0 15,0 0-1-15,-5-4 1 0,4 4 0 0,0 0 0 0,1 0 0 0,-1 0 1 0,1 0 1 16,0 0 1-16,4 0 0 0,-4 4-1 0,4-4 1 0,-5 0 1 0,6 2 0 16,-1-2 2-16,1 3 2 0,-1 0 1 0,1-3 1 0,-1 2 1 0,1 1 0 0,4-3 1 15,-5 3 1-15,1 0-1 0,4-1 3 0,-5-2 0 0,6 3 1 0,-1 0 0 16,0-3 0-16,-4 2 0 0,9 2 0 0,-5-2 2 0,1 1 0 0,-2-3 0 16,7 3 0-16,-6-1 0 0,0 1-1 0,6-1 0 0,-1 2-1 0,-5-1-1 15,1-3-1-15,4 2-1 0,-5 1 1 0,5-3-1 0,-4 3-1 0,4-1-3 0,-5-2-2 16,5 3-2-16,-4 0 0 0,4-3-1 0,0 3 1 0,-4-3-1 0,4 2-1 15,0-2 1-15,-5 3-2 0,5-3 0 0,0 2 0 0,-4-2 0 0,4 0 0 0,-5 0 0 16,6 0 0-16,-6 0 0 0,0 0-1 0,0-2-1 0,1 2 0 0,-1 0 0 16,0-3 0-16,-4 3 0 0,4-2 0 0,-5 2 0 0,5-3 1 0,-4 3 1 15,-1 0-1-15,1-3-1 0,-6 3 1 0,1 0-2 0,-1 0-4 0,1 0-15 16,-5 0-17-16,-1 0-30 0,1 3-31 0,-5-3-18 0,0 3-15 0,-5-1-3 16,-5-2-2-16,-5 3-1 0,0-1 1 0,-5-2 0 0,-4 0 0 0,-1 0 3 15,-10-2 3-15</inkml:trace>
  <inkml:trace contextRef="#ctx0" brushRef="#br0" timeOffset="41652.91">11473 10378 95 0,'6'0'100'0,"-2"0"0"0,1 0-1 16,0 0 0-16,0 0 1 0,0-3-1 0,5 3 0 0,-6-3 0 0,7 0 0 16,-7 3-34-16,11-3-41 0,-6 1-14 0,1-1-9 0,5 3-2 0,0-3 1 0,-1 1-1 15,1 2 1-15,0-4-1 0,0 2 1 0,4 2 0 0,-4-3 0 0,4 3 0 16,-4-3 0-16,4 1 0 0,-4 2 1 0,4-3-1 0,-4 3 1 0,4-3-2 15,1 3 1-15,0-2 0 0,-1 2 2 0,1 0-1 0,-1 0 0 0,6-4 0 16,-6 4 0-16,1 0 1 0,5 0 0 0,-6 0-1 0,0 0 1 0,6 0 0 0,-1 0 1 16,-4 0 1-16,4 4 0 0,0-4 1 0,-4 0-1 0,5 2 1 0,-1-2 2 15,0 3-1-15,0-3 0 0,1 0 1 0,5 3 0 0,-6-3 0 0,0 2 0 0,1-2 0 16,4 3-2-16,0-3 1 0,-5 3 1 0,6-3 0 0,-1 0 1 0,1 0 0 16,-1 2-1-16,0-2 0 0,0 0 0 0,6 0 0 0,-6 0 0 0,0-2 0 15,1 2 1-15,4 0 0 0,-5 0 1 0,1-3-1 0,4 3-1 0,-5-3-2 16,0 1-1-16,5 2 1 0,-4-3 0 0,-1 3 0 0,1-3 0 0,4 1 0 15,-5 2-1-15,1-4 0 0,-2 2-2 0,2-1 1 0,-1 3-1 0,1-2 0 0,-1-2-1 16,0 2 0-16,-4 2 1 0,4-3-1 0,-5 0-1 0,1 3-1 0,-1-2 0 16,1 2 1-16,-6-3-1 0,1 3 0 0,4-2 0 0,-4 2 0 0,-6 0 0 15,6-4 0-15,-5 4 1 0,4 0 0 0,-4 0-1 0,-1 0-2 0,-4 0-2 0,4 0-8 16,-3 4-10-16,-1-4-14 0,-1 2-16 0,-4-2-28 0,0 3-29 0,0-1-5 16,-5-2-2-16,-5 3-1 0,0 0 0 0,-5-3 0 0,0 0 1 0,-9 0 1 15,-1 0 3-15</inkml:trace>
  <inkml:trace contextRef="#ctx0" brushRef="#br0" timeOffset="48243.84">8387 11694 0 0,'-5'5'38'0,"-1"-2"82"16,2-1 1-16,-1 1 2 0,0-3 3 0,0 0 3 0,0 0 2 0,1-3 2 0,-2 1 1 15,6-1 1-15,-4 3 0 0,4-3-37 0,0 3-46 0,-5-2-20 0,5 2-15 16,0 0-3-16,0 0 0 0,0 0-3 0,5 0-3 0,-5 0-2 0,0-4-3 0,4 4-2 15,2-2-1-15,-6 2 0 0,4 0-1 0,1 0 0 0,0 0 0 0,0 2 0 16,0-2 0-16,-1 0 0 0,7 4 0 0,-7-4 0 0,6 2 0 0,-5 1 0 0,5-3 0 16,-5 3 0-16,5-1-1 0,-1 1 1 0,1 0-1 0,-1-1 0 0,2 4 1 15,-1-3 0-15,-1 0 0 0,1 0 0 0,-1-1 0 0,1 1-1 0,5 3 1 0,-5-4 0 16,-1 0 0-16,6 1 0 0,-5 1 0 0,0-2 1 0,4 2-1 0,-4-4 1 16,5 2 0-16,-6-2 0 0,6 2 1 0,0 1-1 0,-5-3 1 0,5 3-1 0,-1-3 1 15,-4 0 0-15,4 0 0 0,1 3 0 0,0-3 0 0,0 0 0 0,-1 0 0 16,1 0 1-16,-6 0-1 0,11-3 1 0,-6 3 0 0,1 0 0 0,0 0 0 0,0 0 1 15,-1-3 0-15,6 3 0 0,-6 0 0 0,1-3-1 0,5 3 2 0,-6-2-1 16,6 2 0-16,-6 0-1 0,1-2 0 0,5 2-1 0,-6 0 1 0,1-4-1 0,4 2 0 16,-4 2 0-16,0-4-1 0,4 4 1 0,-4-3 0 0,0 1 0 0,-1 2 0 15,1-2 1-15,0-1-1 0,0 0 2 0,-6 3 2 0,6-3 0 0,-1 1 1 0,-4-1 1 16,5 0-1-16,-6 3 2 0,2-3 0 0,3 1-1 0,-4-2 1 0,0 2 0 16,-1 2 0-16,1-3 0 0,0 0 0 0,-5 3-1 0,5-2-1 0,-6 2-1 15,6 0 0-15,-5-3-1 0,4 3-1 0,-3 0 0 0,-1 0 0 0,-1 0-1 0,2 0 0 16,-2 0 0-16,1 0-1 0,0 0 0 0,0 0 0 0,-5 3 0 0,5-3-1 15,-1 0 0-15,-4 2-1 0,6 1 0 0,-6-3 0 0,4 3 0 0,1-1 0 0,-5-2-2 16,5 4-3-16,-5-2-8 0,5 1-10 0,-5 0-9 0,5 0-10 0,0-1-8 16,0 1-8-16,-5 0-27 0,5 0-31 0,-1-1-14 0,2-2-11 0,-2 0-3 0,1 0 0 15,0 0 2-15,0-2 3 0,0-1 7 0,0-3 10 0,0 1 9 0,-1-3 20 16</inkml:trace>
  <inkml:trace contextRef="#ctx0" brushRef="#br0" timeOffset="50569.28">8313 12433 91 0,'-9'0'98'0,"3"0"1"0,2 0 2 16,-1 0 1-16,0 0 1 0,5 0 1 0,-5 0 1 0,0 0 2 0,1 0 1 15,4 0-35-15,-6 0-41 0,6 0-13 0,0 0-6 0,0 0-2 0,-5 0-1 0,5 0-1 16,0 0-2-16,0 0 0 0,0 0-2 0,0 0-1 0,0 0-2 0,0 0 0 0,0 0-2 15,0 0 0-15,0 0 0 0,5 2-1 0,-5-2 1 0,6 3-1 0,-6-3 1 16,4 2 0-16,1-2-1 0,0 0 0 0,0 4 0 0,0-4 0 0,-1 3 0 0,2-3 0 16,3 0 0-16,-4 0 0 0,0 2 0 0,5-2 1 0,-1 0-1 0,-3 3 0 15,3-3 0-15,1 0 1 0,-1 0-1 0,-3 0 1 0,3 3 0 0,1-3 0 0,0 0-1 16,4 0 1-16,-4 0 0 0,0 0-1 0,0 0 0 0,0 0 1 0,5 0-1 0,-6 0 1 16,6 0 0-16,-5 0-1 0,4 0 1 0,-4 0-1 0,4-3 0 0,1 3 1 15,-5 0 0-15,5-3 1 0,-1 1-1 0,-4 2 1 0,5-3-1 0,-1 3 1 0,1-4 0 16,0 4 0-16,0-2 0 0,-1 2 1 0,0-3 0 0,1 1 1 0,0 2 0 15,4-3-1-15,-4 0 1 0,0 3 0 0,4-3 2 0,-4 3-2 0,-1-2 0 0,6 0 1 16,-5 2 0-16,5-4 0 0,-6 1-1 0,6 1 1 0,-5 2 0 0,4-4-1 16,-4 4-1-16,4-2 1 0,-4 0-1 0,0 2-1 0,4-4 0 0,-4 4 0 0,4 0 0 15,-4-2 0-15,4 2 0 0,-4 0-1 0,0 0 1 0,4 0 0 0,-4-3-1 0,-1 3 0 16,6 0 0-16,-5 0 0 0,-1 0 1 0,6 0 0 0,-6 0-1 0,1 0 1 16,4 0-1-16,-4 0 1 0,5 3-1 0,-6-3 1 0,1 0-1 0,4 0 1 0,-4 0 0 15,4 0 1-15,-4 0-1 0,0 0 0 0,4 0 0 0,-4 0-1 0,5 0 1 0,-6 0-1 16,1 0 0-16,5 0 1 0,-6 0 0 0,1 0-1 0,5 0 0 0,-6 0-1 15,1 0 0-15,-1 0 1 0,6 0-1 0,-6 0 2 0,1 0 0 0,0-3 0 0,0 3 0 16,-1 0 1-16,6 0 0 0,-6 0 1 0,1 0 1 0,0-2 0 0,0 2 0 16,-1 0 0-16,1 0 1 0,0 0 0 0,-1 0 0 0,6-3 0 0,-5 3-1 0,-1 0 1 15,0 0-1-15,1 0 0 0,0 0-1 0,-1 0 1 0,6 0-1 0,-5 0 0 0,-1 0 0 16,1 0-1-16,0 0 0 0,0 0-1 0,-1 0 0 0,1 0 0 0,-1 3 0 16,1-3-2-16,-1 0 1 0,1 0 0 0,0 0-1 0,0 2 0 0,-5-2 0 0,4 3 0 15,0-3 0-15,-4 0 0 0,5 0 1 0,0 2-1 0,-6-2 1 0,1 0 1 16,5 0 2-16,-5 4 1 0,-1-4 1 0,6 0 1 0,-5 0 2 0,-1 0 0 0,6 2 0 15,-5-2 0-15,0 0 2 0,4 0-1 0,-4 0 2 0,0 2 0 0,0-2-1 0,0 0 0 16,5 0-1-16,-6 0-1 0,1 4-1 0,-1-4-1 0,1 0-1 0,5 2-1 16,-5-2 1-16,-1 3-2 0,1-3 0 0,0 4 0 0,5-4 0 0,-5 2-1 0,-1-2 0 15,1 2 0-15,0 1 0 0,-1-3-1 0,1 3 0 0,0 0 0 0,0-1 1 0,-6 1-1 16,7-1 0-16,-1 2 0 0,-6-1 0 0,6-3 0 0,-5 2-1 0,4 1 0 16,-3 0 0-16,-2-1 0 0,1 1-1 0,5 0 1 0,-5 0 0 0,-1-1-1 0,-4 1 0 15,6 0 0-15,-2 0-1 0,1-1-5 0,-5 1-7 0,6 0-12 0,-2 0-12 16,-4 2-25-16,5-2-29 0,-5 0-18 0,0-3-17 0,0 6-3 0,-5-4-1 0,5-2 0 15,-4 3 0-15,-7-6 1 0,7 1 0 0,-6-2 5 0,0-4 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30:52.633"/>
    </inkml:context>
    <inkml:brush xml:id="br0">
      <inkml:brushProperty name="width" value="0.05292" units="cm"/>
      <inkml:brushProperty name="height" value="0.05292" units="cm"/>
      <inkml:brushProperty name="color" value="#FF0000"/>
    </inkml:brush>
  </inkml:definitions>
  <inkml:trace contextRef="#ctx0" brushRef="#br0">10360 9531 34 0,'0'3'89'0,"0"-3"1"0,5 0 2 0,-5 0 0 16,0 0 0-16,0 2 0 0,0-2 1 0,0 0 0 0,0 0 0 0,0 0-27 16,4-2-33-16,-4 2-12 0,0 0-7 0,6 0-5 0,-1 0-2 0,-5 0-1 15,4 0-2-15,-4-3 2 0,0 3 0 0,5 0 0 0,-5 0-1 0,5 0 1 0,-5 0 0 16,0 0 0-16,0 0-2 0,5 0 0 0,-5 0-1 0,5 0 1 0,-5 0 1 0,0 0-1 16,0 0 1-16,5 0-1 0,0 0 0 0,-5 0-1 0,0 0 0 0,4 3-1 15,-4-3 1-15,6 0-1 0,-2 2 1 0,-4-2-1 0,5 4 1 0,-5-4 0 16,5 2-2-16,0-2 0 0,-5 3 0 0,5-3 0 0,-1 3 0 0,2-3 0 15,-2 2 0-15,1-2-1 0,1 3 0 0,-2-3 0 0,1 3 0 0,0 0 0 16,5-3 0-16,-6 2 1 0,2-2-1 0,3 0 1 0,-4 3 0 0,0-3 0 0,5 0 0 16,-1 0 0-16,-4 0 0 0,5 0 1 0,0 0 1 0,0 0-1 0,-5 0 1 15,4 0-1-15,1 0 1 0,0 0-1 0,0 0 1 0,0 0 0 0,4-3-1 16,-4 3 1-16,0 0-2 0,-1 0 0 0,1 0 1 0,5 0 0 0,-6 0-1 0,1 0 0 16,5 0 0-16,-6 0 1 0,6 0 0 0,0 0-1 0,-5 0-1 0,5 0 0 15,-6 0 0-15,6 0 0 0,-5 3 0 0,5-3 0 0,-6 3 0 0,6-3 0 16,-1 0 0-16,-4 2 0 0,5-2 0 0,-6 4-1 0,6-4 0 0,-5 0 0 15,5 2 1-15,-6-2 0 0,6 3 0 0,-5-3 1 0,5 0-1 0,-6 3 0 16,6-3 0-16,-5 0 0 0,-1 0-1 0,6 0 1 0,-5 3 1 0,5-3-1 0,-6 0-1 16,6 0 2-16,-5 0 0 0,5 0 1 0,-6 0 0 0,6 0 0 0,-5 0 2 15,4 2-1-15,-4-2 1 0,4 0 0 0,-4 0 1 0,5 0-1 0,0 0 0 16,-6 0 1-16,6 3 0 0,0-3-1 0,-1 0-1 0,-4 0 0 0,5 0 0 0,0 0-1 16,-1 2 1-16,1-2-1 0,-1 0-1 0,1 0 0 0,0 0 0 0,0 0 0 15,-1 3 0-15,1-3 0 0,0 0-1 0,-6 0 0 0,6 0 0 0,-1 0 0 16,1 0-1-16,0 0 1 0,0 0-1 0,-1 0 0 0,1-3 1 0,-1 3-1 0,1 0 0 15,0 0 1-15,-1 0-1 0,-4 0 1 0,5 0 0 0,0 0-1 0,0 0 1 16,-6 0-1-16,6 3 1 0,-1-3-1 0,-4 0 1 0,4 0 0 0,-4 3 0 16,5-3 0-16,-5 0-1 0,4 3 1 0,-4-3-1 0,0 2 1 0,5-2-1 0,-6 0 2 15,1 4-1-15,5-4 1 0,-6 0-1 0,2 0 0 0,3 2 0 0,-4-2 1 16,0 0 0-16,4 0 1 0,-4 0 1 0,0 0-1 0,4 0 2 0,-3 0 0 16,3 0 0-16,-4 0 1 0,0 0 1 0,4 0 1 0,-4 3-1 0,0-3 1 15,4 0 1-15,-4 0-1 0,0 0-1 0,5 3 0 0,-6-3-1 0,1 2 0 16,5-2 0-16,-5 0-1 0,-1 3-1 0,6-3 0 0,-5 3-2 0,-1-3-1 0,1 3 0 15,0-3 0-15,0 2 1 0,0-2-2 0,-1 3 1 0,1-3 0 0,-1 3 0 16,1-3 0-16,1 0 0 0,-7 2 0 0,6-2 1 0,0 0-1 0,-6 4 1 16,6-4 0-16,-5 0 0 0,0 2-1 0,0-2 0 0,0 0 0 0,0 0-1 0,0 0-4 15,-1 0-5-15,2 3-7 0,-2-3-6 0,-4 0-7 0,5-3-8 0,-5 3-32 16,0 0-37-16,0 0-9 0,0 0-1 0,0-6-1 0,0 1 1 0,0 2 0 16,-5-5 0-16,1 3 5 0,-2-3 4 0,-3-1 7 0,4-2 79 0</inkml:trace>
  <inkml:trace contextRef="#ctx0" brushRef="#br0" timeOffset="1604.77">5842 9575 93 0,'0'0'100'16,"0"-2"1"-16,0 2 2 0,-5-4 2 0,5 4 1 0,0 0 0 0,-5-5 1 0,5 5 0 15,0 0 0-15,0-3-34 0,0 3-43 0,0 0-13 0,0 0-7 0,0 0-3 16,0 0 0-16,0 0-3 0,0 0-2 0,0 0-1 0,0 0-2 0,0 0-1 16,0-2 1-16,0 2-1 0,0 0 0 0,5 0 1 0,-5 0 0 0,0 0 1 0,0 0 1 15,5 0-1-15,-1 2 0 0,-4-2 0 0,6 0 0 0,-2 0 0 0,-4 3 0 16,5-3 0-16,0 3 1 0,-5-3 0 0,5 2-1 0,0-2 0 0,-1 4 0 16,2-4-1-16,-1 2 0 0,-1-2 0 0,6 3 1 0,-5-3 0 0,0 3 1 0,5-3 0 15,-6 3 0-15,6-3 0 0,-5 0-1 0,5 2 0 0,-1-2 1 0,1 3-1 16,-5-3 0-16,5 0 0 0,0 2 0 0,0-2 0 0,0 3 0 0,-1-3 0 15,1 0 0-15,0 0 0 0,-1 3-1 0,1-3 1 0,0 0-1 0,0 3 0 0,0-3 1 16,-1 0-1-16,6 0 1 0,-5 2-1 0,-1-2 1 0,1 0-1 0,5 4 1 16,-6-4-1-16,2 0 1 0,3 0-1 0,-4 0 1 0,0 2 0 0,4-2-1 15,-4 0 1-15,0 0 0 0,4 0-1 0,-3 3 2 0,3-3-1 0,-4 0-1 0,4 0 1 16,1 0-1-16,-5 0 0 0,5 0 2 0,-1 0-2 0,-4 0 1 0,5 0 0 16,-1 0 0-16,1 0 0 0,0 0 1 0,0 0-1 0,-2 0 1 0,2 0 0 15,0 0 0-15,0 0 0 0,-1 0 1 0,1 0-1 0,0 0 0 0,0 0 0 16,-1 0 0-16,1 0-1 0,0 0 1 0,-1 0-1 0,0 0-1 0,7 0 1 0,-7 0-1 15,0 0 1-15,1 0-1 0,0 0 1 0,-1 0-1 0,6 0 1 0,-5 0 0 16,-1 0 0-16,1 0 1 0,0-3-1 0,-1 3-1 0,1 0 1 0,5 0 0 16,-6 0 0-16,1-2-1 0,0 2 1 0,-1 0-1 0,0-4 0 0,1 4 1 0,0 0 0 15,4-2 0-15,-4 2 0 0,0 0 0 0,-1-3-1 0,1 3 2 0,0 0 0 16,0-3 0-16,-1 3 0 0,1 0 0 0,4 0 0 0,-4 0 0 0,0-3 0 16,0 3 0-16,-1 0-1 0,0 0 0 0,-4 0 0 0,5 0 1 0,0 0-1 0,0 3 0 15,-6-3-1-15,6 0 0 0,-1 0 0 0,-4 3 0 0,5-3-1 0,-6 0 1 16,6 3 0-16,-5-3-1 0,5 0 1 0,-6 2 1 0,1-2 0 0,5 4 0 15,-6-4 0-15,2 0 0 0,3 0 0 0,-4 2 0 0,0-2 0 0,0 0 0 0,4 3 0 16,-4-3 1-16,0 0 0 0,-1 3-1 0,1-3 0 0,0 0 1 0,0 0-2 16,4 2 1-16,-4-2 0 0,0 0 0 0,0 0 1 0,-1 3 1 0,1-3 0 15,0 0 0-15,-1 0 0 0,6 3 0 0,-5-3-1 0,0 0 0 0,0 3 1 16,4-3-1-16,-4 2 1 0,0-2 0 0,5 0 1 0,-5 3-1 0,-1-3-1 16,6 0 0-16,-5 3 0 0,-1-3 0 0,6 0 0 0,-5 2-1 0,-1-2 1 0,6 0 1 0,-5 4-1 15,0-4 0-15,4 0 0 0,-4 2-1 0,0-2 0 0,-1 0 0 0,1 0 0 16,0 0 1-16,0 0-2 0,0 3 1 0,-1-3 0 0,1 0 0 0,-5 0-1 15,5 0 1-15,-1 0-1 0,-3 0 1 0,3 0 0 0,-4 0-1 0,5 3 0 16,-5-3 2-16,0 0-1 0,0 0-1 0,-1 0 1 0,2 2-1 0,-2-2-3 16,1 3-2-16,0-3-4 0,0 2-3 0,0-2-3 0,-5 4-3 0,5-1-14 0,0-1-14 15,-5 1-26-15,0-3-28 0,0 0-5 0,0 5-1 0,-5-2 0 0,0 0 1 16,0 0 1-16,0-1 4 0,-5-2 3 0,0 0 3 0</inkml:trace>
  <inkml:trace contextRef="#ctx0" brushRef="#br0" timeOffset="36044.03">13179 8081 0 0,'-6'0'26'0,"2"0"37"0,-1 0 1 0,0 0 1 16,0-3 1-16,0 3 0 0,0 0 1 0,0 0-10 0,0 0-10 0,1 0-12 0,4-3-11 16,-6 3-5-16,2 0-5 0,-1 0-3 0,0 0-3 0,5 0-1 0,-5 0-1 15,5 0-2-15,-5 0 1 0,0 0-1 0,5 0 0 0,0 3 0 0,-5-3 0 16,5 0-2-16,-4 0-1 0,4 0 1 0,0 0 0 0,0 0 0 0,0 0-1 0,0 0 0 15,-5 3-1-15,5-3 1 0,0 0 2 0,0 0 0 0,0 0 1 0,0 0 1 16,0 0-1-16,0 0 1 0,0 0 0 0,0 0 0 0,0 0-1 0,0 0 1 16,0 0-1-16,0 0 1 0,0 2 0 0,0-2 0 0,5 0-2 0,-5 0-1 15,4 3-1-15,-4-3 0 0,0 0-2 0,5 0 1 0,-5 0 1 0,0 0 0 16,5 0-1-16,0 3 1 0,0-3 0 0,0 0 0 0,-5 2-2 0,5-2 1 0,-1 0 0 16,2 4 0-16,-6-4 0 0,4 2 0 0,1-2 0 0,0 3 0 0,0-3 0 0,0 2 0 15,5-2 0-15,-5 0 0 0,-1 3 0 0,2-3 0 0,3 3 0 0,-4-3 1 16,5 0-2-16,-6 3 1 0,6-3 0 0,-5 0 0 0,5 0 1 0,-5 0 0 15,5 2-2-15,-1-2 1 0,-3 0 0 0,3 0 1 0,-4 0 0 0,5 0-1 16,0 0 0-16,-1 0 0 0,-4 0 1 0,5 0-1 0,0 0 1 0,-6 0-1 16,7 0 0-16,-2 0 0 0,-4 0 1 0,5-2 0 0,0 2 0 0,-1-3-1 0,-4 3 0 15,5-3 0-15,-5 3-1 0,4-3 1 0,1 3 1 0,-5-2-1 0,5 2-1 16,-5-3 1-16,5 1 0 0,-5-2 0 0,5 4 0 0,-6-2 0 0,1 2 0 16,5-3 0-16,-5 3 1 0,-1-3 0 0,2 3-1 0,3-2 0 0,-3 2-1 0,-2 0 1 15,1 0 1-15,0 0 0 0,0 2-1 0,0-2 1 0,-1 3-2 0,2 0 1 16,-2-1 0-16,1 2-1 0,0-2 1 0,-5 3-1 0,5-2 0 0,0 3 1 15,-5-1 0-15,5 0 0 0,-5 2 0 0,5-3-1 0,-5 5 0 0,4-4 0 16,-4 4 1-16,5-4-1 0,-5 3 1 0,0-2 1 0,5 2-1 0,-5-2 0 16,5-1 0-16,-5 3 0 0,5-2-1 0,-5-4 0 0,5 4 0 0,0 0 1 0,-5-4-1 15,4 1 0-15,2 0 0 0,-1-3-2 0,-1 2 1 0,1-2-1 0,0 3 0 16,0-3 0-16,0-3 0 0,0 3-1 0,4-2 1 0,-3 2 0 0,-2-3 0 16,6 3-1-16,-5-3 1 0,0 1 0 0,5-1 1 0,-5 0 0 0,-1-3 1 0,6 4 0 15,-5-1 0-15,5 0 0 0,-5-2 0 0,5 2 1 0,-1-2 0 0,-4 2-1 16,5-2 1-16,0-1 1 0,-1 3 0 0,-3-2-1 0,3 2-1 0,1-3 1 15,0 4-1-15,-5-4 1 0,4 3 1 0,1-2 0 0,0 2-2 0,-5 1 1 16,5-2 0-16,-1 2 0 0,-4 0 0 0,5-2 0 0,-5 1-1 0,5 3 1 0,-6-2 1 16,2 2 0-16,-2-3 0 0,6 3-2 0,-5 0 1 0,0 0-1 0,-1 0 1 15,2 0 0-15,-2 0-1 0,1 0 1 0,0 0 0 0,0 0 1 0,0 0-1 16,-1 3 0-16,2-3-1 0,-1 0 1 0,-1 0 0 0,2 2 0 0,-2-2-1 0,1 0-1 16,0 0-1-16,0 3 0 0,-5-3-1 0,5 4-1 0,-1-4-1 0,2 0-1 15,-6 2-1-15,4-2-4 0,1 0-3 0,0 0-7 0,0 0-5 0,0 0-10 16,0 0-7-16,0 0-8 0,-1 0-9 0,1-2-3 0,1 2-3 0,-2-4 0 15,6 1 1-15,-5 3 2 0,5-2 1 0</inkml:trace>
  <inkml:trace contextRef="#ctx0" brushRef="#br0" timeOffset="36257.03">14355 8113 47 0,'0'6'60'0,"5"-4"0"15,-5-2 2-15,0 3 0 0,5 1 2 0,0-2-8 0,-5-2-8 0,5 2-11 16,0-2-12-16,-5 4-6 0,5-4-4 0,-1 2-2 0,2-2 0 0,-1 0-4 15,-1 0-2-15,1 0-3 0,0 3-1 0,0-3 0 0,0 0-1 0,0 0 0 16,0 0 0-16,-1 3 0 0,2-3-2 0,-2 0 0 0,1 0 0 0,0 0 1 16,0 0-1-16,0 2 1 0,5-2-1 0,-5 0 1 0,-1 0 1 0,2 0 0 0,-2 0 0 15,6 3 0-15,-5-3-1 0,0 0 0 0,-1 0 0 0,6 0 0 0,-5 0-2 16,0 0-11-16,5-3-12 0,-5 3-17 0,0 0-20 0,-1-2-4 0,1-1-2 16,1 0 0-16,-2-3 0 0,-4 2 0 0,5-3 0 0,-5 2 0 0,0-3 43 15</inkml:trace>
  <inkml:trace contextRef="#ctx0" brushRef="#br0" timeOffset="75702.94">14248 3198 63 0,'0'0'90'0,"0"2"1"0,0-2 0 16,0 0-1-16,0 0 1 0,0 0 0 0,0 0 0 0,0 0 1 0,0 0 0 0,0 4-33 15,5-4-39-15,0 0-10 0,-5 2-6 0,4-2-1 0,-4 0-1 0,6 3-1 16,-2-3 1-16,1 0 1 0,1 0-1 0,-2 3-1 0,1-3 0 0,0 0 0 15,5 0-1-15,-6 0 1 0,2-3 0 0,-2 3 0 0,6 0-1 0,0-3 0 0,-5 3 1 16,4-2-1-16,1 2-1 0,0-4 2 0,0 4-1 0,0-2 1 0,-1-1 0 16,1 3 0-16,0-2-1 0,0 2 0 0,0-3-1 0,-1 3 1 0,1-3 1 15,-1 3 0-15,2-3 0 0,-1 0 0 0,4 3-1 0,-4 0 0 0,0 0-1 16,-1-2 0-16,1 2 0 0,0 0 0 0,-1 0-1 0,2 0 1 0,-2 2 1 0,1-2-1 16,0 0 1-16,-1 0-1 0,1 0-1 0,0 3 1 0,0-3 0 0,0 0 1 15,-1 0 1-15,1 0 0 0,-1 0 0 0,2 0 0 0,-1 0 0 0,-1 0 1 16,1 0-1-16,-1 0 1 0,1 0 1 0,0-3-1 0,0 3 2 0,0 0-1 15,-1-2 0-15,1 2 0 0,0-3 0 0,0 3-1 0,0-2 1 0,-1-1-1 0,1 3 1 16,0-4-1-16,-1 4 0 0,2 0 0 0,-2-2-1 0,1 2-1 0,0 0 1 16,-1-3-1-16,1 3 1 0,0 0 0 0,-5 0 0 0,4 0-1 0,1 0 1 0,1 3-1 15,-2-3 1-15,-4 0 0 0,5 0 1 0,0 2-1 0,-1-2 2 0,1 0-2 16,-1 0 0-16,1 0 1 0,1 4-1 0,-2-4 0 0,1 0-1 0,-1 0 0 16,1 0 1-16,0 0-1 0,0 0 1 0,0 0 0 0,-1-4 0 0,6 4 0 15,-10 0 0-15,10 0 0 0,-6 0 1 0,1 0-1 0,0-2 0 0,0 2 1 16,0 0 0-16,-1 0 1 0,1 0-1 0,-1 0-1 0,1 0 0 0,1 0 1 0,3 0-1 15,-9 0 0-15,4 0-1 0,1 0 0 0,0 2 0 0,0-2-1 0,0 0 1 16,-1 0 0-16,-3 4-1 0,3-4 2 0,1 3 0 0,0-3 0 0,-5 2 0 16,4-2-1-16,1 3-1 0,0-3 0 0,-5 2 1 0,5-2 1 0,-1 3-1 0,-4-3 1 15,5 3 0-15,0-3 0 0,-1 3 0 0,1 0-1 0,0-3-1 0,0 2 1 16,0-2-1-16,-1 3 1 0,1-1 0 0,-1-2 0 0,2 4-1 0,3-4 0 16,-4 2 2-16,4-2-1 0,-4 3 0 0,5 0 1 0,-5-3-1 0,5 2 1 15,-1-2 0-15,-4 0 0 0,5 3 0 0,-1-3 0 0,1 3 0 0,0-3 0 16,-6 0 0-16,6 2 0 0,0-2-2 0,-1 0 1 0,1 0-1 0,0 4 0 0,-1-4 0 15,-4 0 0-15,5 0-1 0,-1 2-1 0,-4-2-2 0,5 3-2 0,-6 0-4 16,6-3-12-16,-5 2-13 0,5 1-27 0,-6-3-28 0,1 3-7 0,0 0 0 16,-5-3-1-16,4 3 1 0,1-3-1 0,-5 0 1 0,0 0 1 0,5-3 2 15</inkml:trace>
  <inkml:trace contextRef="#ctx0" brushRef="#br0" timeOffset="76914.69">15635 4382 5 0,'0'0'87'0,"0"0"1"0,0 0 0 0,0-2 2 16,0 2 0-16,0 0 1 0,0 0 1 0,0 0 1 0,0 0 1 0,0 0-23 0,0 0-28 16,0 0-16-16,0-3-13 0,0 3-5 0,0 0-2 0,0 0-1 0,5-3-1 15,-5 3 0-15,0 0-2 0,5 0 0 0,0-3-2 0,-5 3 0 0,5 0-1 16,0 0 0-16,0 0 1 0,-1 0-1 0,6 0-1 0,-5-2 1 0,5 2 1 0,-5-3-1 15,5 3-1-15,-1-3 0 0,1 3 1 0,0-2 0 0,4 2-1 0,-4-3 0 16,0 3 1-16,4-4-1 0,1 4 0 0,-5-2 1 0,5-1 0 0,0 3 0 16,-1-3-1-16,1 3 1 0,-1-2 0 0,1 2 1 0,-1-3 1 0,1 3 0 0,5-3 0 15,-6 3 1-15,1 0-2 0,4-3 2 0,-4 3-1 0,5 0 1 0,-6-2-2 16,6 2 1-16,-5 0 2 0,5 0 0 0,-1 0 0 0,-4-3-1 0,4 3 0 16,-4 0-1-16,4 0 0 0,-4 0-1 0,4 0-1 0,-4 0-1 0,0-2-1 15,4 2-3-15,-4 0-1 0,0 0-7 0,-1-3-6 0,1 3-31 0,0-3-38 0,-1 3-7 16,-4-3-2-16,4 0 0 0,-3 1-1 0,-2-4 2 0,1 4 1 0,0-4-1 15,-1 0 2-15,1 1 3 0,-5-1 82 0</inkml:trace>
  <inkml:trace contextRef="#ctx0" brushRef="#br0" timeOffset="118450.02">17316 5764 0 0,'0'0'59'0,"-6"0"17"0,6 0 0 0,0-3 1 15,0 3 1-15,0 0-1 0,0 0 2 0,0-2-2 0,0 2 1 0,0 0-24 16,0-3-27-16,0 1-13 0,0 2-8 0,0-3-3 0,6-1 0 0,-6 2-1 0,4 2 1 15,-4-3-1-15,5 1-1 0,-5 2 1 0,0-3 0 0,5 0 1 0,-5 3 0 16,5-3 1-16,-5 3 0 0,0 0 0 0,5-2 0 0,-5-1-1 0,0 3 1 16,0 0-1-16,0 0 0 0,5-3-1 0,-5 3 1 0,0 0-1 0,5 0-1 0,-5 0 0 15,0 0-1-15,0 0 0 0,5 3 0 0,-5-3 1 0,4 0-1 0,-4 3-1 16,0-3 1-16,6 2 0 0,-6-2 1 0,4 3-1 0,1-3 1 0,-5 3-1 16,5-3 0-16,-5 3 0 0,5-3-1 0,0 2 1 0,0-2 0 0,0 3 1 15,-1-3 0-15,1 0 0 0,0 2 1 0,0-2 0 0,0 4 0 0,0-4 0 16,0 0 1-16,5 0-1 0,-5 3 1 0,-1-3-1 0,6 0 2 0,-5 0-1 0,0 0 0 15,5 2-1-15,-6-2 1 0,6 0-2 0,-5 0-1 0,5 3 0 0,-5-3 1 16,5 0 0-16,-1 0-1 0,-3 0 0 0,3 2 0 0,-4-2 0 0,5 0 1 0,0 0-1 16,-6 3 1-16,6-3-1 0,0 0 0 0,-5 0 1 0,4 0 0 0,1 3 0 15,0-3 0-15,0 0 0 0,0 0 0 0,-5 0 0 0,4 0 1 0,1 0 0 16,0 0 0-16,-1 0-1 0,1 0 2 0,0 0-1 0,0 0-1 0,0 0 2 16,-1 0-1-16,1 0 0 0,0 3-1 0,0-3 0 0,0 0 0 0,-1 0 0 0,1 0-1 15,0 0 1-15,-1 0 0 0,2 0 0 0,3 0 0 0,-4 0 0 0,0 0-1 16,-1 0 0-16,1 0 0 0,0 0 0 0,5 0 1 0,-6 0 0 0,1 0 0 15,0 0-1-15,4 0 0 0,-4 0 1 0,0 0 0 0,0 0-1 0,0 0 1 16,5 3 0-16,-6-3 0 0,1 0 0 0,5 0 0 0,-6 2 0 0,1-2 0 0,5 0 0 16,-6 3 0-16,1-3-1 0,5 0 0 0,-6 0 1 0,1 2-1 0,5-2 0 15,-5 0 0-15,5 0 0 0,-6 0 0 0,6 4-1 0,-5-4 1 0,5 0 0 16,-6 0 0-16,6 0 0 0,-5 0 0 0,4 0 1 0,-4 0 0 0,4 0 0 16,-3 0 0-16,3 0-1 0,-4 0-1 0,4 0 0 0,1 0 0 0,-5-4 2 0,-1 4 1 15,6 0-1-15,-5 0-1 0,5 0 0 0,-6 0 1 0,6 0-1 0,-5 0 0 16,5 0 1-16,-6 0-1 0,1 0 1 0,5 0 1 0,-6 0 0 0,6 0 0 15,-5 0-1-15,5 0-2 0,-6 0 1 0,6 0 1 0,-1 0 0 0,-3 0 1 0,3 0-1 16,-4 4 0-16,4-4 0 0,1 0 0 0,0 0 0 0,-5 0-1 0,4 2 0 16,1-2 0-16,-1 0 0 0,1 0 1 0,-5 0 0 0,5 3-1 0,0-3 0 15,-2 0-1-15,-2 0 0 0,3 3 0 0,1-3 0 0,-6 0 1 0,6 0 0 16,-5 0-1-16,5 2 1 0,0-2 0 0,-6 0 0 0,1 0-1 0,5 3 1 0,-5-3 0 16,-1 0 0-16,6 0 0 0,-5 0 0 0,-1 3 1 0,6-3-1 0,-5 0 0 15,-1 2 0-15,1-2 0 0,0 0 0 0,0 0 0 0,4 4 0 0,-3-4 0 16,-2 0 1-16,1 2-1 0,-1-2 0 0,1 0 0 0,-5 3 0 0,5-3-1 0,0 3 1 15,-1-3 0-15,1 2-1 0,-5-2 1 0,5 3-4 0,0 0-4 0,-5 0-32 16,0-3-38-16,-1 3-9 0,1-1-3 0,0 1 1 0,-5-3-1 0,0 0 1 16,-5 2 0-16,0 2 0 0,-4-2 0 0,-1-2-1 0,0-2 71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3:32.321"/>
    </inkml:context>
    <inkml:brush xml:id="br0">
      <inkml:brushProperty name="width" value="0.05292" units="cm"/>
      <inkml:brushProperty name="height" value="0.05292" units="cm"/>
      <inkml:brushProperty name="color" value="#FF0000"/>
    </inkml:brush>
  </inkml:definitions>
  <inkml:trace contextRef="#ctx0" brushRef="#br0">7580 4209 83 0,'10'0'94'0,"-5"-3"0"0,-5 3 0 0,10-2-1 16,-5-1 1-16,-1 0 0 0,2-3-1 0,-1 4 1 0,-1 0 0 0,6-2-35 16,-5 1-41-16,5 1-11 0,-5 2-7 0,5-3-1 0,-1 0 1 0,-4 1-1 15,5 2 0-15,0 0 0 0,-5 0 0 0,5 0 0 0,-6 0 1 0,6 2 1 0,0-2-1 16,-6 3 0-16,6 0 1 0,-5-1 0 0,5-2-1 0,0 3 1 0,-5 1 0 16,4 0 0-16,1 0 0 0,0-2 0 0,-5 4 0 0,5-4-1 0,-1 4 0 15,1-1-1-15,0 1 0 0,0-3 0 0,4 2 0 0,-4 0 0 0,0 1 0 0,5-1 0 16,-5 1 1-16,4 0-1 0,0-1 1 0,1 0 0 0,0-1 0 0,0 1 0 15,-1 0 1-15,1 1 0 0,4-4 0 0,-4 4 0 0,0-3 1 0,4 3-1 16,-4-4-1-16,4 1 0 0,-4 0 1 0,4-1-1 0,2 1 1 0,-2 3 0 16,0-3-1-16,1-3 0 0,-1 2 0 0,1 1 0 0,4-1 0 0,-4-2 0 0,4 3 0 15,-4-3 0-15,5 3 1 0,-1-3 1 0,-5 3-1 0,6-3 0 0,-1 0 1 16,-5 0 1-16,6 2 0 0,-1-2 0 0,1 0 1 0,-1 0 0 0,-4 0 0 16,4 0 1-16,1 0 0 0,-6 0 1 0,5 0-2 0,1 0 2 0,-5 0 0 15,4 0-1-15,-4 0 0 0,4 0-1 0,1 3 1 0,-6-3 0 0,6 0 0 0,-6 0-1 16,5 3 1-16,-4-3-2 0,0 2-1 0,4-2 1 0,-5 4-1 0,1-4-1 15,0 3 0-15,-1-3 0 0,0 2 0 0,1-2-1 0,0 3 0 0,-1 0-1 16,-4-1 0-16,4-2 0 0,-4 3 0 0,5 0 0 0,-6-3 1 0,1 3-1 0,4-1 1 16,-4 1 0-16,0-3 0 0,0 2 1 0,-1 1-2 0,1-3 1 0,-1 3 0 15,-4-3 0-15,5 3 1 0,-1-3-1 0,1 3 0 0,-6-3 0 0,6 2 1 0,-5-2 0 16,5 3 0-16,-6-3 0 0,1 0 1 0,5 0-1 0,-5 3 1 0,0-3 0 16,0 0-1-16,-1 0 1 0,1 0-1 0,0 0 0 0,-5 0 0 0,4 0 0 15,1 0-2-15,-5 2 1 0,5-2 0 0,-6 0 0 0,2 0-1 0,-1 0 1 16,-1 0-1-16,1 0 0 0,0 4 1 0,0-4-1 0,0 2-1 0,0-2-6 15,-5 3-8-15,0-3-34 0,5 0-40 0,-5 0-10 0,0 0-3 0,0 0 1 0,-5 3-1 16,0 0 1-16,0-3-1 0,-5-3 1 0,1 0-1 0,-6 0 1 16,-5-3 52-16</inkml:trace>
  <inkml:trace contextRef="#ctx0" brushRef="#br0" timeOffset="5971.44">6574 6520 0 0,'-4'3'7'0,"-1"2"105"0,-1-3 2 0,2-2-1 0,-1 0 1 0,0 0 0 15,0 0 0-15,0-2 0 0,0-1 0 0,0 3-1 0,5-2 1 0,-4 2-34 16,4 0-41-16,0 0-20 0,0 0-16 0,0 0-2 0,0 0-1 0,0 0-1 16,4-3 0-16,-4 3-1 0,5 0 1 0,-5 0 0 0,5 0 0 0,0 3 0 15,-5-3-1-15,5 0 1 0,0 0 2 0,0 2-1 0,-1-2 0 0,2 3 0 16,-1-3-1-16,4 2 0 0,-4-2 0 0,0 4 1 0,5-4 0 0,-5 2-1 0,5-2 0 16,-6 3 0-16,6-3 1 0,-5 3 0 0,4-1 0 0,2 1 0 0,-1 0 0 15,-6 0 0-15,6 0-1 0,0-1 0 0,0 1 1 0,-1 0-1 0,6 0 1 16,-5 2 0-16,-1-2 0 0,6 0 1 0,-5 2-1 0,-1-3 0 0,6 4 0 15,0-2 1-15,-5 0 0 0,4-1 1 0,1 3 2 0,0-3 0 0,-1 1 1 0,-4 0 0 16,5-1 1-16,-1-1 1 0,1 4 1 0,0-3 1 0,0-3 1 0,4 2 1 16,-4 1 1-16,-1-3 0 0,6 3 1 0,-5-3 1 0,4 0 0 0,0 2 1 15,-4-2-1-15,4 0-1 0,1 0-1 0,0 0 0 0,-1-2-1 0,5 2-1 16,-3 0-2-16,-2 0 0 0,0-3-1 0,6 3-1 0,-6-3 0 0,1 3-2 0,-1-2-2 16,1 2 0-16,4-3 0 0,-9 3-1 0,5-3 1 0,-1 3 0 0,0-3 0 15,1 3 0-15,0-2 2 0,-1 2 0 0,-4 0 0 0,4-3 0 0,1-1 1 0,-1 4-1 16,-4-2 2-16,5 2-1 0,-1 0 1 0,-4 0-1 0,4-2 1 0,1 2-1 15,-5 0 0-15,4-3 0 0,-4 3-2 0,4 0 0 0,-4 0-1 0,4 0 0 16,-4 0-1-16,0 0-1 0,-1 0 1 0,1 0-1 0,0 0-1 0,-1 0 0 16,1 3 0-16,0-3-1 0,0 0 1 0,-1 2 0 0,-4-2 0 0,4 0 0 15,1 2 1-15,-5-2 0 0,4 0 0 0,-4 4 0 0,0-4-1 0,5 3 1 0,-6-3 1 16,1 0-1-16,0 2 1 0,0-2-1 0,0 0 1 0,-1 0-1 0,1 0 1 16,0 3 0-16,0-3-1 0,0 0 1 0,-1 0 0 0,1 0 1 0,-5 0 2 15,5 0 2-15,-1 0 3 0,-3 0 2 0,3 0 0 0,1 0 2 0,-5-3 0 0,5 3 2 16,-6 0 0-16,6-2 1 0,-5 2 1 0,4-3-1 0,-3 3 1 0,3-4-2 15,-3 4-1-15,-2-2-3 0,1 2-2 0,5-2-1 0,-5 2-2 0,-1-3 0 16,6 3-2-16,-5-3-1 0,0 3 0 0,0 0-2 0,0-3 0 0,5 3 0 16,-6 0-1-16,2 0 1 0,-2 0-1 0,1 0 0 0,0 0-1 0,0 0 0 15,0 0 0-15,-1 0 0 0,2 0 0 0,-1 0-1 0,-1 0 0 0,2 0 0 0,-2 0 1 16,1 0-2-16,-5 3 1 0,5-3-1 0,-5 0 1 0,5 0-1 0,-5 0 0 0,0 0-3 16,0 0-3-16,0 0-6 0,0 0-7 0,0 0-10 0,5 0-9 0,-5 0-10 15,0 0-11-15,0 0-21 0,0 0-27 0,0 0-18 0,-5 3-20 0,0 0-3 16,0-1 0-16,-4-2 2 0,3 0 4 0,-9-2 7 0,6-1 6 0,-1-3 10 15,-5 1 10-15</inkml:trace>
  <inkml:trace contextRef="#ctx0" brushRef="#br0" timeOffset="10218.9">12876 4399 101 0,'-5'-6'110'0,"-1"0"-1"0,2-1 1 0,-1 1 0 0,0-2 2 0,5 0 1 15,-5-1 3-15,0 1 2 0,0 0 2 0,0 0-30 0,1-1-37 0,-1 4-19 16,0 0-15-16,5-1-4 0,-5 3-1 0,0-3 0 0,5 4 1 0,-5-1-2 16,0 0 0-16,1 1-2 0,-2 2-3 0,2-3-2 0,-1 3-2 0,0 0-1 0,0 0-2 15,0 3 0-15,-5-1-1 0,5 1 0 0,-5 0 0 0,6 2 0 0,-6 1-1 16,0 0 0-16,0 2 0 0,1 0 0 0,-1 3 0 0,0 0 0 0,1-1 1 0,-2 5 0 16,2-2 1-16,-6 1-1 0,5-1 1 0,1 4 0 0,-1 3 0 0,0-1 1 15,1 0-1-15,-2 0 1 0,2 1-1 0,4 1 0 0,-5 1-1 0,5 0 0 16,0 0 0-16,-5 0 0 0,6 0-1 0,4 0 0 0,-5 0-1 0,5 0 0 0,-5-3 0 15,5 3 0-15,0 0-1 0,0-3 1 0,0 1 0 0,0-1 1 0,5 0 0 16,-5-2 0-16,5-1 0 0,-5 1 2 0,4-3-1 0,2 2 1 0,-2-2 0 16,1-4-1-16,0 5 1 0,5-4 0 0,-5 2 0 0,4-2 0 0,2 0 1 0,-2 0-1 15,1-3 0-15,0 4 0 0,-1-4 0 0,6 3 0 0,0-3 0 0,0-2 0 0,-1 1 0 16,1 1 0-16,4-2 0 0,-4 0 0 0,4-3 2 0,1-1 0 16,-1 1 2-16,1 0 1 0,4-3 1 0,-4-3 0 0,5 0 0 0,-1 1 1 0,0-4 1 15,0 1 1-15,-3-1 0 0,7-2 0 0,-3-3 2 0,-1 3-1 0,1-3 1 16,-1-1 0-16,1-1-1 0,-1-1 0 0,5 3 0 0,-4-5 0 0,-6 2 2 15,5 1-1-15,-3-4 1 0,3 3 1 0,-5-2 1 0,1-1 0 0,-6 1 2 0,6-4 0 16,-10 4 1-16,4-1 0 0,-4-2 0 0,0 2 1 0,0-2-1 0,0 1-1 16,-6 1 0-16,-4-3-1 0,5 1-1 0,-10 3-1 0,5-4-1 0,-4 4-2 15,-2-3-1-15,-3 2-2 0,-1 1-2 0,-5-1 0 0,1 1-2 0,-1 2 0 0,-5-2-2 16,1 1-1-16,-6 2-1 0,1 2-4 0,-1-3-4 0,-3 4-9 0,-2 1-9 16,1 1-10-16,-5 0-10 0,4 2-9 0,-4 0-9 0,0 4-6 0,5-1-7 15,-5 3-14-15,-1 3-16 0,1-1-23 0,0 2-23 0,0 1-2 0,5 0 2 16,-5 4 8-16,9-4 9 0,-5 0 10 0,6 1 10 0,-1 0 9 0,6-1 9 15</inkml:trace>
  <inkml:trace contextRef="#ctx0" brushRef="#br0" timeOffset="11073.63">17687 4572 160 0,'-10'-8'203'0,"0"-1"2"0,-4-4-1 0,4-2 1 16,-5-1-1-16,5 0 1 0,1-4-2 0,-6-1 1 0,10 4-1 0,-5-2 0 0,0 5 1 16,6 0-81-16,-1 4-99 0,0-1-21 0,0 5-4 0,0-3 0 0,1 7-2 15,4-1 0-15,-6 0-1 0,6 3-3 0,0 0 0 0,0 0-2 0,-5 3-3 16,5 0-2-16,-4 3-3 0,4-1 0 0,0 1-1 0,-6 2-1 0,6 0 0 0,0 0 0 16,0 6 0-16,0-3 1 0,0 3 1 0,6 0 2 0,-6 2 2 0,0 3 1 15,4 0 1-15,1 0 3 0,-5 6 1 0,6-3-1 0,-2 3 0 0,6 3-2 16,-5-4-2-16,0 6-1 0,-1-3-4 0,6 1-2 0,0 2-1 0,0 1-2 15,0-4-1-15,-1 1 0 0,1 2-1 0,5-3 2 0,-5 1-1 0,4-3 2 16,1 2 1-16,-1-5 2 0,6 3 3 0,-6-3 2 0,7 0 3 0,-7 0 2 0,6-3 3 16,-1-3 2-16,0-1 1 0,1 1 1 0,5-6 0 0,-6 2 2 0,6-4 0 15,-1 0 2-15,5-2 2 0,-5-1-1 0,6-2 1 0,-1 0 1 0,1-3 0 16,-1 0 2-16,0-3 0 0,0 0 0 0,1 1 1 0,-1-4 1 0,5 1-1 0,-4-1 1 16,-1-2-1-16,0 0 0 0,0-3 0 0,1 2-1 0,-1-1 1 0,1-2-1 15,-2-1 0-15,-3 2 0 0,5-3 0 0,-6 0 0 0,1 0-1 0,-1 0 0 16,0 1 0-16,-4-1-1 0,-1-2 1 0,1 2 0 0,0 0-1 0,-6 0 1 15,0-2 1-15,1 3 0 0,-5-1 0 0,-1-3 0 0,2 3 0 0,-1-2 0 0,-6-1 0 16,-4 3 1-16,5-2 1 0,-5-1-1 0,0 2 1 0,-5-2-1 0,1 1 1 16,-2-1-2-16,-3-3 0 0,-1 4-1 0,1-3-1 0,-6 2 1 0,-5-2-1 15,6 2 0-15,-6-2-2 0,-5 3-1 0,1-3-1 0,0 2-5 0,-6-2-4 0,-4 2-8 16,5 3-10-16,-5 1-13 0,-5-1-17 0,-1 3-16 0,-4 3-19 0,1 0-28 16,-6 2-31-16,-5 3-18 0,-5 6-15 0,0 0-3 0,-4 0 0 0,-1 5 3 15,-4-2 4-15,-5 2 8 0,0 0 9 0,0 0 14 0,-6 0 15 0</inkml:trace>
  <inkml:trace contextRef="#ctx0" brushRef="#br0" timeOffset="18412.15">12192 9910 101 0,'0'0'105'16,"0"0"2"-16,0 0 3 0,-6 0 4 0,6-2 3 0,-4 2 5 0,4-3 3 16,-5 0 2-16,5 0 3 0,-5 3-31 0,5-2-39 0,0 2-16 0,0-3-9 0,0 3-2 15,0 0-2-15,-5 0-3 0,5 0-2 0,0 0-5 0,0 0-4 0,0 0-4 16,0 0-3-16,0 0-4 0,0 0-2 0,0 0-1 0,0 0-3 0,0 0-1 0,0 0 0 16,0 0 0-16,0 0 0 0,0 0-1 0,0 0 1 0,5 0 0 0,0 0 0 15,-5 0 1-15,5 0-1 0,-5 0 1 0,4 3 0 0,-4-3 0 0,6 0-1 16,-1 0 1-16,-1 0 0 0,-4 0 0 0,6 0 0 0,-2 0 0 0,1 0 0 0,0-3 1 15,0 3-1-15,0-3 1 0,-1 3-1 0,2-3 0 0,-2 3 1 0,6-2-1 16,-5-1 1-16,0 0-1 0,5 0 0 0,-6 1 0 0,7-1 0 0,-7 0 1 16,6 0-1-16,0 1 1 0,-6-2-1 0,6-1 0 0,0 3 1 0,0-1-1 15,0 0 0-15,0-2 1 0,-1 3 0 0,1-2 1 0,0-1-2 0,4 1 1 16,-4 2-1-16,0 0 0 0,4-1 0 0,-4 0 0 0,1 0 0 0,-2 1 0 0,6 2 1 16,-5-3 0-16,-1 3-1 0,6-3 0 0,-5 3 0 0,4 0 0 0,-4-3 1 15,0 3-1-15,-1 0 1 0,6 0-1 0,-5 0 1 0,0 0-1 0,-1 3 1 16,1-3 0-16,0 0-1 0,-5 3 1 0,4-3-1 0,2 0-1 0,-7 3 1 0,6-3 0 15,0 0 0-15,-5 2 0 0,4-2 1 0,-3 0 0 0,3 3 0 0,-4-3 2 16,0 0 1-16,4 0 1 0,-3 3 0 0,-2-3 1 0,7 0 1 0,-7 0 1 16,1 0 0-16,5 0 0 0,-5 0 0 0,-1 0 0 0,2 0 0 0,-2 0 0 0,1 0-1 15,5 0 0-15,-5 0-3 0,0 3 1 0,0-3-3 0,-1 0 1 0,1 0-1 16,0 0-1-16,0 2 0 0,0-2 0 0,0 0-1 0,4 0 1 0,-3 0-1 16,-1 2 0-16,-1-2 0 0,1 0 0 0,0 0 0 0,0 0 0 0,0 0 0 0,5 4 0 15,-6-4 0-15,2 0-1 0,-2 0 2 0,1 0-1 0,0 0 1 0,0 0 0 16,0 0-1-16,-1 0 1 0,7 0-1 0,-7 0 1 0,2 0-1 0,-2 0 0 15,1 0 0-15,0 0 0 0,0 0 0 0,0 0 0 0,-1 2 0 0,2-2 0 16,-2 0 0-16,1 0 0 0,0 3 0 0,0-3 0 0,0 0 0 0,-1 4 0 16,2-4 0-16,-2 0 0 0,1 2 0 0,1-2 0 0,3 0 0 0,-4 2 0 0,0-2-1 15,0 3 1-15,0-3-1 0,0 3 0 0,4-3 1 0,-4 3 0 0,0-3 0 16,5 0 0-16,-5 2-1 0,-1-2 1 0,6 0 0 0,-5 0 0 0,5 3 0 16,-5-3 0-16,0 0 1 0,5 2 0 0,-6-2 0 0,2 0 0 0,3 0-1 0,-4 4-1 15,5-4 1-15,-6 0 1 0,2 0 0 0,3 2-1 0,-3-2 1 0,3 0 0 16,-5 0 0-16,2 3-1 0,3-3-1 0,-3 0 1 0,3 3 0 0,-4-3 1 15,5 0-1-15,-6 0 1 0,6 3-1 0,-5-3 0 0,5 0 0 0,0 0 0 16,-5 0 0-16,4 0 0 0,-3 0 0 0,3 0 0 0,1 0 0 0,0 0 1 16,-5 0-1-16,4 0 0 0,1 0 0 0,-5 0 0 0,5 0 0 0,0 0 0 0,-6 0 0 15,7 0 1-15,-7 0-2 0,6 0 1 0,0 0-1 0,-6 0 1 0,6 0 0 16,0 0-1-16,-5 0 1 0,4 2-1 0,-3-2 1 0,3 0 0 0,-3 0-1 0,3 3 0 16,1-3 0-16,-5 0 1 0,5 3 0 0,-1-3 0 0,-4 0 0 0,5 0-1 15,0 0 1-15,-1 0 0 0,-4-3 0 0,5 3-1 0,0 0 0 0,0-3 1 16,-1 3 1-16,1-2-1 0,0-1-1 0,0 3 1 0,4-3-1 0,-9 0 1 15,5 1 0-15,-1 2 1 0,2-4-1 0,-1 2 1 0,-1-1-1 0,1 3 1 16,-1-2 0-16,1-1-1 0,0 3 1 0,-5-3-1 0,5 3 1 0,-1-3 0 0,2 1 0 16,-7 2-1-16,6-2 1 0,-5 2-1 0,5 0 0 0,-1-4 0 0,-4 4 1 15,5 0-1-15,0-3 1 0,-5 3-1 0,5 0 0 0,-6-2 1 0,6 2-1 16,-5 0 0-16,5-4 0 0,-5 4 0 0,0 0-1 0,5 0 1 0,-6-2-1 0,6 2 1 16,-5 0 0-16,0-2 0 0,5 2-1 0,-6 0 1 0,1 0 0 0,5-3 0 15,-5 3 0-15,-1 0 0 0,2 0 0 0,-1 0 0 0,-1 0 0 0,6 0 0 16,-5-3 0-16,0 3 0 0,0 0 0 0,0 0 0 0,-1 0 0 0,2 0-1 15,-2-3 1-15,1 3 0 0,5 0 0 0,-5-2 0 0,0 2 0 0,0 0 0 16,-1 0 0-16,1-3 0 0,5 3 0 0,-5 0 0 0,0 0-1 0,0-3 1 0,0 3 1 16,0 0 0-16,0-3-1 0,-1 3 0 0,1 0 0 0,0-3 0 0,0 3 0 15,0 0 0-15,0 0 1 0,0 0-1 0,-1-2 0 0,2 2-1 0,-2 0 1 0,1 0 0 16,1 0-1-16,-2 0 1 0,1 0-1 0,0 0 1 0,0 0-1 0,0 0 0 16,-1 0 0-16,-4 0 0 0,6 0 0 0,-2 0 0 0,1 0 1 0,0 0-1 15,0 0 1-15,0 0-1 0,-1 0 0 0,2 0 1 0,-2 0-1 0,-4 0 1 16,5 0 0-16,1 0 0 0,-2 0-1 0,1 0 1 0,0 0 0 0,0 0 0 0,0 0-1 15,-1 0 1-15,2-3-1 0,-2 3 1 0,1 0-1 0,0 0 1 0,0 0-1 16,0 0 0-16,0 0 0 0,0 0 0 0,-1 0 0 0,1 0 0 0,0 0 1 16,0 3-1-16,-5-3 1 0,5 0 0 0,0 0 0 0,0 0 0 0,-1 0-1 0,2 0 1 15,-6 0 0-15,5 0 0 0,-1 0 1 0,1 0-1 0,0 0 0 0,0 0-1 16,0 0 1-16,0 0 0 0,0 0-1 0,-5 0 1 0,4 0 0 0,2 0 0 16,-2 0 1-16,1 0-1 0,0 0 0 0,0 0 0 0,-5 0 0 0,5 0 0 15,-1 0 0-15,2 0 1 0,-6 0-1 0,5 0 0 0,-1 0-1 0,2 0 1 16,-6 0 0-16,4 0-1 0,-4 2 1 0,5-2 0 0,-5 0 0 0,5 0 0 0,-5 0 0 15,5 0 0-15,0 0 0 0,-1 0 0 0,-4 3 0 0,6-3-1 0,-6 0 1 16,4 0 0-16,1 0 1 0,-5 0-1 0,5 0 0 0,0 0 0 0,0 0 0 16,-5 0-2-16,5-3-3 0,0 3 1 0,-1 0-3 0,-4 0 2 0,5 0-1 0,-5 0 0 15,6-2 0-15,-2 2 0 0,-4 0-1 0,0 0 1 0,5 0 0 0,0 0 1 16,-5-3 0-16,0 3 1 0,5 0 2 0,-5 0 1 0,5 0 0 0,-5 0 1 16,0 0 1-16,0 0-1 0,0 0 0 0,5-3 0 0,-5 3 0 0,0 0 0 0,0 0 0 15,0 0-1-15,0 0-2 0,5 0 0 0,-5 0-2 0,0 0-3 0,0 0-1 16,0 0-4-16,0 0-2 0,0 0-3 0,0 0-3 0,0 0-2 0,0 3-2 15,0-3-3-15,0 0-1 0,0 0 0 0,0 0-1 0,0 0 0 0,0 0 0 16,0 0 1-16,0 0 1 0,0 0 0 0,0 0 2 0,0 0 0 0,0 0 1 0,0 0 0 16,0 3 1-16,0-3-2 0,0 2-1 0,0-2-7 0,0 3-9 0,0-3-23 15,0 0-26-15,-5 0-6 0,5 0 0 0,-5 0 0 0,0 0 3 0,0 0 2 16,0-3 1-16,0 1 3 0,5-1 2 0</inkml:trace>
  <inkml:trace contextRef="#ctx0" brushRef="#br0" timeOffset="20473.43">7317 10493 60 0,'0'-3'94'0,"0"3"0"0,0 0 1 0,0-3 0 0,0 3 0 16,0-3 0-16,0 3-1 0,0-5 0 0,0 5 0 0,4-2-29 0,-4-1-36 16,0 3-15-16,6 0-10 0,-6-4-3 0,5 2 0 0,-5 2-2 0,4-3 0 15,1 1 1-15,0-1 1 0,-5 3-1 0,5-3 0 0,0 0-1 0,0 3 1 0,0-2 0 16,-5 2 0-16,4-2-1 0,2 2 0 0,-2 0 1 0,1 0-1 0,0 0 1 16,0 0 1-16,0 0-2 0,5 0 1 0,-5 0 0 0,-1 2 0 0,2-2 1 15,3 2 0-15,-4-2 0 0,5 3 0 0,0 0 0 0,-6-3 0 0,6 3 0 16,0-1 0-16,0 1 0 0,-1-1 0 0,1 2 0 0,0-1 0 0,0-1 0 0,0 1 0 15,-1-1 0-15,6-2 0 0,-5 3 0 0,4 0 2 0,-4 0-1 0,4 0-1 16,-3-1 0-16,3 1 0 0,1-3 0 0,-6 3 0 0,6 0 1 0,0-3 0 0,0 2 0 16,-5-2-1-16,4 3 0 0,0-3 0 0,1 3 0 0,-5-3-1 0,5 0 1 15,0 0 0-15,-1 0 1 0,-4 0-1 0,4 0 0 0,1-3 0 0,-5 3-1 16,-1 0 0-16,6-3 0 0,-5 3 0 0,0-2 0 0,0-1 0 0,0 3-1 16,-1-3 1-16,1 0 0 0,-1 1-1 0,1-1 0 0,-5 0 0 0,5 3-1 15,-5-3-4-15,0 0-2 0,5 1-4 0,-6-1-12 0,2 1-15 0,-2-1-24 0,1-3-27 16,-5 3-5-16,5-2-1 0,-5-1-1 0,5 2 0 0,-5-3 0 0,0 1 1 15,0-2 1-15,0 1 3 0</inkml:trace>
  <inkml:trace contextRef="#ctx0" brushRef="#br0" timeOffset="21303.9">8665 10366 0 0,'0'0'29'0,"5"3"77"0,0-3 2 0,-5 0-1 0,0 0 0 0,0 0 0 16,0 3 0-16,0-3-1 0,0 0 1 0,0 0 0 0,0 0-1 0,5 0-38 16,-1 0-48-16,-4 0-13 0,6 0-5 0,-6 0-3 0,4 3 0 0,1-3 0 0,-5 0 0 15,5 3 1-15,0-3 0 0,0 2-1 0,-5-2 1 0,4 0 0 0,2 3 1 0,-6-3-1 16,4 0 0-16,1 0 0 0,0 0 1 0,-5 2 0 0,5-2 0 0,0 0 0 16,0 0 0-16,0 0 0 0,0 0-1 0,-1 0 1 0,2 0 0 0,-2 0 0 15,1 0-1-15,0 0 0 0,5 0 1 0,-5 0-1 0,0 0 1 0,-1 0 0 16,1 0-1-16,5 0 0 0,-5 0 0 0,0 0 1 0,4 4 0 0,-3-4 0 15,3 0-2-15,-4 2 1 0,5-2 1 0,0 0 0 0,-5 3 0 0,5-3 0 0,-1 0-1 16,-4 3 1-16,5-3-1 0,0 0 1 0,-1 0 0 0,1 2 0 0,0-2-2 16,0 0 2-16,0 0 0 0,-1 3-1 0,1-3 0 0,-1 0-1 0,1 0 0 15,1 0 1-15,-2 0-1 0,1 0 0 0,-1 0 0 0,1 0 1 0,0 0-1 0,5 0 0 16,-6 0 0-16,1 0 0 0,0 0 0 0,0 0 1 0,0 0 0 16,5 0 0-16,-6 0 0 0,1 0 0 0,-1 0 0 0,6 0 0 0,-5 0 0 0,-1 0 0 15,6 0 0-15,-5 0 0 0,0 0-1 0,4 0 1 0,-4 0 0 0,0 0 0 16,5 0 0-16,-6 3 1 0,2-3-1 0,3 0 1 0,-4 0-1 0,0 0 1 15,-1 0 0-15,6 0-1 0,-5 0 1 0,0 0 0 0,4 0 0 0,-4 3-1 16,0-3 0-16,5 0 0 0,-6 0 0 0,1 0 0 0,5 0 0 0,-6 0 1 0,1 0-1 16,5 0 1-16,-6 0 0 0,1 0-1 0,5 0 1 0,-5 0-1 0,4 0 1 15,-4 2 0-15,0-2 0 0,5 0 0 0,-6 3-1 0,6-3 0 0,-5 3 1 0,-1-3-1 16,6 3 0-16,-5 0 0 0,-1-3-1 0,6 2 1 0,-5 1 0 0,0-1 0 16,4 2 0-16,-4-2 0 0,0 0 0 0,0 2 0 0,4-2 0 0,-4-2-1 15,0 3 1-15,0 1 0 0,0-4 0 0,-1 0 1 0,1 2-1 0,0-2 0 16,0 0 1-16,0 0-1 0,-1 0 0 0,1 0 0 0,-1-2 0 0,2 2 0 15,-1 0 1-15,-1-4 0 0,1 1-2 0,-1 3 1 0,1 0-1 0,0-2 1 0,0 2-1 16,0-4 0-16,-1 4 1 0,1 0-1 0,0 0 1 0,0-2-1 0,0 2 0 16,-1 0 0-16,1 0 0 0,5 0 1 0,-11 0 0 0,11 0 1 0,-5 2-1 0,0-2 1 15,0 0 0-15,-1 4-1 0,1-2 1 0,0-2 0 0,-1 3-1 0,1-3 0 16,1 4 0-16,-2-4 0 0,1 0 1 0,-1 2-1 0,1-2 1 0,0 0 0 16,4 0-1-16,-4 0 0 0,0 0 1 0,5 0-1 0,-5 0 0 0,4 0 0 15,1-2 1-15,-5 2 0 0,4-4 1 0,-4 4-1 0,5-3-2 0,-5 3 0 16,4-2 0-16,1 2 1 0,-5-4 0 0,0 4 1 0,4-2-2 0,-4 2 1 0,4-2 0 15,-3 2-1-15,-2-4 1 0,1 4-1 0,-1 0 1 0,6-2 0 0,-5 2 0 16,-5-3 1-16,5 3-2 0,-1 0 1 0,1-2-1 0,-5 2 0 0,5-3 0 16,0 3 0-16,-5 0 0 0,4 0 0 0,-4 0 0 0,5 0-4 0,-5 0-5 0,0 0-3 15,-1 0-3-15,6 0-6 0,-5 0-6 0,0 0-19 0,0 3-22 0,0-3-17 16,-5 0-17-16,0 0-4 0,4 0-1 0,-4 0 0 0,0 0 1 0,6-3 4 16,-6 3 4-16,0-3 3 0,0-3 10 0</inkml:trace>
  <inkml:trace contextRef="#ctx0" brushRef="#br0" timeOffset="28038.72">18982 9366 0 0,'-6'3'64'0,"2"3"148"0,-1-4 2 0,-1 1-5 0,2-3-7 0,4 3-27 16,-5-3-31-16,5 0-29 0,0 0-26 0,0 0-38 0,0 0-40 0,0 0-27 15,0 0-24-15,0 0-72 0,5 0-82 0,-1-3-18 0,2 0-2 0,-1-2 5 16,-1-1 8-16,-4 1 26 0,10-4 62 0</inkml:trace>
  <inkml:trace contextRef="#ctx0" brushRef="#br0" timeOffset="67989.55">11073 10013 0 0,'0'0'62'0,"5"0"24"16,-5 0 1-16,0 0 0 0,0 0 1 0,5 0 0 0,-5 0 0 0,0 0 1 16,0 0-1-16,0 0-19 0,5-3-25 0,-5 3-16 0,0 0-14 0,0 0-6 0,0 0-3 15,0 0-1-15,5-4-1 0,-5 4 0 0,0 0 0 0,4 0-1 0,-4 0 1 16,0 0-1-16,0 0 1 0,5 0 0 0,-5 0 2 0,5 0-1 0,-5 4-1 15,0-4 0-15,5 0 1 0,0 0-1 0,-5 0 1 0,5 0-1 0,-5 0 0 0,5 3 2 16,-1-3 0-16,2 0 0 0,-6 0 0 0,5 0 0 0,-1 0-1 0,1 0 1 16,0 2 1-16,0-2-1 0,0 0 1 0,0 0-2 0,0 0 1 0,-1 2-2 15,6-2 1-15,-5 0-1 0,0 0-1 0,5 0 0 0,-6 3-1 0,6-3 0 16,-5 0-1-16,5 0 1 0,-5 0-1 0,5 3 1 0,-1-3-1 0,-3 0-1 16,3 3 1-16,1-3 0 0,0 0 0 0,-1 2 1 0,-4-2-1 0,5 3 1 0,0-3 0 15,0 0 0-15,0 3 0 0,-1-3 0 0,1 0 0 0,0 3 1 0,-1-3 1 0,1 2 1 16,0-2 0-16,0 0 1 0,0 4 0 0,-1-4 0 0,1 0-1 0,0 2 1 15,0-2-1-15,0 0 2 0,-1 3 0 0,1-3-1 0,5 0 0 0,-6 0-1 16,1 3-1-16,0-3 0 0,0 0 0 0,0 0 0 0,-1 2-1 0,1-2 1 16,0 0 1-16,-1 3-1 0,1-3 0 0,0 0 0 0,0 3 0 0,0-3-1 15,-5 0 2-15,5 2 0 0,-1-2 1 0,-4 4-1 0,5-2 0 0,0-2 0 16,-6 0 0-16,7 3-1 0,-2-1 0 0,-5-2 1 0,7 3-1 0,-7 0 0 0,6-3 1 16,-5 3 0-16,5-1-2 0,-1 1 1 0,-3-3-1 0,3 3 1 0,-4-3-1 15,5 2 1-15,-5-2-1 0,4 3 3 0,2-3-1 0,-7 4 2 0,6-4 0 16,0 2 0-16,-5-2 1 0,4 0 1 0,1 3 1 0,0-3 1 0,0 0 0 15,0 0 1-15,-5 0 0 0,9 3 1 0,-9-3 1 0,10 0-1 0,-5 0 0 0,-1 0-2 16,1 0 0-16,-1 0-1 0,1 0 0 0,1 0-1 0,-2 0-1 0,1 2 0 16,-1-2-2-16,1 0 0 0,0 0-1 0,0 0-1 0,4 0-2 0,-4 3 1 15,0-3 0-15,0 0-1 0,0 0 1 0,-1 0-1 0,-4 0 1 0,5 3-1 0,0-3 0 16,-1 0-1-16,1 2 1 0,-5-2-1 0,5 0 1 0,-1 3 1 0,-3-3 1 16,3 0 1-16,1 3 1 0,-5-3 1 0,5 0 1 0,-1 3 1 0,1-3-2 15,-5 0 2-15,5 0 0 0,-1 0 1 0,1 0 1 0,-5 2-1 0,5-2 0 0,0 0-1 16,0 0 0-16,0 0-1 0,-6 0 0 0,6 0-2 0,0 0-1 0,0 0 1 15,0 0 0-15,-1 0-1 0,1 0 0 0,-5 0 0 0,5 0-1 0,-1 0 1 16,1 0-1-16,0 0 0 0,0 0 0 0,0 0 1 0,-1 0-1 0,1 0 0 16,-5 0 0-16,5 0 0 0,-1 0 0 0,1 0 1 0,0 0-1 0,-5 0 1 15,4 0-1-15,1 0 1 0,0 0-1 0,-5 0 0 0,5 0 1 0,-1 0-1 0,-4 0 0 16,5 0 1-16,-5 0-1 0,5 0 0 0,-5 0-1 0,5 4 1 0,-6-4-1 16,6 0 1-16,-5 0-1 0,5 2 0 0,-5-2 1 0,5 0-1 0,-5 0 0 15,-1 0-1-15,6 0 1 0,-5 3-1 0,0-3 1 0,5 0 0 0,-6 0 0 0,2 0 0 16,-2 2 0-16,6-2 2 0,-5 0 0 0,0 0 1 0,-1 0 0 0,6 3 0 15,-5-3 1-15,1 0-1 0,-2 0 1 0,1 0-1 0,5 0 1 0,-5 3 0 16,-1-3 0-16,2 0-1 0,-2 0 0 0,1 2-1 0,0-2-1 0,5 0 0 0,-5 0-1 16,0 0 1-16,-1 4-1 0,1-4 1 0,0 0-1 0,0 0 1 15,0 0-1-15,5 2 0 0,-6-2-1 0,2 0 1 0,-1 0 1 0,-1 0-1 0,1 3 1 16,0-3 0-16,5 0 0 0,-5 0 0 0,0 0 0 0,-1 0-1 0,6 0 1 0,-5-3-1 16,0 3 1-16,0 0-1 0,4 0 1 0,-3 0 0 0,-1-2-1 0,5 2 0 15,-6 0-1-15,1 0 1 0,0-4-1 0,5 4 0 0,-6 0 0 0,2 0 0 16,-2 0 0-16,6-2 0 0,-5 2 0 0,0 0 0 0,-1 0 0 0,2-3 0 15,-2 3-1-15,1 0 0 0,5 0 1 0,-5 0-1 0,0 0 0 0,0 0 1 0,0 0-1 16,0 0 1-16,0 0 0 0,-1 0-1 0,1-3 0 0,0 3 1 0,0 0-1 16,0 0 0-16,0 0 1 0,0 0 0 0,5 0 0 0,-6 0 0 0,1 0 0 15,0 0-1-15,0 0 1 0,0 0-1 0,0 0 1 0,0 0 0 0,4 0-1 16,-3 0 1-16,-2 0 0 0,1 0 0 0,5 0-1 0,-5 0 1 0,-1 0-1 0,2 0 1 16,3-2 0-16,-3 2 1 0,-2 0 0 0,5 0 1 0,-3 0 1 0,-1 0 0 15,5-3 0-15,-6 3 0 0,1 0 1 0,0 0-1 0,0 0 1 0,0 0-1 16,-1 0 1-16,2-2-1 0,3 2 1 0,-4 0-1 0,-5 0-1 0,10 0-1 15,-5 0 0-15,-5 0 0 0,5 0-1 0,-1 0 0 0,1-4-1 0,-5 4 1 16,6 0-1-16,-2 0 1 0,-4 0-1 0,5 0 0 0,-5 0 0 0,0 0 0 0,5 0 0 16,-5 0 1-16,5 0-1 0,-5 0 0 0,5 0 0 0,-5 0 0 0,0 0 0 15,0 0 0-15,0 0 1 0,5 4-1 0,-5-4 0 0,0 0-1 0,0 0 1 16,5 0 0-16,-5 0 0 0,0 0 0 0,0 0 0 0,0 0 0 0,0 0 0 0,0 0 0 16,0 0-1-16,0 0 1 0,4 2-1 0,-4-2 1 0,0 0-1 0,0 0 0 15,0 0 0-15,5 3-3 0,-5-3-6 0,0 0-10 0,0 2-15 0,0-2-12 16,5 3-15-16,-5 0-11 0,0-3-13 0,0 0-32 0,0 2-36 0,0-2-7 15,0 0-2-15,0 0-1 0,0 0 1 0,0 0 4 0,-5 0 4 0,5-5 12 0,-5 2 12 16,1-4 14-16,4-2 87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4:56.175"/>
    </inkml:context>
    <inkml:brush xml:id="br0">
      <inkml:brushProperty name="width" value="0.05292" units="cm"/>
      <inkml:brushProperty name="height" value="0.05292" units="cm"/>
      <inkml:brushProperty name="color" value="#FF0000"/>
    </inkml:brush>
  </inkml:definitions>
  <inkml:trace contextRef="#ctx0" brushRef="#br0">9720 3280 63 0,'0'0'94'0,"0"0"1"0,0 0 0 16,0 0 0-16,-5 0 0 0,5-2 1 0,0-1-1 0,-4-3 1 0,4 6-1 0,4 0-29 16,-4 0-37-16,0-2-15 0,0-1-10 0,5 3-2 0,0 0-1 0,-5 0 0 15,5 0-1-15,0 0 0 0,-1 0-1 0,2 0 1 0,-2 0 0 0,1 0 1 16,5 0-1-16,-5 0 0 0,-1 0-1 0,2 0 1 0,3 0-1 0,-4 0 1 15,0 0 0-15,5 0 0 0,-5 0 0 0,5 0 1 0,-1 0 0 0,-4 0 0 16,5 0-2-16,0 0 0 0,-1 0 0 0,1 0 0 0,0 3 1 0,0-3 0 0,5 0 1 16,-5 0-1-16,-1 0 1 0,6 0-2 0,-1 0 1 0,-4 0 0 0,4 0-1 0,1 0 1 15,0 0 0-15,0 0 0 0,-1 0 0 0,1 0 0 0,4 0 0 0,-4 0 1 16,5 0 0-16,-1 0 0 0,1 0 0 0,-5 0 0 0,4 0 1 0,1 0 0 16,-1-3 0-16,6 3 1 0,-6 0-1 0,1 0 0 0,-1 0 1 0,6-3-1 15,-6 3 1-15,0 0-1 0,6 0-1 0,-5 0 0 0,-1-2 0 0,0 2 0 16,6 0 0-16,-5 0 0 0,-1 0 1 0,6 2-1 0,-6-2 0 0,1 0 1 0,-1 3 0 15,6-3-1-15,-6 3 0 0,0-3 1 0,2 2 0 0,3-2 1 0,-5 3 0 16,0-3 0-16,6 3-1 0,-5 0 0 0,4-3 0 0,-4 2 0 0,4-2-1 16,-4 3 1-16,4-3-1 0,-5 3 1 0,2 0 0 0,3-3 0 0,-5 0-2 0,0 3 0 15,6-3 0-15,-6 2 0 0,1-2 1 0,0 3-1 0,-1-3 1 0,1 0 1 16,-1 2-1-16,1-2 2 0,0 4-1 0,-6-4-1 0,6 2 0 0,-1 0 1 16,1-2 1-16,-1 4-1 0,1-2 2 0,-1-2-1 0,1 3 0 0,-1 1-1 15,1-2 1-15,0-2-1 0,-1 2-1 0,1 1 1 0,-1 0-1 0,6-3 0 16,-6 3 0-16,0-1 0 0,1 1 0 0,5-3-1 0,-6 2-1 0,0-2 1 0,6 4 0 15,-5-4-1-15,4 0 1 0,-4 0 0 0,4 0-1 0,-5 0 1 0,6 0 0 16,-6 0 1-16,6-4-2 0,-5 4 2 0,4-2-1 0,0 2 1 0,0-3 1 0,1 3 0 16,-5-2-1-16,9-1 1 0,-10 3 0 0,6-3-1 0,-1 0 0 0,1 3 0 15,-1-2 0-15,1 0 0 0,-1-2 0 0,1 4 0 0,-1-3 0 0,1 1-1 16,-1 2-1-16,0-4 0 0,0 4 1 0,-4-2-1 0,5 2 1 0,-6-2 0 16,6 2 0-16,-1 0 0 0,1-4 1 0,-1 4 0 0,-5 0 0 0,6 0 2 0,-1-2-1 15,1 2 1-15,-1 0 0 0,1 0 0 0,-1 0-1 0,5-3 1 0,-4 3 0 16,-1 0 0-16,1-2 1 0,-1 2 0 0,5 0-1 0,-5 0 0 0,1-3 0 15,-1 3-1-15,1 0 0 0,-1-3-1 0,1 3 2 0,-1 0-1 0,1-3 0 16,-1 3 1-16,0 0 0 0,0 0-1 0,-3-3 1 0,3 3-1 0,0 0 1 0,-4 0-1 16,4 0 1-16,-4 3-1 0,-1-3 1 0,1 0-2 0,-1 0 1 0,0 3 0 15,2-3 0-15,-7 3-1 0,0-3-1 0,6 0 1 0,-5 3-1 0,-6-3 0 16,6 2-1-16,-5-2 1 0,5 3-1 0,-6-3 1 0,1 0 0 0,-5 2 0 16,5-2 0-16,-5 0 0 0,5 4-1 0,-6-4 2 0,-4 0 0 0,5 2-1 0,1-2 0 15,-6 2-5-15,4 2-6 0,-4-4-8 0,-4 2-8 0,4 5-34 0,-6-3-38 16,1 2-10-16,-5-1-2 0,-4 0 0 0,-1 1 0 0,-4-3-1 0,-5-3 1 15,-1 0 0-15,-5-5 0 0,-4-4 5 0,0-4 65 0</inkml:trace>
  <inkml:trace contextRef="#ctx0" brushRef="#br0" timeOffset="15165.12">14565 10685 16 0,'0'0'86'0,"0"0"-1"15,0 0 0-15,0 0 1 0,0 0 1 0,0 0-1 0,0 0 0 0,0 0-1 16,0 0 0-16,0 0-23 0,0 0-30 0,0 0-15 0,0 0-13 0,0 0-1 16,0 0 0-16,0 0 0 0,0 0 2 0,0 0-1 0,0 0 1 0,0 0 1 0,0 0 1 15,0 0 2-15,0 0 1 0,0 0 1 0,0-3 1 0,0 3 0 0,-4 0 1 16,4 0 3-16,0 0 3 0,0-2 2 0,0 2 2 0,0 0 0 0,0 0 1 16,0 0-1-16,0 0 0 0,0 0-1 0,0 0-2 0,0 0-1 0,0 0-2 15,0 0 0-15,0 0 0 0,0-3-3 0,4 3-1 0,-4-2-3 0,5 2-1 0,-5 0-1 16,6-4 0-16,-2 4-1 0,6 0-1 0,-5-2 1 0,0-1 1 0,5 3 0 15,-1-3 0-15,1 3-1 0,0-2-1 0,-1 2-1 0,1-3-1 0,0 0-1 16,0 3-1-16,5-3-1 0,-5 0 0 0,-1 1 0 0,6 2 0 0,-1-3-1 0,-4 0 0 16,4 0-1-16,1 1 0 0,0-1 0 0,0 0 0 0,-5 0-1 0,4 3 1 15,1-2-1-15,-1-3 0 0,1 5 1 0,0-4 0 0,5-2 0 0,-6 4 0 16,0 0 1-16,1-1 0 0,5 0 1 0,-6 0-1 0,6 0 1 0,-6 1 1 0,1 0 0 16,5-2 0-16,-6 1 0 0,1 1 0 0,0-1 1 0,4 0-1 0,-4 3 0 15,-1-3 0-15,1 1 0 0,0-1-1 0,0 0 0 0,-1 3 1 0,6-2-1 16,-6-1 0-16,1-1 1 0,0 2-1 0,0 0 0 0,-1-1 0 0,1 0 0 15,-1 0 0-15,6 0 1 0,-5 1 0 0,-1 0-1 0,1-2 0 0,-1 2 0 16,1-1 0-16,4 0-1 0,-4 0 0 0,0 1 0 0,4-1 1 0,-4 0 1 0,0 0 0 16,4 1 1-16,-4-1 0 0,0 3 0 0,4-3-1 0,-4 0 2 0,5 1 1 15,-6 2 1-15,1-3 1 0,5 0 1 0,-6 3 2 0,6-3-1 0,-5 0 1 16,-1 3-1-16,6-2 1 0,-6-1 0 0,6 1 0 0,-6-1 1 0,6-1 2 0,-5 2-1 16,-1-1 1-16,6 1 0 0,-6-1 0 0,6-3 1 0,-5 4-1 0,-1 0 1 15,6-2-1-15,-6 1 1 0,6 1-1 0,-6-2 0 0,6 2-1 0,-5 0 1 16,-1-2-1-16,6 2 1 0,-6-1-1 0,6 1 2 0,-5 2-1 0,-1-3 1 0,6 0-1 15,-6 3 0-15,1 0 0 0,0-3 0 0,4 3 0 0,-4-3 0 0,0 3 1 16,-1 0-1-16,1-2-1 0,0 2-1 0,0 0 0 0,-1 0-1 0,1-3-2 16,-1 3-1-16,1 0-1 0,-1 0 1 0,1 0-2 0,0-3 1 0,0 3-2 0,-5 0 0 15,4 0-1-15,0-3-1 0,-4 3 1 0,5 0-1 0,0 0-1 0,0-2 0 16,-1 2 0-16,-4 0 0 0,4-3-1 0,1 3-1 0,0 0 1 0,0-3-1 16,-6 3 1-16,6-2-1 0,-1 2 0 0,1 0 0 0,0-4 0 0,-5 4-1 15,5 0 1-15,-1-2 0 0,-4 2 0 0,4 0 1 0,1 0 0 0,-6 0 0 16,6-3 0-16,-5 3 1 0,5 0-1 0,-6 0 1 0,1 0 0 0,5 0 0 0,-5 0 0 15,-1 0 1-15,6 0 0 0,-5 0-1 0,0 0 0 0,0 3-1 0,-1-3 1 16,1 0-1-16,0 2 1 0,-1-2-1 0,1 4-3 0,0-2 1 0,0 1 0 16,0 0 1-16,-1 2-1 0,1 1 1 0,-5-4 0 0,5 4 0 0,-1 0 0 0,-3-1 1 15,3 1-1-15,-4-4 1 0,0 4-1 0,0-1 3 0,-5-1 3 0,4-2 0 16,2 3 2-16,-2-2 1 0,-4 0 1 0,5-1 2 0,1 3 0 0,-6-1 2 16,4-1 0-16,-4-1 1 0,5 1-1 0,-5-3 1 0,5 2-1 0,-5 1 0 15,5 0-2-15,-5-3 0 0,0 3-2 0,5-3-2 0,-5 3-2 0,0-1-1 0,0-2-1 16,5 0-2-16,-5 3-1 0,0 0-1 0,0-3 0 0,5 0-2 0,-5 3-2 15,0-3-5-15,4 2-5 0,-4-2-11 0,0 0-10 0,0 3-15 0,0-3-16 16,5 0-13-16,-5 0-11 0,0 0-36 0,5 3-42 0,-5-3-9 0,0 0-1 16,0 0 1-16,0-6 1 0,0 1 5 0,-5-3 6 0,0-4 10 0,1-2 10 0,-6-2 16 15,0-3 55-15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5:37.606"/>
    </inkml:context>
    <inkml:brush xml:id="br0">
      <inkml:brushProperty name="width" value="0.05292" units="cm"/>
      <inkml:brushProperty name="height" value="0.05292" units="cm"/>
      <inkml:brushProperty name="color" value="#FF0000"/>
    </inkml:brush>
  </inkml:definitions>
  <inkml:trace contextRef="#ctx0" brushRef="#br0">16998 7721 84 0,'-5'5'118'0,"1"0"3"0,4-2 3 15,-6 0 2-15,6-3 1 0,-4 0 2 0,4 0 1 0,0 0 0 0,-5 0 0 0,5 0-24 16,0 0-29-16,0 0-29 0,0 0-27 0,0 0-8 0,0 0-1 0,0 0-3 15,0 0-3-15,5 0-2 0,-5-3-1 0,4 3-1 0,2-3-1 0,-6 1 0 16,4-1-1-16,1 1 1 0,0-1-1 0,0-1 1 0,0 2-1 0,-1-1 1 16,2 1 0-16,-2-1 0 0,1 0 0 0,5-2-1 0,-5 2 1 0,-1 0-1 15,2 1-1-15,3-1 1 0,-3-1 1 0,-2 2 0 0,1 2-1 0,5-3 0 0,-5 3 0 16,0-3-1-16,4 1 1 0,-4 2 0 0,5 0 0 0,-5-3 0 0,5 3 0 0,-6 0 0 16,7 0 0-16,-2 0 0 0,1 0 0 0,-5 0-1 0,5 0 1 0,0 0 0 15,-1 0 1-15,1 0 0 0,5 0 2 0,-6 0 2 0,6 0 2 0,-5 0 2 16,5 0 2-16,-6 0 3 0,6 0 3 0,-1 0 1 0,1 0 2 0,5 0 1 0,-6 0 2 15,1 0 0-15,4 3 1 0,-4-3-1 0,4 0-1 0,2 0-1 0,-7 2-3 16,6-2-2-16,-1 3-2 0,0-3-2 0,-4 3-2 0,5-3-1 0,-1 2-2 16,1 2-1-16,-1-4-1 0,1 3 0 0,-1-1-2 0,6 1 1 0,-10 0-1 15,9-3 0-15,-5 2 0 0,1 1 0 0,0 0 0 0,-1-3 0 0,0 3 0 16,1-1 0-16,0-2 1 0,4 3 0 0,-5-3 1 0,6 2 1 0,-5-2 1 0,-1 0-1 16,0 0 0-16,6 0 1 0,-5 0-1 0,4 0 1 0,-4 0-1 0,-1-2 0 15,0 2-1-15,6-3 0 0,-5 3 0 0,-1-2-2 0,0-1 0 0,2 3-1 16,-2-3-1-16,-4 0 0 0,4 1 0 0,-4-1-1 0,4 0 0 0,-4 3 0 15,0-2 0-15,-1-1 0 0,1-1 1 0,-1 4-1 0,1-2 0 0,-5-1-1 0,5 3 0 16,-6-3-3-16,1 1-1 0,5 2-9 0,-5-3-10 0,-1 3-12 0,1-2-14 16,-1 2-12-16,-3 0-9 0,3-4-14 0,-3 4-13 0,3 0-28 0,-4-2-31 15,5 2-6-15,-6 0-1 0,2-3 1 0,-2 0 3 0,1 1 8 0,0-1 10 16,5-3 13-16,-5 4 13 0</inkml:trace>
  <inkml:trace contextRef="#ctx0" brushRef="#br0" timeOffset="510.78">19616 7561 0 0,'0'5'60'0,"0"1"72"0,5 0 1 15,-5-4 0-15,5 1-1 0,-5-3 1 0,5 0-1 0,0 0 0 0,-1 0 0 16,2 0 0-16,-1 0 1 0,4 0-40 0,1 0-46 0,0 0-25 0,-1 0-17 16,1 0-6-16,0 0 0 0,4 0-1 0,1 3 0 0,-5-3 0 0,5 0 1 0,0 0 0 15,-1 0 0-15,-4 0 0 0,4 0 0 0,1 0 1 0,0 0 0 0,0 0 0 16,4 0 0-16,-4 0 0 0,-1 0 1 0,6 0 0 0,-5 0 0 0,4 0 0 15,-4 0 0-15,4 0 0 0,0 0-1 0,2 0 0 0,-2 0 0 0,0 0 0 16,6 3 0-16,-5-3 0 0,-1 0 1 0,5 2-1 0,-4-2 0 0,4 0 0 16,1 3 1-16,-1 0-1 0,1-3-1 0,-1 2 2 0,1-2 1 0,-1 4 0 0,0-4 1 15,6 2-1-15,-1-2 1 0,-5 3 0 0,6 0-1 0,-6-3 2 0,5 3 1 16,1-1 1-16,-6-2 2 0,5 3 2 0,-4-1 2 0,4 1 1 0,-4-3 1 0,4 3 1 16,-5-3 2-16,6 3 1 0,-6-1 1 0,5-2 1 0,-4 0 1 0,4 4 0 15,-5-4 1-15,1 0-1 0,4 0-1 0,-4 0-1 0,4 0-1 0,-5 0-1 16,1 0-1-16,4-4-1 0,-5 4-2 0,1-2 0 0,-1 2-1 0,1-3 0 15,-6 3-1-15,5-3-2 0,-3 0-1 0,-2 3-1 0,0-2-1 0,1-1 0 0,-1 1-1 16,1 2-1-16,-6-3-1 0,1 0-1 0,0 0 0 0,-1 3-4 0,1-2-5 16,0 2-8-16,-5-4-11 0,5 4-14 0,-6-2-14 0,-4 2-13 0,5-3-12 15,-6 3-30-15,2-3-36 0,-2 3-12 0,-4 0-7 0,0 0-2 0,0-5 1 16,-4-1 1-16,-2 1 4 0,2 0 10 0,-6-4 10 0,-4 4 13 0,-1-4 37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5:55.109"/>
    </inkml:context>
    <inkml:brush xml:id="br0">
      <inkml:brushProperty name="width" value="0.05292" units="cm"/>
      <inkml:brushProperty name="height" value="0.05292" units="cm"/>
      <inkml:brushProperty name="color" value="#FF0000"/>
    </inkml:brush>
  </inkml:definitions>
  <inkml:trace contextRef="#ctx0" brushRef="#br0">15073 3214 0 0,'0'0'57'0,"-4"-2"61"0,4-4 0 0,-5 4-1 0,0-4 1 0,5 1 0 15,-5-1 0-15,5 0 0 0,0 1 0 0,-5 0 0 0,5-1 0 0,0 3-42 16,5-2-51-16,-5 5-17 0,0-3-9 0,0 3-2 0,0-3-1 0,0 3 1 16,0 0 0-16,0 0 0 0,0 0-1 0,0 0 1 0,0 0-1 0,0 0 1 15,0 0 1-15,5-2-1 0,-5 2 2 0,0 0 0 0,0 0 0 0,0 0 1 0,5 0 1 16,-5 0-1-16,0 0 0 0,0 2 0 0,0-2 0 0,5 0 0 0,-1 0 1 15,-4 0-1-15,6 3-1 0,-6-3 1 0,4 3-1 0,1-3 1 0,-5 2-1 16,5 1 1-16,0 0-1 0,0-1 1 0,0-2 0 0,0 4 0 0,-1 1 1 0,1-2-1 16,0-1 0-16,0 1 0 0,0 0-1 0,0 0 1 0,4 0 0 0,-3-1 1 15,-1 1 0-15,4-1 1 0,-4 2 1 0,0-2-1 0,5-2 1 0,-5 3-1 16,5 0 1-16,-6-3 1 0,6 2 1 0,0-2 1 0,-6 0 1 0,6 3 0 16,1-3 0-16,-2 0 1 0,1 0 0 0,-5 0-1 0,5 0 0 0,-1 0-1 15,1 0 1-15,0 3 0 0,-1-3 0 0,2 0-1 0,-2 0-2 0,1 0 0 0,0 0-1 16,-1 0 0-16,1 0-1 0,0 0 0 0,0 0 0 0,0 0-1 0,-1 0 0 15,1 0 0-15,-1 0 0 0,6 0 0 0,-5 0 0 0,0 0 0 0,0-3 0 16,4 3 0-16,-4 0 2 0,0-3-1 0,5 3-1 0,-5 0 1 0,4-2 1 0,-4 2-1 16,4-3 1-16,1 3 0 0,-5-3 0 0,5 3-1 0,-6-2 1 0,6 2-1 15,0 0 0-15,-5-4-1 0,4 4 1 0,-4-2-1 0,4 2 1 0,-3-3-1 16,3 3-1-16,-4 0 0 0,4-2-1 0,1 2 1 0,-6 0 0 0,6-3 0 0,-5 3 0 16,5 0-1-16,-6-3 0 0,6 3 0 0,-5-3 1 0,5 3 0 0,-6 0-1 15,6-3 2-15,-5 3 0 0,0 0 0 0,4-2 1 0,-4 2 0 0,5 0 2 16,-5-3 1-16,4 3-1 0,-4-2 2 0,0 2 0 0,5-3 1 0,-1 3-1 0,-4 0 0 15,4-4 2-15,-4 4 0 0,5-2 0 0,-6 2-1 0,6-3 1 0,0 3-1 16,-5-3 0-16,4 3 1 0,1 0-1 0,-1-2 1 0,-4 2 0 0,5-3 0 16,0 3-1-16,0 0 1 0,-1-3-1 0,-4 3 0 0,4 0-1 0,1 0 0 15,0 0-1-15,0 0 0 0,-6-2 0 0,6 2-1 0,-1 0-1 0,1 0 0 16,0 0-1-16,-5 0-1 0,4 0 1 0,1 0-1 0,-1 0-1 0,1 0 0 0,0 0 1 16,-1 0-1-16,1 0 1 0,-6 0-1 0,6 0-1 0,0-3 0 0,0 3 2 15,-1 0-1-15,1 0 0 0,-5 0 1 0,4 0 0 0,1 0 1 0,0 0 1 16,-1 0 0-16,1-3 1 0,0 3-1 0,0 0 2 0,-1 0-1 0,1 0 2 0,4 0-1 15,-4-3-1-15,0 3 2 0,0 0-1 0,4 0 0 0,-4 0 0 0,4 0 0 16,-4-2-1-16,4 2-1 0,-4 0 1 0,4 0 0 0,-4 0-1 0,0-4 1 16,4 4-1-16,-4 0 0 0,4 0 1 0,-4 0-2 0,4-2 1 0,-4 2-1 15,0 0 1-15,4-3 0 0,1 3-1 0,-5 0 1 0,4-3-1 0,-4 3-1 0,5 0 1 16,-6-2-1-16,1 2 0 0,4 0 0 0,-4 0 0 0,4 0 0 0,-4 0 0 16,5-3 0-16,-6 3 0 0,1 0 0 0,4 0-1 0,-4 0 1 0,0 0 0 15,4 0 0-15,-4 3 1 0,0-3-1 0,4 0 0 0,-4 0-1 0,4 0 1 0,-4 0 0 16,0 0-1-16,4 0 1 0,-4 0-1 0,4 0-1 0,-4 0 1 0,0 0 0 15,4 0-1-15,-4 0 0 0,-1 0 0 0,6 0 0 0,-5 0 0 0,-1 0 0 16,6 0 0-16,-6 0 2 0,1 0 0 0,4 0 1 0,-4-3 1 0,0 3 2 16,0 0 0-16,4 0 1 0,-4 0 0 0,-1 0 1 0,1 0 1 0,5 0 0 15,-6 0 0-15,1 0 0 0,0-2 0 0,4 2 0 0,-4 0-1 0,0 0-1 0,4 2-1 16,-4-2 0-16,-1 0-1 0,6 0-1 0,-5 0 0 0,-1 0 0 0,6 3-2 16,-6-3 0-16,1 0 0 0,0 0 0 0,4 2-1 0,-4-2 1 0,0 0 0 15,-1 0-1-15,6 3 0 0,-5-3-1 0,-1 0 1 0,1 0-1 0,4 3 1 0,-4-3 0 16,0 0 0-16,0 0 0 0,-1 0 0 0,0 2 0 0,1-2 0 0,0 0-1 15,4 0 1-15,-4 0-1 0,0 0 1 0,-1 0 0 0,1 0 0 0,0 0 0 16,-1 0 0-16,1 0 0 0,0 0 0 0,0 0 0 0,-1 0 1 0,0 0-1 0,1 0 1 16,0 4 0-16,-1-4 0 0,1 0 0 0,0 0 0 0,0 0 0 0,-1 0-1 15,1 0 1-15,0 2 0 0,-6-2-1 0,6 0 0 0,0 0 0 0,-1 0 0 16,-4 0 0-16,4 0-1 0,1 3 1 0,0-3-1 0,-5 0 1 0,5 0-1 0,-6 0 1 16,6 0-1-16,-1 0 1 0,-4 0 0 0,5 3 1 0,-6-3-1 0,6 0 0 15,0 0 0-15,-5 0 0 0,5 0 0 0,-1 0 0 0,-4 0 0 0,5 0 0 16,-5 0 1-16,4 0-1 0,-4 0 0 0,4 0 0 0,-4 0 0 0,4 0 0 15,1 0 1-15,-5 0-1 0,5 0 1 0,-6 0-1 0,6 0 0 0,-5 0 1 16,5 0-1-16,-6 0 1 0,6 0 0 0,0 0 0 0,-5 0 1 0,4 0-1 0,-4 0 0 16,4 0 0-16,-4 0 0 0,5 0 0 0,-6 0 0 0,6 0-1 0,0 0 1 15,-5 0 0-15,5 3 0 0,-6-3 0 0,6 0-2 0,-5 0 0 0,-1 0 0 16,6 0 0-16,-5 0 0 0,5 0 0 0,-6 0 0 0,1 2 0 0,5-2 0 0,-5 0 1 16,-1 0-1-16,6 0 0 0,-5 0 0 0,-1 0 1 0,6 0 0 0,-5 0 0 15,-1 0 1-15,6 0-1 0,-5 0 0 0,-1 0 0 0,2 0 1 0,-1 0 0 16,-1 0-1-16,6 0 0 0,-5 3 1 0,-1-3-1 0,1 0 1 0,0 0-1 15,-1 0 0-15,2 3 1 0,-2-3-1 0,1 0 0 0,0 0 1 0,-1 0-1 16,1 2 1-16,0-2-1 0,0 0 1 0,0 3 0 0,-1-3 0 0,1 0 0 0,0 3-1 16,0-3 0-16,0 2 1 0,4-2 0 0,-4 0 0 0,0 4 0 0,-1-4 0 15,1 3 0-15,0-3 0 0,0 2-1 0,0-2 1 0,4 0-1 0,-4 3 0 0,0-3 0 16,-1 2 1-16,6-2-1 0,-5 0 0 0,0 3-1 0,4-3 0 0,-4 0 0 16,0 3 0-16,5-3 1 0,-6 0 0 0,1 3-1 0,5-3 1 0,-6 0 0 15,1 0 0-15,5 3-1 0,-6-3 1 0,6 0 0 0,-5 0 0 0,0 2 0 16,4-2 1-16,-4 0 0 0,5 0-1 0,-5 0 0 0,4 3 1 0,-4-3-1 0,5 0 0 15,-5 0 0-15,-1 2 0 0,6-2 0 0,-5 0 1 0,5 0-1 0,-1 4 0 16,-4-4 1-16,4 0 0 0,-3 0-1 0,2 0 0 0,2 0 0 0,-5 0 0 16,5 0 1-16,0 0 0 0,-6 0 0 0,6 0 0 0,-1 0 0 0,1 2 0 15,-5-2 0-15,5 0 0 0,0 0 0 0,-1 0-1 0,0 0 1 0,1 0-1 0,-5 0 0 16,5 0 1-16,0-2-1 0,-1 2 0 0,0 0-1 0,-4 0 0 0,5 0 0 16,0 0 1-16,-6 0 0 0,6 0-1 0,-5 0 0 0,5 0 1 0,-1 0 0 15,-4 0 1-15,4 0-1 0,-3 0 0 0,3 0-1 0,-4 0 1 0,4 0 0 16,-4 0 1-16,0 0-1 0,4 0 1 0,-3 0-1 0,-1 0 0 0,4 0 1 0,-4 2-1 15,0-2 1-15,4 0-1 0,-4 0 0 0,0 0 1 0,5 3-1 0,-6-3 1 16,1 0 0-16,5 0-1 0,-6 3 1 0,1-3-1 0,5 0 1 0,-5 0-1 16,-1 0 0-16,6 2 1 0,-5-2 0 0,-1 0 0 0,6 0 0 0,-5 0 1 0,5 0-1 15,-6 0 0-15,1 3 0 0,5-3 0 0,-6 0-1 0,1 0 0 0,5 0 1 16,-5 0 0-16,-1 0-1 0,6 3 0 0,-5-3-1 0,-1 0 1 0,6 0-1 16,-5 0 0-16,0 0 1 0,0 0 0 0,0 0 0 0,-1 0 0 0,1 0 0 15,-1 0 0-15,1 2 0 0,1-2 1 0,-2 0-1 0,1 0 1 0,-1 0-1 0,1 0 0 16,-5 0 0-16,5 0 1 0,-1 0-1 0,-3 0 0 0,3 0 0 0,1 4 0 15,-5-4 1-15,5 0-1 0,-5 0 0 0,5 0 0 0,-1 0 0 0,-4 0 0 16,5 0 0-16,-5 0 0 0,4 0 1 0,1 0-1 0,-5 0 1 0,5 0 0 0,-1 0-1 16,2 0 1-16,-7 0-1 0,6 0 0 0,0 0 0 0,0 0 0 0,0-4 0 15,-1 4 1-15,1 0 0 0,-1-2 0 0,2 2-1 0,-1 0 0 0,-6-3 0 16,6 3 1-16,0-3 0 0,0 3 2 0,-1 0 0 0,1 0 0 0,-5-2-1 16,5 2 1-16,-1 0 0 0,1-3 0 0,-5 3-1 0,5 0 1 0,-5 0-1 15,5-3 0-15,-1 3 0 0,-4 0 0 0,0 0-2 0,5 0-1 0,-5 0 1 0,-1 0 0 16,2 0 0-16,-2 0 0 0,1 0 0 0,0 0 0 0,0 0 0 0,0 0 0 15,-1 0 1-15,-4 0-1 0,0 0 0 0,0 0 0 0,6 0 0 0,-6 0 0 16,5 0-1-16,-5 0 0 0,0 0-4 0,0 0-3 0,0 0-7 0,0 0-8 0,0 0-15 16,0 0-16-16,0 0-13 0,0 0-13 0,0 0-28 0,-5-2-31 0,-1 2-14 15,-3 0-12-15,4-4-2 0,-5 4 1 0,-4-2 2 0,4-1 4 0,-5-2 7 16,-4 2 7-16,4-3 15 0,-5-1 18 0</inkml:trace>
  <inkml:trace contextRef="#ctx0" brushRef="#br0" timeOffset="1085.03">17887 3272 20 0,'10'0'90'0,"-5"0"0"16,5 0 0-16,-1 0-1 0,-4 0 1 0,5-3 0 0,0 3 0 0,-1 0 1 0,1-2 0 16,0 2-23-16,0 0-28 0,0 0-16 0,-1 0-16 0,6 0-4 0,-5 0 0 15,5 2-1-15,-6-2-1 0,6 0 1 0,-5 0 0 0,4 0 0 0,1 0 1 16,-6 0-1-16,6 3 0 0,0-3 0 0,-5 0 0 0,5 0-1 0,-1 0 0 16,-4 0 0-16,5 0 1 0,-1 0 1 0,1 0 1 0,0 0 1 0,-1 0 0 0,0 0 0 15,-4 0-1-15,5 0 1 0,0 0 0 0,0 0 1 0,-1 0 0 0,6 0-1 16,-6 0 1-16,1-3-1 0,0 3-1 0,-1 0 0 0,6 0-1 0,-5 0 1 15,4 0-2-15,-4 0 0 0,4 0 1 0,1 0-1 0,-6 0 0 0,6-2-1 0,-1 2 1 16,1 0 0-16,0 0 0 0,-1 0 0 0,0 0 1 0,1 0 0 0,0 0 0 16,-1 0-1-16,1 0 0 0,5 0 1 0,-6 0-1 0,0 2 0 0,1-2 0 15,-1 0-1-15,1 0 0 0,0 0-1 0,-1 3 0 0,6-3 0 0,-6 3-1 0,1-3 0 16,-1 0 0-16,0 3 0 0,6-3 0 0,-6 2 0 0,1-2 0 0,-1 0 0 16,6 3 1-16,-6 0 1 0,6-3 1 0,-5 3 2 0,4-3-1 0,-4 3 1 15,4-3 2-15,1 2 1 0,-1-2 1 0,-5 0 1 0,6 3 0 0,-1-3 2 16,1 0 1-16,-1 2 1 0,-4-2 1 0,4 0 0 0,1 0-2 0,-1 0 2 15,1 0 1-15,-6 4 0 0,5-4 1 0,1 0-1 0,-1 0 0 0,-4 0 1 0,4 0 1 16,1 0-2-16,-1 0-2 0,1 0 0 0,-6 0 0 0,5 2 0 0,1-2-2 16,-1 0-1-16,-5 0-1 0,6 2-1 0,-1-2-1 0,1 0-2 0,-1 4 0 15,-4-4-2-15,4 0-2 0,-5 2 1 0,6-2-1 0,-5 0 0 0,4 3-1 0,-4-3-1 16,-1 0 0-16,6 4 0 0,-6-4 0 0,1 2 0 0,-1-2-1 0,6 2 0 16,-6-2 0-16,5 3 1 0,-3-3 1 0,-2 0-1 0,5 3 1 0,-4-3 0 15,4 3 1-15,-5-3-1 0,6 0 0 0,-5 2 1 0,-1-2-1 0,6 0 1 16,-6 3 0-16,1-3 0 0,4 0 0 0,-4 2-1 0,-1-2 1 0,1 4-1 15,-1-4-1-15,1 0 0 0,-1 2 0 0,1-2 0 0,-5 3 0 0,4-3 0 0,0 3-1 16,-4-3 1-16,4 2 1 0,-4-2-1 0,5 3 0 0,0-3 1 0,-6 0-1 16,6 3 1-16,-5-3 0 0,4 0 0 0,-4 0 1 0,4 0 1 0,-4 0 1 0,4 0 0 15,1 0 1-15,-6 0 1 0,6 0-1 0,0 0 1 0,-1 0 0 0,-4 0 1 16,4 0 0-16,-4 0 0 0,4-3 0 0,-4 3 0 0,4 0 0 0,-4 0-1 16,5 0-1-16,-6 0-1 0,6 0 1 0,-6 0-2 0,7 0 0 0,-7 0 0 15,0 0 0-15,1 0-1 0,4 0-1 0,-4 0 0 0,0 0 0 0,0 0-2 0,-1 3 0 16,1-3-4-16,0 0-3 0,-1 3-10 0,-4-3-9 0,4 3-12 0,1-1-11 15,-5 1-21-15,0 0-22 0,0 0-24 0,0 2-23 0,-6-2-5 0,1 0-1 16,0-1 1-16,-5-2 0 0,0 0 3 0,0 0 4 0,-5 0 9 0,-4-5 10 16</inkml:trace>
  <inkml:trace contextRef="#ctx0" brushRef="#br0" timeOffset="2861.95">2930 3959 0 0,'6'0'75'0,"-6"0"44"0,0-3 0 0,0 3 0 0,0 0-1 0,4 0-1 15,-4 0 0-15,0-2 0 0,0 2 1 0,5-4-1 0,0 4-2 0,0 0-43 16,0 4-51-16,5-4-16 0,-6 2-6 0,6-2-1 0,0 3 0 0,0 0 0 15,5-1 1-15,-6 1 0 0,1 0 1 0,5 0 0 0,-1 0-1 0,1-1 0 0,0 4 0 16,-1-3 0-16,0-1 0 0,1 4 0 0,0-3 0 0,4-1 0 0,-4 1 0 16,4 0 0-16,2 0 0 0,-2-1 0 0,0 2-1 0,1-2 1 0,0 3 0 15,4-5 0-15,-5 3 0 0,6 0 2 0,-1 2 0 0,1-3 0 0,-1 2 0 0,5-1 0 16,-4-1 0-16,4 1 0 0,0 0 0 0,1-1 1 0,-1 4-1 0,1-3 0 16,-2-1 0-16,2 4 0 0,-1-3 0 0,1 2-1 0,-1-2 0 0,0 3 0 15,0-4 1-15,-4 4 0 0,5-4 0 0,-2 4 1 0,2-1 1 0,-1-2 1 16,-4 3 1-16,4-4 1 0,0 4 0 0,1-3 0 0,-1-1 1 0,1 1-1 15,-2 3-1-15,6-3 0 0,-4-1 0 0,-1 1-1 0,1 0 0 0,-1-1-2 0,1-2-1 16,4 4-6-16,-6-2-9 0,2 1-12 0,-1-1-11 0,1-2-36 0,-1 3-38 16,0 0-10-16,-4 0-1 0,-1-3-1 0,1-3 1 0,-1 0-1 0,-4-2 1 15,-6 0 0-15,6-4 1 0,-11-2 6 0,6-3 61 0</inkml:trace>
  <inkml:trace contextRef="#ctx0" brushRef="#br0" timeOffset="32559.05">20056 10188 114 0,'0'-3'120'0,"-5"-3"12"16,5 4 12-16,-5-4 5 0,0 4 3 0,1-1 2 0,4-3 0 0,-6 4 0 0,2-4 0 16,-1 4-29-16,-1-4-35 0,-3 3-25 0,4-2-23 0,0 2-7 0,0 1-2 15,1-2-10-15,-6 2-13 0,5-1-6 0,-5 0-2 0,0 0-2 0,5 1 0 16,-4-1 0-16,-1 0-1 0,0 1 0 0,-5 2 0 0,6-3 0 0,-6 3 0 16,5 0 0-16,-5 0 2 0,1 3-1 0,4-3 1 0,-5 0-1 0,5 2 0 0,-4 1 0 15,0 0 1-15,-1-1-1 0,0 4 1 0,5-3 0 0,-5 3 0 0,1-1 0 16,0-3 0-16,-1 4-1 0,0 0-1 0,1 2 1 0,-1-3-1 0,0 1 1 15,5-1-1-15,-4 0 1 0,-1 4-1 0,1-4 0 0,-1 3 1 0,0 1 0 16,0-1-1-16,1 0 1 0,-1 4-1 0,0-1 1 0,1-1 0 0,-1 2-1 16,1-2 1-16,-1 1 0 0,0 3 0 0,5-1 1 0,-4-2-1 0,-1 3 0 0,6 0 0 15,-2 0-1-15,-3-1 0 0,4 1 0 0,0 0 0 0,0 0 0 0,-4 2 1 16,9-2 0-16,-4 3 1 0,-1-1-1 0,-1 1-1 0,2-4 1 0,-1 4 1 0,5-1-1 16,-5 3 1-16,6-1 0 0,-1-2 0 0,-5 1 1 0,5 1 0 0,0-1-1 15,0 0 0-15,1 1 0 0,-1-1 0 0,5 2-1 0,-5-2 0 0,5-1 0 16,0 1 0-16,0 2 0 0,0-3 0 0,0 1-1 0,0 2 1 0,0-3-1 15,5 1 0-15,0 2 0 0,-1-2-1 0,-4-1 1 0,10 3 0 0,-5-2 0 0,0 2-1 16,5-2 2-16,0 2 0 0,-1-2 1 0,1-1-1 0,-1 3 1 0,2-3 1 16,3 1 1-16,-4-3-1 0,4 2 1 0,1-2 0 0,0 0 0 0,-1 0 1 15,6-4 0-15,-5 4-1 0,4-5 2 0,1 1-1 0,-1 1 2 0,1-2 2 0,5-4 1 16,-6 3 1-16,5-2 1 0,1 0 1 0,4-4 1 0,-5 4 1 0,6-6 1 16,-1 0 0-16,1 0 1 0,4 0 1 0,-5-3 0 0,5-2-1 0,1 2-2 15,-1-6-2-15,0 4-1 0,0-3-2 0,5-1-1 0,-5-2-1 0,1 1-2 0,-1-2-1 16,-5-1 0-16,5-1-2 0,0 0 1 0,-4-2-1 0,-1-1 3 0,0 1 1 15,0-1 2-15,1-2 4 0,-6 0 4 0,1-1 4 0,-1 1 5 0,1-2 4 0,-6 1 6 16,0-2 5-16,1 3 6 0,-6-3 5 0,-4 0 5 0,5 0 6 0,-5 0 0 16,-5 0 2-16,0 0-2 0,-1-3 0 0,2 0-3 0,-12 1-5 0,6 0-4 15,-4-2-4-15,-6-1-6 0,0-1-5 0,0 1-6 0,1-1-6 0,-11 1-6 16,6-3-5-16,-6 2-6 0,0 1-5 0,-4 2-4 0,-1-2-5 0,-4 2-3 16,5 3-4-16,-6-3-6 0,-4 3-5 0,5 3-11 0,-5 3-9 0,0-4-17 0,0 6-20 15,-6 1-30-15,6-1-33 0,-10 6-42 0,5-1-44 0,-5 1-8 0,0 3 0 16,0 2 3-16,0 1 2 0,-5 2 6 0,0 0 7 0,0 0 8 0,1 2 12 15,-6 1 16-15,5 0 19 0</inkml:trace>
  <inkml:trace contextRef="#ctx0" brushRef="#br0" timeOffset="33409.92">12577 11147 0 0,'0'0'102'0,"0"-2"39"0,0 2 3 0,0 0 1 0,0-4 0 16,0 4 0-16,0 0-1 0,0 0 1 0,-5 0-1 0,5 0 0 0,0 0 1 0,0 0-46 15,0 0-55-15,5 0-21 0,1 4-15 0,-6-2-5 0,4 0-2 0,1 1-1 16,5 0-1-16,-5 0 1 0,0 0 0 0,4-1 0 0,1 4-1 0,-5-3 1 15,5-1 0-15,-1 1 0 0,6 0 1 0,-5 0-1 0,5-1-1 0,-6 1 1 0,6 0-1 16,0-1 1-16,-1 1-1 0,1-3 1 0,5 4-1 0,-6-2 1 0,6-2 0 16,-1 2 0-16,1-2 0 0,0 0 0 0,-1 0 0 0,0 0-1 0,6 0 1 15,-1 0 0-15,-4 0 0 0,4 0-1 0,6 0 1 0,-6 0 1 0,5 0 0 0,-4 0 0 16,4 0 0-16,0 0 0 0,5 0 0 0,-4 0 0 0,4 0 0 0,0 0 0 16,-5-2-1-16,6 2 1 0,-1 0-1 0,5 0 1 0,-5 0-1 0,0 0 0 15,5 0-1-15,1 0 2 0,-2 0 0 0,2 0 0 0,-1 0 0 0,5 0 0 0,-5 0 0 16,5 0-1-16,0 0 1 0,0 0 0 0,0-2-1 0,0 2 1 0,5 0-1 15,-6-4 0-15,6 4-1 0,1 0 1 0,-2-3 0 0,1 3 1 0,0-2-1 0,5 2 0 16,-1-3 0-16,1 3 0 0,-5-3 0 0,9 1-1 0,-4-1 1 0,0 3 1 16,0-3 1-16,4 0 0 0,-4 1 0 0,5 2-1 0,-1-3-2 0,1 0 0 15,-1 3 0-15,1-3 0 0,0 1 1 0,-1 2 0 0,1-3 2 0,0 3-1 0,4-3 0 16,-4 3 0-16,-1-3-2 0,6 3-1 0,-6 0 1 0,6 0 0 0,-5-3 0 16,4 3 1-16,-5 0 1 0,6 0 1 0,-5 0-1 0,4 0 0 0,-5 0-3 0,1 0 1 15,0 0 0-15,-1 3 0 0,6-3 0 0,-11 0 2 0,6 3 0 0,0-3 1 16,-1 3-1-16,1-3-1 0,0 3-1 0,-1-1 0 0,-4 1 0 0,5-3 0 15,-6 3 1-15,6 0-1 0,-5-3 0 0,0 2 2 0,4-2 0 0,-4 3 0 0,0-3-2 16,4 0 0-16,-4 0 1 0,0 0 2 0,-1 0 6 0,1 0 2 0,0 0 2 16,-1-3 3-16,2 1 2 0,-2 2 0 0,1-3 1 0,0 3-1 0,-5-3-2 15,0 0 1-15,4 1 0 0,-4 2 0 0,-5-3 0 0,5 0-2 0,-6 0-5 0,2 3-3 16,-1-3-3-16,0 3-6 0,-5 0-8 0,-1 0-25 0,2 0-31 0,-6 0-40 16,-4 0-43-16,-1 0-10 0,-5 0-1 0,1-2-1 0,-11 2 1 0,1-6-1 15,-10 4 0-15,0-4 1 0,-5-2 0 0,-10 0 4 0,0-3 16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6:43.621"/>
    </inkml:context>
    <inkml:brush xml:id="br0">
      <inkml:brushProperty name="width" value="0.05292" units="cm"/>
      <inkml:brushProperty name="height" value="0.05292" units="cm"/>
      <inkml:brushProperty name="color" value="#FF0000"/>
    </inkml:brush>
  </inkml:definitions>
  <inkml:trace contextRef="#ctx0" brushRef="#br0">7321 2019 0 0,'-4'3'60'0,"4"-3"27"16,0 0 8-16,-5 0 2 0,5 0 1 0,-5 0-1 0,5 3 2 0,-5-3-1 15,0 0 1-15,0-3-22 0,5 3-25 0,-5 0-15 0,1-3-13 0,4 3-3 16,-5 0-3-16,0 0-6 0,0 0-7 0,0-2-3 0,5 2 0 0,-5 0 0 0,0-3-1 15,1 3 1-15,4 0 1 0,-6-3 1 0,2 3 1 0,-1 0 1 0,5 0-1 0,-6-3 1 16,6 3-1-16,-4 0 1 0,4 0 1 0,0 0-1 0,-5-2 1 0,5 2-1 16,0 0-1-16,0 0 0 0,0 0-1 0,-4 0-2 0,4 0 0 0,0 0-1 15,0 0 0-15,0 0 0 0,-6 0 0 0,6 0-2 0,-5 2 0 0,5-2 0 0,-4 3 0 16,4 0 0-16,0 0 1 0,-6 2 0 0,6-2 0 0,-4 0 0 0,4 1 0 0,-5 3 0 16,5-1 0-16,0-4-1 0,-5 3 1 0,0 1-1 0,5 1 0 0,-5 0 1 15,5-2-1-15,-4 3 0 0,-2 0 0 0,6-2 0 0,-4 2 0 0,-1 1 1 0,0-1 0 16,5 0 1-16,-5 0-2 0,0 0 1 0,0 1 0 0,0 2 0 0,0-3 0 15,1 1 0-15,-2 1-1 0,-3-2 1 0,4 3 0 0,0 1-1 0,0-5 0 16,0 5 0-16,-4-1 0 0,4-1 0 0,0 1 0 0,0 1 0 0,0-2 0 0,0 2 0 16,0-2-1-16,1 1 1 0,-2 1 0 0,1-1 0 0,1-1 0 0,-1 4 1 15,5-2-1-15,-5-2 0 0,0 1-1 0,5 0 1 0,-5 0 0 0,5 0 0 16,-5 0 0-16,5-3 0 0,0 4 1 0,-5-4-1 0,5 3 0 0,0-3 1 0,0 0-1 16,0 0 0-16,0 1 1 0,5-1 0 0,-5-3 1 0,0 3-1 0,5 0 0 15,-5-1 0-15,5 1 0 0,-5-3 1 0,5 1-1 0,0 1 1 0,-5-1-1 0,5 2 1 16,-1-2 0-16,1 2-1 0,1-2 1 0,-2-1-1 0,1 4 1 0,0-5 0 15,0 5-1-15,0-3 1 0,5 2 0 0,-6-3 0 0,1 4 0 0,0-4 0 16,5 4-1-16,-5-5 0 0,4 5 1 0,1-1 0 0,-5-2-1 0,5 2 1 0,0 0 0 16,-5 1 0-16,4-4-1 0,1 3 1 0,5 1-1 0,-6-1 1 0,1-3 0 15,1 3 1-15,-2 1 0 0,1-4-1 0,5 4 0 0,-6-1 0 0,6-3-1 16,-5 3 0-16,4-2-1 0,-4 2 1 0,4-2 1 0,1 2-2 0,0-2 1 0,0-1-1 16,-1 0-1-16,1 1 1 0,0-1 0 0,0 1 0 0,4-1 1 0,-4 1-1 15,4-3 0-15,-4 3 0 0,4-4 1 0,-4 4-1 0,4-4 2 0,1 1-1 16,-1 0 0-16,1-1 0 0,0 4 0 0,4-3 0 0,-4-1 1 0,-1-2 0 15,5 4 0-15,1-2 0 0,-6 1 1 0,6-1 1 0,-1-2-1 0,1 3-1 0,-1 0 1 16,1-3-1-16,-1 2 0 0,1-2-1 0,-1 4 1 0,5-4 0 0,-5 3 0 16,1-3 0-16,-1 0 0 0,5 2 1 0,-4-2-1 0,5 0 2 0,-6 0 0 15,1 0 1-15,3 0 1 0,2 0-1 0,-5 0 1 0,3 0 1 0,2 0 1 0,-1 0-1 16,-4 0 1-16,4 0-2 0,0-2 1 0,1 2-2 0,-1 0 1 0,0 0-2 16,0-3-1-16,6 3-1 0,-11 0 0 0,5-4 0 0,1 4 0 0,-1-2 0 15,0 2-1-15,-4 0 0 0,4-3 0 0,-5 3 0 0,6-3 1 0,-6 3 0 16,5 0-1-16,-4-2 1 0,5 2 2 0,-6-3-1 0,0 3 1 0,5-2-1 15,-4-2 0-15,-1 2 1 0,5 2 1 0,-4-3 0 0,-1 1 2 0,1-2 1 0,-1 2-1 16,1-4 0-16,-1 4 1 0,1-1-1 0,-6 0 1 0,5-3-1 0,-4 4 0 16,4-1 1-16,-4-3-1 0,4 4 1 0,-4-4-1 0,-1 3-2 0,1-2 0 15,0 3-1-15,4-4-1 0,-5 0 1 0,1 4-1 0,0-4 1 0,-1 1 0 0,0 2 0 16,1-3-1-16,-5 1 0 0,5 2 0 0,-1-3 0 0,-4 2 0 0,4 0 0 16,-4-1-1-16,0-1 1 0,-1 4 0 0,0-4-1 0,1 3 0 0,-5-2-1 15,5-1 0-15,-5 3 1 0,4 1 0 0,-4-4-1 0,0 1 1 0,-1 2 0 16,1 0 0-16,0-2 4 0,0 2 4 0,-6-2 2 0,7-1 2 0,-7 3 2 15,2-2 2-15,3-1 1 0,-4 4 2 0,0-4 0 0,0 1 3 0,-1-1 0 0,2 3 3 16,-2-1 1-16,1-3 2 0,0 1-2 0,0 2-1 0,-5-2-2 0,5 1 0 0,-1-2-1 16,-4 5 0-16,6-6-2 0,-6 5-1 0,4-4 0 0,-4 3-1 0,0-5-1 15,5 5-2-15,-5-2-2 0,0 1-3 0,0-4-1 0,0 1-1 0,0 2 1 16,0-2 1-16,0 0 1 0,-5 0 0 0,5 0-1 0,-4-3 1 0,-2 2 0 0,6 1-1 16,-4-3 1-16,-1 0 1 0,-5 0-1 0,5 0 1 0,-5 0 0 0,1-2-1 15,-1 1-2-15,1-1-4 0,-6-1 0 0,5 0-1 0,-5 1-1 0,-4-1 0 0,4-3-1 16,-4 3-1-16,-1-2 1 0,0 3-1 0,1-4-1 0,-5 1 1 0,-1-1 0 15,1 3 0-15,-6-2 1 0,1-1-1 0,-1 0 0 0,1 0 0 0,0 2-1 16,0-2 0-16,-5-2 0 0,4 2 0 0,-4 0-1 0,5-1 0 0,-5 1 0 0,0 1-1 16,-1-1-2-16,1 4 0 0,-5-1-6 0,0 0-7 0,5 3-12 0,-10 3-14 15,4 0-17-15,-3-1-17 0,-6 4-29 0,5 2-32 0,-5 0-19 0,0 3-17 16,-4 0-4-16,-2 3 0 0,2 0 0 0,-6 2 1 0,5 0 5 0,-9 1 7 0,5 0 13 16,-6-1 14-16</inkml:trace>
  <inkml:trace contextRef="#ctx0" brushRef="#br0" timeOffset="668.24">10624 2802 47 0,'0'-2'88'0,"-5"2"0"0,0-3 1 0,5 3 0 0,-5 0 0 0,0 0-1 16,0 0 1-16,5 0-1 0,-5 0 2 0,1 0-30 0,-1 0-36 0,0 0-11 15,0 3-6-15,5-3 0 0,-5 0 1 0,0 2 1 0,5-2 1 0,-5 0 3 16,5 0 1-16,-5 3 3 0,5-3 4 0,0 0 1 0,0 0 1 0,0 0 0 0,0 0 1 16,0 0-2-16,0 0-1 0,0 0 0 0,0 0-2 0,0 0-1 0,0 0-3 15,0 0-2-15,0 0-1 0,0 0-3 0,5 0-3 0,0 0-1 0,-5 0-3 16,5 0 0-16,5 0-1 0,-5 0 1 0,4 0-1 0,-4 0 0 0,5 0 0 15,0 0 0-15,-1 0 0 0,1 0 0 0,0 0 0 0,4 0-1 0,-3 0 1 0,3 0 0 16,1 0 0-16,0 0 0 0,-1 3-2 0,0-3 2 0,7 0-1 0,-7 3 1 16,6-3 1-16,-1 2 0 0,0-2 0 0,1 2 2 0,5 2 3 0,-1-4 0 15,-4 3 0-15,4-3 0 0,1 0 1 0,-1 2 0 0,0-2 1 0,5 0-1 16,-4 4 0-16,-1-4 0 0,5 0-2 0,-4 0 1 0,5 0-1 0,-6 0-1 16,5 0-3-16,-5 0-1 0,6 0 0 0,-6 0-6 0,1 0-6 0,-1 0-23 0,-4 0-26 15,-1 0-27-15,0 0-29 0,-4 0-6 0,0 0-2 0,-5-4 0 0,-10 2 0 16,5-5 0-16,-10 3 0 0,0-5 0 0,-5 2 0 0,-4-5 5 0,-6-2 106 15</inkml:trace>
  <inkml:trace contextRef="#ctx0" brushRef="#br0" timeOffset="141525.13">15323 10586 6 0,'0'0'118'0,"0"0"1"0,0-5 1 0,4 2 3 0,-4 0 5 16,-4-2 3-16,4 2 4 0,0-2 1 0,0 2 3 0,0-1-8 0,-5 2-11 0,5 0-39 16,0 2-45-16,0-3-11 0,0 3-3 0,-5-3-2 0,5 3 1 0,0 0-5 15,0 0-4-15,-5 3-3 0,0-3-4 0,0 3-3 0,0-1-1 0,1 0-1 16,-2 2 0-16,2-1-1 0,-1 2 0 0,0 0 0 0,0-2 0 0,-4 3 0 16,3 3 0-16,1-5-1 0,1 2 0 0,-2 2-1 0,2-2 1 0,-1 0-3 0,0 1-2 15,0 2-3-15,0-1-3 0,1 0-2 0,-2 1 0 0,2 1-1 0,-6-1-1 16,5 2 0-16,0-3 0 0,0 3 1 0,-4 0 0 0,4 0 0 0,-1 0 0 15,-3 2 2-15,4-2 3 0,0 1 3 0,-5-2 2 0,5 2 2 0,1-2 1 0,-1 1 0 16,0-2 2-16,5 2 0 0,-5 0 1 0,0 0-1 0,0-3 1 0,5 3-1 16,0-3 0-16,-5 3 1 0,5-3 0 0,0 3-1 0,-4-3 1 0,4 1 0 15,4 2 0-15,-4-3 0 0,0 3 0 0,0-3 1 0,5 1 0 0,-5 1-1 16,5-1 0-16,0-1 0 0,0 0 1 0,0 3-1 0,0-3 1 0,-1-2-1 0,6 3 1 16,-5-1 0-16,5 0-1 0,-1-3 1 0,2 4 0 0,-2-4-1 0,1 0-1 15,5 1 1-15,-5-3 1 0,4 2-2 0,0-2 0 0,1 0 1 0,0 0-1 0,0-1 1 16,-1 1-1-16,6 0 1 0,-6-3 0 0,6 0 0 0,-5 0 0 0,4 0-1 15,1 0 0-15,-5-3 1 0,4 0 0 0,1 1 0 0,-1-1 1 0,0 0 0 16,1-2 0-16,0-1 0 0,4 0 1 0,-5-2 3 0,1 2 1 0,0 1 1 16,4-3 3-16,-4 0 1 0,-1 0 2 0,1 0 1 0,-1-4 1 0,1 4 2 15,0-3 2-15,-6 3 2 0,6-1 0 0,-6 2 0 0,6-5 0 0,-5 4-1 0,-1 0-1 16,-4 0-2-16,4 0-1 0,-4-1-1 0,5 1-1 0,-6 0-2 0,2-1 0 0,-2 1-3 16,1 0-1-16,0 0-1 0,-5-1-2 0,5 1-1 0,-6 0 1 0,1 0-2 15,0 0-1-15,0-3 1 0,0 3-1 0,-1-4-1 0,-4 4 0 0,6 0 0 16,-6-3 1-16,0 0-1 0,0 0 0 0,0 2 0 0,0-1 0 0,0-4 0 15,-6 3-1-15,6 0 1 0,-4 0 0 0,-1-3 0 0,0 0 0 0,0 1 0 0,0 2 0 16,-5-6 1-16,1 7-1 0,4-7 1 0,-5 4 0 0,0-2 1 0,1 2-1 16,-6-4 1-16,0 3-1 0,5 1 0 0,-4 2 0 0,-6-3 0 0,6 3 1 15,-6-1-2-15,1 2 0 0,4 0-2 0,-10 1 0 0,6 1-4 0,-5 2-5 0,4 1-6 16,-9 2-8-16,9 0-7 0,-9 0-8 0,4 3-10 0,1 0-9 0,0 3-13 16,-1-3-14-16,-4 6-26 0,4-4-31 0,-4 1-7 0,5 3 0 0,-6-2 4 15,1 2 3-15,0 1 8 0,0-3 6 0,-5-1 8 0,-1 0 8 0</inkml:trace>
  <inkml:trace contextRef="#ctx0" brushRef="#br0" timeOffset="142769.68">10125 11306 0 0,'-4'-3'6'0,"-1"-2"93"15,0 2 2-15,0 0 4 0,0-2 3 0,-5 3 4 0,6-4 1 0,-2 3 4 16,1 0 2-16,-4 1 1 0,4-4 2 0,-5 3-37 0,5 0-44 0,-4 3-11 0,3-2-5 16,-3-1-3-16,4 3-2 0,-5 0-4 0,6 0-2 0,-7 3-4 0,1-1-3 0,6-2-3 15,-6 6-2-15,0-3-2 0,6 2-1 0,-6 1 0 0,0 0 0 0,0-1 0 16,0 3 0-16,1 0 1 0,-1 0-1 0,0 0 1 0,0 4-1 0,0-1 1 16,1-3-1-16,-1 3 1 0,0 2 0 0,1 1 1 0,-1-2 0 0,0 4 0 0,0-3-1 15,0 4 1-15,1-1 0 0,-1 3 0 0,0 1 0 0,0-1 1 0,0 1-1 16,6 1 2-16,-6 1-1 0,5 1 0 0,0 1 0 0,1-2-1 0,4 0 1 0,-6 3-1 15,6-3 0-15,0-1 0 0,0 2 0 0,0-1-1 0,6 0-1 0,-2 0 1 16,1-3-1-16,0 0 1 0,5 0-1 0,0 1 1 0,-1-1 1 0,1-3 0 16,5 1-1-16,-1 0 1 0,1-1-1 0,0 1 1 0,-1-1 1 0,6 0 0 0,-1-2-1 15,1 3 2-15,-1-4-1 0,1 1 1 0,4 3-1 0,0-4 0 0,6 1 1 16,-5 0 0-16,4-4 1 0,0 5 0 0,5-2 0 0,-5-2-1 0,5 3 0 0,1-4 0 16,4 2-1-16,-5-1 1 0,0-1-1 0,6-1 0 0,-1 2 0 0,-1-3-1 0,2 1 1 15,-1-4-2-15,5 3-1 0,-5-3 0 0,5 1 2 0,0 0 0 0,-1-3 0 16,6 2 1-16,-5-5 0 0,5 3-1 0,0-3 1 0,-5-3-1 0,5 0 1 0,0 1-1 15,0-4 0-15,0 3 1 0,4-5 3 0,-4 2-1 0,0-2 0 0,0-3 0 16,-1 3 2-16,7-3 0 0,-12 0 1 0,6 0 0 0,0-2 2 0,0 1-1 0,-5-2 1 16,0 1 0-16,0-1 2 0,0 0-1 0,0 1-1 0,0-4-1 0,-5 3 0 0,0-2-2 15,0 3 0-15,0-2-1 0,-5-1-1 0,1 2 0 0,-1-2 0 0,-5 2 0 16,0-3 0-16,-4 4-1 0,4-3-1 0,-5 2 1 0,-4-3-1 0,0 4 1 16,-1-1-1-16,1-3 1 0,-6 3 0 0,1 1 1 0,0-4 0 0,-6 1 2 0,1 1 1 15,-1-1 1-15,-3-1 0 0,-1 2 2 0,-5-2 0 0,0 1 1 0,0-1 0 16,-5-3 0-16,-1 4 0 0,2-3 0 0,-5-1 0 0,-2 2 0 0,-3-2-1 0,-1-2-1 15,0 1-3-15,-4 1 0 0,-1-5-2 0,-4 4-1 0,0-5 0 0,-1 5 1 16,-5-4 1-16,-4 0 2 0,6 1 3 0,-12-1 0 0,6-3 2 0,-5 1 0 16,-5 3 2-16,5-4-1 0,-10-3 0 0,5 7 0 0,-5-4 0 0,1 1-1 0,-7 2 0 15,6 0-2-15,-4 1-2 0,-1 2-3 0,-4 2-3 0,-1 4-11 0,-4 2-14 16,4 3-17-16,-5 3-18 0,1 2-17 0,-5 4-18 0,-1 2-30 0,-4 5-34 16,0 4-7-16,-1 2-1 0,-4 2-1 0,-5 1 1 0,-5 3 0 0,0-1 0 0,0 3 11 15,-9 0 12-15,-1 1 16 0,0-2 94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2:09:22.025"/>
    </inkml:context>
    <inkml:brush xml:id="br0">
      <inkml:brushProperty name="width" value="0.05292" units="cm"/>
      <inkml:brushProperty name="height" value="0.05292" units="cm"/>
      <inkml:brushProperty name="color" value="#FF0000"/>
    </inkml:brush>
  </inkml:definitions>
  <inkml:trace contextRef="#ctx0" brushRef="#br0">14409 3184 44 0,'0'0'91'0,"5"-3"1"0,-5 3 1 0,0 0 1 0,0-2 0 16,0 2 0-16,5-5 0 0,-5 5 1 0,0 0-1 0,0 0-29 0,0 0-33 16,0 0-15-16,0-3-10 0,0 3-3 0,0 0-1 0,0 0-2 0,0 0-1 0,0 0 0 15,0 0 0-15,0 0 0 0,0 0 1 0,0 0 0 0,0 0 1 0,-5 0-1 16,5 0 1-16,0 3 0 0,0-3 0 0,-5 2 0 0,5-2 1 0,0 0-1 15,0 0 2-15,5 3-1 0,-5-3-1 0,0 2 1 0,0-2-2 0,5 3 1 0,-5-3 0 16,5 3-1-16,0-3 0 0,0 0 0 0,-1 3 0 0,2-3 0 0,-2 0 0 16,1 3 0-16,5-3 1 0,-5 0 0 0,5 0-1 0,-1 0-1 0,1 2 1 15,0-2-1-15,4 0 0 0,-4 0 0 0,5 0 0 0,-5 0 1 0,4 0-1 0,1 0 1 16,0 0-1-16,-1 0 0 0,1 0-1 0,0 0 1 0,-1 0 0 0,1 0-1 16,0 0 0-16,0 0 1 0,-1 0 1 0,0 0 0 0,6 0 0 0,-6 0 1 15,1 0-1-15,5 0-1 0,-6 0 1 0,6 0 0 0,-5 0 0 0,5 0 0 0,-6 0 2 16,6 0-1-16,-1 0 1 0,-4 0-1 0,4-2 0 0,1 2 1 0,0 0-1 15,-1 0 0-15,0 0 0 0,1 0-1 0,-1 0 0 0,1 0 0 0,0 0 0 0,4 0-1 16,-4 0 0-16,-1 0 0 0,1 0 0 0,4 0 0 0,-4 0 1 0,4 0-1 16,-5 0-2-16,1 0 1 0,4-3 0 0,-4 3 2 0,5-3 0 0,-6 3-1 15,6-3-1-15,-6 3 2 0,5-3-1 0,-4 3 1 0,4-2 1 0,-4 2-1 16,5-3 0-16,-1 3 0 0,-5-2 1 0,6-1 0 0,-6 3 0 0,6-4-1 0,-6 4 1 16,5-2-1-16,-3 2 1 0,-2 0 0 0,0-3-1 0,1 3 0 0,-1 0 0 0,1-3-1 15,0 3-1-15,-1 0 1 0,0 0 0 0,-4 0-1 0,4 0 1 0,-4 0 0 16,0 0 0-16,4 0 0 0,-4 0-1 0,0 0 1 0,-1 0 0 0,1 3-1 15,-5-3 1-15,4 0 0 0,1 0 0 0,-5 0 0 0,5 0 0 0,-6 0 0 0,1 0 1 16,0 0-1-16,5 3-1 0,-10-3 2 0,4 0-1 0,1 0 1 0,0 0 0 16,-1 0-1-16,-3 0-1 0,3 0 1 0,-4 2 1 0,5-2 0 0,-6 0 1 15,2 0-1-15,-1 4-1 0,-1-4 1 0,2 0 0 0,-2 3 0 0,-4-3-1 0,5 2-1 16,-5 1 2-16,5-3-3 0,-5 2-1 0,0-2-5 0,0 3-6 0,0-3-3 16,0 3-5-16,0 0-15 0,0 0-16 0,-5-1-21 0,5 1-23 0,-5-1-4 15,1-2 0-15,-2 4 0 0,-3-2-1 0,3-2 3 0,-3 0 1 0,-1 0 5 16,1 0 5-16</inkml:trace>
  <inkml:trace contextRef="#ctx0" brushRef="#br0" timeOffset="644.71">14385 3344 67 0,'-5'0'101'0,"5"-4"1"0,-5 2 0 0,5 2-1 0,0-3 1 0,5 1-1 16,-5-4 1-16,5 3-1 0,-5 1 1 0,4 2-27 0,7-2-33 0,-7 2-21 15,6 0-16-15,-5 0-4 0,5 0 0 0,-1 0 0 0,6 0-1 0,-5 0 0 16,-1 2-1-16,6-2 1 0,-5 2 0 0,5-2-1 0,0 0 1 0,-6 3-1 0,6-3-1 16,-1 0 1-16,1 0 0 0,0 3 0 0,0-3 0 0,-1 0 0 0,1 0 0 15,4 0 0-15,-4 0 2 0,5 3-2 0,-6-3 1 0,1 0-1 0,4 0 1 16,1 0 0-16,-1 2 1 0,-4-2-1 0,4 0 0 0,1 3 0 0,0-3 0 0,4 0 0 15,-4 2 0-15,4-2 1 0,-5 4 0 0,6-4 1 0,-1 2 0 0,1-2-1 16,-1 3 0-16,1-3-1 0,-1 3-1 0,5-3 1 0,-4 2 0 0,4 1 0 16,0-3 1-16,-4 3-1 0,5-3-2 0,-2 0 0 0,2 3-1 0,-1-3 0 15,5 0 1-15,-4 3 0 0,-1-3 1 0,5 0 1 0,-4 0 1 0,4 0 0 0,0 2 0 16,0-2 0-16,0 0-2 0,0 0 1 0,6 0 1 0,-6 0 0 0,0 0 0 16,5 0-1-16,0 0 0 0,-5 0-1 0,5 0 0 0,-5 0 0 0,6 0 1 15,-1 0 0-15,-5 0 1 0,5 3 0 0,0-3-1 0,0 0 0 0,0 0 1 16,0 0-1-16,1 0 0 0,-2 0 0 0,2 3 0 0,-1-3 0 0,-1 0 0 0,2 0-1 15,-1 0-1-15,0 0-1 0,0 0 0 0,0-3 2 0,0 3 2 0,0 0 0 16,1 0 0-16,3 0 1 0,-3 0 2 0,-2-3 0 0,2 3 1 0,-1 0 1 16,-1 0 1-16,2-2 1 0,-1 2 0 0,0 0 2 0,0-3-1 0,0 3 0 0,-4 0-1 15,3-3 2-15,-4 3 1 0,5-3 0 0,-4 3-1 0,-1-3-2 0,0 1 0 0,0 2-1 16,0-3-1-16,1 0 0 0,-6 1-1 0,0-2-1 0,1 2-1 0,-1-1 0 16,-5 3-1-16,0-2-1 0,1-1-2 0,-5 0 0 0,-1 3 0 0,1-3-1 15,0 3-1-15,-6 0-8 0,1-2-10 0,-6 2-32 0,1 0-39 0,-5 2-12 0,5-2-7 16,-10 0-1-16,0 0-1 0,-10 0 1 0,5-2-1 0,-9 0 0 0,-6-2 1 15,0-1 0-15,-4-1 17 0</inkml:trace>
  <inkml:trace contextRef="#ctx0" brushRef="#br0" timeOffset="38640.72">10076 11812 0 0,'0'2'101'0,"-4"-2"50"0,-1 3 1 0,5-3 1 0,-5-3 1 0,0 1 2 15,5 0 1-15,0-2 3 0,-5-1 2 0,5 1 1 0,0 0 0 0,0 1-42 0,0 0-50 16,0 0-29-16,0 1-25 0,0-1-6 0,5 0 0 0,-5 3-1 0,5-3-2 15,-5 3-1-15,5-3-3 0,0 3-2 0,-1-2-2 0,1 2-1 0,1-3 0 16,-2 3-2-16,1-3 0 0,0 0-1 0,0 3-1 0,5-2-2 0,-5 2 1 0,4-2-2 16,1 2 0-16,-5-4-1 0,5 2-1 0,0 2 0 0,-1-4 0 0,1 1-1 15,-1 3-1-15,2-2-1 0,-1 2 1 0,-1-2 1 0,1 2 1 0,-1-3 1 0,6 3 1 16,-5 0 0-16,5-3 1 0,-6 3 1 0,6 0 0 0,-5 0 1 0,5 0 0 0,-6 0 1 16,6 0 2-16,-5 0 0 0,5 0 1 0,-1 0 0 0,1 0 1 0,-6 0-1 15,6 0 1-15,0 3-1 0,-1-3 1 0,1 0 0 0,0 0 0 0,0 0 1 0,4 3-1 16,-4-3 1-16,-1 0-1 0,6 0 1 0,-5 0 0 0,4 0 0 0,-4 0-1 15,4 0 0-15,0 0 1 0,-4 0 0 0,5 0 0 0,0 0 1 0,-1 2-1 16,0-2 0-16,6 0 0 0,-5 0 0 0,-1 0 0 0,0 0 0 0,6 0-1 0,-5 0 0 16,4 2 0-16,-4-2 0 0,-1 0 1 0,5 0-2 0,-4 3 0 0,4-3 1 15,1 0-1-15,-5 4 0 0,4-4 1 0,-5 0-1 0,6 2 0 0,-6-2 1 0,6 4 1 16,-6-4-1-16,5 2 0 0,-3-2 1 0,3 2-1 0,0-2 0 0,0 3 1 0,-4-3 0 16,5 3-1-16,-1-3 1 0,0 3-1 0,-4-3 1 0,5 2 0 0,-1 1-1 15,-5-3 0-15,6 3 0 0,-1 0 1 0,-5-3-1 0,6 3 0 0,-1-1 0 16,-4-2-1-16,4 3 1 0,-4 0 1 0,4-3-1 0,-4 3 1 0,5-1 0 0,-6-2 0 15,0 2 0-15,6 2 1 0,-5-4 0 0,-1 2 1 0,5-2 1 0,-4 3 2 16,0 1 2-16,4-4 2 0,-4 2 2 0,4-2 1 0,-5 0 1 0,1 2 2 0,0-2 1 16,-1 0 1-16,5 0 1 0,-4 0 0 0,0 0 1 0,-1 3 1 0,0-3-1 15,1 0 0-15,0 0-1 0,-1 0-1 0,1 0 0 0,-1 0 1 0,-4 0-2 0,4 0 0 16,1 0-1-16,0-3 0 0,-6 3-1 0,6 0 0 0,-6 0 0 0,1 0-2 0,5 0 0 16,-6 0-2-16,1 0-1 0,0 0 0 0,0 0-2 0,-2 0-2 15,2 0-1-15,-5 0-1 0,5 0 0 0,0 0-1 0,-6 0-1 0,6 0 0 0,-5 0-1 16,-1 3 0-16,6-3 0 0,-5 0 0 0,0 3-1 0,-1-3 0 0,-4 3 0 15,5-3 0-15,0 0-1 0,-5 2 1 0,-1-2-1 0,7 3 0 0,-7-1 1 0,1-2-1 16,0 4 0-16,0-4 0 0,0 2 0 0,0-2 0 0,0 3 0 0,-1 0 0 0,2-3 0 16,-6 3 0-16,4-3 0 0,-4 2 0 0,5-2 0 0,-5 3-1 0,5-3 0 15,-5 3 0-15,0-3-1 0,5 3 0 0,-5-3-2 0,0 0-3 0,5 2-3 0,-5-2-5 16,0 3-3-16,0-3-4 0,0 3-4 0,0-3-6 0,0 0-6 0,0 0-5 16,0 3-6-16,0-3-8 0,0 0-6 0,0 2-7 0,0-2-5 0,0 3-4 0,0-3-3 15,-5 3-3-15,5 0-15 0,-5-3-18 0,5 0-14 0,-5 3-13 0,5-3 2 16,-5 0 4-16,1 0 7 0,-2 0 8 0,2-3 7 0,-6 3 6 0,5-3 8 15,-5 0 7-15</inkml:trace>
  <inkml:trace contextRef="#ctx0" brushRef="#br0" timeOffset="43103.11">14761 11834 0 0,'0'0'45'0,"0"2"40"0,0-2 1 16,4 0 0-16,-4 0 1 0,6 3 0 0,-6-3 1 0,0 0 0 0,5 0-1 0,-5 0-16 16,4 0-21-16,2 0-18 0,-6 0-17 0,4 0-5 0,1-3-5 0,-5 3-2 15,5 0 0-15,0 0 0 0,0-2 0 0,-5 2 0 0,4 0 0 0,2-4 0 16,-2 4 1-16,1 0 0 0,-5-2-1 0,5-1 1 0,0 3 0 0,0-2 1 0,0 2-1 15,0-3 0-15,-1 3 0 0,1-3 0 0,1 3-1 0,-2-3 0 0,1 1 0 16,0 2-1-16,0-2 0 0,0 2 1 0,0-4-1 0,0 4 0 0,-1-3-1 0,2 3 0 16,-2 0-1-16,1-2 0 0,0 2 0 0,0 0 0 0,4-4 0 0,-3 4 0 15,-2 0 0-15,1 0 0 0,1 0-1 0,3 0 1 0,-4 0-1 0,0 0 1 0,4 0 1 16,-3 0 0-16,3 0-1 0,-4 0 1 0,0 0 0 0,4 0 0 0,-3 0-1 16,3 0 1-16,-3 0 0 0,3 4 0 0,1-4 2 0,-5 0-1 0,5 0 1 0,-1 0 1 15,-4 0 0-15,5 0 0 0,-5 2 1 0,4-2-1 0,1 0 1 0,-5 0-1 16,5 0 2-16,-1 3-2 0,-3-3 1 0,3 0 0 0,1 4-1 0,-5-4-1 0,5 0 0 15,-1 2-1-15,-3-2 0 0,3 0-1 0,1 2 0 0,-1-2 0 0,1 3 0 0,-5-3 0 16,5 3 0-16,0-3 1 0,0 3-1 0,-6-3 0 0,6 0-1 0,0 2 0 16,0-2 1-16,-5 3-1 0,4-3 1 0,2 2-1 0,-2-2 1 0,1 4 0 15,0-4-2-15,-5 0 1 0,4 2 0 0,1-2-1 0,0 3 0 0,-1-3 0 0,1 0 1 16,0 3 0-16,0-3 1 0,0 0 0 0,-1 3-1 0,1-3 1 0,0 0-1 16,0 0 0-16,0 0 0 0,-1 2 0 0,1-2-1 0,-1 0 3 0,2 0 1 0,-1 0 1 15,-1 0 0-15,6 0-1 0,-5 0 1 0,-1 0 1 0,1 0-1 0,0 0 1 16,5-2 0-16,-6 2 0 0,1 0 1 0,5 0-1 0,-6 0 1 0,1-3-2 0,0 3-1 15,4 0 0-15,-4-3 0 0,1 3 0 0,-2 0 0 0,6 0-1 0,-5-3 1 16,-1 3 0-16,1 0 1 0,-1 0 1 0,1-2-1 0,0 2 1 0,5 0 0 0,-5 0 0 16,0 0 0-16,-1-4-1 0,1 4 1 0,0 0-2 0,-1 0 0 0,1 0 0 15,0 0-1-15,0 0 1 0,0 0-2 0,-1 0 0 0,1-2 0 0,0 2-1 0,-5 0 0 16,4 0 1-16,1 0 0 0,0 0-1 0,0 0 1 0,0 0-1 0,-1 0 0 16,1 0 1-16,0 0 0 0,-5 0-1 0,4 0 1 0,1 0 0 0,0 0-1 0,0 0 1 15,0 0 0-15,-1 0 0 0,1 0-1 0,0 2 0 0,0-2-1 0,0 0 1 16,-1 0 0-16,-4 0 0 0,5 0 0 0,0 0 0 0,0 4-1 0,-1-4 1 0,1 0 1 15,-1 2-1-15,2-2-1 0,-7 0 1 0,6 3 0 0,0-3 0 0,0 3 1 16,0-3-1-16,-1 3 1 0,-4-3-1 0,5 2 0 0,0-2 0 0,-1 3 0 0,-3 0 0 16,3-3-1-16,1 3 0 0,-5-3 1 0,5 2-1 0,-1-2 1 0,-4 3-1 15,5-3 1-15,0 3 0 0,-6 0-1 0,7-3 1 0,-2 2-1 0,-4-2 0 0,5 3 0 16,0-3 1-16,-6 0 1 0,6 3 0 0,0-3-1 0,0 3 1 0,-6-3-1 16,6 0 1-16,1 3 0 0,-2-3 1 0,1 0 2 0,-1 0 0 0,1 0 1 0,0 0 1 15,0 2 0-15,-6-2 0 0,6 0 0 0,0 0 0 0,0 0 0 0,5 0 1 16,-5 0-1-16,-6 0 0 0,11 0 0 0,-5 0-1 0,-1 0-2 0,1 0-1 15,0 3 0-15,4-3-1 0,-3 0 0 0,-1 0-1 0,-1 0 1 0,6 0-2 0,-5 0 0 16,-1 0 1-16,6 0 0 0,-5 0 0 0,-1 0 0 0,6 0 0 0,-5 0 1 16,-1 0 0-16,6 0 0 0,-5 0-1 0,5 0 0 0,-6 0 0 0,1 0 0 0,5 0 1 15,-5 0-1-15,4 0 0 0,-4-3-1 0,0 3 1 0,5 0-1 0,-6 0 0 16,6 0 0-16,-5-2 0 0,-1 2 0 0,6 0 1 0,-5 0-1 0,-1 0 0 0,6-3 2 16,-5 3-1-16,-1 0 0 0,6 0 0 0,-5-3 0 0,0 3-1 0,5 0 1 15,-6 0-1-15,1 0 1 0,5-3 0 0,-6 3 0 0,2 0 1 0,-2 0-1 0,6 0-1 16,-5 0 1-16,0 0-1 0,-1 0 2 0,1 0-1 0,5 0 1 0,-6 0 0 15,1 0-1-15,-1 0 1 0,2 0-1 0,3 0 0 0,-4 0 0 0,0 0 0 0,0 0 1 16,-1 0-2-16,6 0 0 0,-5 0 0 0,-1 0 2 0,1 0-1 0,0 0-1 16,0 0 1-16,4 0 0 0,-4 0 1 0,0 0-1 0,0 0 1 0,0 0-2 0,5 0 1 15,-6 0 1-15,1 0 0 0,5 0 0 0,-6 0 0 0,1 0-2 0,-1 0 1 16,1 0 1-16,1 0-1 0,3 0-1 0,-4 0 1 0,0-3-1 0,-1 3 0 0,6 0 0 16,-5 0 0-16,-1 0 0 0,1 0 1 0,0 0-1 0,5-2 0 0,-6 2 1 15,1 0-1-15,0 0 0 0,0 0 0 0,0 0 1 0,4-3 0 0,-4 3 0 0,0 0 0 16,-1 0 0-16,1 0 0 0,0 0 1 0,4-3-1 0,-4 3 1 0,0 0 0 15,0 0-1-15,0 0 1 0,-1 0-1 0,1-3 1 0,0 3 0 0,0 0 0 0,0 0-1 16,4 0 1-16,-4 0 0 0,0 0 0 0,0-2-1 0,-1 2 0 0,1 0 0 16,0 0 0-16,0 0 1 0,4-3-1 0,-4 3 1 0,0 0-1 0,0-3 1 0,-1 3-1 15,1 0 0-15,-1 0 0 0,2-3 1 0,-1 3-1 0,4-2 1 0,-4 2-1 16,0 0 0-16,-1-3 0 0,1 3 0 0,0 0 0 0,-1-3 0 0,2 3 0 16,-2-3-1-16,1 3 0 0,0 0 0 0,-1-2 0 0,1 2 0 0,0 0 0 0,0-4 1 15,0 4 0-15,-1 0 0 0,1 0 0 0,0 0-1 0,0 0 0 0,0-2 1 16,-6 2 0-16,6 0 0 0,0 0 1 0,0 0 0 0,-1-3 0 0,-3 3 0 0,3 0-1 15,1 0 0-15,-5 0 0 0,5-2 1 0,-1 2-1 0,-4 0 0 0,5 0 0 16,0 0 1-16,-6 0-1 0,6 0 0 0,-5 0 0 0,5 0 0 0,-5 0 0 0,5-3 1 16,-5 3-1-16,4 0 0 0,1 0 0 0,-5 0 0 0,5 0 0 0,-6 0 1 15,6-3 0-15,-5 3-1 0,5 0 1 0,-1 0-1 0,-3 0 0 0,3 0-1 0,-3 0 1 16,3-3 0-16,1 3 0 0,-5 0 0 0,5 0 0 0,-6 0-1 0,6 0 1 16,0 0-1-16,-5 0 0 0,4 0 1 0,2 0 0 0,-7 0 1 0,6 0-1 0,-5 0 0 15,5 0 0-15,-1 0 1 0,-4 0-1 0,5 0 1 0,0 0 0 0,-5 0 0 16,5 0-1-16,-1 0 0 0,1-2-1 0,-5 2 1 0,5 0 0 0,-5 0-1 0,5 0 1 15,-1 0 1-15,-4 0-1 0,5-2 0 0,0 2 0 0,-6 0-1 0,7 0 1 16,-2 0-1-16,-5 0 1 0,7 0 0 0,-7 0 1 0,6-4-2 0,-5 4 1 0,5 0 0 16,-5 0 0-16,5 0 0 0,-6 0 1 0,6 0-1 0,-5 0 0 0,0 0 0 15,5 0 0-15,-6 0 0 0,7 0 1 0,-7 4-2 0,1-4 2 0,5 0 0 0,-5 0 0 16,0 0-1-16,4 0 1 0,-3 2-1 0,-2-2 0 0,6 0-1 0,-5 0 2 16,0 0-1-16,5 0 1 0,-5 0-1 0,-1 0 0 0,6 0 1 0,-5 0-1 0,5 0 0 15,-5 0 0-15,-1 0 1 0,6 0-1 0,-5 0 0 0,5 0 1 0,-5 0-1 16,5 0 0-16,-6 0 0 0,7 0 0 0,-7 0 1 0,6 0-1 0,-5 0 0 0,4 0 0 15,1 0 0-15,-5 0 1 0,5 0-1 0,-5 0 0 0,5-2 0 0,-1 2 0 16,1 0 0-16,-5 0 1 0,5 0-1 0,0-4 1 0,-1 4 0 0,1-3-1 16,0 3 1-16,0 0-1 0,0-2 1 0,-1 2-1 0,1 0 0 0,-1-4 0 0,-3 4 1 15,3 0-1-15,1-2 1 0,0 2-1 0,0-2 0 0,0 2 1 0,-1-3 0 16,1 3-1-16,-5-3 0 0,5 3-1 0,-1-3 1 0,1 3 0 0,0 0 0 0,0-2 0 16,0 2 1-16,-1-3-1 0,-4 3 1 0,5-3-1 0,0 3 1 0,0 0-2 15,-6-3 0-15,6 3 1 0,0 0 0 0,-5-3 1 0,5 3 0 0,0-2-1 0,-1 2 1 16,-4 0-1-16,5-3 1 0,0 3-2 0,-6 0 1 0,7 0-1 0,-7 0 1 15,5-3-1-15,-3 3 1 0,3 0 0 0,-3 0-1 0,3 0 1 0,-4 0-1 0,5 0 1 16,-5 0 0-16,4 0 0 0,-4 0-1 0,0 0 1 0,5 3 0 0,-5-3 0 16,0 0 1-16,5 0-2 0,-5 0 1 0,-1 0 0 0,6 0 1 0,-5 3-1 0,0-3 0 15,5 0 0-15,-6 0-1 0,2 0 1 0,3 0-1 0,-4 2 1 0,0-2 0 16,4 0-1-16,-3 0 1 0,-1 0 0 0,5 0 0 0,-6 0 1 0,1 0-1 0,5 0 0 16,-5 0 0-16,5 0 1 0,-6 0-1 0,6 0 1 0,-5 0 0 0,4-2-1 15,-3 2 1-15,3 0 0 0,1 0-1 0,0-3 1 0,-5 3 0 0,4 0-1 0,1 0-1 16,0-3 1-16,0 3 0 0,-5-3 0 0,4 3 0 0,1 0 0 0,0-2 0 15,0 2 1-15,0-2 0 0,-1 2-1 0,1-4 0 0,0 4 0 0,0-2 0 0,0 2 0 16,-1-4 1-16,1 4-1 0,-1-3-1 0,2 3 1 0,-1-2-1 0,-1 2 1 16,1 0-1-16,-1-2 0 0,-3 2 0 0,3-3 0 0,1 3 0 0,0 0 1 0,-1-3 0 15,2 3 0-15,-7 0 0 0,6 0-1 0,0-3 1 0,-5 3 0 0,4 0 0 16,1 0 1-16,0-2-1 0,-5 2 0 0,4 0 0 0,1-3 0 0,-5 3 0 0,5 0 0 16,0 0 0-16,-5 0 0 0,4-3 0 0,1 3 0 0,-5 0 0 0,5 0 0 15,-5 0 1-15,5 0-1 0,-1 0 1 0,-3-3 1 0,3 3 0 0,1 0 0 16,-5 0 1-16,5-2-1 0,-1 2 1 0,-4 0-1 0,5 0 0 0,-5-4 1 0,4 4-1 15,1 0 1-15,-5 0-1 0,5-2 0 0,-5 2 0 0,5 0-1 0,-5 0 0 16,4 0 0-16,-4 0-1 0,5-3 0 0,0 3 0 0,-6 0 0 0,2 0 0 0,3-3 0 16,-4 3 0-16,5 0 0 0,-6 0 0 0,6 0 0 0,-5 0-1 0,1 0 0 0,-2-2 1 15,6 2 0-15,-5 0-1 0,0 0 1 0,5 0 0 0,-6 0 0 0,1 0-1 16,5 0 0-16,-5 0 1 0,-1 0-1 0,2-3 0 0,-2 3 0 0,1 0 1 0,1 0 0 16,-2 0-1-16,1 0 1 0,0 0 1 0,0 0-1 0,0 0 0 0,-1 0 1 15,2 0 0-15,-2 0 0 0,1 0 0 0,0 0 0 0,0 0 0 0,0 0 0 16,0 0-1-16,0 0 0 0,-1 0 1 0,1 0-1 0,0 0 0 0,0 0 0 0,0 0 0 15,0 0-1-15,0 0 1 0,-5 3-1 0,4-3 1 0,2 0 0 0,-1 0 0 16,-1 0 0-16,2 0 0 0,-2 0 0 0,1 0 0 0,0 0 0 0,0 0 0 0,0 0 0 16,-1 2 0-16,2-2-1 0,-2 0 0 0,1 0 1 0,0 0 0 0,0 0 0 15,0 0 0-15,-1 0 0 0,2 0 0 0,-1 0 0 0,-1 0-1 0,6 0 1 0,-5 0-1 16,0 0 1-16,0 0 0 0,0 0 1 0,-1 0 0 0,2 0-1 0,-2 0-1 16,6-2 1-16,-5 2-1 0,0 0 1 0,0 0 0 0,4 0-1 0,-4 0 1 0,1-3-1 15,-2 3 0-15,6 0 1 0,-5 0 0 0,0-3 0 0,5 3-1 0,-6 0 1 16,1-2 1-16,5 2-1 0,-5 0 1 0,5-4-1 0,-6 4-1 0,2 0 1 0,3 0 0 15,-4-2 0-15,5 2 1 0,-5 0 0 0,5-3-1 0,-6 3 0 0,2 0 1 16,3 0-1-16,-4-2 0 0,5 2 0 0,-6 0 0 0,2 0 1 0,3 0 0 0,-4-3 0 16,5 3 0-16,-5 0 0 0,0 0-1 0,4 0 0 0,-3 0 0 0,-2 0 0 15,6 0 0-15,-5 0 0 0,5 0 0 0,-5 0 0 0,-1 0 0 0,6 0-1 0,-5 0 0 16,5 0 0-16,-5 0 1 0,-1 0 0 0,7 0 0 0,-7 0-1 0,6 0 1 16,-5-3 0-16,0 3 0 0,5 0-1 0,-6 0 0 0,2 0 1 0,3 0 1 0,-4 0-1 15,5-3 0-15,-6 3-1 0,2 0 0 0,3 0 0 0,-3 0 1 0,3 0 0 16,-4-2 0-16,0 2 0 0,4 0 0 0,-3 0 0 0,-2 0 0 0,6 0 0 15,-5 0 0-15,0-3 1 0,5 3 0 0,-6 0 0 0,7 0-1 0,-7 0 0 16,1 0 0-16,5 0 0 0,-5 0 0 0,5 0 0 0,-6 0 0 0,1-3 0 0,5 3 0 16,-5 0 0-16,5 0 0 0,-6 0 0 0,6 0-1 0,-5 0 1 0,5-2 1 0,-1 2 0 15,-3 0 0-15,3 0 0 0,-3 0-1 0,3-3 0 0,1 3 0 0,-5 0 0 16,5-4 1-16,-1 4-1 0,-4 0 0 0,5-2 0 0,0 2 1 0,-1 0-2 16,-3 0 1-16,3 0 0 0,1-2-1 0,-5 2 1 0,5 0 0 0,-1 0 0 0,-4 0 0 15,5-4 0-15,-5 4 1 0,4 0-1 0,2 0 0 0,-7 0 0 0,6 0 0 16,0 0-1-16,-5 0 0 0,4 0 1 0,-4 0-1 0,5 0 0 0,0 0 0 0,-5 0 0 15,5 4 0-15,-6-4 0 0,6 0 0 0,-5 0 1 0,4 0 1 0,-3 0 0 16,-1 2-1-16,5-2 0 0,-6 0 0 0,6 0 0 0,-5 0 0 0,4 0 0 16,-3 0 0-16,-2 0 1 0,6 0 0 0,-5 0 0 0,5 0-1 0,-5 2-1 0,0-2-1 15,5 0 1-15,-6 0 0 0,1 0 1 0,5 0 1 0,-5 0-1 0,0 0 0 16,0 4 0-16,4-4-1 0,-4 0-1 0,0 3 0 0,0-3 0 0,5 0 1 16,-6 2-1-16,2-2 0 0,-1 0 0 0,-1 3-1 0,1-3 0 0,5 3 0 0,-5-3-1 15,0 2 0-15,0-2 1 0,-1 0 0 0,6 3-1 0,-5-3 1 0,0 0 0 16,0 3 1-16,0-3-1 0,-1 0 0 0,6 3 1 0,-5-3 1 0,1 0 0 0,-2 2 0 15,1-2 0-15,5 0 0 0,-5 0 1 0,-1 0 0 0,2 0-1 0,3 0 1 16,-4 0-1-16,0 0 0 0,4 0 1 0,-3 0 1 0,-2 0-1 0,7 0-1 0,-7 0 1 16,1 0 0-16,5 0-1 0,-5 0 2 0,0 0-2 0,0 0 1 0,4 0 0 15,-4 0 0-15,0 0 0 0,5 0-1 0,-5 0 0 0,-1 0 1 0,6 0-1 16,-5 0 0-16,0 0 1 0,5 0 1 0,-6 0 0 0,2 0-1 0,-1 0 1 0,5 0 0 16,-6 0 0-16,1 0 0 0,5 0 0 0,-5 0 0 0,-1 0 1 0,2 0-1 0,3 0 0 15,-4 0 0-15,0 0-1 0,4-2-1 0,-3 2 1 0,-2 0-1 0,7 0 1 16,-7 0-1-16,1-3 1 0,0 3 0 0,5 0 0 0,-6-3-1 0,2 3 0 0,3 0 2 15,-4-3 0-15,0 3-1 0,0 0 0 0,5 0-1 0,-6 0 1 0,1 0 0 0,1-2 1 16,-2 2 0-16,1 0-1 0,0 0 0 0,0 0 1 0,0 0-1 0,0 0 0 16,0 0-1-16,-1 0 1 0,1 0 1 0,0 0 0 0,0 0 0 0,0 0-1 15,0 0 1-15,0 0-1 0,-1 0 0 0,2 0 0 0,-2 0 0 0,-4 0 0 0,5 0 0 16,1 0 0-16,-2 0-1 0,1 0 1 0,-1 2-1 0,2-2-1 0,-1 0 0 16,-1 0 1-16,2 0 2 0,-2 0-1 0,-4 3-1 0,5-3 0 0,0 0 1 0,0 0-1 15,0 0 1-15,-1 3 1 0,2-3 0 0,-2 0 0 0,1 0-1 0,0 0 1 16,0-3 2-16,0 3-2 0,0 0-1 0,0 0-1 0,-5 0 1 0,5-3 1 0,-1 3-1 15,2 0 1-15,-2 0-1 0,1-2-1 0,0 2 1 0,0 0 0 0,0-3 0 0,0 3 0 16,-5 0-1-16,5 0 0 0,-1 0 0 0,1-3 0 0,-5 3 1 0,5 0-1 16,0 0 0-16,0 0-1 0,-5 0 1 0,5 0 0 0,-5 0-1 0,0 0 0 0,5 0 0 15,-1 0 0-15,-4 0-1 0,0 0 1 0,0 0 0 0,6 0 0 0,-6 0 0 16,5 3 1-16,-5-3 0 0,4 0 1 0,-4 0-1 0,0 0 0 0,0 0 1 0,5 0 0 16,-5 0 0-16,5 0 1 0,0 0 0 0,-5 0 0 0,0 0 0 0,5 0 0 15,-5 0 0-15,5 3 0 0,0-3-1 0,-5 0-1 0,0 0 1 0,4 0 0 16,2 0 0-16,-6 2 0 0,4-2 1 0,-4 0-1 0,5 0 0 0,0 0 0 0,-5 0 0 15,5 0 0-15,-5 0-1 0,5 0 0 0,-5 0 0 0,4 0 0 0,2 3 1 0,-2-3 0 16,-4 0-1-16,5 0 1 0,-5 0-1 0,6 0 0 0,-6 0 0 0,4 3 0 16,1-3 1-16,-5 0 0 0,0 0 0 0,5 3 1 0,0-3 0 0,-5 0 0 0,5 0 0 15,-1 0-1-15,-4 0 1 0,0 0 0 0,6 2 0 0,-2-2 0 0,1 0 0 0,-5 0 0 16,0 0-1-16,5 0 1 0,0 0-1 0,0 0 0 0,-5 0 0 0,0 0 0 16,4 0 0-16,2 0 0 0,-2 0 0 0,-4 0 0 0,5 0-1 0,0 0 1 0,-5 3-1 15,5-3 1-15,-5 0 0 0,5 0-1 0,0 0 1 0,-5 0 0 0,5 0 0 0,-5 0 0 16,5 0-1-16,0 0 1 0,0 0 0 0,-5 2 1 0,0-2-1 0,4 0 1 15,1 0-1-15,-5 0 0 0,5 0-1 0,-5 0 1 0,5 0 0 0,-5 0 0 0,5-2 0 16,0 2 0-16,-5 0 0 0,0 0 0 0,5 0 1 0,-1 0-1 0,-4 0 0 0,0 0-1 16,6 0 0-16,-2 0 1 0,1 0 0 0,-5 0 1 0,0 0-1 0,5-3 0 0,0 3 1 15,0 0-1-15,-5 0 0 0,0 0 0 0,4 0 0 0,2 0 1 0,-6-2 0 0,5 2 0 16,-5 0-1-16,4 0-1 0,-4 0 0 0,6 0-2 0,-2 0 1 0,-4 0-2 16,5-3-1-16,-5 3 0 0,5 0-1 0,0 0 0 0,-5 0 0 0,0-3-2 0,5 3 1 15,-1 0 0-15,-4 0 0 0,0 0 0 0,6-3 1 0,-2 3 0 0,-4 0 2 16,0 0-1-16,5 0 2 0,0 0 0 0,-5 0 1 0,5-2 1 0,-5 2 0 0,5 0 0 15,-5 0 0-15,4 0 0 0,-4-3 2 0,0 3-1 0,6 0 0 0,-2 0 0 16,-4-3 0-16,5 3 0 0,-5 0 0 0,6 0 1 0,-6 0-1 0,4-2 0 0,-4 2-1 16,5 0 0-16,-5 0-1 0,0 0-2 0,5-3-2 0,-5 3-2 0,5 0-1 0,-5 0-2 15,0-4-3-15,0 4-3 0,5 0-3 0,-5 0-9 0,0 0-8 0,0 0-25 16,0 0-26-16,0 0-10 0,0 0-6 0,0 0 1 0,0 0 1 0,0 0 2 16,0 0 3-16,0 0 1 0,0-2 2 0,-5 0 4 0,5-4 80 0</inkml:trace>
  <inkml:trace contextRef="#ctx0" brushRef="#br0" timeOffset="49240.29">10404 12647 0 0,'-5'3'43'0,"0"2"68"0,5-5 1 0,-5 3 1 0,0-3 0 0,5 3 0 16,0-3 1-16,-4 0-1 0,4 0 1 0,0 0-1 0,0 0 1 0,0 0-40 0,0 0-50 15,0 0-15-15,0 0-6 0,0 0-2 0,0 0 1 0,0 0-2 0,0 0 0 0,0 0-1 16,0 0 0-16,0 0 0 0,0 2 0 0,0-2 0 0,4 3 0 0,-4-3-1 16,0 3-1-16,5-3-2 0,-5 0 0 0,5 2-1 0,0-2-2 0,0 0 0 0,-5 0 1 15,5 0-1-15,0 0 1 0,-1 0-1 0,-4 0 0 0,6 0 0 0,-2 0-1 16,1 0 2-16,0 0 2 0,0 0 1 0,0 0 1 0,-1 0 1 0,2-2 1 0,-2 2 0 15,1 0 1-15,5 0-1 0,-5 0 1 0,0 0 0 0,0 0 0 0,4 0 0 16,-3 0 1-16,-2 0-1 0,1 0-1 0,5 0 1 0,-5-3 1 0,5 3-1 0,-6 0 1 16,6 0-1-16,-5 0 0 0,5 0 1 0,0-3 0 0,-5 3 0 0,4 0 0 0,1 0-1 15,-5-2 0-15,5 2 0 0,-1-3 1 0,1 3-1 0,0 0 1 0,0 0-1 16,0-3 1-16,-1 3 0 0,1 0 1 0,0-3-1 0,0 3 1 0,0 0-1 0,-1 0 0 16,6-2 1-16,-5 2-1 0,-1 0 1 0,1 0-1 0,5 0 0 0,-6 0 1 0,6 0-1 15,-5 0 0-15,0 0 0 0,4 0 0 0,-4 0 0 0,5 0 0 0,-5 0 0 16,5-3-1-16,-1 3 0 0,-4 0 1 0,4 0 0 0,1-2 0 0,-6 2-1 15,6 0 1-15,0-4 0 0,0 4 2 0,-1-2-1 0,-4 2-1 0,5 0 1 0,-1-3 0 16,1 3 0-16,0 0 2 0,-1-3 0 0,1 3-1 0,0 0 0 0,0-2 0 0,-6 2 0 16,11 0 0-16,-5-3-1 0,-1 3 1 0,0-3-1 0,1 3 0 0,0 0 0 15,0-3-1-15,4 3 0 0,-4 0 0 0,-1 0 0 0,6 0 1 0,-5-3-1 0,-1 3 0 16,1 0 1-16,4 0 1 0,-4-2-1 0,0 2-1 0,4 0 0 0,-4 0 0 0,0 0 0 16,4-3-1-16,-4 3 0 0,-1 0 1 0,6 0 0 0,-5 0 0 0,4 0 1 15,-4 0 2-15,4 0-1 0,-4 0 1 0,5 0 0 0,-5 0 0 0,4 0 1 0,-4 0 0 16,4 0 0-16,-4 0 2 0,4 3-1 0,-4-3 0 0,4 2 0 0,1-2-1 0,-6 0 1 15,6 3 1-15,0-3-1 0,-1 0 0 0,1 0 0 0,-1 0 0 0,1 0 0 16,0 0 0-16,-1 0 1 0,0 0-1 0,1 0 0 0,-1 0 0 0,1 0 0 16,0 0 0-16,4 0-2 0,-4 3 0 0,-1-3-1 0,1 0-1 0,-1 0 0 0,6 0-1 15,-6 3 0-15,1-3 0 0,-1 0 0 0,6 3 0 0,-6-3 0 0,1 0-1 0,4 2 0 16,-4-2-1-16,-1 3 0 0,6 0 0 0,-6-3 1 0,5 2 1 0,-3 2 0 16,3-2 2-16,-5 1-2 0,6-3 1 0,-6 2-1 0,5 1-1 0,-4-3 1 0,4 3 0 15,-4 0 1-15,5-3-1 0,-6 2 1 0,6 1-1 0,-6-3 0 0,5 3 0 0,-4-3 0 16,0 2 2-16,4-2 0 0,-5 3 3 0,1 1 0 0,0-4 2 0,4 0 2 15,-4 2 0-15,-1-2 1 0,1 0 0 0,-1 3 1 0,0-3 2 0,1 0 1 0,0 0 0 16,-1 3 0-16,1-3-1 0,-1 0-1 0,1 0-1 0,-1 2-2 0,-4-2 0 16,5 0-2-16,-6 0 0 0,6 0-1 0,-6 0-1 0,1 0 0 0,0 0-2 0,0 0-2 15,-1 0-1-15,-4 0-1 0,0 0-1 0,4 0-3 0,-4 0-2 0,0 0-7 0,-1 0-10 16,-3 0-10-16,3 0-10 0,-4-2-11 0,0 2-13 0,0 0-31 0,-5 0-35 16,0 0-7-16,0 0-2 0,0 0 0 0,0 0 1 0,0 0 2 0,-5 0 2 0,0-3 7 15,0 0 9-15,-4 1 11 0,-2-5 87 0</inkml:trace>
  <inkml:trace contextRef="#ctx0" brushRef="#br0" timeOffset="49735.63">10921 12908 72 0,'0'3'112'0,"0"-3"0"0,0 0 0 0,0 0 0 0,0 3 0 16,0-3 0-16,0 0 0 0,6 0 1 0,-2 0-1 0,7 0-26 0,-7 0-31 15,5 0-24-15,-3-3-19 0,3 3-8 0,1 0-4 0,0-3-1 0,4 3 2 0,-4-3 0 16,0 3-1-16,5 0 0 0,-1-2 0 0,1 2 0 0,0-4 0 0,-1 4 1 16,1-2 0-16,0 2 2 0,4 0 1 0,-4-3 2 0,4 3 2 0,1 0 0 0,0-3 0 15,-1 3 2-15,1 0 2 0,4 0-1 0,-4-2 1 0,4 2-1 0,1 0 1 0,-1 0-1 16,0 0-1-16,0 2 0 0,1-2-2 0,5 0-1 0,-2 0-1 0,-3 3-1 16,5-3-2-16,-1 0 0 0,0 0 0 0,0 3 1 0,5-3 0 0,0 0 2 15,-4 0 1-15,4 0 2 0,0 0 2 0,1 0 0 0,-1 0 0 0,0 0 1 0,5 2-1 0,-5-2 3 16,0 0 3-16,1 0 0 0,-1 0 0 0,5 0 0 0,-5 0-1 0,-4 0-1 0,4 0-1 15,0 0-2-15,0 0-1 0,0 0-1 0,-5-2 2 0,6 2 0 16,-1 0 2-16,-5 0-2 0,5 0-2 0,-4-3-1 0,-1 3-1 0,1 0 0 0,-6-3-1 16,5 3-1-16,-4 0 1 0,-1 0-1 0,1 0 0 0,-6-2-2 0,5 2-1 0,-9 0-4 15,4 0-3-15,1 2-4 0,-5-2-3 0,-1 0-6 0,1 0-5 0,-5 3-11 0,0-3-9 16,-1 3-10-16,-4-3-10 0,0 0-13 0,0 2-15 0,0-2-25 0,-5 0-27 16,0 0-4-16,0 0 0 0,-5 4 3 0,0-2 2 0,0-2 6 0,-4 0 6 15,-2 0 10-15,-3-2 10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34:04.902"/>
    </inkml:context>
    <inkml:brush xml:id="br0">
      <inkml:brushProperty name="width" value="0.05292" units="cm"/>
      <inkml:brushProperty name="height" value="0.05292" units="cm"/>
      <inkml:brushProperty name="color" value="#FF0000"/>
    </inkml:brush>
  </inkml:definitions>
  <inkml:trace contextRef="#ctx0" brushRef="#br0">5236 6721 5 0,'0'0'44'0,"0"0"2"0,0 0 2 0,0 0-4 0,0 0-5 15,0 0-6-15,0 0-7 0,0 0-4 0,0 0-4 0,5 0-3 0,-5 0-3 16,0 0-2-16,0 0-2 0,0 2-2 0,0-2-2 0,0 0-1 0,0 0-1 16,0 0-1-16,0 0-1 0,0 0 1 0,0 0 0 0,0 0 1 0,0 0 0 15,5 0 1-15,-5 0-2 0,0 0 2 0,0 0 0 0,4 3 6 16,-4-3 7-16,0 0 2 0,0 0 1 0,6 2 2 0,-6-2 2 0,0 3 1 0,0 1 0 16,4-4 0-16,-4 2 2 0,0 3 0 0,0-2 1 0,0 0 0 0,5 2 0 15,-5 1-5-15,0-1-7 0,0 1-2 0,5 2-1 0,-5 0-1 0,0 1-1 0,0-1-1 16,0 0 1-16,0 3-2 0,5-3-1 0,-5 3 0 0,0 1-2 0,0-4 1 15,0 2 1-15,0 1-1 0,5 1-1 0,-5-1 0 0,0-1-1 0,0 1 1 16,0 0-2-16,0 3-1 0,5-3 0 0,-5 3-1 0,0-1 1 0,0 2 0 16,0-2 1-16,0 1 0 0,0 0 0 0,5 0 1 0,-5-4-1 0,0 4 0 0,0-3 0 15,0 2 1-15,0-4 0 0,0 2-1 0,0-3 0 0,0 1 1 0,0-1 0 16,0-3-2-16,0 1 1 0,0-1-2 0,0 1-1 0,4-3 0 0,-4-1 0 16,0 1 1-16,5 0-1 0,-5-3 1 0,0 3 0 0,0-3 1 0,5 0 0 0,-5 0 1 15,0 0 0-15,0 0 0 0,5 2 0 0,-5-2 2 0,0 0 0 0,0 0 1 16,5-2 0-16,0 2 1 0,-5-3-1 0,5 0 1 0,0 3 0 0,-5-5 0 15,5 2-1-15,0 0 1 0,-5-2-1 0,4-1 0 0,1 0-1 0,0 1-1 16,0-4 1-16,0 4-2 0,0-3 0 0,0 0 0 0,-1 0 0 0,2-1-1 0,-2-2 0 16,1 3 0-16,0-3 0 0,0 0-1 0,0 3 0 0,5-6 0 0,-5 3 0 15,-1 0 0-15,2-2 1 0,-2 2-1 0,6-3 1 0,-5-3-1 0,4 4 0 16,-3-4 0-16,3 0-1 0,-4 1 0 0,5-1 0 0,0 1 1 0,-6-1 0 0,7 1 0 16,-7-1 1-16,6 1 0 0,0 0 1 0,-5 2 0 0,4-3 0 15,-4 4 1-15,5-1 1 0,-5 0 1 0,0 0 1 0,0 3 2 0,-1 0 1 0,2 1 0 16,-1-2 0-16,-1 4 0 0,1-3-1 0,-5 3 0 0,5 3 0 0,0-4-1 15,-5 4 0-15,5-1 0 0,-5 1-1 0,0 3-1 0,5-2-2 0,-5-2-1 16,0 6-1-16,0 0 0 0,0-2 0 0,0 2-1 0,0 0 0 0,0 0 0 0,0 0-1 16,0 0 0-16,0 0 0 0,0 0-1 0,0 0 0 0,0 0 0 0,0 0 0 15,0 0 0-15,0 0 0 0,0 0-1 0,0 0-2 0,0 0-1 0,0 2-2 16,0-2-3-16,0 6-2 0,0-2-3 0,0 0-3 0,0-1-3 0,0 3-1 0,0-3-6 16,0 1-5-16,0 3-14 0,0-5-17 0,0 4-19 0,0-6-19 0,0 3-3 15,5 2 2-15,-5-5 2 0,0 3 2 0,0 2 4 0,0-5 1 0,4 4 4 16,-4-4 2-16</inkml:trace>
  <inkml:trace contextRef="#ctx0" brushRef="#br0" timeOffset="331">5788 6822 24 0,'0'3'87'0,"0"-1"1"15,0 4 1-15,0-6-1 0,0 3 1 0,0 0 0 0,-5-1 1 0,5 1 0 16,0 0 1-16,0-1-26 0,-5 4-31 0,5-3-14 0,0 0-10 0,-5 2-2 0,5 0-1 16,0 1 0-16,-5-1-1 0,5 1 1 0,-5 2 0 0,5 1 0 0,-4-1 0 15,-2 0 0-15,6 3-1 0,-4-2-2 0,4 1 1 0,-5 1-1 0,0 0 0 0,0 0-1 16,5 3 0-16,-5-3-1 0,1 0 0 0,4 0-1 0,-6 3 0 0,2-4-1 16,-1 2 0-16,5-1 0 0,-6 0 0 0,2-1 0 0,-1 2 0 0,1-1 1 15,4 0-1-15,-6 0 0 0,1-1 0 0,1 2 0 0,4-4 1 0,-6 3-1 16,2-4 0-16,-1 2-1 0,5-1 1 0,-5 3-1 0,0-5 1 0,5 2 0 0,-5-2 1 15,5-1-1-15,0 1 1 0,-4-1-1 0,4-1 1 0,0 0-2 0,-6-4 1 16,6 0-1-16,0 6-1 0,0-6 0 0,0 0-2 0,0 0-2 0,0 0-2 16,0 0-1-16,0 0-2 0,0 0-6 0,0 0-8 0,0 0-29 0,6-6-33 0,-6 2-8 15,4 0-1-15,-4-5 0 0,0 5 1 0,5-5 1 0,-5 1 2 0,0 0 1 16,5-1 2-16</inkml:trace>
  <inkml:trace contextRef="#ctx0" brushRef="#br0" timeOffset="579.41">5842 6630 70 0,'0'3'110'0,"0"-1"1"0,0-2 1 0,-5 0-1 15,5 3 0-15,0-3 0 0,0 0-1 0,0 0 1 0,-5 0-1 0,5 0-24 16,0 0-29-16,0 0-26 0,0 0-26 0,0 3-5 0,0-1-1 0,0 5 0 15,0-5 0-15,0 0 0 0,0 4-1 0,0 0 0 0,0-4 0 0,0 4-3 16,0 0-3-16,0 1-2 0,0-1-2 0,0-1-3 0,0 4-2 0,0-4-3 16,0 1-3-16,0 2-4 0,0 1-5 0,0-4-28 0,0 3-35 0,-5-3-8 0,5 4-3 15,0-1 1-15,-5-2 2 0,5-1 3 0,0 3 2 0,0-2 3 0,-5-1 3 16,5 1 2-16,0 2 70 0</inkml:trace>
  <inkml:trace contextRef="#ctx0" brushRef="#br0" timeOffset="1971.51">5891 7086 79 0,'0'0'93'0,"0"0"1"16,4 3-1-16,-4-3 0 0,0 0 1 0,0 2-1 0,0-2 1 0,0 0 0 0,0 0 0 15,6 0-34-15,-2 0-39 0,1 0-13 0,-5 0-6 0,5 0-1 0,0 0-1 16,0 0 1-16,-1-2 0 0,2-1 0 0,-2 3 0 0,1-3-1 0,5 3 1 0,-5-3-1 15,-1 1-1-15,2-2 1 0,-2 2 0 0,1-1 1 0,1-2 0 0,3 2-1 16,-4 1 1-16,0-2 0 0,0-1-1 0,-1 0 0 0,2 2 1 0,-2-3-1 16,1 4 1-16,0-4 0 0,0 0 0 0,0 1-1 0,-5 2-1 0,5-2 1 15,0 0 0-15,-1-1 0 0,-4 1 0 0,5 1 1 0,-5-1-1 0,5 0 1 0,-5-4-1 16,5 4 1-16,-5 0 0 0,0-1 0 0,0-2 0 0,0 3 1 0,0-2 0 16,0-1 1-16,0 3-1 0,0-3 1 0,0 0 0 0,0 2 0 0,0-2-1 15,-5-1 0-15,5 4-1 0,0-3 1 0,0 0-1 0,-5 2 0 0,5-2 0 16,0 2 1-16,0 1 0 0,-5-4-1 0,5 4 1 0,0-1-1 0,-4 1 0 0,4 0 1 15,0 2 0-15,0-3 1 0,-5 4 1 0,5-1-1 0,0 0 0 0,-5 3 0 16,5 0-1-16,0-3 0 0,0 3-1 0,-5-2 0 0,5 2-1 0,0 0 0 16,0 0 1-16,-5 2-1 0,5-2-1 0,-5 3 0 0,5 0 0 0,-5 0 0 15,5-1 0-15,-4 4 0 0,4-1 0 0,-6 1 1 0,2 0-1 0,4 1 1 0,-5 5 0 16,0-4 0-16,0 3 0 0,0 0 1 0,1 2 1 0,-2 1-1 0,1 0 0 16,1 2 0-16,-2 1 1 0,2 0-1 0,-1 2 0 0,0-3 0 0,0 3 0 15,-4 1 0-15,3-4-1 0,6 3 0 0,-4-2-1 0,-1-1 0 0,0 1-1 16,0-1 1-16,5-2 0 0,0 0 1 0,-5-3-1 0,5 0 0 0,0-1 0 0,0 0 0 15,0-6 0-15,5 5 0 0,-5-7 1 0,0 4-1 0,0-3 0 0,5 0 0 16,-5-3 0-16,5 2 1 0,-5-2-1 0,0 0 0 0,5 0 1 0,-1 0 0 16,2-2 0-16,-2 2 0 0,1-3 0 0,0 0 0 0,0 0 0 0,0-2 0 0,-1 2 1 15,2-3 0-15,3 2 0 0,-3-2-1 0,-2-3 0 0,1 4 0 0,5-3-1 16,-5-1 1-16,-1 4 0 0,6-4 1 0,-5 1-1 0,0 0 1 0,0-3-1 16,0 3 1-16,5-4-1 0,-6 4 0 0,1-2 1 0,5-1-1 0,-5 0 0 0,0-1 1 15,5 2-1-15,-5-4 1 0,0 3 0 0,4-3 0 0,-4 3 0 0,0 0-1 16,0-3 1-16,0 4 0 0,4-1 0 0,-3-1 0 0,-2 1 0 0,1 0-1 15,0 1 1-15,0 1-1 0,0 1 0 0,-1 0 0 0,-4-1-1 0,6 1 0 16,-1 0 0-16,-1 2 1 0,-4 1-1 0,6 0 0 0,-6-1 0 0,4 0 0 16,-4 4 1-16,5-1 0 0,-5 1 0 0,0-2 0 0,0 4 0 0,0 0 0 0,0 0-1 15,0 0 2-15,0 0-1 0,0 0 1 0,0 0-1 0,0 0 0 0,0 0-1 16,0 0 0-16,0 0 0 0,0 0-1 0,0 0 1 0,0 0 1 0,0 0-1 16,0 0 1-16,0 4-1 0,0-2 1 0,0 3-1 0,0-2 0 0,0 3 1 0,0-1-1 15,-5 1 1-15,5 0 1 0,0 2 0 0,0 0-1 0,-4 0 0 0,4 1 0 16,0 1 0-16,0-1 1 0,-6 1-1 0,6 1 1 0,0-3-1 0,0 4 0 15,0-4 0-15,0 3 1 0,0 0-1 0,0-3 0 0,0 3 0 0,0-2 0 0,0-1-1 16,-4 2 1-16,4-1 0 0,0-1-1 0,0-2 0 0,0 2 1 0,0 0 0 16,0 0-1-16,0-3 1 0,0 1-1 0,0 3 1 0,0-4-1 0,0 0 0 15,0 1 0-15,0-4 0 0,0 5 0 0,4-2 1 0,-4-2 0 0,0 2 0 0,0-2 0 16,0 2 0-16,0-2 0 0,0-1 0 0,6 4 1 0,-6-3-1 0,0 0 1 16,0-1 0-16,4 1 0 0,-4 3-1 0,0-3 0 0,0-1 0 0,5 1-1 15,-5 0 0-15,0-3 0 0,5 3 1 0,-5-1-1 0,0-2 1 0,0 3 0 16,5-3-1-16,-5 3 0 0,0-3 0 0,5 0 0 0,-5 0 0 0,0 3 0 15,0-3 1-15,4 0 0 0,-4 0 0 0,0 0 0 0,0 0 0 0,0 0 0 0,0 0 0 16,0 0 0-16,6 0-1 0,-6 0 2 0,4 0 0 0,-4 0 0 0,0 0 0 16,0 0-1-16,5-3 0 0,-5 0 1 0,5 3 0 0,-5-3 0 0,0 1 1 15,0-1-1-15,5 0-1 0,-5 0 1 0,0 1-1 0,5-1 1 0,-5 0-2 0,0-3 1 16,5 4 0-16,-5-1 0 0,0-2 1 0,5 1-1 0,-5-1 0 0,4 0-1 16,-4 2 1-16,5-5 0 0,-5 5 1 0,0-6-1 0,6 4 0 0,-6 0 0 15,4-1 0-15,1-2 0 0,-5-1 0 0,5 4 0 0,-5-3 0 0,5 0 0 16,0 0-1-16,-5-1 1 0,5-1-1 0,0 1 1 0,-1-2-1 0,-4 3 1 0,5-3 0 15,0 3 0-15,-5-4 0 0,5 2 0 0,0-1 0 0,-5-1 0 0,5 4-1 16,0-3 2-16,-5 4 0 0,4-5-1 0,-4 4-1 0,6 0 1 0,-6-1 0 16,0 4 0-16,4 0-1 0,-4-3 1 0,0 4 0 0,0-1 0 0,0 0-1 0,5 2 0 15,-5 0 1-15,0-3 0 0,0 6-1 0,0-2 1 0,0-1 0 0,0 3 0 16,0-2 0-16,0 2 0 0,0 0 0 0,5-4 0 0,-5 4-1 0,0 0 1 16,0 0 1-16,0-2-1 0,0 2 0 0,0 0 0 0,0 0-1 0,0 0 1 15,0 0-1-15,0 0 1 0,0 0 0 0,0 0-1 0,0 0 0 0,0 0 0 16,0 0-1-16,0 0 1 0,0 0-1 0,5 0 0 0,-5 0-1 0,0 0 1 0,0 0 0 15,5 2 0-15,-5-2-1 0,0 0 1 0,0 6-1 0,5-3 1 0,-5-1 1 16,0 4 0-16,0-3 0 0,0 2 0 0,0 1 0 0,0 2 0 0,0-2 1 16,0 2 0-16,0 0 1 0,0 3 0 0,0-3-1 0,0 4 0 0,0-2 1 0,0 1 0 15,0 1 0-15,0-2-1 0,5 1 0 0,-5 0 1 0,0 0-1 0,0 0 0 16,5 0 0-16,-5 0 0 0,0 0-1 0,0 0 0 0,4 0 1 0,-4-2-1 16,0 1 0-16,6-1 0 0,-6-1 0 0,0 0 0 0,4 0 0 0,-4-3 0 0,5 2 0 15,-5-2 0-15,5 0-1 0,-5-2 1 0,5 0 0 0,0 0 0 0,-5-1 1 16,4 1-1-16,2-3 1 0,-2 2-1 0,1-2 1 0,1 0-1 0,-2 0 1 15,1 0 0-15,-1 0-1 0,2-2 0 0,-1 2 1 0,-1-3 0 0,6 1-1 0,-5-1 0 16,0 0 0-16,0 0 0 0,0 1 0 0,5-1 0 0,-6-2 1 0,1 2-1 16,0-3 1-16,0 3 0 0,0-2 0 0,0-1 1 0,0 1-1 0,-1 2 0 15,2-6 1-15,-1 4 0 0,-1 0 0 0,1 0-1 0,0-4 1 0,0 1 0 16,0 2 0-16,0-2 0 0,-5-3 0 0,5 0 0 0,-1 3-1 0,-4-3 1 16,6 0 0-16,-2-3 1 0,-4 3-1 0,5-3 1 0,-5 1 0 0,5-1 0 0,-5 0 0 15,0 0 0-15,5-2-1 0,-5 3 0 0,5-1-1 0,-5 0 1 0,0-3 1 16,0 4 0-16,0-1-1 0,4 1 1 0,-4-2-1 0,0 2 1 0,0-1-1 15,0 3 1-15,0 0 0 0,0 0 0 0,0 0 1 0,0-1 0 0,0 5 0 0,0 1 0 16,0-1-1-16,-4 0 0 0,4 2 0 0,0 2 1 0,0 3 0 0,0-2-1 16,0 2-2-16,0 0-1 0,0 0-1 0,0 0 0 0,0 0-3 0,0 0-2 15,0 0-1-15,0 0-5 0,0 0-3 0,4 2-21 0,-4 1-25 0,0-3-17 16,0 5-18-16,0-2-2 0,0-3 2 0,6 4-1 0,-6-4 1 0,0 2 2 16,0-2 1-16,0 0 2 0,0 0 7 0</inkml:trace>
  <inkml:trace contextRef="#ctx0" brushRef="#br0" timeOffset="5250.66">10145 8402 64 0,'0'0'95'15,"0"3"0"-15,0-3 1 0,0 0-1 0,0 0-1 0,0 0 1 0,0 0-1 0,0 0 1 16,0 0 0-16,0 0-30 0,0 0-37 0,0 0-15 0,0 0-9 0,5 3-3 16,0-3-1-16,-5 2 0 0,4-2-1 0,-4 0 1 0,6 3 0 0,-6-3 0 15,4 0 1-15,1 0-1 0,1 0 0 0,-6 0-1 0,4 0 0 0,1 0 0 16,-1 0 1-16,2 0 0 0,-1 0 0 0,-1-3 0 0,6 3-1 0,-5-2 1 16,0 2 0-16,0-3 0 0,4 3-1 0,-3-3 1 0,-2 3-1 0,6-3 1 0,-5 0 1 15,5 3 0-15,-5-2-2 0,4 2 0 0,1-3 0 0,-5 3 1 0,5-3-1 16,0 1 1-16,-1 2-2 0,-4 0 1 0,5 0-1 0,0-4 1 0,-1 4-1 15,-3 0 1-15,3 0-1 0,1 0 1 0,0 0 0 0,-5 0 0 0,4 0 0 0,1 0 0 16,-5 0 0-16,5 0 0 0,-1 0 1 0,1 0 0 0,-5 4-1 0,5-4 1 16,0 0 0-16,0 0 1 0,-6 0-1 0,6 0 0 0,0 2 0 0,0-2 0 15,0 0 0-15,-6 0 0 0,6 0 1 0,0 3-1 0,0-3 1 0,-5 0 0 16,5 3 0-16,-1-3 0 0,1 0 0 0,-5 2 0 0,5-2-1 0,-6 3 1 0,6-3-1 16,0 0 1-16,-5 3 0 0,4-3 0 0,-3 3 0 0,3-3 0 0,-3 3 0 0,3-3 0 15,-4 2 0-15,5-2 0 0,-6 0 0 0,6 3 0 0,-5-3 0 16,5 0 0-16,-1 0 0 0,-3 2 1 0,-2-2-1 0,7 0 1 0,-2 0-1 0,-4 0 1 15,5 0-1-15,-6 0 1 0,6 0-1 0,-5 0 0 0,5 0 0 0,-5 0 0 16,5 0 0-16,-6 0 0 0,1 0-2 0,5 0 1 0,-5 0 0 0,5 0 0 16,-5-2-1-16,5 2 1 0,-6 0 0 0,2 0-1 0,3 0 0 0,-4 0 0 15,0 0 2-15,0 0-2 0,5 0 0 0,-6 0 0 0,1 0 1 0,1 0 0 16,-2 0 0-16,1 0 0 0,-1 0 0 0,2 0 0 0,-1 0-1 0,-1 0 0 0,2 0 1 16,-2 0 0-16,1-3 0 0,0 3 0 0,-5 0 1 0,5 0 0 0,0 0-1 15,-1 0 0-15,-4 0 1 0,6-2-1 0,-6 2 2 0,4 0 0 0,1 0 1 16,-5 0 0-16,0 0 0 0,5 0 0 0,-5 0 0 0,0-3 0 0,0 3 0 0,0 0 1 15,5 0 0-15,-5 0 0 0,0 0-1 0,0 0 1 0,0 0-2 0,0 0 1 16,0 0-1-16,0 0 1 0,0 0-1 0,0 0 0 0,0 0 1 0,0 0-2 16,0 0 1-16,0 0-1 0,0 0-1 0,0 0 1 0,0 0-1 0,0 0 1 0,0 0-1 15,0 0-1-15,0 0 0 0,0 0-1 0,0 3 0 0,-5-3-2 0,5 0 0 16,0 2-3-16,0-2 0 0,0 3-2 0,0-3-1 0,-5 0-2 0,5 0-2 16,0 0-5-16,0 2-5 0,0-2-25 0,0 0-31 0,0 0-10 0,0 0-6 15,0 0-1-15,0 0 2 0,0 0 0 0,0 0 2 0,0-2 2 0,0-3 1 16,0-1 1-16,0 0 67 0</inkml:trace>
  <inkml:trace contextRef="#ctx0" brushRef="#br0" timeOffset="16677.43">7610 5116 88 0,'0'0'95'0,"0"0"2"0,-5 0 0 0,5 0 1 0,-5-3 1 0,5 0 1 0,0 3 1 15,0-2-1-15,0 2 0 0,0 0-36 0,0 0-43 0,0 0-10 0,0 0-5 0,0 0 0 16,0 0-2-16,0-4-1 0,0 4-1 0,0 0 0 0,5-2-1 0,-5 2-1 16,0-3-1-16,5 3 0 0,-5-3 1 0,4 3 1 0,-4 0 0 0,6 0 0 15,-1-2-2-15,-5 2 1 0,4 0-1 0,2 0 1 0,-2 0 1 0,1 0-1 16,-5 0 0-16,5 0 1 0,0 0-1 0,0 0 0 0,-1 0-1 0,2 0 1 15,-2 0-1-15,1 2 1 0,0-2 1 0,0 3-1 0,0-3 0 0,-1 3 0 0,2-3 0 16,-1 2 0-16,-1 2-1 0,2-4 1 0,-2 2 0 0,6 1 0 0,-5 0 0 16,0 0 1-16,-1-1 0 0,6 1-1 0,-5-3 1 0,5 3-1 0,-5-1-1 0,5-2 1 15,-6 3 0-15,7-3 0 0,-7 3 0 0,6-3 0 0,0 0-1 0,-5 2 1 16,4-2-1-16,1 0 1 0,0 0-1 0,0 0 1 0,-6 0-1 0,6 0 1 16,0 0 0-16,0 0 0 0,0 0-1 0,-1 0 1 0,1 0 0 0,0-2 0 15,0 2 0-15,0 0 0 0,-1 0 0 0,1 0-1 0,0 0 0 0,0 0 1 0,0 2 0 16,-1-2 0-16,1 0 0 0,0 0 1 0,-1 0 0 0,1 0 0 0,-5 4-1 15,5-4 1-15,-1 0 0 0,2 0-1 0,-7 0 1 0,6 3-1 0,0-3 1 16,-5 0 1-16,4 0-1 0,-3 0-1 0,-2 0-1 0,6 0 1 0,-5 0-1 16,0 0 0-16,-1 0 1 0,2 0 0 0,-2 0 0 0,1 0 0 0,1 0 0 0,-6 0 0 15,4 0 0-15,-4 0 0 0,5-3 1 0,0 3-1 0,-5 0 0 0,5 0 0 16,-5 0 1-16,0 0 0 0,0 0-1 0,5 0-1 0,-5 0 1 0,4 0 0 16,-4 0 1-16,0 0-2 0,0 0 1 0,0 0-1 0,6 0 1 0,-6 0 0 15,0 0 1-15,0 0-1 0,4 3 0 0,-4-3 1 0,0 0-1 0,0 0 0 0,0 0 0 16,5 0-1-16,-5 0-1 0,0 0-2 0,5 0 0 0,-5 0-3 0,0 2-1 15,0-2-2-15,5 0-1 0,-5 3-3 0,0-3-5 0,5 0-17 0,-5 3-24 16,0-3-17-16,0 0-17 0,4 2-4 0,-4-2 1 0,0 0 0 0,0 0 2 16,0 0 1-16,6-2 2 0,-2 2 2 0,-4-3 2 0</inkml:trace>
  <inkml:trace contextRef="#ctx0" brushRef="#br0" timeOffset="18438.91">13222 5152 83 0,'-5'-3'92'15,"-5"0"0"-15,6 3 0 0,-1-2 1 0,0-1 0 0,0-1 1 0,5 2 0 0,-5-1 0 16,1 0 0-16,4 3-35 0,-6-2-42 0,6 2-10 0,-4-3-2 0,4 3-2 15,0 0 0-15,-5-3 0 0,5 3 1 0,0-2-1 0,0 2-1 0,0 0 1 16,0 0 0-16,0 0 1 0,-5-3 0 0,5 3 0 0,0 0 1 0,0 0 0 16,0 0 1-16,0 0 0 0,0 0 1 0,0 0 0 0,0 0 0 0,0 0-1 0,0 0 0 15,0 0 0-15,0 0-2 0,0 0 1 0,0 0-1 0,0 0-1 0,0 0-1 16,0 0 0-16,0 0-1 0,0 0-1 0,5 0 0 0,0 0-1 0,-1 0 1 0,2 0 0 16,-2 3-1-16,1-1 1 0,5-2 1 0,-5 3 0 0,5-3 0 0,-6 3 0 15,7-3 0-15,-2 0 0 0,1 2-2 0,-1-2 2 0,1 3-1 0,5-3 1 16,-6 0-1-16,6 3 0 0,-5-3 1 0,5 0-2 0,0 0 0 0,-1 0-1 15,1 0 1-15,-1 0-1 0,1 0 1 0,5 0 0 0,-5 0 1 0,4 0 0 16,-4-3-1-16,4 3 0 0,-4-3 1 0,4 3 0 0,1-2 0 0,-1 2 1 16,1-3 0-16,-1 0 1 0,-4 1 1 0,5 2-1 0,-1-3 0 0,0 0-1 0,6 0 1 15,-10 1 0-15,4 2 0 0,1-4 0 0,-1 2 0 0,1 2 1 0,0-3-1 16,-6 0 1-16,6 3-1 0,-6-2-1 0,6 2 0 0,-6-3 0 0,1 3 0 0,0 0 0 16,0-2 0-16,-6 2 0 0,6 0-1 0,-5 0 0 0,4 0 0 0,-4 0-1 15,0 0 1-15,-1 0-1 0,-3 0 0 0,3 0 0 0,-4 0 1 0,0 0-1 16,0 0 1-16,-1 0-1 0,2 0 0 0,-6 2-1 0,0-2-1 0,4 0-2 0,-4 0 0 15,0 0-1-15,0 0-2 0,0 0-2 0,0 0 0 0,0 3-3 0,-4-1-2 16,4 1-2-16,-6 0-3 0,2-1-6 0,-1-2-6 0,-5 4-28 0,5-2-32 16,-5-2-5-16,1 3-2 0,-1 0 2 0,0-3 1 0,0 0 1 0,0 0 2 15,-4 3 2-15,4-3 2 0</inkml:trace>
  <inkml:trace contextRef="#ctx0" brushRef="#br0" timeOffset="18795.25">13388 5182 57 0,'0'0'94'0,"0"0"1"0,0 0 1 0,0 0 0 0,0 0 0 16,0 0 0-16,0-6 1 0,0 4-1 0,5-2 1 0,-5 4-29 0,5-2-37 15,0 2-14-15,0-3-10 0,0 1-4 0,-1 2-1 0,2 0 0 0,-2-3-1 0,7 3 0 16,-7-3 0-16,1 3 0 0,5 0 0 0,-1-3 0 0,-3 3-2 0,3 0 1 16,1 0 0-16,-1 0 0 0,1-2 1 0,1 2-1 0,-2 0 1 0,1 0-1 15,5-3 0-15,-6 3-1 0,6 0 0 0,-5 0 1 0,4-3-1 0,1 3 1 0,-6 0 0 16,6 0 0-16,0 0 1 0,0 0 0 0,-1 0-1 0,1 0 0 0,0 0 0 0,4 0 0 16,-4 0 0-16,0 0 1 0,4 0 0 0,-4 0 0 0,4 0 0 0,-4 3 0 15,4-3 0-15,-4 0 0 0,0 0-1 0,4 0 1 0,-4 0-1 0,4 0 1 16,-4-3-1-16,0 3 0 0,-1 0 0 0,6 0-3 0,-5-2-2 0,-1 2-3 15,-4 0-2-15,4-3-10 0,-4-1-10 0,5 4-28 0,-5-2-31 0,-1-1-7 0,2-2-1 16,-2-1-1-16,1 1 1 0,-5-1 0 0,0-2 0 0,0-3 2 0,-1 0 2 16</inkml:trace>
  <inkml:trace contextRef="#ctx0" brushRef="#br0" timeOffset="42914.97">6970 12086 0 0,'0'0'63'0,"-5"0"15"0,5 0 2 0,0 0 3 0,0 0 1 15,0 0 0-15,0 0 0 0,0 0-6 0,0 0-7 0,0 0-10 0,0 0-11 0,-5 0-10 16,5 0-9-16,0 0-5 0,0 0-4 0,0 0-1 0,0 0-2 0,0-2-2 15,0 2-2-15,0 0 1 0,0 0 1 0,0 0-3 0,-4-3-2 0,4 3-2 0,0 0-3 16,4-3 0-16,-4 3-2 0,0 0-1 0,0 0-1 0,5-2-1 0,-5 2 0 16,0 0-1-16,5 0 0 0,-5 0-1 0,5-3 1 0,-5 3-1 0,5 0 0 0,-1 0 0 15,-4 0 0-15,6-3 1 0,-2 3 0 0,1 0-1 0,0 0 1 0,0 0-1 16,-5 0 1-16,10 0-1 0,-5-2 1 0,-5 2-1 0,9 0 1 0,-3 0-1 0,-2 0 1 16,1 0 0-16,0-4-1 0,0 4 1 0,0 0-1 0,5 0 1 0,-6 0-1 15,1 0 1-15,0 0-1 0,0 0 0 0,5 0 0 0,-5 0 0 0,-1 0 0 0,6-3 0 16,-5 3 0-16,5 0 0 0,-5 0 0 0,5 0 0 0,-5 0-1 0,5 0 1 15,-6 0 0-15,6 0 0 0,-5-2 1 0,4 2 0 0,1 0-1 0,1 0 1 0,-7 0-1 16,5 0 1-16,2-3-1 0,-1 3 0 0,-1 0 0 0,1-2-1 0,0 2 0 16,-1 0 1-16,1-3 0 0,0 3-1 0,0 0 1 0,5-3-1 0,-6 3 1 0,1 0-1 15,0-3 1-15,-1 3-1 0,6-3 1 0,-5 3 0 0,-1 0 0 0,2-2 0 16,-1 2 1-16,4-3-1 0,-4 3-1 0,0-2 0 0,-1 2 0 0,1 0 1 0,-1-4 0 16,1 4-1-16,5-2 1 0,-5 2 0 0,0-3 0 0,0 3 0 0,-1-3 0 15,1 3 0-15,0 0 0 0,-1-2 0 0,1 2 1 0,0-3 0 0,0 3 0 0,0-3-1 16,-1 3 0-16,1 0 0 0,0-2 1 0,0 2-1 0,0-4-1 0,-1 4 0 0,1 0 1 15,-1-2 0-15,2 2 0 0,-1 0 0 0,-1-3-1 0,6 3 0 0,-11 0 0 16,6 0 1-16,5-3 1 0,-5 3-1 0,-1 0 0 0,2 0 1 0,-2 0 0 0,1 0 0 16,0 0-1-16,-1 0 0 0,1 0 0 0,0-3 1 0,0 3-1 0,0 0 1 15,-1 0-1-15,1 0 0 0,0 0 0 0,0 0 0 0,0 0 0 0,-1 0-1 0,1 0 1 16,-1 0-1-16,1 0 0 0,0 0 1 0,0 0 0 0,0 0-1 0,-1 0 1 16,1 0-1-16,0 0 2 0,0-2-1 0,0 2-1 0,-1 0 1 0,1 0 0 0,0 0 0 15,-1 0 0-15,2 0 0 0,-2-3-1 0,6 3 1 0,-10 0 0 0,4 0 0 16,1 0 0-16,0-3 0 0,4 3-1 0,-4 0 1 0,1 0 1 0,-2 0-1 0,1-3 0 15,-1 3 0-15,1 0 0 0,0 0 0 0,0 0-1 0,0-2 1 0,-1 2 1 16,1 0 0-16,0 0-1 0,0-2 1 0,4 2 0 0,-4 0-2 0,0 0 1 0,0 0-1 16,0 0 1-16,4-3 0 0,-4 3 0 0,0 0 1 0,5 0 0 0,-6 0 0 0,1-4-2 15,5 4 1-15,-6 0 0 0,1-2 0 0,5 2 0 0,-6 0 0 0,1-4 1 16,5 4 0-16,-6 0 0 0,6-2 0 0,-5 2-1 0,0 0-1 0,4-2 1 0,-4 2 0 16,5 0-1-16,-5-3 1 0,-1 3 0 0,6 0 0 0,-5 0 0 0,-1-3-1 15,6 3 0-15,-5 0 0 0,0 0 1 0,0 0 0 0,0 0 0 0,4-3 0 0,-4 3 0 16,0 0-1-16,-1 0 2 0,1 0-2 0,0 0 0 0,-5 0 1 0,4 0 0 15,1 0 0-15,0 0 0 0,0 0 0 0,-5 0 1 0,4 0-2 0,1 0 1 0,-5 0 0 16,5 0 0-16,-1 0-1 0,-3 0 1 0,3 0 0 0,-4 0 0 0,5 0 0 16,-5 0-1-16,5 0 1 0,-6 0 0 0,6 0 0 0,-5 0 1 0,5 0-1 0,-5 0 0 15,5 0 0-15,-6 0 1 0,7 0-1 0,-7 0 1 0,6 0 0 0,-5 0-1 16,4 0 1-16,-3 0-1 0,3 0 0 0,-4 0 0 0,5 0 0 0,0 0 0 0,-6 0-1 16,7 0 1-16,-2 0 0 0,-4 0-1 0,5 0 1 0,-6 0 1 0,6 0 0 15,-5 0-1-15,5 0 0 0,-5 0 0 0,5-2 0 0,-6 2 0 0,2 0 0 0,3-3 1 16,-4 3-1-16,5 0 1 0,-6 0-1 0,2-3 0 0,3 3 0 0,-3 0-1 0,-2 0 1 15,1-3 0-15,0 3 0 0,0 0-1 0,0 0 1 0,5 0 1 0,-10 0-1 16,4 0-1-16,1 0 1 0,0 0-1 0,-5 0 1 0,5 0 0 0,0 0 0 0,-5 0-1 16,4 0 1-16,-4 3 0 0,0-3 0 0,6 0 0 0,-6 0-1 0,5 3 0 15,-5-3 1-15,0 0 0 0,0 0 0 0,4 3 0 0,-4-3 0 0,6 2 0 0,-6-2-1 16,0 0 1-16,0 3-1 0,0-3 0 0,4 0 0 0,-4 0-1 0,5 0 0 16,-5 0 1-16,0 3-2 0,0-3 1 0,5 0-2 0,-5 0 1 0,0 3-1 15,0-3 0-15,5 0-1 0,-5 0 1 0,5 2-1 0,-5-2 0 0,0 0 0 0,4 0-2 16,-4 0 1-16,6 2-2 0,-6-2-2 0,0 0-1 0,4 0-3 0,-4 0-2 0,0 0-19 15,5 4-22-15,-5-4-18 0,0 0-16 0,5 0-4 0,0-4 1 0,0 4-1 16,-5 0 2-16,5-2 1 0,-5 0 1 0,5-1 2 0,-5 0 9 0</inkml:trace>
  <inkml:trace contextRef="#ctx0" brushRef="#br0" timeOffset="43597.82">10658 11936 0 0,'10'2'62'0,"-1"-2"21"0,-3 0 1 0,-2 3 0 15,6-3 0-15,0 0 1 0,-6 0 0 0,6 0 1 0,0 0 0 0,0 0-19 0,0 0-23 16,-1 0-18-16,1 2-16 0,0-2-5 0,0 0-1 0,0 0-1 0,4 0 1 16,-4 3 0-16,0-3-1 0,-1 0-1 0,6 3 1 0,-5-3-2 0,0 0 0 0,5 0 0 15,-6 0 0-15,6 3 1 0,-5-3 1 0,5 0-1 0,-2 0 1 0,-2 0 0 0,3 0-1 16,-4 0 1-16,4 0 0 0,1 0 0 0,0 0 0 0,-1 0 0 0,-3 0 1 15,3 0 0-15,1 0 0 0,-1 3 0 0,1-3-1 0,-1 0 1 0,1 0-1 0,0 0 0 16,0 0 0-16,-5 0 1 0,4 0-1 0,6 0 1 0,-5 0 1 0,-1 2-1 16,0-2-1-16,6 0 1 0,-5 0-1 0,4 0 0 0,-4 0 1 0,5 0 0 0,-6 0 0 15,6 0 0-15,-1 0 0 0,-4 0 1 0,4-2-1 0,1 2 0 0,-6 0 1 16,6 0-1-16,0 0 1 0,-5-3-1 0,4 3 1 0,-4 0 0 0,4 0 0 0,-4-3-1 16,-1 3 1-16,6 0-1 0,-5 0 1 0,-1-3 0 0,6 3-1 0,-6 0 1 0,1 0-1 15,0-3 1-15,0 3 0 0,-1-2-1 0,-4 2-1 0,4-3 0 0,1 1 1 16,-5 2-2-16,4 0 0 0,-4-4 0 0,0 4-1 0,0 0 0 0,0-2 1 0,-1 2-1 15,1 0-1-15,0-2-1 0,-5 2 1 0,5 0 0 0,-5 0 0 0,-1 0 0 16,1 0 0-16,0 0 0 0,0 0 1 0,0 0-1 0,0 0 0 0,0 2 0 0,-5-2 0 16,0 0-1-16,4 0-2 0,-4 0-1 0,0 2-1 0,0-2-3 0,6 0-1 15,-6 0-3-15,0 0-3 0,0 4-2 0,0-4-3 0,0 5-11 0,0-5-13 0,-6 2-25 16,6-2-27-16,0 0-5 0,-4 3 0 0,4-3 2 0,-5 0 1 0,5 0 2 16,-5 0 2-16,0-3 2 0,0 1 3 0</inkml:trace>
  <inkml:trace contextRef="#ctx0" brushRef="#br0" timeOffset="46471.82">9705 8268 0 0,'6'-3'72'0,"-6"3"16"0,0-3-1 0,0 0 1 0,0 3 1 0,0-3 0 0,0-2 2 15,0 5 0-15,0-3 0 0,0 1-18 0,0-2-22 0,0 4-20 0,0-5-20 16,-6 2-5-16,6 3-1 0,-5-3 0 0,5 1 0 0,-4 2-1 0,4-3 0 16,-6 0-1-16,2 3 0 0,-1-2-1 0,0 2-1 0,0-3 1 0,0 0 0 0,5 1 1 15,-10 2-1-15,6-4 0 0,-1 2 1 0,0 2 0 0,0-3 0 0,0 0 0 16,-5 1 1-16,6 2-1 0,-1-3 0 0,-1 3 1 0,-3-3 0 0,4 3-1 0,-5-3-1 15,5 1 0-15,-4 2 0 0,4 0-1 0,-5-3 0 0,5 3 1 0,-5-3 0 16,6 1-1-16,-6 2-2 0,0-4 0 0,5 4 1 0,-5-2 0 0,0 2 0 16,6-3 1-16,-6 3-1 0,0-3 1 0,0 1 1 0,0 2-1 0,1 0 1 0,-1-3-1 15,0 0 0-15,0 3 1 0,0-3 0 0,1 3 0 0,-1-2 0 0,0-1-1 16,1 3 1-16,-6-3 0 0,5 0-1 0,1 1 0 0,-6 2 0 0,5-3 0 16,0 0 0-16,-4 1-1 0,4-2 1 0,-5 4 0 0,6-2 0 0,-6 0 0 0,0-2 0 15,5 1 1-15,-5 1-1 0,6-1 0 0,-6 0 0 0,1 1 0 0,-1-1 0 16,5 0 1-16,-4 0 0 0,-1 1 0 0,0-1 0 0,5 1 0 0,-4-2-1 15,-1 2 0-15,6-1 3 0,-6 0-1 0,0 1-1 0,0-1 0 0,5 0 0 0,-4 1 0 16,0-4 0-16,3 3-1 0,-3 0-1 0,4 0 1 0,-4 1-1 0,4-1 0 16,-5-3 1-16,5 4-1 0,-4 0-2 0,4-1 0 0,-5-1 0 0,5-2 1 0,-4 4 0 15,4 0 0-15,0-1 0 0,-5 0 0 0,6 0 0 0,-6 1 0 0,5-1 1 16,-5 0-1-16,6 0 1 0,-6 0 0 0,5 1-1 0,-4-1 1 0,-1 3 0 16,5-3 0-16,-4 0 1 0,4 3-1 0,-5-2 0 0,1 0 0 0,-1 2 0 0,5-4 0 15,-5 4 1-15,1-2 0 0,-1 2-1 0,6-3 1 0,-6 3 0 0,0-4 1 16,1 4-1-16,-1-2 2 0,0 2-1 0,6 0 0 0,-6 0 0 0,0-2 0 0,1 2 1 15,3 0-1-15,-3 0 0 0,0-3 0 0,4 3 0 0,-5 0 0 0,0-3 0 16,5 3-1-16,-4 0 1 0,4-3 0 0,0 3-1 0,-5 0 1 0,6 0 0 0,-1-3 1 16,-5 3-1-16,6-2 1 0,-1 2 1 0,1-2 0 0,-6 2 0 0,5-4 0 15,0 4 1-15,0 0 1 0,0-2 0 0,1-1-1 0,-1 3 0 0,0-3 0 16,1 3 0-16,-2-3 0 0,2 3 1 0,-1-2-1 0,0 2-1 0,1-3 1 0,-1 3-1 16,0-3 0-16,0 3-1 0,0-3 0 0,1 3-1 0,-1-2 1 0,0 2-1 15,0 0 1-15,0-3-1 0,6 3-1 0,-6-3-1 0,0 3 1 0,0 0 0 16,1 0-1-16,-1-3 0 0,0 3 0 0,0 0 1 0,0 0 0 0,1 0-1 0,-1 0 1 15,0 0 0-15,1 0-1 0,-1 0 1 0,0 0 0 0,0 0 0 0,0 3 0 16,1-3 0-16,-1 0 0 0,0 3 0 0,0-3 0 0,0 3-1 0,6-3 0 16,-6 0 0-16,0 2-1 0,0-2 1 0,6 3 0 0,-7-3 0 0,7 3 0 0,-6-3 0 15,0 0 0-15,6 3-1 0,-6-3 0 0,5 0 0 0,0 2 1 0,0-2 0 16,-4 0 0-16,3 3 0 0,2-3 0 0,-1 0-1 0,-5 0 1 0,5 0-1 0,0 3 1 16,0-3-1-16,0 0 1 0,0 0 0 0,0 0 0 0,1 0 1 0,4 3-1 15,-5-3-1-15,0 0 1 0,0 0 0 0,5 0 0 0,-5 0 0 0,0 2-1 16,0-2 1-16,5 0 0 0,0 0 0 0,-4 0-1 0,4 0 0 0,-6 0 1 0,6 0 0 15,-4 0 0-15,4 0 0 0,0 4 0 0,0-4 0 0,0 0 0 0,-5 0-1 16,5 0 0-16,0 0 1 0,0 0-1 0,0 0-1 0,0 0 0 0,0 0-2 0,0 0-1 16,0 0-3-16,0 0-2 0,0 0-2 0,0 0-2 0,0 0-2 0,0 0-2 15,0 0-2-15,0 0-2 0,0 2-3 0,0-2-8 0,0 0-8 0,0 0-26 16,0 0-32-16,0 0-5 0,0 0 1 0,0 0 1 0,0 0 2 0,0 0 2 16,0 0 3-16,0-6 1 0,0 1 3 0</inkml:trace>
  <inkml:trace contextRef="#ctx0" brushRef="#br0" timeOffset="47109.82">7722 7764 46 0,'0'0'94'0,"0"0"0"0,0 3-1 0,0-3 1 0,0 0-1 0,0 0 1 16,0 0 0-16,-4-3 0 0,4 3 0 0,0 0-28 0,0 0-33 0,0 0-16 0,0 0-13 16,-6 3-3-16,6-3-1 0,0 0-1 0,-4 3 1 0,4-3-1 0,-5 2 1 15,5-2 0-15,-6 4 0 0,6-2 0 0,-4 1 1 0,4 0-1 0,-5 0 0 0,0-1 0 16,5 1-1-16,-5 0 1 0,0-3 0 0,1 3 0 0,4-1 1 0,-6 1 0 15,2-1 0-15,-1 2 0 0,0 2-1 0,5-4 0 0,-5 0 0 0,0 1-1 16,1 0 1-16,-2 0 0 0,2-1 0 0,-1 1 0 0,-1 0 0 0,2 0 1 16,-6 0-1-16,5-1-1 0,0 3 0 0,0-1 0 0,-4-4 0 0,4 4 1 0,0 0 0 15,0-4 0-15,-5 2 0 0,5 1 0 0,1 1 1 0,-6-2-1 0,5 0 1 16,0-2 0-16,-5 3 0 0,6 0-1 0,-7-3 1 0,7 3 0 0,-2-3-1 0,-3 2 1 16,4-2-1-16,-5 3 1 0,6-1 0 0,-2-2-1 0,-3 4-1 0,4-4 1 15,0 2 0-15,-4-2 0 0,3 3-1 0,2-3 1 0,-1 0 0 0,-1 3 0 16,-3-3 0-16,4 2 0 0,0-2 0 0,0 3 0 0,5-3-1 0,-4 3 0 0,-2-3 1 15,2 3 0-15,-1-3 0 0,5 3 0 0,-5-3-1 0,5 2 1 0,0-2 0 16,-5 0-1-16,5 0 0 0,0 0 0 0,-5 3 2 0,5-3-1 0,0 0 1 0,0 3 0 16,0-3-1-16,0 0 1 0,0 0 0 0,0 3 0 0,0-1-1 0,0 1 0 15,0-3 1-15,5 3-1 0,-5 0 1 0,5-1 0 0,-5-2 0 0,5 3-2 16,-5 0 1-16,5-3 0 0,-1 3 1 0,-4-1-1 0,6-2-1 0,-2 4 1 0,-4-4 0 16,5 2 0-16,0 0 1 0,0 1-1 0,0-3 0 0,-1 3 0 0,2 0-1 0,-1 0 1 15,-1-1 0-15,2-2 1 0,-2 2-2 0,1 2 1 0,0-1 1 0,0-1-1 16,4 2 1-16,-3-2-1 0,-2 0 0 0,6 1 0 0,-5 3 1 0,4-4-1 15,-3 1 0-15,3 0 1 0,-3 3 0 0,3-4 0 0,-4 1-1 0,5 0 0 16,-6 2 1-16,6-3-1 0,0 2 0 0,-5 2 1 0,0-3 0 0,5 1 0 0,-6-1-1 16,6 3 0-16,-5-4 1 0,0 4-2 0,5-3 0 0,-6-1 0 0,2 4 2 15,-1-3-1-15,-1 2 0 0,2-2 0 0,-2 0-1 0,-4-1-2 0,5 4-1 16,0-3-4-16,-5-1-2 0,5 1-20 0,-5 0-24 0,0-3-19 0,5 3-16 0,-5-3-5 16,0 0 0-16,0 0-1 0,0 0 0 0,0-3 0 0,4-3 1 0,-4 1 1 15,0-1 3-15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35:56.133"/>
    </inkml:context>
    <inkml:brush xml:id="br0">
      <inkml:brushProperty name="width" value="0.05292" units="cm"/>
      <inkml:brushProperty name="height" value="0.05292" units="cm"/>
      <inkml:brushProperty name="color" value="#FF0000"/>
    </inkml:brush>
  </inkml:definitions>
  <inkml:trace contextRef="#ctx0" brushRef="#br0">2363 1695 0 0,'0'0'60'0,"0"0"34"0,0 0 2 16,0-2 2-16,0-2 0 0,-4 2 1 0,4 2 0 0,0-3 2 0,0 3-1 0,0-3-13 15,0 3-18-15,0-5-23 0,0 5-27 0,0-3-8 0,0 3-4 0,0 0-2 16,0 0 0-16,0-3-1 0,0 3-1 0,0 0-2 0,0 0-1 0,0-5 0 0,0 5 0 15,0 0 0-15,0-3 0 0,4 3 0 0,-4-2 0 0,6 2 1 0,-6-4 0 16,0 4 0-16,5-2-1 0,-5 2 0 0,4-3 1 0,2 3 0 0,-6-3 0 0,4 1 1 16,-4 2-1-16,5 0 1 0,0-3 1 0,-5 3-1 0,5 0 0 0,0 0 0 15,-1 0 0-15,2-3 0 0,-2 3 1 0,1 0-1 0,0-3 1 0,0 3-1 0,4 0 0 16,-3-2-1-16,-1 2 1 0,5 0-1 0,-6 0 0 0,1 0 1 0,5-3-1 0,-5 3 0 16,5 0 0-16,-6 0 0 0,6 0 0 0,0 0-1 0,-5-3 1 0,4 3 0 15,2 0 1-15,-7 0-1 0,6-3 1 0,-5 3 0 0,5 0 0 0,-1 0 0 0,1-2 2 16,-5 2-1-16,5-3 1 0,-1 3-2 0,1 0 1 0,1-3-1 0,-7 3 1 15,6-2-1-15,0 2 1 0,0 0-1 0,-1 0 1 0,1-4-1 0,-1 4-1 0,1-2 0 16,0 2 0-16,0 0-1 0,0-2 1 0,-1 2 0 0,1 0 0 0,0-4 0 16,0 4 0-16,0 0 0 0,-1-3-1 0,1 3 1 0,0 0 0 0,-1-2 0 0,2 2 0 15,3 0 0-15,-4 0 0 0,0-3 0 0,0 3 0 0,-1 0 0 0,6-3 0 0,-5 3 0 16,-1 0 0-16,6-2 1 0,-5 2-1 0,5-3 0 0,-6 3 0 0,6 0-1 16,-5-3 0-16,5 0 1 0,-6 3 0 0,6-2 0 0,-5 2-1 0,4-3 0 0,1 3-1 15,-6-2 0-15,6 2 0 0,0-4 0 0,-5 2 0 0,5 2 0 0,-1-3 0 0,-4 0 0 16,4 3 0-16,1-2 1 0,0-1 0 0,-6 3-1 0,6-3 1 0,0 3 0 15,-1-2 0-15,1 2 0 0,-5-4 1 0,5 2 0 0,-1 2-1 0,-4-3 0 0,5 3 0 16,-1-3 0-16,-4 3 1 0,4 0-1 0,1-3 0 0,-5 3 0 0,5-2 0 0,0 2 0 16,-6 0 1-16,6 0-1 0,-1-3 1 0,1 3 0 0,-5 0 0 0,4 0 0 0,1-3 0 15,-5 3 0-15,5 0 0 0,-1 0-1 0,1 0 0 0,0-3 1 0,-1 3-1 16,-4 0 1-16,5 0 0 0,-1 0-1 0,1 0-1 0,-6 0 0 0,6 0 1 0,0 0-1 16,0 0 1-16,-1 0-1 0,-4 0 2 0,5 0-2 0,-1 0 1 0,1 0-1 0,0 0 1 15,-5-2 0-15,4 2 0 0,1 0 0 0,0 0 0 0,-6 0-1 0,6 0 0 16,0 0 1-16,-5 0 0 0,4 0 0 0,-4 0-1 0,4 0 1 0,-4 0 1 0,4 0-1 15,1 0 0-15,-5 0 0 0,5 0-1 0,-5 0 1 0,4 0 1 0,1 0 0 0,-5 0-1 16,5 0 1-16,-6 2 0 0,6-2 0 0,-1 0 0 0,-4 0-1 0,5 3 1 0,0-3-1 16,-6 0 0-16,6 3 1 0,0-3 0 0,-1 0 0 0,-4 3-2 0,4-3 1 15,1 0 0-15,-5 2 0 0,5-2 0 0,0 0-1 0,-6 3 0 0,6-3 1 0,-5 3-1 16,4-3 1-16,1 0 0 0,-6 3 0 0,6-3-1 0,-5 2 0 0,5-2 1 0,0 4 0 16,-6-4 0-16,6 0-1 0,-5 2 0 0,5-2 1 0,-6 3 0 0,6-3-1 0,-5 0 0 15,4 3 1-15,-4-3-1 0,4 0 1 0,-4 2 1 0,5-2-1 0,-5 3-1 16,0-3 2-16,4 3-1 0,-4-3 1 0,4 0 0 0,-4 2-1 0,5-2 1 0,-6 4 0 15,6-4 0-15,-5 2 1 0,5-2 0 0,-6 3 0 0,6-3 0 0,-5 2-1 16,5-2-1-16,-6 0 0 0,6 3 1 0,-5 0 0 0,5-3-1 0,-1 3 0 0,-4-3 0 16,4 2 0-16,-3-2 0 0,3 3-1 0,1-3 0 0,-6 3-1 0,6-3 0 0,0 0 1 15,-5 2 1-15,5-2 0 0,-2 0 0 0,2 3-1 0,0-3 0 0,0 0 0 16,-5 0 1-16,4 0 0 0,1 0-1 0,-1 0 1 0,1 0 0 0,0 0 0 16,-1 0 0-16,-4 0 0 0,5 0-1 0,0 0 1 0,0 0 0 0,-1 0 1 0,0-3 0 15,1 3-1-15,-5-2 1 0,5 2 0 0,0 0 0 0,-1-3 0 0,0 0 1 16,1 3 1-16,0 0 0 0,-1-2 0 0,1-1 0 0,0 3 0 0,0 0 0 0,-1-3 0 15,1 3-1-15,0-3 1 0,-1 3 0 0,0 0 1 0,1 0 0 0,0 0 0 0,0-2 0 16,-1 2-1-16,1 0 0 0,0 0 0 0,0 0 1 0,-1 0 0 0,1-3 1 0,-1 3 0 16,1 0 1-16,-1 0-1 0,1 0 0 0,0 0 0 0,0 0-1 0,-1 0 1 15,1 0 0-15,0 0-1 0,0 0 1 0,-2 0 0 0,-2 0-1 0,3 0 0 0,1 0 1 16,0 0-1-16,-1 0-1 0,1 0 0 0,-1 0 0 0,1 0 0 0,0 0 0 0,-1 0 0 16,1 0 0-16,0 0 0 0,0 0 0 0,-1 0 1 0,1 0 0 0,0 0-2 0,-1 0-1 15,0 0 1-15,1 0-1 0,0 3 1 0,0-3-1 0,-1 0 0 0,-4 0 0 16,5 0 0-16,-1 0-1 0,1 2-1 0,0-2 0 0,-5 0 0 0,4 0 0 0,1 3 0 15,-6-3 0-15,6 0 1 0,-5 3 0 0,5-3-1 0,-6 3 1 0,6-3 0 16,0 2 0-16,-5-2 0 0,4 0 0 0,-4 3 1 0,4-3-1 0,-3 3 1 0,-2-3 0 16,6 0 0-16,-5 2-1 0,4-2 0 0,-4 3 0 0,4-3 1 0,-4 0 0 0,0 0-1 15,5 0 0-15,-5 4 0 0,0-4 0 0,4 0 1 0,-4 0 0 0,0 0 1 16,5 0-1-16,-6 0 0 0,1 0 0 0,5 0 1 0,-6 0 0 0,1-4 0 16,5 4-1-16,-6 0 1 0,6 0 0 0,-5 0 0 0,5 0-1 0,-6 0-1 0,1 0 0 15,5 0-1-15,-5 0 0 0,4 0 1 0,-4-3-1 0,0 3 0 0,5 0 0 16,-6 0 0-16,1 0 0 0,5 0 0 0,-6 0 0 0,1-2 0 0,5 2 0 0,-6 0 0 15,1 0 1-15,0 0 0 0,4 0 0 0,-4-3 0 0,0 3 0 0,0 0 0 16,0-3 1-16,-1 3-2 0,6 0 1 0,-5-2-1 0,0 2 2 0,-1-3 0 0,-4 3 0 16,10 0-1-16,-10-3 0 0,4 3 0 0,1-3 0 0,0 3 0 0,-5 0 0 0,4-2 0 15,2 2 0-15,-7 0 1 0,6 0 0 0,-5 0 0 0,5 0-1 0,-5-3-1 16,-1 3 1-16,2 0 1 0,3 0-1 0,-4 0 1 0,0 0-1 0,0-2 0 0,0 2 2 16,0 0-1-16,-1 0 0 0,1 0-1 0,1 0 0 0,-2 0 0 0,-4 0 0 0,5 0 1 15,0 0 0-15,0 0 0 0,0 0 0 0,-5 0 1 0,5 0 1 0,0 0-1 16,-5 0 0-16,0 0 0 0,4 0 2 0,1 0 0 0,-5 0 2 0,5 0 0 0,-5 0 2 15,0 0 0-15,5 0 1 0,-5 0 0 0,5 0 1 0,-5 0 0 0,5 0 0 0,-5 0 0 16,0 0 0-16,0 0 0 0,0 0 0 0,0 0-1 0,0 0 0 0,0 0-2 0,0 0 0 16,0 0-2-16,0 0-1 0,0 0 0 0,0 0-2 0,0 0 1 0,0 0-2 0,0 0-1 15,5 0 0-15,-5 0-8 0,0 0-7 0,0 0-11 0,0 0-12 0,0 0-13 16,4 2-14-16,-4-2-29 0,0 0-35 0,0 0-6 0,0 0-2 0,0 0-1 0,-4-2 1 16,-1-2 0-16,0-1 0 0,-5-3 7 0,5-1 7 0,0-4 12 0,1-3 96 15</inkml:trace>
  <inkml:trace contextRef="#ctx0" brushRef="#br0" timeOffset="16242.56">13931 7319 77 0,'0'0'94'0,"0"0"1"0,0 0 0 0,0 0 2 0,0 0 0 16,0 0 0-16,0 0 1 0,0 0-1 0,0 0 1 0,0-2-34 0,0 2-40 16,4-3-11-16,-4 3-6 0,0 0-2 0,6-3 0 0,-6 3-2 0,4 0-2 0,-4 0 0 15,0-3 0-15,5 3 0 0,-5 0 0 0,0 0 0 0,5-2 0 0,-5 2 0 16,5 0-1-16,-5 0 0 0,0 0 0 0,5-3-1 0,-5 3 1 0,4 0 1 15,-4 0 0-15,0 0 0 0,6-3-1 0,-2 3 0 0,-4 0 0 0,0 0 0 0,5 0 1 16,-5 0-1-16,5 0 1 0,0 0-1 0,-5 0 1 0,5 0-1 0,-1 0-1 16,2 0 1-16,-6 3 0 0,5-3 0 0,-1 0-1 0,2 0 1 0,-2 3 1 0,1-3-2 15,0 0 1-15,0 2-1 0,0-2 1 0,-1 0 0 0,2 0 0 0,-2 0 0 16,1 3 0-16,0-3 1 0,0 0-1 0,0 0 1 0,0 0 0 0,0 0 1 16,-1 0-1-16,1 0 1 0,1 0 0 0,-2 0 0 0,1 0 1 0,5 0-1 0,-5 0 1 15,0-3 0-15,0 3 1 0,-1 0-1 0,6 0 0 0,-5-2 0 0,0 2 0 0,0 0-1 16,4-3 1-16,-3 3-1 0,-2 0 1 0,7-3-2 0,-7 3 0 0,1 0 0 15,5-3 0-15,-5 3 0 0,-1 0 0 0,6-2 0 0,-5 2 0 0,0 0-1 16,5-3 0-16,-6 3 0 0,6 0 1 0,-5 0-1 0,5-3 1 0,-5 3-1 16,5 0 0-16,-5 0 0 0,5-3 0 0,-6 3 0 0,6 0 0 0,-5 0 0 0,5 0 0 15,-5 0-1-15,4 0 1 0,-4 0 1 0,0 0-1 0,5 0 0 0,-5 0 0 16,5 0-1-16,-5 0 1 0,4 0-1 0,-4 0 2 0,5 0-1 0,-5 0 1 0,4 0 0 16,-3 0-1-16,3 0 1 0,-4 0 0 0,5 0 0 0,-6 0-1 0,7 0 0 15,-1 0 0-15,-6 0 0 0,6 0 1 0,-5 0 0 0,4 0 0 0,1 0 0 0,-5 0-1 16,5 0 0-16,0 0 0 0,-5 0-1 0,4 0 0 0,1-2 1 0,0 2 0 15,0 0 0-15,-5 0 1 0,4 0-2 0,1 0 1 0,0 0-1 0,0 0 0 16,0 0 0-16,-1 0 1 0,1 2 0 0,-1-2 1 0,2 0-1 0,-1 0 0 0,-1 0 0 16,6 0 0-16,-5 0 0 0,-1 0-1 0,1 0 1 0,-1 0-1 0,2 0 2 15,3 0-1-15,-4 0 0 0,0 0 0 0,0-2 0 0,4 2-1 0,-4 0 1 16,0 0 0-16,5-4 0 0,-6 4 0 0,6 0 1 0,-5-2-1 0,4 2 0 0,-4-3 1 16,4 3 0-16,-4-2 0 0,5 2-1 0,-5-3 1 0,4 3 0 0,1-3 0 15,-5 0 0-15,5 3 0 0,-6 0 0 0,6-2 0 0,0 0 0 0,-5 2 0 16,4 0 0-16,-4-4 0 0,4 4-1 0,-4-3 0 0,5 3 0 0,-6 0 0 0,6 0 0 15,-5-2 0-15,0 2-1 0,4 0 0 0,-4 0 0 0,0-4 1 0,4 4-1 16,-4 0 1-16,1 0 0 0,-2 0 0 0,1 0-1 0,5 0 0 0,-6-2 0 16,1 2 1-16,0 0-1 0,4 0 1 0,-4 0 0 0,0 0 0 0,0-2 1 0,0 2-1 15,-1 0 0-15,1 0-1 0,0-3 1 0,-1 3 0 0,1-3 1 0,0 3 0 0,0 0-1 16,0-3 1-16,-1 3-2 0,1-2 1 0,0 2 0 0,0-3-1 0,0 3 1 16,4 0 1-16,-9-3-1 0,4 3 1 0,6-3 0 0,-5 3 0 0,0-3 0 15,0 3 0-15,0 0 0 0,-1-2 0 0,1 2 0 0,0 0 1 0,-1-3-1 16,2 3 0-16,3 0 0 0,-4 0 0 0,0 0-1 0,0-3-1 0,-1 3 1 0,1 0 1 15,-1 0 0-15,1 0-2 0,1 0 1 0,-7 0-1 0,6 0 1 0,0 0 0 0,0-3 0 16,-1 3 0-16,1 0-1 0,-1 0 2 0,1 0-1 0,0 0 1 0,0 0-1 16,0 0-1-16,-1 0 1 0,1 0 1 0,0 0-1 0,0 3-1 0,0-3 1 15,-1 0-1-15,1 0 1 0,0 0-1 0,-1 0 0 0,2 0 1 0,-2 0 0 0,1 0 0 16,0 3 0-16,-1-3-1 0,6 0 1 0,-5 0 0 0,-1 0 1 0,1 0-1 16,1 0 0-16,-2 0-1 0,1 0 2 0,5 0-1 0,-6 0 0 0,1 0 0 15,0 0 0-15,-1 0 1 0,6 0-1 0,-5 0-1 0,0 0 1 0,4 0-1 0,-4 0 1 16,0 0 0-16,0 0 0 0,4 0 1 0,-4 0 0 0,4 0 0 0,-3-3 0 15,-1 3 0-15,4 0 0 0,-4 0 0 0,4 0 0 0,-4-3 0 0,0 3 0 16,5 0 0-16,-5 0 0 0,-1 0 0 0,6 0-1 0,-5 0 0 0,4 0 0 0,-4 0-1 16,0 0 1-16,5 0 0 0,-6 0 0 0,1-2 0 0,5 2-1 0,-5 0 1 15,-1 0 0-15,6 0-1 0,-5 0 1 0,5 0-1 0,-6 0 1 0,1 0-1 0,5 0 1 16,-6 0-1-16,6 0 0 0,-5 0 1 0,4 0 0 0,-4 0-1 0,5 0 1 16,-5 0 0-16,4 0 0 0,-4-2-1 0,4 2 1 0,-4 0 1 0,5 0-1 15,-6 0 0-15,6 0 1 0,-5 0 0 0,5-4-1 0,-6 4 0 0,6 0-1 0,0 0 1 16,-5 0 0-16,5 0 1 0,-1-2 0 0,0 2 0 0,-4 0 0 0,5 0 0 15,0-4-1-15,0 4-1 0,-1 0 1 0,1-3 0 0,-1 3 0 0,1 0 1 0,-1-2 1 16,-4 2-1-16,5 0-1 0,0-2-1 0,0 2-1 0,-1 0 1 0,0 0 0 16,1 0-1-16,0-3 1 0,-1 3 2 0,1 0-1 0,0 0-1 0,0 0 0 15,-1 0 0-15,1 0 0 0,0 0 1 0,-1 0 1 0,-4 0-1 0,5 0 0 0,-1 0 0 16,1 0 0-16,0 0 0 0,0 0 0 0,-2 0-1 0,2 0 1 0,0 3 0 16,0-3 0-16,-1 0 0 0,1 0 0 0,0 0 0 0,0 0 1 0,-1 0 0 0,6 0 0 15,-6 0 0-15,1 0 0 0,5 0 0 0,-6 0 0 0,1 0-2 0,4 0 1 16,-4 0 1-16,4 0-1 0,-4 0 1 0,0 0-1 0,4 0 0 0,-4 0-1 15,4 0-1-15,-4 0 0 0,5 0 1 0,-6-3 0 0,6 3 0 0,-6 0 1 16,6 0 1-16,-6 0-1 0,7-3-1 0,-7 3 0 0,0 0 0 0,6 0 0 0,-5 0 0 16,-1 0 1-16,6 0 0 0,-5-3 0 0,-1 3-1 0,1 0 0 0,-1 0-1 15,6 0 1-15,-5 0-1 0,-1 0 1 0,1 0 0 0,0 0 0 0,-1 0 1 0,1 0-1 16,0 0 0-16,0 0 0 0,-6 0-1 0,6 0 0 0,-1 0 1 0,1 0 0 16,-5 0 0-16,4 0 0 0,-4 0-1 0,5 0 0 0,0 0 1 0,-5 0 0 15,-1 0 0-15,1 0 0 0,5 0 0 0,-6 0 0 0,1 0 0 0,5 0 0 0,-6 0 0 16,1 0 0-16,5 0 1 0,-6 0 0 0,1 3 1 0,1-3-1 0,-2 0 0 15,1 0-1-15,-1 0 0 0,1 0 0 0,0 0 1 0,0 3 0 0,0-3-1 0,4 0 1 16,-4 0 0-16,0 0 0 0,0 3 0 0,-5-3 0 0,4 0-1 0,1 0 1 16,0 0 0-16,-1 0-1 0,1 2 2 0,0-2-1 0,0 0 1 0,0 0-1 15,-1 0 0-15,1 2 0 0,0-2-1 0,0 0 2 0,0 0-1 0,-1 0 0 0,1 0 0 16,0 0 1-16,-1 3-1 0,2-3 0 0,-2 0 1 0,1 0 0 0,0 0-1 16,-1 0 0-16,1 0 1 0,0 0-1 0,0 0 1 0,0 0 0 0,-1 0-1 0,1 0 0 15,-5 0 1-15,5 0-1 0,-1 0 0 0,1 0 0 0,0 0-1 0,0 0 1 16,0 0 0-16,-6 0-1 0,7 0 1 0,-2 0 0 0,-5 4 0 0,7-4 0 15,-7 0-1-15,6 0 1 0,-5 0 0 0,0 0 0 0,5 0 0 0,-6 0 0 0,2 2 0 16,-2-2 0-16,1 0 0 0,0 0 0 0,-5 0 1 0,5 0 0 16,-5 0-1-16,5 4 0 0,-5-4 0 0,0 0 0 0,0 0 0 0,0 0 0 0,5 0 0 0,-5 0-2 15,0 0-3-15,0 0-3 0,0 0-5 0,0 0-20 0,0 2-22 0,0-2-21 16,0 0-19-16,0 0-6 0,-10 0 0 0,5-6 0 0,0 4-1 0,0-7 1 16,5 1-1-16,-10-3 3 0,6-3 1 0</inkml:trace>
  <inkml:trace contextRef="#ctx0" brushRef="#br0" timeOffset="40760.36">13120 10078 0 0,'0'0'1'15,"0"0"120"-15,0 5 0 0,0-5 0 0,0 0 0 0,0 0 1 0,0 0-1 0,-5-2 1 16,5-1 0-16,0 3-1 0,5-3 1 0,-5 0-30 0,4 3-36 0,2-2-27 16,-2 2-23-16,1 0-5 0,0-3-1 0,5 3 0 0,-5 0 0 0,5 0 0 15,-6 0-1-15,6 0 0 0,0 0-1 0,-5 0-2 0,4 0 0 0,1 0 1 0,1 0-1 16,-7 0 0-16,5 0 0 0,2 0 0 0,-1 3 0 0,-1-3 0 0,1 0 0 0,-1 0-1 16,1 0 1-16,0 0-1 0,0 0 3 0,0 0 0 0,-1 0 1 0,6 0 0 15,-5-3 1-15,5 3-1 0,-6 0 1 0,6 0-1 0,-1 0 1 0,1 0-1 16,0 0 0-16,0 0 1 0,-1-2 0 0,6 2 1 0,-6 0-1 0,1-4-1 15,5 4 0-15,-6 0 1 0,6-2-1 0,-6 2 1 0,6 0 0 0,-6 0 0 0,6-3 0 16,0 3 1-16,-5 0-1 0,4 0 1 0,1 0-1 0,-1-3 1 0,0 3 1 0,1 0 0 16,0 0-1-16,4 0 1 0,-4-2-1 0,-1 2 0 0,1 0 0 0,-1 0 0 15,6 0-1-15,-6-3 0 0,1 3 0 0,-1 0 0 0,6 0 0 0,-6 0 0 16,1-3-1-16,-1 3-1 0,1 0 1 0,0-2 0 0,-1 2 0 0,0 0 0 16,1-4 0-16,0 4 1 0,-1-2 0 0,1-1 0 0,-1 3 1 0,0-3-1 0,2 3 1 15,-2-3 0-15,0 1 0 0,1 2 0 0,-1-3 1 0,1 0 0 0,0 3-1 0,-1-3 1 16,0 1 0-16,1 2-1 0,0-2 0 0,-1-1 0 0,1 3-1 15,4-4 0-15,-4 2-1 0,-1 2 0 0,1-4 0 0,-1 4 0 0,1-2 0 0,-1 0 1 16,1 2-1-16,-1-3 1 0,-4 0 0 0,4 3-1 0,1-3 1 0,0 1 0 16,-1-1 1-16,1 0-1 0,-1 0 1 0,1 0 0 0,0 1 0 0,-1-1 0 15,0 0 0-15,-4-2 1 0,4 3 0 0,2-2-1 0,-2 2 0 0,0-1 1 0,1-1-1 16,-1 2 0-16,-4 2 0 0,4-2 0 0,1-1 0 0,0 0-2 0,-6 3 1 0,6-3-1 16,-5 3 0-16,4-2 0 0,-4 2-1 0,-1-3 0 0,6 3 1 0,-6-2 0 15,1 2 0-15,0 0 1 0,0 0-1 0,-1 0 0 0,1 0 0 0,-1 0 0 16,-4 0 1-16,5 0 0 0,-5 0 0 0,4 0 0 0,-4 0 1 0,5 0-1 0,-5 2 1 15,-1-2-1-15,1 0-1 0,-1 0 2 0,2 0-1 0,-1 3 1 0,-6-3-1 16,6 0 1-16,0 0-1 0,-6 0 1 0,6 2-1 0,0-2 1 0,-5 0-1 0,4 0 1 16,-3 0-1-16,-1 3 1 0,5-3-1 0,-6 0 1 0,1 3 0 0,0-3 0 15,0 0 0-15,0 0 0 0,-1 3-1 0,2-3 1 0,-2 0-2 0,1 2-2 16,-5-2-3-16,5 0-7 0,0 2-6 0,-5-2-5 0,0 0-5 0,0 0-11 0,5 4-11 16,-5-4-29-16,0 0-30 0,0 0-7 0,0 0-2 0,0 0 0 0,0 0 1 15,0 0 3-15,-5-6 3 0,5 1 5 0,0-3 8 0</inkml:trace>
  <inkml:trace contextRef="#ctx0" brushRef="#br0" timeOffset="41470.19">17037 9968 28 0,'0'3'109'0,"0"2"1"0,5-5 1 0,-5 3-1 0,0-3 0 0,5 0 0 16,-5 0 0-16,4 0 0 0,6-3 0 0,-5 3-16 0,1 0-21 0,3 0-30 0,-4 0-33 15,5 0-8-15,0 0-1 0,-1 0-1 0,1 0 0 0,0 0-1 0,-1 3 1 16,2-3 0-16,-2 0-1 0,1 0 1 0,5 0 0 0,-5 0 0 0,-1 3 0 0,6-3 0 15,-5 0 1-15,5 0-2 0,-6 3 0 0,6-3 1 0,-1 0 0 0,1 0 0 16,0 2 1-16,-1-2 0 0,1 3 0 0,5-3 1 0,-6 0-1 0,1 0 0 16,4 3 0-16,1-3 0 0,-1 0 0 0,1 0 0 0,0 0 0 0,-1 3 0 0,0-3-1 15,1 0 0-15,5 0-1 0,-6 0 0 0,5 0 1 0,1 0 0 0,-1 0-1 16,1 0 0-16,-1 0 1 0,1 0-1 0,-1 0 1 0,0 0-1 0,1-3 1 16,4 3 1-16,-4 0 0 0,-1-3 1 0,5 3 0 0,-4-3 1 0,4 3 0 0,0-2 0 15,-4-1 0-15,4 3 0 0,0-3 0 0,0 0 0 0,-4 0 0 0,5 1 0 16,-2-1 0-16,-3 3-1 0,5-3 1 0,-2 0-2 0,-3 1 0 0,5 2-1 15,-6-2 0-15,0-2-1 0,1 4 1 0,-1-2 0 0,0 2 0 0,1-3 1 0,-1 3-1 16,-4 0 1-16,4-4 1 0,1 4 0 0,-5 0-1 0,4 0 0 0,-5 0 0 16,1 0 0-16,4 0 1 0,-4 0-1 0,0 4 0 0,-1-4 0 0,0 0-1 15,1 0 0-15,-1 0-1 0,1 3 0 0,0-3 0 0,-1 0 0 0,0 0 0 0,1 0 1 16,0 0-1-16,-1 0 0 0,1 0 1 0,-1 0-1 0,1 0 1 0,0 0 0 16,-1 0 0-16,0 0 1 0,6 0 0 0,-5-3 0 0,-1 3 0 0,0 0 0 15,1 0 1-15,0 0 1 0,4 0-1 0,-5 0-1 0,1 0 0 0,0-4 0 0,-1 4 0 16,1 0 0-16,-1 0 0 0,1 0-1 0,-6 4 0 0,6-4 1 0,-5 0-1 0,4 0-1 15,-4 0 0-15,-6 3 0 0,6-3 0 0,0 2 0 0,-5-2 0 0,-1 0 0 16,1 4 0-16,0-4-4 0,-5 0-5 0,0 2-5 0,-1-2-8 0,2 2-6 16,-6-2-8-16,0 0-31 0,0 0-37 0,0 0-7 0,-6 3-2 0,2 0-1 15,-6-3 1-15,5 0 0 0,-10-3 0 0,1 0 4 0,-1 1 5 0,-5-4 6 16,1 1 83-16</inkml:trace>
  <inkml:trace contextRef="#ctx0" brushRef="#br0" timeOffset="42255.7">9280 10842 0 0,'0'6'77'0,"-4"-4"60"0,4 1-1 0,0-1 1 0,-6-2 1 16,6 0 0-16,0 0 0 0,0 0-1 0,-4-2 0 0,-1 2 0 0,5 0 0 0,0 0-41 15,0 0-49-15,5-3-24 0,-1 3-18 0,-4 0-4 0,6-2 0 0,-2 2-2 16,6 0 0-16,-5 0 1 0,0 0 0 0,5 0 0 0,-6 0 1 0,7 0-1 15,-2 0 1-15,-4 0-1 0,5 0-1 0,0 0 0 0,-1 0 0 0,1 0-1 0,0 0-2 16,5 0-1-16,-6 0-1 0,1 0 0 0,5 0-1 0,-6-3 0 16,6 3 0-16,0 0-1 0,-1 0 0 0,1 0 1 0,5-3 1 0,-6 3 0 0,6-3 0 0,-1 3 2 15,1 0 1-15,0-3 1 0,-1 3 1 0,0 0 0 0,6-2 1 0,-1 2 0 16,-4 0-1-16,4 0 1 0,0-3 0 0,1 3 0 0,5 0-1 0,-6-3 0 16,0 3-1-16,6 0 1 0,-6-2 0 0,5 2 0 0,-5-4 0 0,6 4 0 15,-1 0 0-15,-4-2 1 0,4 2 1 0,0-3 0 0,1 3 0 0,-1-3 0 16,-5 3 0-16,6-3 0 0,-1 3 0 0,1-2-1 0,-6 2 1 0,5-3-1 0,-4 3 1 15,4 0-1-15,-5-3 1 0,0 3-2 0,-3-2 0 0,3 2 0 0,-5 0 0 0,6-3 0 16,-6 3 0-16,1 0 1 0,-6 0-1 0,6-3 1 0,-6 3-1 0,1 0 2 16,0 0-1-16,0 0 1 0,-1-2-1 0,1 2 1 0,-6 0-1 0,1 0 1 15,0 0-1-15,0-4 1 0,0 4-1 0,-1 0-1 0,-3 0-4 0,-2 0-8 16,1 0-8-16,0 0-9 0,0 4-6 0,-5-4-13 0,0 0-14 0,0 0-27 0,0 0-32 16,0 0-6-16,-5 0-2 0,0 0 0 0,0 0 0 0,-5-4 2 0,1 2 3 15,-1-1 8-15,-5-2 8 0</inkml:trace>
  <inkml:trace contextRef="#ctx0" brushRef="#br0" timeOffset="45591.39">13569 10957 24 0,'0'3'90'0,"0"-3"1"0,0 0 1 0,0 0 0 0,5 0 1 15,-5 0-1-15,5-3 1 0,-5 3-1 0,5 0 1 0,-5 0-24 0,0 0-31 0,5 0-16 16,-1-3-16-16,-4 3-3 0,5 0-2 0,0 0 0 0,-5 0 0 0,5-2-1 16,0 2 1-16,0 0-1 0,-5 0 0 0,5 0 0 0,-1 0 0 0,2 0 0 15,-6 0 1-15,5 0-1 0,-1 0 0 0,-4 0 1 0,5 0 0 0,0 0 0 16,0 0 0-16,0-3-1 0,0 3-1 0,-5 0 1 0,5-3 0 0,-1 3-1 16,2-2 1-16,-2 2 0 0,1-3 0 0,0 3 1 0,0-3-1 0,0 3 1 0,-1 0-2 15,2-3 1-15,-1 3 0 0,5 0 0 0,-6 0 0 0,1 0 0 0,5-2 0 16,-5 2 0-16,-1 0 1 0,6 0-1 0,-5 0 0 0,5 0 0 0,-5 0 0 15,5 0 0-15,-6 0 1 0,7 2-1 0,-2-2 0 0,1 0 0 0,-5 0 1 0,5 0 0 16,-1 0-1-16,1 0 0 0,-5 0 0 0,5 0 0 0,0 0 1 0,-1 0-1 16,1 0-1-16,0 0 1 0,0 0-1 0,-6 0 1 0,6-2 0 0,0 2 0 15,0 0 0-15,0 0 0 0,-1 0 0 0,1 0-1 0,5 0 1 0,-6 0 0 16,1 0-1-16,0 0 1 0,0 0-1 0,0 0 0 0,-1 0 1 0,6 2 0 16,-5-2-1-16,-1 0 0 0,6 3 0 0,-5-3 1 0,0 3 0 0,4-3 0 0,-4 3 0 15,5-3 0-15,-5 2 0 0,-1-2 1 0,6 0 0 0,-5 3-1 0,5-3 0 16,-6 3 0-16,6-3 1 0,-1 0-1 0,-3 2 1 0,3-2-1 0,-4 0 0 15,4 0 0-15,-4 3-1 0,5-3 2 0,-1 0 0 0,-4 0 0 0,5 0 0 16,-5 0 0-16,4 0-1 0,1-3 0 0,-1 3 1 0,-4 0-1 0,5 0 1 0,0 0-1 16,0-2 1-16,-1 2 0 0,0 0 0 0,1 0 0 0,0 0-1 0,-1-3 0 15,1 3-1-15,0 0 1 0,0 0 0 0,-1-3 1 0,1 3 0 0,0 0 0 0,-1 0-1 16,6-2-1-16,-5 2 0 0,-1 0 1 0,0 0 0 0,1 0 0 0,0-3-1 16,0 3 0-16,-1 0 0 0,1 0 1 0,-6 0 0 0,6 0-1 0,0 0-1 15,-1 0 1-15,1 0 2 0,0 0 0 0,0 0-1 0,-5 0-1 0,4 0 0 16,0 0 0-16,1 0 2 0,0 0-1 0,0 0 1 0,-1 0-1 0,1 0 1 15,0 0 0-15,0 3 0 0,-1-3 0 0,0 0-1 0,1 2 1 0,0-2-1 0,-1 0 1 16,-4 0 1-16,5 3-1 0,0-3 0 0,-1 0 0 0,1 0-1 0,-1 0 1 16,-4 3-1-16,5-3 0 0,0 0 0 0,0 0-1 0,-1 0 1 0,-4 0 0 15,4 2 0-15,1-2 1 0,-5 0-1 0,4 0 0 0,1 0 0 0,-5 3 0 16,5-3-1-16,-6 0 0 0,6 0 0 0,-1 0 0 0,1 0 1 0,-5 0 0 0,5 0 0 16,0 0 0-16,-1 0 0 0,0 0-1 0,1 0 1 0,0 0 0 0,0 0 0 15,-1 0 1-15,6 0 1 0,-6 0 0 0,1-3-1 0,0 3 0 0,4-2 0 16,-4 2 0-16,0 0 0 0,-1-3 0 0,6 3 0 0,-6 0 0 0,1-3 0 15,0 3 0-15,0 0 0 0,4-2 0 0,-4 2 0 0,-1 0 1 0,1-3 0 0,-1 3 0 16,1 0 2-16,0 0-1 0,-1 0 0 0,1-3 1 0,0 3-1 0,0 0 1 0,-1 0-1 16,6 0 0-16,-6-3 0 0,1 3 0 0,0 0-1 0,0 0 0 15,-1 0-1-15,0 0 0 0,6 0-2 0,-5 0 1 0,-1 0 1 0,1 0-1 0,5 0 0 16,-6 0 1-16,1-2 1 0,-1 2 0 0,6 0-1 0,-6 0-1 0,1 0 1 0,5 0 0 16,-6 0 0-16,6 0 1 0,-6 0 0 0,1 0 0 0,5-4-1 15,-5 4 0-15,-1 0 0 0,1 0 0 0,5 0-1 0,-6 0 0 0,1 0 0 0,-1 0 0 16,6 0 0-16,-6 0 0 0,1 0-1 0,0 0 1 0,4 0 0 0,-4 0-1 15,0 0 1-15,-1 0-1 0,1 0 1 0,5 0 1 0,-6 0-1 0,1 0 0 16,4 0 0-16,-4 0 0 0,0-2 0 0,4 2 0 0,-4 0 0 0,0-3 0 0,4 3 0 16,-4 0 0-16,4-3 1 0,-4 3-1 0,4-2 1 0,1 2-1 15,-5-3 0-15,5 0 0 0,-1 3 1 0,-4-3-1 0,4 3 0 0,0-3 1 0,-4 1 0 16,4 2-1-16,2-3-1 0,-2 3 0 0,-4-2 0 0,4 2 0 0,0-3 0 0,-4 3 0 16,5-3 0-16,-6 3 1 0,6 0-1 0,-6-3 0 0,6 3 1 0,-5 0 0 15,-1 0 0-15,6 0 0 0,-6 0 1 0,1 0-1 0,0 0 0 0,4 0 0 16,-4 0 0-16,0 0 1 0,-1 0-2 0,1 0 1 0,0 0 0 0,0 0 0 0,4 0 1 15,-4 0 0-15,-1 0 1 0,1-2-1 0,0 2-1 0,0 0 1 0,4 0 0 16,-4-3-1-16,-1 3 1 0,0 0 0 0,1 0 0 0,5-3-1 0,-6 3 1 0,1-2-1 16,0 2-1-16,-1 0-1 0,6 0 1 0,-5-4 0 0,-1 4 0 0,1 0 2 15,0 0-1-15,-1 0 0 0,1 0 0 0,0 0-1 0,0 0 0 0,-1 0 0 16,0 0 2-16,1 0-1 0,0 0 0 0,-5 4 1 0,5-4 0 0,-1 0-1 0,-4 2-1 16,4-2 1-16,1 3-1 0,-5-3 1 0,5 0 0 0,-6 0 0 0,6 0 1 15,0 3 0-15,-5-3-1 0,4 0 0 0,0 0 1 0,-4 0 0 0,5 0-1 0,0 0 1 16,-6 0 0-16,6 0 0 0,0-3 0 0,-5 3 0 0,4 0 0 0,1 0-1 15,-1-3 1-15,1 3-1 0,-5 0 0 0,5-2 0 0,-1 2-1 0,1-4 0 16,0 4 2-16,0 0-1 0,-1-3-1 0,-4 3 0 0,4 0 0 0,1 0 0 16,0-2 0-16,0 2 0 0,-1 0 1 0,-4-3 0 0,4 3 0 0,1 0 0 15,-5 0 0-15,-1-3 1 0,6 3-1 0,-5 0 0 0,5 0 0 0,-6 0 0 0,1 0 0 0,0-2 1 16,0 2-1-16,0 0 1 0,-1 0-1 0,1 0 0 0,-1-3 0 0,2 3 0 16,-7 0 0-16,6 0 0 0,0 0-1 0,0 0 1 0,0-3 1 0,-6 3 0 15,6 0 0-15,-5 0 0 0,5 0-1 0,-1 0 1 0,-4 0-1 0,5 0 1 16,-5 0 0-16,5 0-1 0,-5-3 0 0,5 3 1 0,-6 0-1 0,1 0 0 15,5 0 0-15,-5 0 0 0,0 0-1 0,0-2 0 0,-1 2 0 0,2 0 1 0,-2 0-1 16,1 0-2-16,-5 0 1 0,5 0-4 0,0 0-3 0,-5 0-5 0,5 0-7 0,-5 0-30 16,0 0-37-16,0 0-8 0,0 0-3 0,0 0-1 0,0 0 0 15,0 0 1-15,-5-3 0 0,5 1 0 0,-5-4 1 0,0 3 4 0,0-2 72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1:30.678"/>
    </inkml:context>
    <inkml:brush xml:id="br0">
      <inkml:brushProperty name="width" value="0.05292" units="cm"/>
      <inkml:brushProperty name="height" value="0.05292" units="cm"/>
      <inkml:brushProperty name="color" value="#FF0000"/>
    </inkml:brush>
  </inkml:definitions>
  <inkml:trace contextRef="#ctx0" brushRef="#br0">11376 9872 0 0,'0'0'61'0,"-5"-3"41"0,5 0 1 0,-5 3 2 16,0-2 0-16,5-4 3 0,-5 3 1 0,5 1 2 0,-4-4 2 0,4 3-7 16,0 1-8-16,-5 0-33 0,5-5-39 0,0 5-10 0,0-2-4 0,-5 2 0 15,5 0 0-15,0-1 0 0,-5 0-2 0,0 0-1 0,5 1-3 0,-5-1 0 16,0 0-1-16,5-3-1 0,-5 4 0 0,0-1 0 0,0 0 0 0,1 0-1 0,-1-1 1 16,0 0 0-16,0 2 0 0,0-5-2 0,0 5 1 0,0-3-1 0,1 2 0 15,-2 0 0-15,-3-2 0 0,4 2-1 0,0 0 0 0,-4 1 0 0,3-2 0 0,-3 2 0 16,-1-1-1-16,0 0 0 0,5 1-1 0,-4 2 1 0,-1-3-1 0,0 3 1 15,0 0 0-15,0 0 0 0,1 0-1 0,-1 0 1 0,0 0-1 0,-5 3 0 16,6-1 0-16,-6 1 0 0,5 0 1 0,-5-1 0 0,6 2 0 0,-6-2 1 16,0 4-1-16,1-1 1 0,4 1-1 0,-4-1 0 0,-1 0 1 0,5 1 0 15,-5 0-1-15,0 2 1 0,6-3 0 0,-6 4 0 0,5-1 0 0,-4 0 0 16,4 0-1-16,0 3 0 0,-5-2 1 0,6 2 0 0,-1-3 0 0,0 3-1 0,1 0 1 16,-1-3-1-16,0 3 1 0,5 1-1 0,-4-2 0 0,3-2 0 0,1 3 0 15,1 0 1-15,-2 0-2 0,2 0 1 0,-1 0-1 0,0 1 0 0,5-5 1 16,0 4-1-16,-5 0 0 0,5 1 0 0,0-4-1 0,0 3 0 0,5 0 1 0,-5 2 0 15,0-1 0-15,5-2 0 0,-5 1 1 0,5 0 0 0,-1 1 0 0,2-2 0 16,-2 4-1-16,1-3 1 0,1 0 1 0,3 0 0 0,-4 3 1 0,5-3 0 16,-6 0-1-16,6 0 0 0,0 3 0 0,0-3 0 0,0 0-1 0,-1 3 1 15,1-4 0-15,5 4 0 0,-5-3 0 0,5 2 0 0,-1-1 0 0,-4 2-1 16,4-3 1-16,1-1 0 0,5 1-1 0,-6 1 1 0,6-5 0 0,-6 5 0 0,6-3 0 16,-1-2 0-16,1-1 0 0,0 1 1 0,-1-3 0 0,0 1 0 0,1 0 1 15,0-2 1-15,-1-3 0 0,1 3 1 0,-1-3-1 0,1-3 1 0,4 0 0 0,-4 1 1 16,-1-3 1-16,1-2 0 0,0 2 1 0,-6-3 0 0,6 1 1 0,-1-6 0 15,0 3-1-15,-4-1 1 0,0 0-1 0,0 0 1 0,-1-3 1 0,1 0 0 16,0 0 0-16,-6 1 1 0,1-3 1 0,0 2 1 0,0-3 0 0,-6 1 0 16,6-1 1-16,-5 1 1 0,-5-3 1 0,5 2 1 0,-5-2 3 0,0 0 0 0,0 0 1 15,-5 0 0-15,0-1 0 0,1 0 0 0,-6-1 0 0,5 2-1 0,-5-1-2 16,1-1 0-16,-6-2-1 0,5 4-2 0,-5-4-2 0,0 5 0 0,1-1-3 16,0-1 0-16,-7 1-2 0,2 0-2 0,0 2-1 0,-1 4-3 0,1-1-3 0,-1 0-9 15,-4 7-12-15,-1-3-16 0,-4 5-19 0,0 3-14 0,-1 4-15 0,-9 0-32 16,5 5-34-16,-10 1-9 0,-5 0-1 0,1 3 0 0,-11 0 0 0,0-1 1 15,-5 3 3-15,-4-3 8 0,-5-2 12 0,0 0 15 0,-10-2 99 0</inkml:trace>
  <inkml:trace contextRef="#ctx0" brushRef="#br0" timeOffset="6490.94">4908 11220 90 0,'-4'0'108'0,"4"0"3"16,0 0 2-16,0 0 2 0,0 0 0 0,0 0 2 0,0 0 0 0,0 0 2 16,0 0 0-16,0 0-35 0,0 0-42 0,0 0-9 0,-5-2-3 0,5 2-7 0,0 0-10 15,0 0-3-15,0 0-2 0,0 0 0 0,0 0-2 0,0 0-1 0,0 0-1 16,0 0-1-16,0 0 0 0,0 0-1 0,0 0-1 0,0 0 1 0,0 0-1 16,0 0 0-16,0 0 0 0,0 0-1 0,0 0 0 0,0 0 0 0,0 0 0 0,0 0-1 15,0 0 1-15,0 0 0 0,0 0 0 0,0 0-1 0,0 0 1 0,0 0-1 16,0 0 0-16,5 0 0 0,-5 0 0 0,4 0 0 0,-4 0 1 0,6 0 0 15,-2 2-1-15,-4-2 1 0,5 4 1 0,1-4-1 0,-2 2 1 0,1-2 1 0,-1 3 1 16,7 0 1-16,-7 0 0 0,6-1 0 0,0 1 1 0,0 0 2 0,0 0 3 16,-1-1 2-16,1-2 3 0,5 3 2 0,-6 0 2 0,6 0 1 0,0-3 1 15,-1 2 0-15,1-2 1 0,0 0 2 0,0-2 1 0,-1 2 1 0,6-3-1 0,-6 3-1 16,1-3-3-16,4 0-2 0,-4 1-2 0,5-1-3 0,-6-3 0 0,1 4-3 16,4-1-1-16,-4 0-3 0,0 0-1 0,0 1-10 0,-1-2-11 0,1 2-17 15,-6 2-17-15,1 0-13 0,0 0-13 0,-5 2-32 0,0-2-35 0,-1 4-9 0,-4-4-2 16,-4 5 0-16,-1 1 0 0,0-6 1 0,-5 2-1 0,0-2 9 0,-4-2 9 15,-1-1 16-15,1-5 91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2:07.688"/>
    </inkml:context>
    <inkml:brush xml:id="br0">
      <inkml:brushProperty name="width" value="0.05292" units="cm"/>
      <inkml:brushProperty name="height" value="0.05292" units="cm"/>
      <inkml:brushProperty name="color" value="#FF0000"/>
    </inkml:brush>
  </inkml:definitions>
  <inkml:trace contextRef="#ctx0" brushRef="#br0">19035 3259 97 0,'5'2'109'16,"-1"-2"1"-16,2 0 1 0,-2 0-1 0,-4 0 0 0,5-2 0 0,1 2 1 15,-6 0-1-15,4-4 0 0,-4 1-32 0,5 3-39 0,0-2-16 0,-5 2-10 0,5 0-5 16,0-2-4-16,-1 2-1 0,2 0 2 0,3 0-1 0,-4 0 2 0,0 0 0 15,0 0 0-15,0 0 0 0,4 0 2 0,-4 0-1 0,5 0 1 0,-5 0 1 16,5 0 1-16,-5 0 2 0,5 0 0 0,-6 0 2 0,6-3-1 0,0 3 0 16,-5 0 2-16,4 0 0 0,1-3 0 0,0 3 0 0,4 0 0 0,-3-3 1 0,-1 3-1 15,-1-3 0-15,6 3-1 0,-5 0-3 0,-1-2-1 0,6 2-2 0,-5-3 0 16,5 3-1-16,-6-3-1 0,6 3-2 0,-1-2 0 0,-4 2-1 0,5-4 0 16,0 4-1-16,-1-2-1 0,-4 2 0 0,5-3-1 0,-1 3 0 0,1 0-1 0,-6 0-1 15,6-3-3-15,0 3-5 0,-5 0-5 0,5 0-5 0,-6 0-6 0,6 0-5 16,-5 0-6-16,-1 0-5 0,1 0-6 0,0 0-8 0,-1 0-12 0,2 3-28 15,-2-3-30-15,1 0-6 0,0-3 2 0,-5 3 4 0,5 0 6 0,-6-2 5 16,6-1 5-16,0 0 6 0,0 1 5 0</inkml:trace>
  <inkml:trace contextRef="#ctx0" brushRef="#br0" timeOffset="397.97">20247 3217 43 0,'0'0'108'0,"0"0"0"0,0 0 1 0,0 0 1 0,0 0 0 0,0 0 0 15,4 0 1-15,-4 0-1 0,0-3-1 0,5 3-19 0,-5-2-25 0,5 2-27 16,0 0-27-16,-5 0-6 0,5 0-3 0,-1 0 1 0,2-3-2 0,-2 3 1 15,7 0-1-15,-7 0-1 0,1 0 0 0,5-3 1 0,-5 3 0 0,5 0 0 0,-6 0-1 16,6 0 0-16,-5 0 1 0,5-2-1 0,-1 2 0 0,1 0 1 0,0 0 0 16,0 0 0-16,0-4 1 0,-1 4 1 0,1 0 1 0,0 0 1 0,0 0 1 15,0-2 1-15,4 2 0 0,-4 0 1 0,0 0 0 0,5 0 0 0,-6 0 0 0,6 0 0 16,-1 0 0-16,1 0 1 0,0 0 1 0,0 0-1 0,-1 2-1 0,0-2 0 16,1 0-1-16,5 0-1 0,-6 4-1 0,6-4 1 0,-5 0-1 0,4 0 1 15,1 2 0-15,-6-2-1 0,6 0-1 0,-1 0 0 0,-4 3-2 0,4-3 1 16,1 0-1-16,0 3 1 0,-1-3-1 0,-4 0 0 0,4 2 0 0,1-2-1 15,0 0 0-15,-1 0-3 0,1 3-6 0,-1-3-5 0,0 0-9 0,1 3-6 16,0-3-7-16,-1 0-17 0,-4 2-21 0,4-2-22 0,-4 0-23 0,0 0-6 0,0 0-1 16,-1 0 0-16,1-2 0 0,-6 2 3 0,6-3 4 0,0 0 8 0,-5 1 6 15</inkml:trace>
  <inkml:trace contextRef="#ctx0" brushRef="#br0" timeOffset="994.14">22064 3236 97 0,'0'0'106'0,"0"0"1"15,0 0 0-15,0 0 1 0,0 0-2 0,0 0 1 0,0-2 0 0,4-1 0 16,1 3-1-16,0-3-30 0,-5 3-38 0,10-2-19 0,-6 2-14 0,2 0-4 15,3-4 0-15,-3 4-1 0,3 0 0 0,1 0 0 0,0 0 1 0,-1-2 0 0,1 2 2 16,0 0-1-16,4 0 1 0,-4 0 2 0,5 2 1 0,-6-2 1 0,12 0 1 16,-7 0 2-16,0 4 2 0,6-4 1 0,-6 0-1 0,7 2 2 0,-2-2 2 0,5 3 2 15,1 0 2-15,-6-3 2 0,11 2 1 0,-6-2 1 0,5 3 0 0,1 0 0 16,-1 0 0-16,5 0-1 0,0-1-2 0,0 0 2 0,6 1 0 0,-6 3-1 16,5-3-2-16,0 0-3 0,5-1-2 0,-5 4-3 0,0-3-2 0,5-1-2 0,-5 1-1 15,5 3-4-15,-5-3-4 0,0-1-9 0,0 1-12 0,-5-1-11 0,6 2-12 0,-6-2-11 16,0 0-12-16,-5-2-31 0,0 4-34 0,1-4-9 0,-11 2 0 0,6-2-2 15,-6-2 1-15,1 2 1 0,-10-4 4 0,4 2 8 0,-9-4 11 0,5 4 10 16,-10-3 91-16</inkml:trace>
  <inkml:trace contextRef="#ctx0" brushRef="#br0" timeOffset="27154.24">10824 9262 80 0,'0'3'91'0,"0"-3"3"0,0 2 3 0,0-2 2 0,0 0 1 0,-5 3 1 0,5-3 0 15,0 0-3-15,0 0-6 0,0 0-29 0,0 0-34 0,0 0-7 0,0 0-3 16,0 0-2-16,0 0-3 0,0 0-3 0,0 0-2 0,0 0-2 0,0 0-1 16,0 0-1-16,0 0-1 0,5 0 1 0,-5 0 0 0,5-3-1 0,-5 3 0 0,5 0 1 15,-5-2-1-15,4 2 0 0,1-3 0 0,1 3-1 0,-2 0-1 0,1-3 1 16,0 3-1-16,0-3 0 0,0 3 0 0,0-2-1 0,4-2 1 0,-3 4-1 15,-2-2 0-15,6 2 1 0,-5-2-1 0,4 2 0 0,-3-3 0 0,3 3 1 16,1-3 0-16,-1 3 0 0,2-3 0 0,-1 0 0 0,-1 3 1 0,1-2-1 16,-1 2 0-16,1-2-1 0,0 2 1 0,0-4 0 0,0 4 0 0,5 0 0 0,-6-3 0 15,1 3 0-15,0 0 1 0,4 0-1 0,-4 0 0 0,0 0 1 0,5 0 2 16,-6 0 1-16,1-2 1 0,5 2 1 0,-6 0 2 0,6 0 0 0,-5 0 1 16,5-3 0-16,-6 3 1 0,6 0-1 0,0-3 2 0,-5 3-1 0,4 0 0 0,1-2 0 15,-6 2-2-15,6 0-1 0,0 0-1 0,0-3 0 0,-6 3-1 0,6 0-1 16,-1 0-2-16,1-3 1 0,-5 3-1 0,5 0 0 0,0 0-1 0,-1 0-1 15,-4 0 1-15,4 0-1 0,1 0-1 0,-6 0 1 0,6 0-1 0,0 0 0 16,-5 0-1-16,5 0 1 0,-1 3-1 0,-4-3 0 0,4 0-1 0,1 0 1 16,-5 0 1-16,5 0-1 0,0 3-1 0,-1-3 1 0,-4 0 1 0,4 0-1 0,1 0 0 15,0 0 0-15,0 0 0 0,-6 0 0 0,6 0 0 0,-1 0 0 0,1-3 0 16,0 3 0-16,0 0 0 0,-6 0 0 0,6-3 0 0,-1 3 0 0,1 0 0 16,0-3-1-16,0 3 1 0,-6 0 0 0,6-2-1 0,-1 2 2 0,1 0 1 0,0 0 2 15,-1-3 3-15,1 3 2 0,-5 0 1 0,4-3 3 0,1 3 1 0,0 0 1 16,-1 0 2-16,-4 0 2 0,5 0 0 0,0 0 1 0,-6 0 2 0,6 0-1 15,-5 0 1-15,5 0-1 0,-6 0-2 0,6 0-1 0,-5 0-1 0,5 0-1 0,-6 0-2 16,6 0 0-16,-5 0-1 0,-1 0 0 0,1 0-1 0,5 0-1 0,-6 0-1 16,1 0-2-16,0 0 0 0,0 3-2 0,0-3 0 0,-1 0-1 0,1 0-1 15,-5 0-1-15,5 3 0 0,0-3 0 0,-1 0-1 0,-4 0-1 0,5 2 0 0,0-2 1 16,-5 0-1-16,5 3 0 0,-6-3 0 0,1 3-1 0,5-3 1 0,-5 3-1 16,-1-3 1-16,6 0-1 0,-5 2 0 0,1-2 0 0,-2 3 1 0,1-3-1 15,-1 3 0-15,2-3 1 0,-1 2 0 0,-1-2-1 0,2 3 0 0,-2-3 0 16,1 4 1-16,-5-2-1 0,5-2 0 0,0 2 1 0,-5-2-1 0,5 3 0 15,-5 0 1-15,4-3-1 0,-4 3 0 0,0 0-1 0,6-3-3 0,-6 2-12 0,0-2-15 16,0 6-19-16,0-6-19 0,0 0-38 0,0 2-39 0,-6 1-10 0,2 0-3 16,-1-3 0-16,0 0-1 0,-5-3 0 0,0-2 0 0,1-1 2 0,-1 1 2 15,-5-6 13-15,0 0 45 0</inkml:trace>
  <inkml:trace contextRef="#ctx0" brushRef="#br0" timeOffset="33645.05">18884 9925 0 0,'0'2'4'0,"0"-2"93"0,0 3 0 0,0-3 0 0,0 0 0 0,0 0 0 16,0 0-1-16,0 0 1 0,0 0 0 0,0-3 1 0,0 3-1 0,5-2-36 15,-1-2-44-15,-4 4-11 0,5 0-5 0,0-2 0 0,0 2-1 0,0-3 0 16,0 3 0-16,0-3 0 0,-1 3 1 0,2-3-1 0,-2 3 0 0,1 0 1 16,0 0 0-16,0 0 0 0,0 0 0 0,-1-2 0 0,2 2 0 0,-1 0 1 0,-1 0 0 15,2 0 1-15,-2 0 1 0,1 0 0 0,0 2 2 0,0-2 0 0,0 0-1 16,-1 0 2-16,2 3 0 0,-2-3 1 0,1 3 0 0,-5-3 2 0,10 3 0 0,-5-3 0 15,-1 2 0-15,2 2 1 0,-2-4 1 0,1 2-1 0,1 1 1 0,3-1 1 16,-4 1 1-16,5 0 0 0,-6 0 0 0,6-1 1 0,0-2 0 0,0 2 1 16,4 2 1-16,-4-1 1 0,5-3 0 0,-5 2 0 0,4 2 0 0,1-4 0 15,0 2-1-15,4 0-1 0,-4-2 0 0,0 3-1 0,4-3 0 0,0 3-2 0,-4-3 0 16,5 3-2-16,0-1-2 0,-1-2-1 0,0 3 0 0,1-3-1 0,0 3 0 16,-1-3-2-16,1 3 1 0,-1-3-2 0,0 3 0 0,-4-3 0 0,4 2-1 15,2 1-1-15,-2-3-1 0,-4 3 1 0,4 0 0 0,-4-3 0 0,4 2 0 0,-4 0-1 16,0 2 0-16,-1-4 0 0,1 2 0 0,0 2 0 0,-6-1 0 0,6-3-4 15,-5 2-3-15,-1 0-11 0,1 1-13 0,-5 0-12 0,0-3-12 0,0 3-35 16,0-1-37-16,-5-2-9 0,0 0-2 0,0 6-1 0,-5-6 1 0,0 0-1 16,-5 0 1-16,6-3 3 0,-6 0 3 0,-5-2 11 0,0-1 73 0</inkml:trace>
  <inkml:trace contextRef="#ctx0" brushRef="#br0" timeOffset="42796.94">4269 3091 0 0,'-5'3'2'0,"5"2"116"0,-5-5 25 16,5 0 7-16,0 3 3 0,0-3 0 0,-5-3 1 0,0 0 1 0,5-2-1 15,0 2 0-15,-5 1 0 0,5-4-35 0,0 3-45 0,0 3-11 0,5-3-5 0,-5 0-22 16,5 3-26-16,0 0-6 0,0-2-3 0,0 2-1 0,0 0-1 0,5 0 0 16,-6 0 0-16,1 0 0 0,5 0 0 0,0 0 0 0,-1 2 0 0,-4-2 0 15,5 0 0-15,0 3 0 0,5-3 0 0,-6 3 0 0,1-3 0 0,5 3 1 16,-6-3-1-16,6 2 0 0,0 2 0 0,-1-4 1 0,1 2 0 0,0 1 0 15,0 0 0-15,4-3 0 0,-4 2 0 0,4 1 0 0,1-3 1 0,-1 3 0 16,1-3 0-16,-1 3-1 0,5-3 1 0,1 2 1 0,-1-2 0 0,1 0 0 0,5 0 0 16,-6 0-1-16,5 0 0 0,1 0 0 0,-1-2 0 0,0 2-1 0,0 0 0 15,5 0-1-15,-4-3 0 0,-1 3 0 0,5 0 0 0,0 0 0 0,0 0-1 16,-4-3 0-16,4 3 1 0,0 0 0 0,6 0 2 0,-6 0 0 0,0 0 0 0,0 0 0 16,5 0 0-16,-4 0 0 0,3 0 0 0,-4 0 0 0,1 0 0 0,4 3-1 15,-5-3 0-15,0 0 0 0,0 0 0 0,-4 0-1 0,4 3 0 0,0-3 1 16,-4 0-1-16,4 0 1 0,-5 0 1 0,5 0 0 0,-4 0-1 0,-2 0 1 15,7 0 1-15,-6 0-1 0,0 0 0 0,1 0 1 0,-1 0-1 0,1 0-1 0,-2 0-1 16,2-3-5-16,-1 3-7 0,-4 0-11 0,4-3-11 0,-4 0-12 0,-1 3-11 0,5-2-11 16,-4-1-12-16,-6 3-29 0,5-3-35 0,-3 1-7 0,3-4-2 15,-5 0 1-15,-4 1 0 0,4-3 5 0,-4 0 7 0,-5-4 11 0,0-1 10 16,-1-4 12-16,-4 0 96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3:01.455"/>
    </inkml:context>
    <inkml:brush xml:id="br0">
      <inkml:brushProperty name="width" value="0.05292" units="cm"/>
      <inkml:brushProperty name="height" value="0.05292" units="cm"/>
      <inkml:brushProperty name="color" value="#FF0000"/>
    </inkml:brush>
  </inkml:definitions>
  <inkml:trace contextRef="#ctx0" brushRef="#br0">15367 3396 0 0,'5'3'6'0,"-1"-1"95"16,-4 2 7-16,5-4 2 0,-5 2 3 0,5-2-1 0,0 0 1 0,0 2 0 16,0-2 0-16,0 0-1 0,-1 0 1 0,6 0-37 0,-5 0-47 0,5 0-9 0,-1 0-2 15,2 0-6-15,-1 0-8 0,-1 3-2 0,1-3-3 0,5 0 1 0,-6 3 0 16,6-3 0-16,-5 0-1 0,5 3 0 0,-1-3 0 0,0 0 0 0,1 0 1 15,0 3 0-15,-1-3 1 0,1 0 0 0,5 0-1 0,0 0 1 0,-6 2 1 16,6-2-1-16,-1 0-2 0,1 0 1 0,-1 0 1 0,0 2 0 0,1-2 0 16,5 0 0-16,-6 0 0 0,6 4-1 0,-1-4 0 0,-4 0-1 0,4 3 1 0,1-3-1 15,-1 2 0-15,1-2 0 0,-1 3 2 0,5-3-2 0,-5 3 0 0,6-3 0 16,-6 0 1-16,6 2 1 0,-6-2 0 0,5 3 0 0,-5-3 0 0,6 0 1 16,-5 0 1-16,4 0-1 0,-5 0 1 0,1 0 0 0,4 0 1 0,-5 0 0 0,0 0 2 15,1-3-1-15,-5 3-1 0,4-2 0 0,-4 2 0 0,4-3-1 16,-5 3 0-16,1-3 0 0,-5 1-1 0,4 2 0 0,-4-3-1 0,0 3-2 0,-6-4 0 15,1 4-6-15,0-2-7 0,0 0-7 0,-6 2-9 0,-4-3-24 0,0 3-26 16,0 0-17-16,-4 0-16 0,-1-3-3 0,-5 3 0 0,1-3-1 0,-6 0 0 0,-5 1 2 16,5-4 0-16,-9 4 6 0,-1-1 5 0</inkml:trace>
  <inkml:trace contextRef="#ctx0" brushRef="#br0" timeOffset="660.15">13676 3429 0 0,'-4'0'68'0,"-1"0"13"0,-5-4 1 0,5 4 0 0,0 0 1 0,0 0 0 0,1 0 2 16,-1-2 1-16,-1 2 1 0,2 0-21 0,-1 0-28 0,5-2-11 0,-5 2-10 16,0-3-2-16,5 3 0 0,-5 0 0 0,5-3 0 0,-5 3 1 0,5-3 0 0,-5 0 1 15,5 3-1-15,0-2 0 0,-4 2-2 0,4-2 0 0,-5-2-2 16,5 2 0-16,0 2 0 0,-5-3-2 0,5 0-2 0,0 3-1 0,-5-3-2 0,5 3-1 16,0 0-2-16,0-2-1 0,-5-1 0 0,5 3 0 0,0-3-2 0,0 3 0 15,0 0 1-15,0 0-1 0,0 0-1 0,0 0-1 0,-5-3 0 0,5 3-1 16,0 0-1-16,0 0 1 0,0 0 1 0,0 0 0 0,0 0-1 0,5 0-1 15,-5 0 1-15,5 0 0 0,0 0 1 0,0 0 0 0,0 0 2 0,-1 0 0 0,1 0 0 16,0 0 1-16,5 0 1 0,-5 0 0 0,4 0-1 0,2 3 0 0,-2-3 1 16,1 0 0-16,0 3 0 0,-1-3 0 0,6 0 0 0,0 3-2 0,0-3 0 15,-1 2 0-15,1-2 2 0,4 3 0 0,1-3 0 0,-6 3 0 0,6-3 1 0,5 3-1 16,-6-3 0-16,6 2 0 0,-6 2 0 0,5-4 0 0,1 2 0 0,4-2 1 16,-4 2 0-16,4 1-1 0,-5 0 0 0,5-3 0 0,1 3 0 0,-1 0 0 15,1-1-1-15,4 0 0 0,-5-2 0 0,6 4 1 0,-1-1 0 0,0-3 1 0,0 2 0 16,0 1 0-16,0 0 0 0,0-3-1 0,0 2 0 0,1-2 0 0,-1 3 0 15,-5-3 0-15,6 3 0 0,-1-3 1 0,-5 0-1 0,5 0 0 0,-5 0-2 16,5 0 0-16,-4 0 0 0,-1-3 0 0,1 3 1 0,-1 0 0 0,1-3 1 16,-2 3-1-16,-3 0 0 0,-1-2-3 0,1 2-4 0,-1 0-6 0,-4 0-8 0,-1 0-32 15,1 0-38-15,-5 0-8 0,-1 0 0 0,1 0-2 0,-6-3 0 0,1 3-1 16,-5-3 1-16,0 1-1 0,0-1 1 0,-5-3 3 0,0 1 75 0</inkml:trace>
  <inkml:trace contextRef="#ctx0" brushRef="#br0" timeOffset="2225.32">17448 3519 33 0,'4'0'93'0,"-4"0"0"0,6-2 0 0,-6 2 0 0,4-3 0 0,1 3-1 15,0-3 0-15,0 0 0 0,0 3 0 0,-1-2-25 0,2 2-29 0,-2-3-18 0,6 3-16 16,-5 0-3-16,4 0-2 0,-3-3 1 0,3 3 0 0,-3 0-1 0,3 0 1 15,1 0 0-15,-5 0 0 0,5-3 0 0,-1 3 1 0,1 0-2 0,-5 0 0 16,5 0 1-16,-1 0-1 0,1 0 0 0,0-2 1 0,0 2 0 0,0 0 0 0,-1 0 0 16,6 0 0-16,-5 0-1 0,0-2 1 0,4 2 0 0,-4 0 1 0,0-3-1 15,5 3 1-15,-6 0-1 0,1 0-1 0,5-4 1 0,-1 4 0 0,-4 0 0 16,4-2 1-16,1 2 0 0,0 0 0 0,-5 0 0 0,9 0 0 0,-4-4 1 0,0 4-1 16,-1 0 1-16,1 0-1 0,5 0 1 0,-6 0 1 0,0 0 0 0,7 0-1 15,-2 0-1-15,-4 0 0 0,4 0 1 0,0 0-1 0,1 0 0 0,-1 0 0 16,1 0 0-16,0 0-1 0,-1 0 1 0,6 0 0 0,-6 0-1 0,1 0-1 15,4 0 0-15,-4 0 0 0,4 0 1 0,-5 0-1 0,6 0 0 0,-1-2 0 0,1 2 1 16,-6-2-1-16,6 2 0 0,-1-3 0 0,1 3 1 0,-1-3 0 0,5 3 1 16,-4-3 0-16,-1 0 0 0,1 1 0 0,4-1 0 0,-5 0 1 0,1 0 0 15,4 1-1-15,-4 2 0 0,-1-6 0 0,5 6 0 0,-5-3-1 0,1 1 0 16,0-1 0-16,4 0-1 0,-5 1 0 0,0-1 0 0,1-1 0 0,-1 2 0 0,1 0 0 16,-1-1 0-16,1 0 1 0,-1 3 0 0,1-3-1 0,-1 0 1 0,1 1 1 15,-1 0 0-15,0 2 0 0,0-4 1 0,1 2-1 0,-1-1 0 0,-4 3 0 16,4-3 0-16,1 0 0 0,-1 3 0 0,-4-2 0 0,4-1-1 0,1 0 1 15,-5 3-1-15,4-3 0 0,-5 1 0 0,0-1-1 0,6 3 0 0,-5-3 1 0,-1 3-1 16,1-3 1-16,0 3-1 0,-1 0 0 0,0-2 0 0,1 2 0 0,0 0 0 16,-1 0 2-16,1-3 0 0,-1 3-1 0,-4 0 0 0,4 0 0 0,1 0 0 15,-6 0 1-15,6 0 0 0,0 0-1 0,-6 0 1 0,6 0 0 0,-5 0 1 0,-1 0-1 16,6 3 0-16,-6-3-1 0,6 0 1 0,-5 0-1 0,-1 0 1 0,1 0 0 16,4 0 0-16,-4 0 0 0,0 0 0 0,0 0 0 0,-1 0-1 0,1 0 0 15,4 0 0-15,-4 0 1 0,4 0-1 0,-4 0-1 0,0 0 0 0,4 0 0 0,-4 0-1 16,4 0 1-16,-4 0 0 0,5 0 0 0,-1 0 0 0,1-3 1 0,-6 3 1 15,6 0-2-15,0 0 1 0,-1-3 1 0,0 3 0 0,1 0 0 0,-6-3 1 16,7 3 1-16,-2 0 0 0,0 0 0 0,-4-3-1 0,4 3 1 0,1 0 0 16,-1-2 0-16,-4 2 0 0,5 0 1 0,-1 0-1 0,-4 0 1 0,5 0-1 15,-1-3 0-15,-4 3 0 0,4 0-1 0,0 0 0 0,-4 0 1 0,5 0-1 0,-6-3-1 16,6 3 0-16,0 0 0 0,-5 0 0 0,4 0 1 0,0-2 0 0,1 2 0 16,-6 0-1-16,6 0 1 0,0-4 0 0,-1 4 1 0,1 0 0 0,-1-2 0 15,1 2 1-15,0 0 1 0,-1 0-1 0,0 0 1 0,-4-3-1 0,4 3 0 0,1 0 0 16,0 0-2-16,-1 0 1 0,-4-2 0 0,4 2 0 0,1 0 0 0,-1 0-1 15,-4 0-2-15,4 0-1 0,-4 0 1 0,5 0 0 0,0 0 1 0,-6 0-1 16,6 0 0-16,-6 0 0 0,6 0 1 0,-1 0-1 0,-4 2-1 0,4-2 0 16,-4 0 0-16,4 0 1 0,2 0 2 0,-7 0-1 0,6 3 0 0,-1-3 0 15,0 0-1-15,-4 0 1 0,5 0 0 0,-1 0 0 0,-4 2 0 0,5-2 0 0,-1 0 0 16,-4 0 0-16,4 0 1 0,1 0-1 0,-6 0-1 0,6 4 0 0,-1-4 1 0,-4 0-1 16,5 0 1-16,-6 0-2 0,6 0 1 0,-5 0-1 0,4 2 2 0,-4-2-1 15,4 0-1-15,-4 0 1 0,4 3-1 0,1-3 1 0,-5 0-1 0,4 0 1 16,-4 3-1-16,4-3 1 0,-4 0-1 0,5 2 1 0,-1-2 0 0,-4 0 0 15,0 3 0-15,4-3 0 0,-4 3 1 0,4-3 0 0,-4 0 0 0,4 3 0 16,-4-3 0-16,0 0 1 0,0 0-1 0,4 3 1 0,-4-3 0 0,-1 0-1 0,1 2 0 16,-1-2 0-16,1 0 0 0,0 3 0 0,-1-3-1 0,1 0 1 0,0 0 0 15,-1 0 0-15,1 0 0 0,-6 0 0 0,6 3-2 0,0-3 2 0,-5 0-1 0,5 0 1 16,-1 0 0-16,-4 3 0 0,5-3 0 0,-1 0 0 0,-4 0 0 0,5 0 0 16,-6 2-1-16,6-2 0 0,-5 0 0 0,5 0 1 0,-6 0 0 0,6 0 0 15,-5 0-2-15,5 3 0 0,-6-3 0 0,1 0 1 0,5 0 1 0,-6 0 0 0,1 0 0 16,5 0 0-16,-6 0 0 0,1 0 0 0,5 0 0 0,-6 0 1 0,1 0-1 15,0 0 1-15,0 0-1 0,0 0 1 0,0 0 0 0,-1 0 0 0,1 0-1 0,-5 0 0 16,5 0 0-16,-1 0 0 0,1 0 0 0,-5 0 0 0,5 0-1 0,-1-3 0 16,-3 3 0-16,3 0 1 0,-3 0 0 0,3 0 0 0,-4 0 0 0,0-2 0 0,4 2-1 15,-3 0 1-15,-2 0 0 0,6 0-1 0,-5-3 0 0,0 3 0 0,-1 0 0 16,6 0 0-16,-5 0 1 0,1-3-1 0,-2 3-1 0,1 0 1 0,0 0-1 0,0 0 1 16,0 0 0-16,-1 0-1 0,2 0 0 0,-2 0 0 0,1 0 1 0,0 0-1 15,0-3 0-15,-5 3-1 0,5 0-1 0,0 0-3 0,0 3-3 0,-5-3-7 0,0 0-6 16,4 0-26-16,-4 0-27 0,0 0-17 0,0 0-13 0,0 0-3 0,0 0 0 15,0 3-1-15,-4-3 1 0,-1 0 1 0,0 0 1 0,-5-3 3 0,0 3 7 16</inkml:trace>
  <inkml:trace contextRef="#ctx0" brushRef="#br0" timeOffset="3192.31">6032 4306 0 0,'-5'0'108'0,"-4"2"15"0,3-2 1 0,2 0 0 16,-6-2 0-16,5 2 0 0,5-4 1 0,-5 4-1 0,1-2-1 0,4-1-3 16,0 3-4-16,0 0-45 0,0 0-55 0,0 0-13 0,0 0-3 0,0 0-1 15,4 0 0-15,1 0-1 0,0 3 0 0,0-3 1 0,0 0-1 0,-1 0 1 16,2 0 0-16,3 0 0 0,-4 0 1 0,5-3-1 0,0 3 2 0,-1 0-1 15,1 0 1-15,0-3-1 0,0 3-1 0,0 0 1 0,-1-3-1 0,6 3 1 0,-5-2 0 16,4 2 0-16,-4-3 0 0,4 3 0 0,1-3-1 0,0 1 1 0,0 2-1 16,-1-3 0-16,6 0 0 0,-6 3 1 0,6-2 0 0,0 2 0 0,-1-4 0 15,1 4 0-15,4-2 0 0,-4 2-1 0,4 0 1 0,1-3 1 0,3 3 0 0,-3 0 1 16,5 0-1-16,-6 0 0 0,5 0 0 0,1 0 0 0,-1 0-1 0,1 0 1 16,-2 0-1-16,2 0 1 0,-1 0-1 0,1 0-1 0,-1 0 1 0,0 0-1 15,0 0 0-15,-4-3 1 0,4 3 0 0,0 0 0 0,-4-2 0 0,4 2 1 16,0-3 1-16,-4 0 0 0,4 3 0 0,1-3 0 0,-6 0 0 0,1 1-1 15,3-1 1-15,-3 1-1 0,-1-2 0 0,1 2 0 0,-6-1 0 0,6 0 0 0,-5 1-1 16,4 2 0-16,-4-3-2 0,-6 0 0 0,6 0 1 0,-5 3 0 0,4-2 0 16,-4 2 0-16,-6-3 1 0,6 3 0 0,-5-3-1 0,-1 3 0 0,1 0 0 15,-5 0 1-15,5 0 1 0,-5 0-1 0,-1 0 1 0,2 0-1 0,-6 3 0 0,4-3-1 16,-4 0-3-16,0 3-7 0,0-3-8 0,0 5-9 0,0-2-10 0,-4 0-34 16,-2 2-39-16,6 0-10 0,-9-1-2 0,4 1 0 0,0-3 0 0,-4 1 0 15,-2 0-1-15,1-3 2 0,1 0 3 0,-1-3 7 0,1 0 62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3:56.413"/>
    </inkml:context>
    <inkml:brush xml:id="br0">
      <inkml:brushProperty name="width" value="0.05292" units="cm"/>
      <inkml:brushProperty name="height" value="0.05292" units="cm"/>
      <inkml:brushProperty name="color" value="#FF0000"/>
    </inkml:brush>
  </inkml:definitions>
  <inkml:trace contextRef="#ctx0" brushRef="#br0">8362 3731 14 0,'5'0'79'0,"0"0"-1"0,-1-3 1 0,-4 3 3 0,0 0 2 0,6 0 0 16,-6 0 1-16,5 0-1 0,-5 0 1 0,0 0-28 0,4 0-33 0,-4 0-10 0,0 0-7 15,0 0 0-15,6 0-1 0,-2 0 0 0,-4 0 0 0,5 0-3 0,0 0-2 16,-5 0-1-16,5 3 0 0,0-3 0 0,-1 0 0 0,-4 0 1 0,6 0-1 16,-2 0 0-16,-4 0 1 0,5 0 0 0,-5 0-1 0,5 0 0 0,0 0 0 0,-5 0 1 15,0 0 1-15,5 0 1 0,-5 0 1 0,4 0-1 0,2 0 1 0,-1 0-1 16,-5 0 1-16,4 0-1 0,-4 0 0 0,6-3 0 0,-2 3 1 0,1 0 0 16,-5 0 0-16,5 0 0 0,0 0-2 0,0-3 0 0,-1 3-2 0,2 0 0 15,-2 0 0-15,1 0 0 0,0 0 0 0,5-2 0 0,-5 2 1 0,0 0-1 0,-1 0 1 16,7 0-1-16,-7 0 0 0,1 0 0 0,0 0 0 0,5 0 0 0,-5-3 1 15,0 3 0-15,4 0-1 0,-4 0 1 0,0 0 0 0,0 0-1 0,5 0 0 16,-6 0-1-16,6-3 1 0,-5 3 0 0,5 0-1 0,-5-2 1 0,5 2 0 0,-5 0 0 16,5-3 0-16,-6 3 0 0,6 0 0 0,-5 0-1 0,4-3 1 0,-3 3 0 15,3 0 0-15,1 0-1 0,-5 0 1 0,5 0 1 0,-1-3-1 0,-3 3 1 16,3 0-1-16,-4 0 1 0,5 0-2 0,0 0 2 0,-6-2-1 0,6 2 1 16,0 0 0-16,-5 0 0 0,4 0 0 0,2 0-1 0,-2 0 0 0,-4 0 0 15,5-3 0-15,0 3 0 0,-6 0 1 0,6 0-1 0,0 0 1 0,0 0-1 0,0 0-1 16,-6 0 1-16,7 0 0 0,-2 0 0 0,1 0-1 0,-1 0 1 0,1 0 1 15,0 0-1-15,0 0 0 0,0 0 0 0,-1 0-1 0,1 0 0 0,0 0 0 16,0 0 1-16,0 0 0 0,-1 0 0 0,1 0 0 0,0 0 0 0,5 0 0 0,-6 0-1 16,1 0 2-16,-1 0-2 0,2 0 1 0,-1 0 0 0,-1-3 0 0,1 3 0 15,5 0-1-15,-6 0 1 0,1 0 0 0,-1 0 0 0,2 0 0 0,-1 0 0 16,-1-2 0-16,1 2-1 0,-1 0 0 0,1 0 1 0,5 0 1 0,-5-4-1 16,-1 4-1-16,2 0 1 0,3 0 0 0,-4-2 1 0,4 2-2 0,-4-3 1 15,5 3 0-15,-6 0 0 0,6-3 0 0,0 3 1 0,-5 0 0 0,5-3 0 0,-1 3-1 16,0 0 1-16,-4-2 0 0,5 2 0 0,0-3 0 0,0 3-1 0,-6 0 1 0,6-3-1 15,-1 3 1-15,-4 0-1 0,5 0 0 0,0-2 0 0,-6 2-1 0,6 0 1 16,0 0 0-16,-5 0 0 0,4-3-1 0,0 3 1 0,-4 0 0 0,5 0 0 16,-5 0 0-16,4 0 0 0,1 0-1 0,-5 0 1 0,5 0 1 0,-6 0 0 15,6 0-1-15,-5 0-1 0,5 0 0 0,-6 0 0 0,6 0 0 0,-5 0 1 16,4 0-1-16,-4 0 0 0,4 0 0 0,-3 0 1 0,3 0 0 0,-4 0 1 0,0-3-2 16,4 3 1-16,-4 0 0 0,0 0 0 0,4 0 1 0,-3 0-1 0,-2 0 1 15,6 0 0-15,-5 0 0 0,-1 0 0 0,6 0 1 0,-5 0-1 0,-1 0-1 16,1 0 0-16,5 0 0 0,-5 3 0 0,-1-3 1 0,1 0-1 0,0 0-1 0,0 3 0 15,0-3 1-15,-1 2 0 0,1-2-1 0,-1 0 1 0,2 3-1 0,-1-3 1 16,-1 0-1-16,1 3 1 0,-1-3 0 0,1 2-1 0,0-2 1 0,0 3 0 16,0-3 1-16,-1 0-1 0,1 3 1 0,0-3-1 0,0 0 0 0,0 3 0 15,-1-3 0-15,1 0 0 0,5 0-1 0,-5 0 1 0,-1 0 1 0,1 0-1 16,0 0-1-16,4 0 1 0,-4 0 0 0,0 0 0 0,0 0 0 0,4 0 0 0,-3 0-1 16,-2-3 1-16,1 3 1 0,5 0 0 0,-6 0 0 0,1 0-1 0,0 0 0 15,4-3 0-15,-4 3 1 0,0 0 0 0,5 0 0 0,-6 0-1 0,1 0 0 0,5 0 0 16,-6-3 1-16,6 3-1 0,-5 0 0 0,-1 0 0 0,6 0 1 0,-5-2-1 15,5 2 1-15,-6 0-2 0,6 0 1 0,-5-3 0 0,5 3 0 0,-6 0 1 16,6-3 0-16,0 3-1 0,-5 0 1 0,4 0-1 0,-4-2 0 0,4 2-1 16,-3 0 1-16,3-3 0 0,-4 3 0 0,4 0 1 0,-4 0 0 0,5-3-1 0,-6 3-1 15,6 0 1-15,-5 0-1 0,5 0 0 0,0-2 1 0,-6 2 0 0,1 0 1 16,5 0-1-16,-6-4 0 0,6 4-1 0,-5-2 0 0,5 2 1 0,-6-3 0 16,6 3-1-16,-5-3 1 0,-1 3 1 0,6-2 0 0,-5-1-1 0,5 0 1 15,-6 0-1-15,6 0 1 0,-1 3 1 0,-4-2 0 0,5-1 1 0,-6 1 1 0,6-2 0 16,0 2 1-16,-5-1 0 0,5 3 0 0,-1-3-1 0,-4 1 0 0,4 2 1 15,-4-3-1-15,5 3 0 0,-5-3 0 0,4 3-2 0,-4-3 1 0,5 3-1 16,0 0-1-16,-6-3 0 0,6 3-1 0,-5 0 0 0,5 0-1 0,-6-2 1 16,6 2 0-16,-5 0 0 0,4-3-1 0,-4 3 0 0,0 0 1 0,5-3-1 0,-6 3 1 15,1 0 0-15,5-2 0 0,-6-1 0 0,6 3-1 0,-5 0 1 0,-1-3 1 16,1 1-1-16,0 2 1 0,5-4-1 0,-6 4 0 0,1-2 0 0,0 2 0 16,0-2 1-16,0 2 0 0,-1-4-2 0,1 4 0 0,-1 0 1 0,2-3 0 0,-1 3 0 15,-1 0 0-15,-4 0 0 0,5 0 0 0,0-2 1 0,-1 2-1 0,-4 0 1 16,5 0-1-16,0 0 0 0,-6 0 0 0,7 0 1 0,-7 2-1 0,6-2 0 15,-5 0 0-15,5 0 0 0,-5 0 0 0,4 3 1 0,-4-3-2 0,5 0 2 16,-5 0-1-16,4 4 1 0,-3-4-1 0,3 0 1 0,-4 2-2 0,0-2 1 0,5 0 1 16,-5 0 0-16,0 0-1 0,5 2 0 0,-6-2 0 0,1 0 0 0,0 0 0 15,5 0 0-15,-6 4-1 0,2-4 0 0,-2 0 1 0,1 0-1 0,5 2 1 16,-5-2 0-16,0 0 0 0,0 3 0 0,0-3 0 0,5 0 0 0,-6 0 0 0,1 3-1 16,0-3 1-16,0 0 0 0,5 2-1 0,-5-2 1 0,-1 0 0 15,6 0 0-15,-5 0-1 0,0 0 1 0,5 0 0 0,-5 0 0 0,0 0 1 0,4 0-1 16,-4 0 0-16,0 0 0 0,5 0-1 0,-5 0 0 0,0 0 1 0,-1 0 0 15,6 0 0-15,-5-2 0 0,0 2 0 0,0 0 1 0,0-3-1 0,-1 3 0 16,2 0 0-16,-1 0 0 0,-1 0 1 0,-4 0 0 0,6-3-1 0,-2 3 1 0,1 0-1 16,-5 0 0-16,0 0-1 0,5 0 2 0,-5 0 0 0,5 0-1 0,-5 0 0 15,5 0-1-15,-5 0 0 0,0 0 0 0,0 0 1 0,0 0 0 0,4 3 0 16,-4-3 0-16,0 0 1 0,0 0 0 0,0 0 0 0,0 0-2 0,0 0-1 0,0 3-1 16,0-3 1-16,0 5-1 0,-4-2-3 0,4 2-4 0,-5-2-7 0,0 3-30 15,0-4-38-15,0 6-7 0,-5-2-3 0,1-1 0 0,-1-2 1 0,-5 3 0 16,6-3 1-16,-11-3 0 0,5 0 1 0,-4-3 1 0,-1-3 81 0</inkml:trace>
  <inkml:trace contextRef="#ctx0" brushRef="#br0" timeOffset="2367.96">15904 3640 11 0,'0'0'85'0,"0"0"0"0,0 0 1 0,0 0 0 0,0 0-1 0,0 0 1 16,0 0-1-16,0 0 0 0,5-3 1 0,-5 3-26 0,0 0-30 0,4-2-14 0,2 2-11 16,-6 0-3-16,5 0-1 0,-1 0-2 0,-4-3 0 0,5 3 0 0,0 0 0 15,-5 0 1-15,5 0 1 0,0-2-1 0,0 2-1 0,-5 0 0 0,5 0 0 16,-5 0 2-16,4-4 0 0,2 4 0 0,-6 0 0 0,4-2-1 0,1 2 0 0,-5 0 1 16,5-3-1-16,0 3 0 0,-5-3 0 0,5 3 1 0,-1 0 0 0,-4 0 0 15,6 0 1-15,-2-2-1 0,-4 2 0 0,5 0 0 0,1 0 0 0,-2 0 0 16,1 0 1-16,0 0-1 0,-5 0 0 0,5 0 0 0,0 0 0 0,-1 0 0 0,2 0-1 15,-2 0 0-15,1 0-1 0,0 2 1 0,0-2-1 0,0 0 0 16,0 0 1-16,0 0-1 0,-1 0 1 0,1 0 0 0,1 3-1 0,-2-3 1 0,1 0 0 16,0 0-1-16,0 0 1 0,5 0 0 0,-5 0 1 0,-1-3 0 0,1 3 0 0,0 0 1 15,5 0-1-15,-5 0 0 0,0 0 0 0,-1 0 0 0,6 0 0 0,-5 0 0 16,0 0 0-16,0 0 0 0,4 0 0 0,-3 0 0 0,-1 0-2 0,-1 0 0 16,2 0 0-16,-2 0 0 0,6 0 0 0,-5 0 1 0,0 0-1 0,-1 0 1 15,6 0 0-15,-5 0 0 0,0 0-1 0,5 0 1 0,-6 0-1 0,2 0 1 16,3 0 1-16,-3 0 1 0,3 0-1 0,-4-2 1 0,5 2 1 0,-5 0-1 0,4-3-1 15,-4 3 1-15,5-3 0 0,-5 3 0 0,5 0 1 0,0-3-1 0,-5 3 1 16,4 0-2-16,-4-3-1 0,5 3 1 0,-5 0 0 0,4-2 0 0,-3 2-1 16,3 0 0-16,-4-3-1 0,5 3 1 0,-6 0-1 0,6 0 1 0,-5-3 0 15,1 3-1-15,3 0 0 0,-5 0 1 0,2 0 0 0,-1-2 0 0,-1 2 0 0,6 0-1 16,-5 0 0-16,0 0 1 0,0 0 1 0,0 0-1 0,-1-3 1 0,2 3-1 16,-2 0 1-16,1 0-1 0,0 0 1 0,0 0 1 0,0 0 0 0,5 0-1 15,-5 0 0-15,-1 0 0 0,2 0 1 0,-2 0-1 0,1 0 0 0,0-3 0 16,0 3 1-16,0 0-1 0,5 0-1 0,-6 0 1 0,1 0-1 0,0 0 1 0,0 0-1 15,5 0 1-15,-5 0-1 0,-1 0 0 0,2 0 0 0,-1 0 0 0,-1 0 0 16,2 0 1-16,3 0-1 0,-4 0 1 0,0 0 0 0,0 3 0 0,-1-3-2 0,2 0 1 16,-2 0 0-16,1 0 1 0,5 0 0 0,-5 0 0 0,-1 0 0 0,2 3 0 15,-2-3 0-15,1 0-1 0,1 0 0 0,-2 0 0 0,1 0 0 0,0 2 0 16,0-2 0-16,0 0 0 0,-1 0 0 0,2 0-1 0,-2 0 0 0,-4 0-1 16,5 3-2-16,0-3-2 0,0 0-3 0,-5 0-4 0,5 0-6 0,-5 0-29 15,0 0-31-15,0 0-9 0,0 0-1 0,0 0-1 0,0 0 0 0,0 0 0 16,-5-3 0-16,5 1 2 0,-5-4 1 0</inkml:trace>
  <inkml:trace contextRef="#ctx0" brushRef="#br0" timeOffset="3201.85">15953 3791 0 0,'5'0'44'0,"-5"0"40"0,4 0-1 0,2 0 1 0,-2 0 0 0,1 0-1 16,0 0 0-16,0 0 0 0,4 0 0 0,-3 0-14 0,-2 0-19 0,1 0-22 15,5 3-22-15,-5-3-5 0,5 0-2 0,-5 3 0 0,5-3 0 0,-6 3 1 16,6-3 0-16,-5 3 0 0,5-3 1 0,-1 2-1 0,-4-2 1 0,5 3-1 0,-5-3 0 16,5 2 1-16,0-2 1 0,-1 0 0 0,1 4-1 0,0-4 1 0,0 2 0 0,0-2 0 15,-1 0 0-15,1 3 0 0,-1-3 1 0,6 0 0 0,-5 0 0 0,0 3 1 16,4-3 0-16,-4 0 0 0,5 0 0 0,-6 0 0 0,6 0 0 0,-5 2 0 16,5-2 0-16,-5 0 0 0,4 3 0 0,1-3 0 0,-5 0-1 0,5 3 0 15,-1-3-1-15,1 0 1 0,0 2 0 0,-6-2 0 0,6 0-1 0,-1 4 1 16,1-4-1-16,0 0 1 0,0 2-1 0,-1-2 0 0,0 0 0 0,6 0 1 0,-5 3-1 15,-1-3 1-15,1 0-1 0,5 0 1 0,-6 0-1 0,6 0 0 0,-5 0 1 16,4 0 0-16,-4 0 1 0,4 0 0 0,-4 0 0 0,4 0-1 0,1 0 0 16,-5-3 0-16,4 3 0 0,1 0 0 0,-6 0 0 0,6 0 0 0,0-2 0 15,-6 2-2-15,6 0 0 0,-1 0 0 0,-4 0-2 0,4-4 1 0,1 4 0 0,-6 0 0 16,6 0-1-16,-6 0 0 0,1 0 1 0,5 0-1 0,-5-2 1 0,4 2 0 16,-4 0 0-16,0 0 1 0,4 0 0 0,-4 0-1 0,0-3 0 0,4 3 0 15,-4 0-1-15,0 0 1 0,4 0 1 0,-4-3 0 0,-1 3 0 0,0 0 1 16,6 0-1-16,-5-2 0 0,-1 2 0 0,1 0 0 0,0 0 0 0,-1 0-1 0,1 0 1 15,0-3 0-15,0 3-1 0,-1 0 1 0,6 0 0 0,-6 0-1 0,1-3-1 16,-6 3 0-16,12 0 0 0,-7 0-1 0,0-2 1 0,1 2 0 0,-5 0 0 16,5-4 1-16,-1 4-1 0,1 0 0 0,0 0 1 0,-1 0-1 0,1-2 1 0,-1 2 0 15,1 0-1-15,-5 0 0 0,5-3 2 0,0 3-1 0,-1 0 1 0,-4 0-1 16,4-2 0-16,1 2 0 0,-5 0 0 0,4 0 1 0,1 0-1 0,-5 0 1 16,5 0-1-16,-6-3 1 0,6 3-1 0,-1 0 0 0,-3 0 0 0,3 0 0 15,1 0 1-15,-6 0 0 0,6-3 0 0,-5 3-1 0,5 0 0 0,-6 0 0 0,6-3 0 16,-5 3 0-16,5 0-1 0,-6 0 1 0,1-3-1 0,5 3 0 0,-6 0 0 15,1 0 1-15,5-2-1 0,-6 2 0 0,1 0 0 0,0 0 0 0,5-3 1 16,-6 3-1-16,1-3 0 0,0 3 0 0,0 0 1 0,5-3 0 0,-5 3 1 16,-1 0 0-16,1-3-1 0,5 3 0 0,-6-2-1 0,1 2 0 0,-1-3 0 0,1 3 1 15,1-2 0-15,-2 2 0 0,1-3 0 0,5 3 0 0,-11 0 0 0,11-3 0 16,-5 3-1-16,-1 0 1 0,1-3 0 0,0 3 0 0,0-2 1 0,-5 2 0 16,5-3-1-16,-1 3 0 0,1-3 0 0,0 3 1 0,-1 0 0 0,1-2-1 0,0 2 1 15,0-3 0-15,-6 3 0 0,7-4 0 0,-1 4 0 0,-1 0 0 0,1-2 0 16,-5 2 0-16,5-3 0 0,-6 3 0 0,6 0 0 0,0-3 0 0,-5 3 0 15,0-2 0-15,4 2-1 0,-3 0 0 0,-2-3 0 0,1 3 0 0,5 0-1 0,-10 0 1 16,10-3-1-16,-10 3 0 0,5 0 0 0,-1 0 0 0,1 0 0 0,-5 0 0 16,0 0-1-16,0 0-3 0,5-3-2 0,-5 3-3 0,0 0-4 0,0 0-16 15,0 0-18-15,0 0-20 0,0 0-21 0,-5 3-5 0,0 0-1 0,-4-3 1 16,-1 0-1-16,0 0 1 0,1-3 0 0,-6 0 2 0,-5 1 4 0</inkml:trace>
  <inkml:trace contextRef="#ctx0" brushRef="#br0" timeOffset="37357.86">2202 9405 0 0,'-4'5'25'0,"-1"-2"76"0,0 0 1 0,0 0 1 16,0-3 0-16,1-3 0 0,-2 3 0 0,1 0-1 0,5 0-1 0,0 0 0 0,0 0 1 16,0 0-40-16,0 0-48 0,0 0-11 0,0 0-2 0,0 0-1 0,0 0-1 15,5 0 0-15,1 0 0 0,-2 0 0 0,1 3-1 0,0-3 1 0,0 2 1 16,4 1 0-16,-3 0 0 0,3-1-1 0,-4 2 1 0,5-2-1 0,-5 1 1 0,4 0-1 15,2-1 0-15,-2 1 1 0,1 0 0 0,0-1 0 0,-1 4 0 0,6-3 0 16,-5-1 1-16,5 1-1 0,-6 3 1 0,6-6-1 0,0 5 0 0,-5-2 0 0,4-1 1 16,0 1-1-16,1 3 0 0,4-3-1 0,-4-1 0 0,0 1 1 0,0 0-1 15,4 0 2-15,-4-3-1 0,5 2 0 0,-1 1 0 0,-4-3 0 0,4 3 0 0,1-3 0 16,-1 0 1-16,1 0 0 0,0 0 0 0,-1-3 1 0,5 3 1 0,-4-3-1 16,0 1 1-16,4 2-1 0,-5-6 0 0,6 3 0 0,-6 1 3 0,6-1 0 15,-1-3 0-15,1 3 0 0,-6 1 0 0,5-3 0 0,1 2 1 0,-6-3-1 16,6 3 0-16,-1 1 1 0,-4-3-2 0,0 1 1 0,4 2 0 0,-5-4-1 0,1 4-2 15,0-1 1-15,-6 0-1 0,6 1 1 0,-5-2-1 0,-1 2 1 0,0 2-2 16,1-3-1-16,0 3 1 0,-5-3-1 0,5 3 1 0,-6-2 0 0,1 2 0 16,-5 0-1-16,5 0 1 0,-6 0 0 0,6 0-1 0,-5 0 0 0,0 0 0 0,0 0 0 15,0 0 1-15,-5 0 0 0,4 0-2 0,-4 0 1 0,0 0-1 0,0 0-2 16,6 0-4-16,-6 0-4 0,0 0-7 0,4 2-6 0,-4-2-7 0,0 0-30 16,0 0-38-16,0 0-8 0,0 0-2 0,0 0 0 0,-4 3 0 0,4-3 1 15,-6 0-1-15,2-3 3 0,4 1 3 0,-5-4 6 0,0 0 81 0</inkml:trace>
  <inkml:trace contextRef="#ctx0" brushRef="#br0" timeOffset="38795.28">5509 9037 0 0,'0'0'65'0,"0"2"49"0,0-2 0 0,0 0 2 0,-5 0 3 0,5-2 1 0,-4 2 2 16,-1-3-1-16,5 0 0 0,0 3-1 0,0 0 0 0,0 0-44 0,0 0-55 15,0 0-12-15,0 0-4 0,0-2 0 0,5 2-1 0,-5 0-1 0,0-4-3 16,4 4-2-16,1 0 0 0,1 0-1 0,-2 4 1 0,-4-4 0 0,5 0 1 0,0 0 0 16,0 0 0-16,0 2 0 0,0-2 0 0,0 0 0 0,-1 0 0 0,1 0 0 15,5 0 0-15,-5 3 0 0,0-3 0 0,0 0 0 0,-1 0 1 0,7 0-1 16,-7 0 1-16,6 0 0 0,-5 0 0 0,0-3 0 0,5 3 0 0,-6 0 1 16,6 0-1-16,0-2 1 0,-5 2-1 0,4 0 1 0,1-4-1 0,-5 4 0 15,5-2 1-15,-1 2-1 0,2-3-1 0,-1 3 1 0,-6-2 0 0,11 2 1 0,-10-3-1 16,9 3 1-16,-4-3-1 0,0 3 0 0,0-3 0 0,-1 3 0 0,1-3 0 15,5 1 1-15,-5 2-1 0,-1-3 1 0,6 3 0 0,-5-3 0 0,5 3 0 16,-6-2-1-16,6-2 0 0,-5 4 0 0,5 0 0 0,-1-2 0 0,-4 2 1 0,4 0-1 16,1 0 0-16,-5 0 0 0,4 0 1 0,1 0-2 0,-5 0 0 0,5 2 0 15,-6-2 1-15,6 0-1 0,-5 4 1 0,5-4 0 0,-1 2 0 0,-4-2 0 16,4 3-1-16,1-3 1 0,-5 3-1 0,5-1 0 0,-6-2 0 0,6 3 1 16,0 0 1-16,-5-3-1 0,4 3 0 0,1-3 0 0,-6 3 0 0,6-1 0 15,-5-2-1-15,5 0 1 0,-1 3 0 0,-4-3 0 0,5 0 1 0,-1 2-1 0,1-2 0 16,0 0 0-16,0 0 0 0,-1 0 0 0,0 0 1 0,1-2 0 0,0 2 0 15,0 0 0-15,4-3 1 0,-4 3-1 0,-1 0 0 0,6 0 0 0,-6-2 0 0,1 2 0 16,5-3 0-16,-6 3 0 0,6-3-1 0,-6 3 0 0,1 0 0 0,5-3-1 16,-6 3 0-16,1 0 0 0,4 0 0 0,-4-3 0 0,0 3 0 0,4 0 0 15,-4 0-1-15,0 0 1 0,-1 0 0 0,1 0 0 0,5 0 1 0,-6 0 0 16,1 0 0-16,0 0 0 0,-1 0 0 0,1 3 0 0,0-3 0 0,0 0 0 0,-1 0 0 16,0 0 1-16,-4 0 0 0,5 3-1 0,0-3 1 0,0 0 0 0,-1 0 0 15,-4 0 0-15,4 3 0 0,1-3 1 0,0 0 0 0,-1 0-1 0,1 3 1 16,-5-3-1-16,4 0 0 0,1 0 0 0,-5 0 0 0,5 2-1 0,0-2 0 15,-6 0-1-15,6 3 1 0,-1-3-1 0,-4 0 0 0,5 2 0 0,-6 2 0 0,6-4 0 16,-5 2 1-16,5-2-1 0,-6 3 1 0,6-3 0 0,-5 3 0 0,5-3 0 16,-6 2 0-16,6 1-1 0,-5-3 1 0,5 3 0 0,-6 0 0 0,1-1-1 15,5 1 0-15,-6 0 1 0,6-3-1 0,-5 3 1 0,5-1-1 0,-6 1 0 16,6 0 1-16,-5-1 0 0,4 2 0 0,-4-2 1 0,4 0-1 0,1 2-1 0,-5-1 1 16,5-3 1-16,-6 2 0 0,6 1 1 0,0-3 0 0,-5 3 0 0,4-3 0 15,0 2 0-15,-3-2-1 0,3 0 0 0,1 0 0 0,-6 3 0 0,6-3-1 16,0 0 1-16,-1 0-1 0,-3-3 0 0,3 3-1 0,1 0 0 0,-6 0 0 15,6-2 0-15,0 2-1 0,-5 0 0 0,4-3 1 0,1 3 0 0,-5 0 0 0,4-3 1 16,-4 3 0-16,4-2 0 0,-4 2 0 0,5 0 0 0,-5-3 0 0,4 3-1 16,-4 0 1-16,0-4 0 0,5 4 0 0,-6 0 0 0,1 0 0 0,0 0 0 15,4-2 0-15,-3 2 0 0,-2 0-1 0,1 0 0 0,0 0 1 0,-1 0 0 0,1-2 1 16,0 2-1-16,0 0 0 0,0 0 1 0,-1-4-1 0,-3 4 1 0,3 0-1 16,1 0 0-16,-1 0 1 0,-3-2-1 0,3 2 1 0,1 0 0 0,-5 0 0 15,5 0 0-15,-1 0 0 0,-3 0 0 0,3 0-1 0,-4 0 0 0,5 0 0 0,-6 0 0 16,6 2 1-16,-5-2 0 0,0 0 0 0,5 4-2 0,-5-2-1 0,4-2-4 15,-3 2-5-15,-2 2-5 0,6-1-6 0,-5-3-7 0,0 5-6 0,-1-2-34 16,2-1-39-16,-1 1-10 0,-1 0-2 0,-4 0 0 0,0-3 0 0,0 0 1 16,0 0 2-16,0-3 3 0,-9 0 4 0,3-2 6 0,-3-1 67 0</inkml:trace>
  <inkml:trace contextRef="#ctx0" brushRef="#br0" timeOffset="45801.92">8949 9674 83 0,'4'0'86'0,"-4"-3"0"0,0 1 0 0,5-1 0 0,0 0 1 0,-5 1-1 0,5-1 0 16,0-1-5-16,-1 2-7 0,2-1-29 0,-2 1-31 0,1-1-9 15,0 0-2-15,0 3-2 0,4-2 0 0,-3-2-1 0,-2 2 0 0,1-1 0 0,1 3-1 16,3-3 0-16,-4 1 2 0,0 2 0 0,0-3-1 0,-1 0 1 0,2 3 0 0,3-3 2 16,-4 3 0-16,0-2 0 0,0-1 1 0,0 3 0 0,0-3 1 0,5 3 1 15,-6-2 1-15,1 2-1 0,0-4-1 0,5 2 1 0,-6 2-1 0,2-3 0 16,3 3 0-16,-3 0-1 0,3-3 0 0,-4 3-1 0,5 0 0 0,-6-3 0 15,6 3-2-15,0-2 0 0,-5 2 1 0,4 0-1 0,2-3 0 0,-1 3 0 16,-6 0-1-16,6-2 0 0,0 2 1 0,0 0 0 0,-1 0 0 0,-4 0-1 0,5-3 0 16,0 3 1-16,-1 0 0 0,1 0 0 0,0 0 0 0,0 0-1 0,-5 0 0 15,4 0 1-15,1 0 0 0,0 0 0 0,0 0-1 0,0 0 1 0,-6 0 0 16,6 0 0-16,0 0 0 0,0 3-1 0,-1-3 0 0,1 0 0 0,-5 0 1 0,5 0 0 16,-1 0 0-16,-3 2 0 0,3-2 0 0,1 3 0 0,0-3 0 0,-5 0 0 15,4 2 0-15,-3-2 0 0,3 3 1 0,1-3-1 0,-5 3 0 0,5-3 0 16,-6 3-2-16,6-3 1 0,-5 2 0 0,0 2 0 0,5-2 0 0,-6-2 0 15,2 3 1-15,-1 0-2 0,4-1 0 0,-4-2 0 0,0 3 0 0,5 0 0 0,-5 0 1 16,-1-1 1-16,2-2-1 0,-2 3 1 0,1 0-1 0,5-1 0 0,-5-2 0 16,-1 4 0-16,2-2 0 0,-2 1 0 0,7-3 0 0,-7 3 0 0,1-1 0 0,5 1 0 15,-5-3-1-15,-1 2 1 0,2-2-1 0,3 4 0 0,-4-1 1 0,0-3-1 16,4 2 0-16,-3-2 1 0,3 3-1 0,-4-3 0 0,5 0 1 0,-5 3 0 16,0-3 0-16,5 2 0 0,-5-2-1 0,4 0 1 0,-4 0 0 0,0 3 0 15,5-3 0-15,-5 0 0 0,5 0 0 0,-6 3 0 0,1-3 1 0,5 0-1 16,-5 0 1-16,-1 3-1 0,7-3 0 0,-7 0 0 0,2 0 1 0,3 2 0 0,-4-2 1 15,0 0-1-15,4 0 1 0,-3 0 0 0,-2 0 1 0,6 3 0 0,-5-3 0 16,4 0 1-16,-3 0-1 0,-2 0 0 0,7 0 0 0,-7 0 0 0,6 2 1 16,-5-2-1-16,0 0 0 0,5 0 0 0,-6 0-1 0,6 0 1 0,-5 4-1 0,5-4-1 15,-5 0 1-15,-1 0-1 0,7 0 1 0,-7 0 0 0,6 3-1 0,-5-3 0 16,0 0 0-16,5 0 0 0,-6 2 0 0,6-2 1 0,-5 0-1 0,0 0 0 16,5 3 0-16,-6-3 0 0,2 0-1 0,3 0 1 0,-3 3 0 0,-2-3 0 15,5 2 0-15,-3-2 0 0,-1 3 0 0,-1-3-1 0,6 3-1 0,-5-3 0 16,0 3 1-16,5-3 0 0,-6 2 0 0,2-2-1 0,3 3 1 0,-4-3-1 0,0 2 0 15,0-2 0-15,5 4 0 0,-5-4 0 0,-1 2 0 0,2-2 1 0,3 3-1 16,-4-3 1-16,0 3 0 0,0-3-1 0,0 0 2 0,0 2-1 0,-1-2 0 0,6 3 0 16,-5-3-1-16,0 0 1 0,0 0 0 0,0 0 0 0,-1 3 0 0,2-3 0 15,-1 0 0-15,-1 0 0 0,-4 0 0 0,5 0-1 0,0 0 1 0,0 0 0 16,0 0 1-16,0 0-1 0,0 0 0 0,-5 0 0 0,4-3 0 0,2 3 0 16,-2 0 0-16,1 0-1 0,-5 0 2 0,5 0-1 0,0 0 0 0,0 0 0 15,-5 0 0-15,4 0-1 0,2 0 0 0,-6 0 0 0,4 0 1 0,-4 0-1 0,5 0 1 16,1 0-2-16,-6 0-1 0,0 0-2 0,4 0-2 0,1 0-1 0,-5 0-1 15,5 0-1-15,0 0-2 0,-5 0 0 0,0 0-2 0,5 0-3 0,-1 0-2 16,2 0-4-16,-6 0-6 0,4 0-11 0,1-3-12 0,-5 3-17 0,5 0-18 0,0 0-3 16,-5-2 0-16,5 2 1 0,0-3 1 0,-5 3 2 0,5-3 1 0,-1 1 2 15,1-2 25-15</inkml:trace>
  <inkml:trace contextRef="#ctx0" brushRef="#br0" timeOffset="72118.86">2452 12556 0 0,'0'0'58'0,"0"0"46"0,0 0 1 0,0 0-1 15,0 0 1-15,0 0-1 0,0 0 1 0,0 0-1 0,0 0 0 0,5 0-6 16,-5-3-9-16,4 3-34 0,2-2-39 0,-6-1-10 0,4 0-5 0,1 0-2 0,0 1 0 16,5 0 0-16,-6 2 0 0,2-4 0 0,-2 2-1 0,1-1 0 0,0 3 1 0,5-4 0 15,-5 2-1-15,0 0 0 0,5 2 1 0,-5-3 0 0,-1 3 0 0,6-3 1 0,-5 3-1 16,0-3 0-16,0 1 0 0,0 2 0 0,5 0 1 0,-6-3-1 0,1 1 1 0,0 2 0 16,0 0 0-16,4-4 0 0,-3 4-1 0,-2 0 0 0,1-2-1 0,5 2 1 15,-5 0 1-15,0 0-1 0,0 0 0 0,0 0 1 0,5-3 0 0,-6 3-1 0,1 0 1 16,5 0-1-16,-5 0 2 0,-1-3-1 0,6 3 1 0,-5 0-1 0,5 0 0 0,-5 0 0 15,5 0 0-15,-5 0 0 0,5 0 0 0,-6-3 0 0,6 3 0 0,0 0 0 16,-5 0 1-16,4 0-1 0,1-2 0 0,0 2 0 0,0 0 0 0,0 0 0 0,-5-3 1 16,4 3-1-16,1 0 1 0,0-3-1 0,5 3 0 0,-11 0 1 0,11 0 0 0,-6 0-1 15,1 0 0-15,1-3 1 0,-2 3-1 0,1 0 1 0,-1 0-1 0,1 0 0 16,5 0 0-16,-5 0 0 0,-1 0 1 0,2-2-1 0,-2 2 0 0,1 0-1 0,0 0 1 16,-1 0-1-16,6 0 1 0,-10 0-1 0,9 0 1 0,-4 0-1 0,0 0 0 15,0 0 1-15,0 0-1 0,-1 0 1 0,1 0-1 0,0 0 1 0,4 0 1 0,-4 0-1 16,0 0 0-16,0 0 0 0,0 2 0 0,-1-2 1 0,1 0-1 0,5 0 1 0,-6 0 0 15,1 0-1-15,5 0 1 0,-5 0 0 0,-1 0 0 0,2 0 0 0,3 0 0 16,-4 0-1-16,0 0 0 0,4 0 0 0,-4 3 1 0,0-3 0 0,4 0 0 0,-3 0 0 16,-2 3-1-16,6-3 1 0,-5 3 1 0,4-3 0 0,-4 2-1 0,4-2 0 0,-4 3 0 15,0 0 0-15,5 0 0 0,-5-1 0 0,-1 2-1 0,6-2 1 0,-5 1 0 16,4 2 0-16,-4-2-1 0,4 0 1 0,-3-1-1 0,3 4 0 0,-4-3 0 0,4-1 1 16,1 2-1-16,-5-2-1 0,5 0 1 0,0 1 0 0,-6 0 1 0,6 0-1 0,-1-1 0 15,1 1 1-15,-5-3-1 0,4 3 0 0,1 0 0 0,-5 0-1 0,5-3 1 16,-1 2 0-16,-4-2 0 0,4 3 1 0,-4 0-1 0,5-3 1 0,-6 3-1 0,6-3 0 15,-5 0 1-15,5 2 0 0,-6-2-1 0,6 0 1 0,-5 2 0 0,5-2 0 16,-6 4 1-16,6-4-1 0,0 0 0 0,-5 0 1 0,4 2 0 0,1-2 1 0,-6 0-1 16,6 0 1-16,0 0-1 0,0 0 0 0,-5 0 1 0,4 0 0 0,0 0-1 0,1 0-1 15,-5 0 1-15,5 0-1 0,0 0 0 0,-1-2 0 0,-4 2 0 0,4 0-1 16,-4 0-1-16,5 0 1 0,-1-4 0 0,-4 4-1 0,5 0 0 0,-5 0-1 0,4 0 1 16,-4 4-1-16,5-4-2 0,-5 0-5 0,-1 2-6 0,1 2-29 0,0 1-32 15,0-3-16-15,0 4-11 0,-6-3-3 0,1 2-1 0,0-2 1 0,-5-3-1 0,0 0 1 16,0 0 0-16,-5 0 1 0,0 0 1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2-12-15T11:45:28.399"/>
    </inkml:context>
    <inkml:brush xml:id="br0">
      <inkml:brushProperty name="width" value="0.05292" units="cm"/>
      <inkml:brushProperty name="height" value="0.05292" units="cm"/>
      <inkml:brushProperty name="color" value="#FF0000"/>
    </inkml:brush>
  </inkml:definitions>
  <inkml:trace contextRef="#ctx0" brushRef="#br0">15259 3157 90 0,'-4'0'98'0,"4"0"2"0,-6-3 3 0,6 0 1 0,-5 3 3 0,5-2 2 0,0-1 3 15,-4 0 1-15,4 3 3 0,0-3-33 0,0 3-41 0,0-2-11 0,0 2-7 16,0 0-1-16,0 0-3 0,0 0-2 0,0 0-3 0,0 0-2 0,0 0-3 16,0-4-2-16,0 4-2 0,0-2-2 0,0 2-2 0,4 0-1 0,-4 0-2 15,5 0 1-15,-5 0-1 0,0 0 0 0,6 0 1 0,-2 0 0 0,1 0 1 0,0 0 0 16,0 0 0-16,4 0 0 0,-3 0 0 0,-2 0 0 0,6 0 0 0,-5 0-1 16,5 0 0-16,-5 0 1 0,4-3 0 0,1 3-1 0,-5 0 0 0,5-3 0 15,0 3 0-15,-1-2 0 0,-4 2 0 0,5 0 0 0,0 0 0 0,-1-3 0 16,1 3 0-16,0 0 1 0,0-2-1 0,0 2-1 0,-1 0 1 0,1-4 0 0,5 4 0 15,-6-2 1-15,1 2 0 0,5 0 0 0,-6 0-1 0,6-3 1 0,0 3 0 16,-5-3 0-16,5 3 1 0,-1-2-1 0,1 2 0 0,0-3-1 0,-6 3 1 16,6 0 0-16,0-3-1 0,-1 3-1 0,6-3 1 0,-6 3-1 0,1-2 0 15,0 2 0-15,0-3 1 0,4 3-1 0,-4 0-1 0,-1-3 0 0,1 3 0 0,5-2 0 16,-6 2 1-16,1 0 0 0,-1-4 0 0,6 4 0 0,-5-2 0 0,-1 2 0 16,1 0 0-16,-1 0 0 0,1-3 0 0,4 3 1 0,-4 0-1 0,0-3 2 15,0 3 0-15,4-3 0 0,-4 3-1 0,-1 0 0 0,6-2 1 0,-5 2 0 16,-1-3 1-16,6 3 0 0,-6-2 0 0,1 2 1 0,4-3-2 0,-4 0 1 0,0 3 0 15,4-3-1-15,-4 3 1 0,0-2-1 0,0 2 0 0,-1-4-1 0,6 4 0 16,-6-2 0-16,1-1 0 0,0 3 0 0,0-3-1 0,-1 3 0 0,1-2 0 16,0 2 1-16,-1-3-1 0,0 3 1 0,1-3-1 0,0 3 1 0,0-3 0 0,-1 3 0 15,1-2 0-15,0 2-1 0,-1 0 0 0,-4-3 0 0,5 3 1 0,-1-3 0 16,-4 3 0-16,5 0 0 0,-1-2 0 0,-4 2 0 0,5-4 0 0,0 4 1 16,-5-2-1-16,4 2 1 0,0-3 0 0,1 3 0 0,-5-3 1 0,5 3-1 15,0-2 0-15,-1 2 1 0,0-3-1 0,-4 3 1 0,5 0-1 0,0-2-1 0,0 2 0 16,-1 0 1-16,1-4-1 0,-1 4 0 0,1-3-1 0,-5 3 0 0,4 0 0 15,1-2 0-15,0 2 0 0,-6 0 0 0,6-3 0 0,0 3 0 0,-5 0 0 16,4 0 0-16,0-3 0 0,-4 3 1 0,5 0-1 0,-5 0 2 0,5 0-1 0,-1-2 0 16,-4 2 0-16,5 0 0 0,-5 0 0 0,4-3 0 0,-4 3 0 0,0 0-1 15,5 0 0-15,-6-3 1 0,1 3 0 0,5 0 0 0,-6 0 1 0,1 0-1 16,-1-3-1-16,2 3 1 0,-1 0 0 0,-1 0 0 0,1 0 0 0,-1 0 0 16,1 0 1-16,-5 0 0 0,5 0 1 0,0 0 0 0,-5 0 0 0,4 0-1 15,-3 0-1-15,-2 0 1 0,1 0 0 0,0 0 0 0,0 0 1 0,-5 0 0 0,0 0-1 16,5 0 0-16,-5 0-1 0,0 0 0 0,5 0 1 0,-5 0-1 0,0 0 1 15,0 0 0-15,0 0 0 0,0 0 0 0,0 0 0 0,0 0-1 0,0 0 1 16,0 0 0-16,0 0 0 0,0 0 0 0,0 0 1 0,0 0 0 0,0 0-1 0,0 0-1 16,0 0 0-16,0 0 0 0,0 0 1 0,0 0-2 0,-5 3 0 0,5-3 0 15,0 0 1-15,0 0-1 0,-5 3-1 0,5-3 0 0,0 0-1 0,-5 3-3 16,5-3-3-16,-5 2-4 0,5-2-5 0,0 3-5 0,-5-3-4 0,5 3-6 0,-4-1-4 16,4-2-26-16,0 3-29 0,0-3-15 0,-6 4-10 0,6-4-2 15,0 0 0-15,0 0 4 0,0 0 3 0,0-4 4 0,-4 1 5 0,4 1 4 0,-5-4 31 16</inkml:trace>
  <inkml:trace contextRef="#ctx0" brushRef="#br0" timeOffset="2095.19">17643 3020 0 0,'0'0'1'0,"-5"2"84"16,5-2 1-16,0 0 0 0,0 0 1 0,-5 0 0 0,5 0 1 0,0 0 0 0,0 0 0 16,-5 0-9-16,5 0-9 0,0 0-23 0,0 0-25 0,0 0-9 0,0 0-6 15,0 0-2-15,0 0 0 0,0 0 0 0,0 0 0 0,0 0 0 0,0 0 0 16,-5 0 0-16,5 0 0 0,0 0-2 0,0 0 0 0,0 0 0 0,0 0 0 0,0 0 0 16,0-2 0-16,0 2-1 0,0 0 1 0,0 0-1 0,0 0 0 0,0-4-2 15,0 4-1-15,0-2 0 0,0 2 2 0,0 0 0 0,5-3 0 0,-5 3-1 16,0 0 0-16,0 0-1 0,5-3 0 0,-5 3 0 0,0 0 0 0,0 0 1 0,5 0-1 15,-5 0 1-15,5 0 1 0,-5 0 0 0,0 0-1 0,5 0-1 0,0 3 1 16,-5-3 0-16,5 0 1 0,-5 3-1 0,4-3 0 0,1 0 1 0,-5 2-1 0,5-2 0 16,-5 4 0-16,5-4 0 0,0 2 0 0,0-2 0 0,-5 0 0 0,5 3 0 15,-1-3 0-15,2 3 0 0,-2-1 0 0,1-2 0 0,0 0 1 0,0 3-1 16,0-3 0-16,-5 3 0 0,4-3 0 0,2 3 0 0,-1-1 0 0,-1-2 0 0,-4 3 0 16,6-3 0-16,-2 3-1 0,-4-3 1 0,5 2-1 0,0-2 0 0,-5 4 0 15,0-2 0-15,5 1 1 0,-5-3-1 0,0 3 2 0,0 2-2 0,5-2 1 0,-5-1-1 16,0 1 0-16,0 0 0 0,0 2 1 0,-5-1 0 0,5 1 1 0,0 0-1 15,-5 1 1-15,5-3 0 0,-5 2 0 0,0 0 0 0,1 1-1 0,4-1 1 16,-6 1-1-16,2-4 0 0,-1 4 1 0,-5 0 0 0,5-3 0 0,0 2 0 0,0 0 0 16,0-2-1-16,-5 2-1 0,6-1 0 0,-1-1 0 0,-5-1 1 0,5 1 1 15,0-1 0-15,0 1 1 0,-4 0 1 0,4 0-1 0,0-3 0 0,0 3-1 0,0-3 2 16,-5 2 1-16,5-2 1 0,0 0 1 0,1 0-1 0,-1 0 0 0,0-2-1 16,0 2 2-16,0-3-1 0,0 3-1 0,0-3 1 0,1 0-1 0,4 0 0 15,-6 1 1-15,6-3 0 0,-4 2-2 0,-1-1 1 0,5-1 0 0,-5 0 0 0,5-1 0 16,0 4-1-16,0-4 0 0,-5 1 0 0,5-1-1 0,0 0 1 0,0 1-1 15,0-1 1-15,0 1 0 0,0-3-1 0,0 2-1 0,0 1 0 0,5 0 0 16,-5-1 0-16,0 0 0 0,0 1-1 0,5 0-1 0,-5-1 1 0,5 1 1 0,-5 1-2 16,4-1 0-16,2 2-1 0,-6-2 0 0,4 2-4 0,1 0-2 0,0 1-4 15,0-1-5-15,0 0-14 0,5 3-18 0,-6-2-22 0,1-2-24 0,5 2-5 0,-5 2-2 16,5-3 1-16,0 0-1 0,-5 1 1 0,4-1 2 0,1 1 2 16,0-5 3-16</inkml:trace>
  <inkml:trace contextRef="#ctx0" brushRef="#br0" timeOffset="3243.91">18058 3099 60 0,'0'0'90'0,"0"0"1"0,0 0 0 0,0 0 0 16,0 0 0-16,-5-3-1 0,5 3 1 0,0 0 0 0,0 0 0 0,0 0-32 16,0 0-38-16,0 0-12 0,0 0-6 0,0 0-2 0,0 0 0 0,0 0 0 0,0 0-1 15,0 0 0-15,0 0 0 0,5 0 1 0,-5 0 0 0,5 3 0 0,-5-3-1 16,0 0 0-16,0 0 1 0,5 3 0 0,-5-3-1 0,0 0-1 0,0 0 1 0,4 0-1 15,-4 0 0-15,6 0 1 0,-6 0 0 0,0 3-1 0,0-3 0 0,4 0 0 16,-4 0 1-16,0 2 0 0,5-2 0 0,-5 0 0 0,0 3-1 0,5-3 0 16,-5 3 2-16,5-3-1 0,-5 2 1 0,5-2-1 0,-5 4 0 0,0-2 0 15,5-2 0-15,-5 3 0 0,5-3 0 0,-5 2-1 0,0 1 0 0,4-3 1 0,1 3 1 16,-5-3 0-16,6 2-1 0,-6-2 0 0,4 4 1 0,-4-4-1 0,5 0 1 16,0 2-1-16,-5-2 0 0,5 0 0 0,0 3 1 0,0-3 0 0,0 0 0 0,-1 0 0 15,2 3-1-15,-2-3 0 0,1 0 1 0,0 0-1 0,5 0-1 0,-6 0 1 0,2 0 0 16,-1 0 0-16,5 0-1 0,-6 0 1 0,1 0 0 0,5 0 0 15,-5 0 0-15,5 0 1 0,-6 0-1 0,6 0 0 0,-5 0 0 0,4 0 0 0,-3 0 0 16,3 0 0-16,1 0 0 0,-5 0 0 0,5 0 0 0,-5 0 0 0,5-3 0 0,-1 3-1 16,-4 0 0-16,5-3 1 0,0 3 0 0,-6 0-1 0,6 0 1 0,0-2-1 15,0 2 1-15,-5-4 0 0,5 4 0 0,-1 0 0 0,-4-2 0 0,5 2 0 16,0 0 0-16,-6 0-1 0,6-3 1 0,-5 3 0 0,5 0 1 0,-1 0-1 0,-3-3 0 16,3 3 0-16,-3 0 0 0,3 0 1 0,-4 0-1 0,5-2 1 0,-6 2-1 15,2 0 0-15,3 0 1 0,-4 0-1 0,5 0 0 0,-5 0 1 0,4 0 0 16,-4 0 0-16,1 0 1 0,3 0-1 0,-4 0 0 0,5 0 0 0,-5 0 0 15,4 0 0-15,-4 0 0 0,0 0 0 0,5 0 0 0,-5 0 0 0,0 0 0 0,5 0 0 16,-6 0-1-16,6 0 0 0,-5 0 0 0,0 0 1 0,5 0-1 0,-5 0 1 16,5 0 0-16,-6 0 0 0,6 0 0 0,-5 0 0 0,4 0 0 0,1 0 0 0,-5 0-1 15,5 0 0-15,-5 0-1 0,5 0 2 0,-1 0-1 0,1 0 0 0,-5 0-1 16,5 0 1-16,-1 0-1 0,1 0 2 0,-5 0-1 0,5 0 0 0,0 0 0 0,-1 0 0 16,2 0 1-16,-7 0 0 0,6 0-1 0,0 0 0 0,0 0-1 0,0 0 2 15,-1 0 0-15,1 0 0 0,-5-3-1 0,5 3-1 0,-1 0 0 0,1 0 1 16,-5 0 0-16,5 0 0 0,-1 0-1 0,1 0 1 0,0 0 0 0,0 0 0 0,-6 0-1 15,6 0 1-15,1 0-1 0,-2 0 1 0,-4 0 1 0,5 0 0 0,0 0 0 16,-1 0-2-16,-4 0 1 0,5 0 0 0,0 0 0 0,-6 0 0 0,6 0 0 0,0-2 1 16,-5 2 1-16,5 0 0 0,0 0-1 0,-6 0 0 0,6 0 0 0,0 0-1 15,-5 0 0-15,4 0 0 0,1 0 0 0,-5-4 1 0,5 4 0 0,-1 0-1 16,-3 0 0-16,3 0 0 0,-3 0 1 0,3 0-2 0,1 0 0 0,-5 0 0 0,5-2 0 16,-1 2 2-16,-4 0 0 0,5 0 0 0,-5 0-1 0,4 0 1 0,2 0-1 15,-7 0 0-15,6 0 1 0,-5-3-2 0,5 3 1 0,-1 0 0 0,-4 0 0 0,5 0 1 16,-5-3 1-16,5 3 0 0,-6 0 0 0,6-2 0 0,0 2 2 0,-5 0 0 15,5 0 0-15,-5 0 1 0,0-3-1 0,5 3 2 0,-6 0-1 0,1 0 1 16,5 0-2-16,-5-3 1 0,-1 3-2 0,2 0 0 0,-2 0 1 0,1 0-1 0,1 0-1 16,-2 0 1-16,1 0-2 0,-1 0 0 0,2 0 0 0,-1 0-1 0,-5 0 1 15,4 0-1-15,2 0 1 0,-2 0 0 0,-4 0-1 0,5 0-1 0,0 0 0 16,-5 0 1-16,5 0 0 0,-5 0 0 0,0 0 0 0,5 0 0 0,-5 0-1 0,5 0 1 16,-5 0 0-16,5 0 0 0,-5 0 0 0,0 0 0 0,4 0 0 0,-4 0 1 15,0 0-1-15,0 0 1 0,0 0-2 0,0 0 2 0,0 0-1 0,0 0 1 16,0 0 0-16,0 0-1 0,0 0 0 0,0 0 1 0,0 0 1 0,0 0 1 0,0 0 1 15,0 0-1-15,0 0 0 0,0 0 0 0,0 0 0 0,0 0 0 0,0 0 0 16,0 0 0-16,0 0-1 0,0-3 0 0,0 3 1 0,-4 0-2 0,4 0-1 0,-5 0-1 16,5 0 0-16,0 0 1 0,0 0-1 0,0 0 1 0,0 0-1 0,-5 0-1 15,5 0 0-15,0 0-1 0,0 0-2 0,0 0-2 0,0 0-3 0,0 0-2 16,0 0 0-16,0 0-2 0,0 0-2 0,0 0-5 0,0 0-5 0,0 0-16 0,0 0-17 16,0 0-18-16,0 0-18 0,0 0-3 0,0 0 1 0,0 0 2 0,0 0 2 15,0 0 2-15,0 0 2 0,0 0 1 0,0-5 15 0</inkml:trace>
  <inkml:trace contextRef="#ctx0" brushRef="#br0" timeOffset="4079.91">19929 3099 35 0,'0'0'86'0,"0"3"0"0,0-3 0 0,0 0 1 16,0 0-1-16,0 0 0 0,0 0 1 0,0 0-1 0,0 0 0 0,0 0-28 16,0 3-36-16,0-3-12 0,4 0-7 0,-4 0-2 0,0 2 1 0,6-2-1 0,-6 0 0 15,0 3 0-15,0-3 0 0,0 0-1 0,0 0-1 0,0 0 1 0,5 3 0 16,-5-3 0-16,0 0 1 0,0 0 0 0,0 0 0 0,0 0 0 0,0 0 0 0,0 0 1 16,4 2 0-16,-4-2 1 0,0 0 0 0,0 0 1 0,0 0 1 0,0 0-1 15,0 0 1-15,5 4 0 0,-5-4 0 0,5 0 1 0,-5 0 0 0,0 0-1 16,0 0 0-16,5 0-1 0,0 0 0 0,0 0 1 0,-5 0-1 0,5 0 1 0,-1 0 1 15,2 0 0-15,-2 0 0 0,1 0 1 0,0 0-1 0,0 0 0 0,0 0-1 16,-1-4 1-16,2 4 1 0,-1 0 1 0,-1 0 0 0,2-2-1 0,3 2 1 16,-4 0-1-16,0 0 1 0,0 0-2 0,-1-3 0 0,2 3 0 0,-2 0 0 0,1-3-1 15,0 3 0-15,0 0-1 0,0 0 0 0,0 0 0 0,-5-2-2 0,5 2 1 16,-1 0-2-16,1 0 0 0,1 0 0 0,-6 0-1 0,4 0 1 0,-4 0-1 0,5 0 1 16,-5 0-1-16,5 0 0 0,-5 0 0 0,0 0 0 0,0 0 0 0,0 0-1 15,5 0 0-15,-5 0 1 0,0 0-1 0,0 0 1 0,0 0 0 0,0 0 0 16,0 0 0-16,5 0-1 0,-5 0 1 0,0 0 1 0,0 0-2 0,0 0 1 0,0 0-1 15,0 0 1-15,0 0 0 0,0 0 0 0,0 0-1 0,0 0 0 0,0 0 0 16,0 2 0-16,0-2-2 0,0 6-1 0,0-6-5 0,-5 0-3 0,5 2-7 16,-5 2-9-16,5-4-30 0,0 2-36 0,-5-2-7 0,0 3-2 0,1-3 0 0,-2 0 0 15,1 0 1-15,1-3-1 0,-6 3 2 0,5-6 2 0,-5 4 4 16,1-4 87-16</inkml:trace>
  <inkml:trace contextRef="#ctx0" brushRef="#br0" timeOffset="24383.38">10668 6355 0 0,'0'0'1'0,"0"0"89"0,0-3-1 0,0 1 1 0,0 2 0 15,0-3 0-15,0 3-1 0,0-6 0 0,0 6 1 0,0-2-6 0,0 2-6 16,0 0-27-16,0 0-30 0,0 0-10 0,0 0-2 0,0 0-1 0,0-3 0 0,0 3 0 16,0 0 0-16,5-5 0 0,-5 5 1 0,0 0 1 0,0-3-1 0,0 3 1 15,0 0-1-15,0 0-2 0,0 0-4 0,0 0-1 0,0 0-1 0,0 0-1 16,0-4 1-16,0 4-1 0,0 0 0 0,0 0 0 0,0 0-1 0,4 0 0 16,-4 0 0-16,6 0 0 0,-6 0 0 0,4 0 1 0,1 0 1 0,0 0 0 15,-5 0-1-15,5 0 1 0,0 0-2 0,-1 0 1 0,2 0 0 0,-2 0 1 16,1-2 0-16,5 2 0 0,-5 0-1 0,-1 0 1 0,6 0-2 0,-5 0 1 0,5-3 0 15,-5 3 0-15,5 0 1 0,-5 0-1 0,5 0 1 0,-1 0-1 0,-4 0 1 16,5-3-1-16,0 3 0 0,-1 0 1 0,1 0 0 0,-5 0 0 0,5-2-1 0,0 2 1 16,-1 0 0-16,1 0 0 0,0 0 0 0,0-3-1 0,0 3 1 0,-1 0 0 15,1 0 0-15,-1 0-1 0,2 0 1 0,-1 0-1 0,-1-3 0 0,6 3 0 16,-5 0 1-16,-1 0 0 0,1-3-1 0,0 3 1 0,4 0-2 0,-4-2 1 0,0 2 0 16,5 0-1-16,-6-3 2 0,1 3-2 0,5 0 1 0,-6-2 0 0,2 2 0 15,3 0-1-15,-4-3 1 0,0 3-1 0,4-3 0 0,-4 3 0 0,4 0 0 16,-4-3 0-16,5 3 1 0,-5 0-1 0,4-3 0 0,-4 3 0 0,5 0 1 0,-5-2 0 15,4 2 0-15,1 0 0 0,-5 0 0 0,5-3 1 0,-6 3-1 0,6-3 1 16,-1 3 0-16,-4-2 0 0,5 2 0 0,0 0 0 0,-6-4 1 0,6 4-1 16,-5-2-1-16,5 2 1 0,-1-3 0 0,-4 3-1 0,4 0 0 0,1-3 0 15,-5 3-1-15,4 0 1 0,1-3-1 0,-5 3 1 0,5-2 0 0,-1 2-1 16,-4-3 0-16,5 3 0 0,-5 0 1 0,4-3 0 0,-4 3 0 0,4 0-1 0,-4-2 1 16,5 2 0-16,-6 0 0 0,6 0 0 0,-5-3 0 0,5 3 0 0,-6 0 0 15,6-3 0-15,-5 3 1 0,5 0 0 0,-6 0-1 0,6 0 0 0,-5-2 0 0,5 2-1 16,-1 0 0-16,-4 0 2 0,4 0-1 0,-3 0 1 0,3-4-1 0,1 4 0 15,-6 0 0-15,6 0 1 0,0-2-1 0,-5 2 0 0,5 0 1 0,-6 0 0 16,6-3-1-16,-5 3 1 0,4 0 0 0,-4 0 0 0,4-3-2 0,-4 3 0 16,0 0 0-16,5 0 1 0,-5-2-1 0,4 2 1 0,-4 0-1 0,0 0 1 0,4 0-1 15,-4 0 1-15,0-3 0 0,5 3 0 0,-5 0 0 0,-1 0-1 0,6 0 1 16,-5 0 0-16,-1 0 1 0,1 0-1 0,-1 0 0 0,1 0 1 0,5 0-1 16,-5 0 0-16,0 0 0 0,0 0 0 0,-1 0 0 0,1 0 0 0,0 0 1 0,-1 0-1 15,1 0 0-15,5 0 1 0,-5 0-1 0,0 0 0 0,0 0 0 0,-1 0 0 16,1 0-1-16,5 0 1 0,-6-3 0 0,1 3-1 0,-1 0 0 0,2 0 0 15,-1 0 0-15,-1 0 0 0,6 0 1 0,-5-3 0 0,-1 3 1 0,1 0-1 16,0 0 1-16,-1 0 0 0,2 0 0 0,-2 0 0 0,1 0-1 0,0 0 1 16,-1 0 0-16,1 0 0 0,0 0 0 0,0 0 0 0,0 0 0 0,-1 0-1 0,1 0 0 15,0 0 0-15,0 0-1 0,-6 0 0 0,6 0 0 0,0 0 0 0,0 0 1 16,0 0-1-16,-1 0 1 0,1 0-1 0,0 0 0 0,0 0 1 0,0 0-1 16,-1 0 0-16,1 0 0 0,0 0 0 0,-1 0 1 0,-4 0 0 0,5 0 1 0,0 0-1 15,-1 0-1-15,2-3 1 0,-2 3-1 0,-4 0 2 0,5 0-1 0,0 0 1 16,-6 0 0-16,6 0 0 0,0 0 0 0,-5 0-1 0,4 0 0 0,-3 0 0 15,3 0 1-15,1 0 0 0,-5 0-1 0,5 0 1 0,-5 0 0 0,5 0-1 16,-6 0 0-16,6 0 0 0,-5 0-1 0,4 0 1 0,-3 0 0 0,3 0 0 0,-3 0 1 16,3 0-1-16,-4 0 0 0,0 0 0 0,5 0-1 0,-5 0 1 0,-1 0 0 15,1 0 0-15,0 0 0 0,0 0-1 0,0 0 0 0,0 0 1 0,0 0-1 0,-1 0 1 16,2 0-1-16,-2 0 0 0,-4 0 1 0,5 0 0 0,-5 0 0 16,5 0-3-16,-5 3-4 0,0-3-9 0,0 0-9 0,0 0-30 0,0 0-34 0,0 0-8 15,0 0-1-15,0 0-1 0,-5 3 1 0,0-3-1 0,1 0 0 0,-6-3 0 16,5 3 0-16,-5-3 3 0,0-2 90 0</inkml:trace>
  <inkml:trace contextRef="#ctx0" brushRef="#br0" timeOffset="29947.33">11645 7080 2 0,'0'0'83'0,"0"0"1"0,0 0 1 0,0 0 0 0,0 0 1 0,-5 0 0 0,5 0 1 16,0 0-1-16,0 0 1 0,0 0-22 0,0 0-29 0,0 0-14 0,0 0-11 16,0 0-2-16,0 0-1 0,0 0-1 0,0 0-1 0,0 0 0 0,-5 0 0 15,5 0 0-15,0 0 0 0,0 0-1 0,0 0 0 0,-5-2 1 0,5 2 0 16,0 0 0-16,0 0-1 0,0 0-1 0,0 0 1 0,0-4-1 0,0 4 1 0,0 0-1 15,0 0-1-15,0 0 1 0,0 0-2 0,0 0 1 0,0 0-1 0,0 0 0 16,0 0-2-16,0 0 0 0,0 0-1 0,0 0 1 0,0 0-1 0,0 0 0 16,0 0 0-16,0 0 1 0,0 0 0 0,0 4 1 0,0-4-1 0,5 0 0 15,-5 2 0-15,5-2 0 0,-5 0 0 0,0 3 1 0,5-3-1 0,-1 3 0 0,-4-3 0 16,0 0 0-16,6 0 1 0,-2 0-2 0,-4 0 1 0,5 0-1 0,0 0 1 16,0 0 0-16,-5 0 0 0,5 0 0 0,-1 0-1 0,2 0 1 0,-2 0 0 15,1-3 1-15,1 3-1 0,-2 0 1 0,1-3 0 0,-1 3 0 0,2-2-1 0,-1 2 1 16,-1 0-2-16,2-4 1 0,-2 4 1 0,1 0-1 0,0 0 1 0,0-2-1 15,4 2 0-15,-3 0 0 0,-2 0 1 0,1 0-1 0,0-3-1 0,0 3 2 16,0 0-1-16,0 0 1 0,0 0-1 0,-1 0 1 0,1 0 0 0,1 0-1 16,-2 0 0-16,1 0 0 0,0 0 0 0,0 0-1 0,0 0 0 0,0 0 1 0,0 0-1 15,-5 3 1-15,4-3-1 0,1 0 0 0,0 0 0 0,0 0 1 0,0 0-1 16,0 0 1-16,0 0 0 0,-1 0 0 0,2 0-1 0,-1 2 1 0,-1-2-1 16,1 0 1-16,0 0-1 0,0 0 0 0,0 0 1 0,5 0 1 0,-6 0 0 0,2 0 0 15,-2 0-2-15,1 0 1 0,0 0 0 0,5 0 1 0,-6 0 0 0,2 0 0 16,-2 4 0-16,1-4 1 0,5 0 0 0,-5 0-1 0,0 0-1 0,0 0 0 15,0 0-1-15,-1 2 2 0,6-2 0 0,-5 0 0 0,0 0 0 0,0 0-1 16,0 3 1-16,0-3-1 0,0 0 0 0,-1 0 0 0,1 0 0 0,5 0 1 16,-5 0 0-16,0 0 0 0,0 3 0 0,0-3-1 0,0 0-1 0,0 0 1 0,-1 0 0 15,6 0 0-15,-5 0 0 0,0 0 0 0,0 0 1 0,0 0 0 0,-1 0-1 16,6 0 0-16,-5 0-1 0,0 0 1 0,0 0-1 0,0 0 1 0,5 0 0 0,-5 0 0 16,-1 0 0-16,6 0 0 0,-5-3 0 0,0 3-1 0,5 0 1 0,-6 0 0 15,2 0-1-15,3 0 1 0,-4 0 1 0,5 0 0 0,-6-3-1 0,6 3 0 16,-5-2 1-16,5 2 0 0,-5 0-1 0,5-4 0 0,-1 4 1 0,-3-2-1 15,3 2 0-15,1-3 1 0,-5 1 0 0,5 2-1 0,0-3 0 0,-6 3 0 0,6-3-1 16,0 3 1-16,-5-2 0 0,5 2 0 0,0 0 0 0,-1-4-1 0,-4 4 0 16,5-2 0-16,0 2 1 0,-6 0-1 0,7-3 0 0,-2 3-1 0,-5 0 1 15,7 0 1-15,-7 0-1 0,6-3 0 0,0 3 0 0,-5 0 0 0,4 0 2 0,1 0-1 16,-5-2 1-16,5 2 0 0,-5 0-2 0,5 0 1 0,-1 0 1 0,-3 0-1 16,3-3 0-16,-4 3 0 0,5 0 0 0,-5 0 0 0,4 0 1 0,-4-3 0 15,5 3 0-15,-5 0-1 0,5 0 0 0,-6 0 0 0,2 0 1 0,3-3 0 16,-4 3-1-16,5 0 1 0,-5 0 0 0,0 0 0 0,4 0 1 0,-3 0-1 15,-2 0-1-15,1 0 0 0,5 0 0 0,-5 0 0 0,-1 0 0 0,2 0 1 0,3 0-1 16,-3 0 0-16,-2 0 0 0,1 0 0 0,0 0-1 0,0 0 1 0,0 0 1 16,-1 0 0-16,6 3-1 0,-5-3 0 0,0 0 0 0,0 0 0 0,0 0 0 15,0 0 0-15,4 3 0 0,-4-3 0 0,0 0 0 0,0 0 1 0,0 0-1 0,5 0-1 16,-6 0 1-16,2 0 0 0,-1 0 0 0,4 0 0 0,-4 0-1 0,0 0 1 16,0 0 0-16,5 0 0 0,-6 0-1 0,2 0 1 0,3 0 1 0,-4 0-1 15,0 0 0-15,4 0 0 0,-3 0 0 0,3 0 0 0,-3 0 0 0,-2 0 0 16,6 0 0-16,-5 0 0 0,0 0 0 0,5 0 0 0,-6 0 1 0,6 0-1 0,-5 0 0 15,0 0 0-15,-1 0 0 0,6 0 0 0,-5 0 0 0,5 0 1 0,-5 0-1 16,0 0-1-16,5 0 1 0,-5 3-1 0,4-3 0 0,-4 0 0 0,0 0 0 16,5 0 1-16,-5 0 0 0,4 0 0 0,-3 0-1 0,3 0 1 0,-4 0 0 15,5 0 0-15,0 0 0 0,-5 0 0 0,5 0 1 0,-1 0 0 0,-4 0 0 0,5 0 0 16,-6-3-1-16,6 3 1 0,1 0-1 0,-7 0 0 0,5 0 1 0,2 0 0 16,-1-3-2-16,-6 3 1 0,6 0 0 0,0 0 0 0,-6 0 0 0,6 0 1 15,0 0-1-15,-5-3 0 0,5 3-1 0,-5 0 1 0,4 0 0 0,1 0-1 16,-5 0 1-16,5 0 0 0,0 0 1 0,-5 0 0 0,4 0-1 0,-4 0 1 0,5 0 0 15,0 0-1-15,-6 0 0 0,6 0 1 0,1 0 0 0,-7 0 0 0,6 0 0 16,-5 0 0-16,4 0-2 0,1-2 1 0,-5 2-1 0,5 0 1 0,-5 0 1 16,5 0-1-16,-1-3-1 0,-3 3 1 0,3 0 0 0,1 0 0 0,-5 0 0 0,5 0 0 15,-1-3-1-15,-4 3 1 0,5 0 0 0,0 0 0 0,-6 0 1 0,6 0-1 16,0 0 0-16,0 0-1 0,-6 0 1 0,7 0 1 0,-2 0-1 0,-4 0 0 16,5 0 1-16,0 0-1 0,0 0 1 0,-1 0-1 0,-4 0 1 0,5 0-1 0,0 3 0 15,-1-3 0-15,1 0 0 0,-5 0 1 0,5 0-1 0,-1 0 1 0,1 0-1 16,0 0 1-16,0 0-1 0,-5 0 0 0,4 0 0 0,2 0 1 0,-2 3 0 15,1-3 0-15,-5 0 0 0,5 0-1 0,-1 0 1 0,-4 0 0 0,5 0 1 0,0 0 0 16,-6 0 1-16,6 0-1 0,-5 0 1 0,5 0 1 0,-5 0 0 0,5 0 1 16,-5 2-1-16,5-2 1 0,-6 0-1 0,6 0 1 0,-5 0 0 0,0 3-1 15,5-3 1-15,-6 0 0 0,1 0-2 0,5 0 1 0,-5 3-1 0,5-3-1 16,-5 0 1-16,-1 3-1 0,6-3-1 0,-5 0 0 0,5 0 0 0,-5 0 0 16,-1 2 0-16,6-2-1 0,-5 0 0 0,5 0 0 0,-5 3 0 0,5-3-1 0,-6 0 0 15,1 0 1-15,5 3-1 0,-5-3 0 0,5 0 1 0,-5 0 0 0,0 2 0 16,0-2-1-16,4 0 1 0,-4 4 0 0,0-4-1 0,5 2 1 0,-5-2 0 15,-1 0 0-15,6 3 1 0,-5-3-1 0,1 3 0 0,-2-3 1 0,6 2-1 0,-5-2 0 16,0 3 0-16,-1-3 1 0,6 2-1 0,-5-2 0 0,0 0 0 0,5 4 0 16,-6-4 0-16,2 2 0 0,3-2-1 0,-3 0 0 0,3 0 2 0,-4 0-1 15,5 3 0-15,-6-3 0 0,6 0-1 0,0 0 1 0,-5 0 0 0,5 0 1 0,-5 0-1 16,4 0 1-16,1 0 0 0,-5 0 0 0,5 0 0 0,0 0-1 0,-5 0 0 16,4 0 1-16,1 0-1 0,-5 0 1 0,5 0-1 0,-6 0 1 0,6 0-1 15,0 0 0-15,-5 0 0 0,4 0 0 0,-3 0 0 0,3 0 0 0,-3 0 0 0,3 0 0 16,-4 0-1-16,5 0 1 0,-6 0 0 0,6 0 1 0,-5 0-1 0,5 0 0 15,-5 0 1-15,5 0-1 0,-6 0 0 0,7 0 0 0,-7-3 0 0,6 3 0 16,-5 0 0-16,5 0 1 0,-5 0-1 0,4-2 1 0,1 2 0 0,-5 0-1 16,5-4-1-16,-6 4 1 0,6 0 0 0,-5-2 0 0,5 2 1 0,-1-3-1 15,-3 3 0-15,3-2 0 0,-3 2 1 0,3-3-1 0,-4 3 0 0,5 0 0 0,0-3-1 16,-6 3 0-16,1-2 1 0,5 2 0 0,-5 0 1 0,5-4-2 0,-5 4 0 16,5 0 0-16,-6-2 0 0,1 2 0 0,5 0 0 0,-5 0 0 0,-1-3 0 15,6 3 0-15,-5 0 1 0,0 0 0 0,5 0 0 0,-5 0 0 0,0-3-1 0,-1 3 1 16,7 0 0-16,-7 0 1 0,1 0-1 0,5 0 1 0,-5-2-1 0,0 2 0 15,0 0 0-15,5 0 1 0,-6 0-1 0,1 0 1 0,5 0-1 0,-5 0 0 16,-1 0 0-16,2 0 1 0,3 0-1 0,-3 0 1 0,-2 0-1 0,6 0 0 16,-5-3 1-16,0 3 0 0,5 0 0 0,-6 0 0 0,1 0-1 0,5 0 0 0,-5 0 0 15,-1 0 0-15,6 0 1 0,-5-3-1 0,5 3 0 0,-5 0 0 0,5 0 1 16,-5 0-1-16,-1 0-1 0,6 0 0 0,-5 0 0 0,5 0 0 0,-5 0 0 16,0 0 1-16,4 0 1 0,-4-3-1 0,0 3-1 0,5 0 1 0,-5 0 0 0,0 0 0 15,-1 0 0-15,7 0 0 0,-7 3 0 0,1-3 1 0,0 0 0 0,0 0 0 16,0 0-1-16,0 0-1 0,4 3 1 0,-3-3-1 0,-2 0 1 0,1 3 0 15,0-3 0-15,0 0 0 0,0 0 0 0,-1 2 1 0,2-2-1 0,-2 0 0 16,1 0 0-16,1 3 0 0,-2-3 0 0,1 0 0 0,0 0 1 0,0 0-1 16,0 0 0-16,-1 0 1 0,2 0-1 0,-2 0 0 0,1 0-1 0,0 0 1 15,0 0 0-15,0 0-1 0,0 0 1 0,-5 0 1 0,5 0-1 0,-1 0 0 0,1 0 0 16,1 0 0-16,-6 0 1 0,4 0-1 0,1 0 1 0,0 0-1 0,-5 0 0 16,5 0 0-16,-5 0 0 0,5 0-1 0,0 0 1 0,-5 0 0 0,0 0 0 0,0 0 0 15,5 0-1-15,-5 0 1 0,4 0 0 0,-4 0 0 0,5 0 0 0,-5 0 0 16,0 0 0-16,0 0-1 0,0 0 1 0,0 0 0 0,0 0 0 0,5 0 0 15,-5 0 0-15,0 0 0 0,0 0 1 0,0 0-1 0,0 0 0 0,0 0 0 16,0 0 1-16,0 0-1 0,0 0 1 0,0 0-1 0,0 0 0 0,0 0 0 16,0 0 0-16,0 0 0 0,0 0 1 0,0 0-1 0,0 0-1 0,0 0 1 0,0 0 0 15,0 0-1-15,0 0 1 0,0 0 0 0,0 0 1 0,0 0-1 0,0 0 1 0,0 0-1 16,0 0 0-16,0 0 0 0,0 0 0 0,0 0-1 0,0 0 1 0,0 0 0 16,0 0-1-16,0-3 1 0,0 3-1 0,0 0 0 0,0 0 1 0,0 0-1 15,5 0 0-15,-5 0 1 0,0 0 0 0,0 0 0 0,0 0 0 0,0 0-1 16,0 0 0-16,0 0-1 0,0 0 0 0,0 0-1 0,0 0-1 0,0 0-1 15,0 0-1-15,0 0-1 0,0 0-1 0,0 0-1 0,0 0-1 0,0 0-1 0,0 0-3 16,0 0 0-16,0 0-1 0,0 0-3 0,0-5-3 0,0 5-8 0,0 0-11 16,0 0-24-16,0 0-26 0,-5-3-6 0,5 3 0 0,0 0 1 0,0-3 1 15,0 3 1-15,-5-2 3 0,5-1 0 0,0 3 2 0</inkml:trace>
  <inkml:trace contextRef="#ctx0" brushRef="#br0" timeOffset="33459.76">15913 7055 0 0,'-4'4'8'15,"-1"-4"89"-15,0 2-1 0,0-2 1 0,0 0 0 0,0 0-1 0,5 3 1 0,-5-3 0 16,5 0 0-16,-4 0 1 0,4 0 1 0,0 0-36 0,0 0-45 0,0 0-10 16,0 0-3-16,0 0 0 0,0 0 1 0,0 0 0 0,0 0-1 0,0 0 2 15,0 0 0-15,0 0 1 0,0 0-1 0,0 0 0 0,0 0 0 0,0 0-1 16,0 0-2-16,0-3 1 0,4 3 0 0,-4-2 0 0,5 2 0 0,0 0-1 16,0-4 1-16,-5 4-2 0,5 0 0 0,0-2-1 0,0 2-1 0,-1 0 0 0,2-3 0 15,-1 3 1-15,-1 0-1 0,1 0 0 0,0 0-2 0,5 0 0 0,-5 0 0 16,0 0 0-16,5 0 1 0,-6 0-1 0,6 0 1 0,-5 0 0 0,4 0 1 15,-3 3 2-15,3-3-1 0,1 0 2 0,0 0 1 0,4 0 1 0,-4 2 1 16,0-2 1-16,5 0 1 0,-6 0 0 0,6 0 1 0,0 0 0 0,-5 0 0 0,4 0 1 16,6 0 0-16,-5 0 1 0,-1 0-1 0,0-2-1 0,7 2 0 0,-7-3-1 15,0 3-1-15,6-3 0 0,-6 3-1 0,1-2-1 0,5 2 0 0,-5-3-1 16,-1 0 0-16,6 3-1 0,-5-3-2 0,-1 3 0 0,1 0-1 0,-1-2 0 0,1 2-1 16,0-3 0-16,-5 3 0 0,5-3 0 0,-6 3 0 0,6 0 0 0,-5 0 0 15,-1 0 0-15,6 0-1 0,-5 0 1 0,-6-2 0 0,6 2 0 0,0 0 0 16,0 0-1-16,-5 0 2 0,5 0-1 0,-6 0-1 0,6 0 1 0,-5 0-1 0,0 0 0 15,5 0 0-15,-6 0 0 0,1 0 0 0,0 0 0 0,0 0 0 0,0 0-1 16,-5 0-1-16,5 0-2 0,0 2-4 0,-1-2-4 0,-4 0-6 0,6 0-5 16,-6 0-5-16,5 0-5 0,-1 0-5 0,-4 0-26 0,0 0-32 0,0 0-13 15,6 0-7-15,-6 0-2 0,4 0 0 0,-4-2 3 0,5-2 3 0,0 2 6 16,-5-1 5-16,5-2 5 0,0 2 45 0</inkml:trace>
  <inkml:trace contextRef="#ctx0" brushRef="#br0" timeOffset="34031.82">17648 7050 0 0,'5'5'14'15,"-5"1"95"-15,5-3 0 0,-5 0 1 0,4-1-1 0,1 1 1 0,-5-3-1 0,5 0 1 16,0 2 0-16,0-2-1 0,-5 0 1 0,5 0-35 0,0 0-43 0,-1 0-18 15,2 4-11-15,-2-4-3 0,1 0 1 0,0 0-1 0,0 2 1 0,0-2-1 16,-1 0 0-16,2 0 0 0,-1 0 1 0,5 0-1 0,-6 0 1 0,1-2-1 16,0 2-1-16,0 0 1 0,4 0 0 0,-3-4 1 0,-2 4 0 0,6 0 0 0,0-2-2 15,-5 2 1-15,4-3 0 0,2 3 0 0,-2-2 0 0,1 2 0 0,0-3-1 16,-1 3 0-16,6-3 1 0,-5 3-1 0,5 0 0 0,-6-2 0 0,6 2 0 16,0-4 1-16,-1 4 0 0,1 0 0 0,0-2 0 0,4 2 0 0,-4-3 0 0,0 3 1 15,4 0 0-15,0-3 1 0,-4 3 0 0,4 0 1 0,1-2-1 0,0 2 2 16,-1 0 0-16,1 0 0 0,5-3 0 0,-6 3 1 0,0 0-1 0,5 0 1 15,-3 0-1-15,3-3 0 0,-5 3-1 0,6 0 1 0,-6 0 0 0,6 0-1 16,-6 0-1-16,1 0 0 0,4 0-1 0,-4 0 0 0,4 0-1 0,-5 0 1 0,1 0-1 16,0 0 1-16,-1 0 0 0,1 0-1 0,-1 3 1 0,1-3 0 0,-1 0-2 15,-4 0 2-15,5 3 0 0,-6-3-1 0,1 0 1 0,0 2 0 0,0-2 0 16,-6 3-1-16,6-3 0 0,-5 3 0 0,-1-1 0 0,6-2 0 0,-11 4 0 0,6-4 0 16,0 2 0-16,-5 1-1 0,5-3 0 0,-1 3 0 0,-3-1 0 0,-1-2-4 15,-1 3-2-15,1-1-5 0,0-2-5 0,0 4-3 0,0-4-4 0,-5 2-6 16,5 1-8-16,-5-3-31 0,0 0-35 0,0 0-8 0,0 0-2 0,0 0 1 15,0 0-1-15,0 0 3 0,0 0 4 0,0 0 4 0,-5-3 4 0,0 1 4 16,5-2 83-16</inkml:trace>
  <inkml:trace contextRef="#ctx0" brushRef="#br0" timeOffset="40558.24">18659 3508 85 0,'0'0'93'0,"0"0"0"16,0 0 1-16,0 0-1 0,0 0 0 0,0 0 0 0,0 0 1 0,0-2-1 0,0 2 0 16,0 0-35-16,0-3-42 0,0 3-11 0,0 0-4 0,0-3-1 0,0 3-1 15,0 0 1-15,0-3 0 0,0 3 0 0,0-2 0 0,0 2 0 0,0-2 0 16,0 2 0-16,-5-3 0 0,5 3 1 0,0-6 0 0,0 6 1 0,0 0 0 0,0 0 1 16,-5-4-1-16,5 4 1 0,0-2-1 0,0 2 1 0,0-2-1 0,0 2 1 15,0 0 0-15,0-3-1 0,0 3 1 0,0 0-1 0,0 0 1 0,0 0-1 16,0 0-1-16,0 0 0 0,-5-3 0 0,5 3 0 0,0 0-1 0,0 0 1 15,0 0 0-15,0 0-1 0,0 0 0 0,0 0 0 0,0 0 0 0,0 0 0 16,0 0 0-16,0 0 0 0,0 0 0 0,0 0 1 0,0 0-1 0,0 0 1 0,0 0 0 16,0 0 0-16,0 0 0 0,0 0 1 0,0 0 1 0,0 0-1 0,0 0 0 0,0 0 0 15,0 0 0-15,0 0 1 0,5-3-1 0,-5 3 1 0,0 0-1 0,0-3 1 16,0 3 0-16,0 0 1 0,0 0 0 0,0 0 0 0,0 0 1 0,5-2 2 16,-5 2 1-16,0 0 0 0,0 0 1 0,0-3 0 0,5 0 1 0,-5 3 1 15,0-3 1-15,0 3 0 0,5 0 1 0,-5-2 1 0,0 2-2 0,0-3 1 16,0 0-2-16,0 3 1 0,4-3-2 0,-4 1-1 0,0 2-1 0,0-3 0 0,6 0-1 15,-6 3 0-15,0-2-2 0,4-1 0 0,-4-1-3 0,5 4 1 0,-5-2-1 16,0 0-1-16,5-1 0 0,-5 0 0 0,5 0 0 0,-5 0-1 0,5 1 1 16,-5 2-1-16,5-2 0 0,0-4 0 0,-5 3-1 0,5 0 1 0,-1 0 0 0,-4 1 0 15,6-1 0-15,-2 0 0 0,1 0 1 0,-5 1-1 0,5-1 0 0,-5 0-1 16,5 3 1-16,0-3-1 0,-5 1 1 0,0-1 1 0,4 3 0 0,2-3-1 16,-6 0 0-16,4 3 0 0,-4-3 0 0,0 3-1 0,0 0 0 0,5-2 1 15,-5 2 0-15,0 0 0 0,0 0 1 0,6-3-1 0,-6 3 0 0,0 0 0 16,0 0-1-16,0 0 0 0,4 0 1 0,-4 0 0 0,0 0 0 0,5 0 0 0,-5 0 0 15,4 0 0-15,-4 0 0 0,0 0-1 0,6 0 1 0,-1 0 0 0,-5 0 0 16,4 0 0-16,2 3 0 0,-2-3 1 0,-4 0-1 0,5 0 0 0,0 0 0 0,0 0 0 16,0 0 0-16,-5 0 0 0,4 0 1 0,2 0-1 0,-2 0 0 0,1-3 0 15,0 3 0-15,0 0 0 0,0 0 1 0,0 0-1 0,4 0 0 0,-9-3 0 16,11 3 0-16,-11 0 0 0,4 0 0 0,1 0 0 0,0 0-1 0,0 0 1 16,0 0 0-16,0 0 0 0,-5 0 0 0,5 0 0 0,-1 0-1 0,2 0 1 15,-2 3-1-15,-4-3 1 0,5 0 0 0,0 3 0 0,0-3 0 0,0 2 0 0,-5-2-1 16,4 3 1-16,2 0 0 0,-1-3 0 0,-1 3-1 0,-4 0 1 0,6-1 0 15,-2 1 0-15,1 0 0 0,-5 0 1 0,5 2-1 0,0-2 0 0,-5 2 0 16,5-2 1-16,-5 3-1 0,0 0 0 0,4-4 0 0,-4 3 1 0,0 1 1 0,6-1-1 16,-6 1-1-16,0 2 0 0,0-3-1 0,0 1 0 0,0 2 0 0,0-2 0 15,0 2 0-15,-6-2 0 0,6 2-1 0,0-2 1 0,-4 1 0 0,4 2-1 16,0-4 1-16,0 3-1 0,-5 1 0 0,5-4 1 0,-5 3-1 0,0 1 1 16,5-4 1-16,-5 3 0 0,5 0 0 0,-4 1 0 0,-2-3-1 0,2 2 1 0,-1 0-1 15,5-3 0-15,-6 4 0 0,2-1 1 0,-1-2 0 0,0 1 0 0,0-1 0 16,0 2 0-16,1-2-1 0,-2 2 0 0,2-2 0 0,-1-1 1 0,0 0 0 15,0 1 0-15,-5-1 1 0,5-1-1 0,1 1 0 0,-7-2 0 0,7 2 0 0,-1-2 0 16,-5 0 0-16,5 2 0 0,-5-5 1 0,6 3-1 0,-6-1 0 0,5 1 1 16,-5 0-1-16,5-3 0 0,-5 3 0 0,1-1 0 0,-1-2 0 0,5 3 1 15,-5-3 0-15,1 0 0 0,-1 0-1 0,5 0 0 0,-5 0 0 0,1 0 0 0,3-3 1 16,-3 3 0-16,-1-2 0 0,5-1 0 0,-5 3 0 0,5-3 0 0,-5 0 0 16,6 1-1-16,-1-1 0 0,0-2 0 0,0 2 1 0,0 0 0 0,0-2 0 15,0-1 0-15,1 0-1 0,-1 1 0 0,5 2-1 0,-5-5 1 0,5 5 1 0,-5-5-1 16,5 2 1-16,0 1-1 0,0 0 0 0,-5-1 1 0,5 0-2 0,0-1 1 15,0 3 1-15,0-4-1 0,5 3 0 0,-5-1 0 0,0 1 0 0,5-1 1 16,-5 1-2-16,0 0 1 0,5-1 0 0,-5 0 0 0,5 1 0 0,-1-1 0 16,-4 4 0-16,0-4-1 0,5 1 1 0,0 0-1 0,-5-1 1 0,5 3 0 15,-5-2 0-15,5-1 0 0,-5 0 0 0,5 1 1 0,0 2-1 0,-5-2 1 0,4-1-1 16,-4 3 1-16,6-1-1 0,-2-3 1 0,-4 5 1 0,5-2 0 0,-5 0-1 16,5 1 0-16,0-3-1 0,-5 3 1 0,5 1 0 0,0-4-1 0,-5 3 1 15,5 1 0-15,0-1 0 0,-5 0-1 0,4 0 1 0,2 1-1 0,-2-1 0 0,1 0 0 16,-5 1 0-16,5-1 0 0,0-1 1 0,0 4 0 0,-1-2-1 0,2 0-1 15,-2-1 1-15,1 0 0 0,1 3-1 0,-2-3 2 0,1 0-1 0,-5 3 1 16,4-2-1-16,2 2 0 0,-1-2 0 0,-5 2 0 0,4-4-1 0,2 4 1 16,-2-2 0-16,-4 2-1 0,5 0 0 0,0 0 1 0,-5 0 0 0,5-3 0 15,-5 3-1-15,5 0 0 0,-5 0 0 0,0 0 0 0,4 0 0 0,-4 0 1 0,6 0 0 16,-6 0-1-16,0 0 1 0,0 0 0 0,4 3 0 0,-4-3 1 0,5 0-1 16,-5 0 1-16,0 0 0 0,0 0-1 0,0 0 0 0,5 2 1 0,-5-2-1 0,0 0 1 15,0 0-2-15,0 4 1 0,0-4 0 0,0 0-1 0,0 0 1 0,0 0-1 16,0 0-1-16,0 0 0 0,0 0-3 0,0 0-2 0,0 0-4 0,0 0-6 15,0 0-4-15,0 2-4 0,0-2-3 0,0 2-7 0,-5-2-7 0,5 0-30 16,-5 3-34-16,5-3-8 0,0 0-1 0,-4 0 1 0,-2 3 1 0,6-3 3 16,-4-3 5-16,-1 3 5 0,0-3 5 0,5 3 4 0,-5-2 90 0</inkml:trace>
  <inkml:trace contextRef="#ctx0" brushRef="#br0" timeOffset="43245.04">19137 3396 0 0,'0'-6'29'0,"5"4"62"0,-5-1 1 0,0 0 0 0,0-2 2 16,0 2-2-16,0 0 1 0,0 0-1 0,5-2 0 0,-5 2-7 0,0 0-9 15,5-2-30-15,-5 2-35 0,5 0-8 0,-5 1-2 0,5-2-2 0,0 2 2 16,-5-1-2-16,5-2 0 0,0 2 1 0,-5 0 0 0,5 1 0 0,-1 0-1 0,-4-2 2 15,5 1 0-15,0 1 0 0,0-2 1 0,-5 4 0 0,5-2 0 0,0 0 0 16,-5-2 0-16,5 2 0 0,-1-1 1 0,2 3-1 0,-2-2 2 0,1-1-1 16,0 3 1-16,0-3-1 0,0 0 0 0,-1 3-1 0,2-3 1 0,-1 3-1 15,-1-2 0-15,2 2 0 0,-2 0 0 0,1 0 0 0,0 0-1 0,-5 0-1 0,5 0 0 16,0 0 0-16,-1 2 1 0,2-2-1 0,-6 0 0 0,4 3 1 0,1 0-2 16,-5-3 2-16,5 3-1 0,-5-3 1 0,0 3-1 0,5-1 0 0,-5 1 2 15,0-1-1-15,0 2 0 0,0-2 0 0,0 4 1 0,0-4-1 0,0 1-2 0,0 3 2 16,0-4 0-16,0 4 1 0,0-1 1 0,-5 0-1 0,5 1 0 0,0-3-1 15,-5 2 0-15,5 1 0 0,-5 0 0 0,5-1-1 0,0 1 0 0,-4-4 1 16,4 4 0-16,0-3 0 0,-6 2-2 0,6-2 1 0,0 0-1 0,0-1 0 0,-4 4 0 16,4-4 1-16,0 1 0 0,-5 0 0 0,5 0-1 0,-5 0 1 15,5-1 0-15,0 0 1 0,0 2-1 0,-5-4-1 0,5 3-2 0,0-1-2 0,-5 1-1 16,5 0-2-16,0-3-3 0,-4 2-4 0,4 1-4 0,0-3-27 0,-6 3-31 16,6 0-11-16,-4-3-7 0,4 0-2 0,0 2-1 0,0-2 3 0,-5 0 0 15,5 0 3-15,-6 3 0 0,6-3 3 0,0 0 58 0</inkml:trace>
  <inkml:trace contextRef="#ctx0" brushRef="#br0" timeOffset="43419.54">19254 3563 69 0,'0'6'119'0,"0"-4"1"0,-4-2 0 15,4 0-1-15,-5 0 0 0,5 0 0 0,0 0 0 0,0 0-2 0,0 0-2 16,0 0-26-16,0 0-31 0,0 0-37 0,0 0-41 0,0 0-14 0,0 0-8 0,0 0-31 15,0 3-37-15,0-3-7 0,0 0-2 0,0 6 0 0,0-6 1 0,0 0 1 16,-5 2 2-16,5-2 6 0,0 0 6 0,-5-2 7 0,5 2 84 0</inkml:trace>
  <inkml:trace contextRef="#ctx0" brushRef="#br0" timeOffset="44913.12">18458 3514 0 0,'0'0'42'0,"0"-6"53"0,0 6 1 0,-4-2 0 16,4 2 0-16,0-3 0 0,0 3 0 0,-5-3-1 0,5 3 1 0,0 0-9 0,0 0-11 16,0 0-29-16,0 3-35 0,0 0-8 0,0-1-3 0,0 4-1 0,0-3-1 15,0 3 1-15,0 2 0 0,0-3 0 0,0 4-1 0,0-2 1 0,5 2 0 0,-5 1 1 16,0 1 0-16,4 1-1 0,-4-2-1 0,6 4 0 0,-6-2 1 0,4 1-1 15,1 1 0-15,0 0 1 0,-5 2-1 0,5-2 1 0,0 2-1 0,-1 1 0 16,7 0 1-16,-7 2-1 0,2-3 0 0,-2 3 1 0,1 0-1 0,5 3 0 0,-5 1 0 16,-1 1 2-16,6 0-1 0,-5 4 1 0,0 0 0 0,5-1 0 0,-5 4 0 15,0 1 0-15,4-1-1 0,-3 2 1 0,-2 2 1 0,6-1 0 0,-5 1 0 16,0 1-1-16,5-1 0 0,-6 1-1 0,6 0-1 0,-5-1 1 0,0 2 0 16,5-2 0-16,-6 3 0 0,6-2 1 0,-5 0 0 0,0 0-1 0,5 0-1 0,-5-1 0 15,0-2 0-15,0 3 1 0,-1-3 1 0,2 0 0 0,-2 0-1 0,1 2 0 16,0-1-1-16,0-2-1 0,0 4 0 0,-5-3 1 0,4 3 2 0,2 0 2 15,-2 0 0-15,-4-1 2 0,5 4 0 0,-5-7 1 0,6 8 1 0,-2-5 0 16,-4-2 1-16,0 2 1 0,5-2 1 0,-5 1 0 0,0-1 1 0,0-4-1 16,4 4-2-16,-4-2 0 0,0 2-1 0,0-3 0 0,0 0 1 0,0 0 0 0,0-2 1 15,0 2 0-15,-4-3 0 0,4 1-1 0,0-3 0 0,0-1 0 0,0 1 0 16,0-3 0-16,0 0 0 0,0-3-1 0,0 1-1 0,-5-4 0 0,5 1-1 0,0-4-1 16,0 1-2-16,0-3 0 0,5-1-2 0,-5 2 1 0,0-4-1 15,0-2 0-15,0 2 0 0,0-5-3 0,0 2-3 0,0-2-4 0,0-3-3 0,0 3-4 16,0-3-3-16,0 0-5 0,0 0-4 0,0 0-19 0,0 0-21 0,0 0-20 15,-5-6-19-15,5 1-3 0,-4-1-2 0,-2 1 3 0,1-4 2 0,5 2 5 16,-4-3 4-16,-2 3 2 0,2-2 4 0</inkml:trace>
  <inkml:trace contextRef="#ctx0" brushRef="#br0" timeOffset="45225.13">18561 5902 0 0,'-5'2'97'0,"5"1"7"0,-5 0-1 0,5 2 1 0,-4-2-1 0,4-1 0 16,-6 5 0-16,6-2 1 0,0 0-1 0,0 1-12 0,0-1-14 0,0 4-32 15,6-1-36-15,-2 3-8 0,-4 0-2 0,5 0 0 0,0 0 0 0,0 2 1 0,0 1 0 16,5 3 0-16,-6-4-1 0,1 4 1 0,5-1-1 0,-5 1 1 0,5-3-1 16,-5 2 2-16,5 0-1 0,-6 1 1 0,6-3-1 0,-5 3 0 0,5-4 0 15,-5 1 0-15,-1-3-1 0,6 2 1 0,-5-2 0 0,5-2 1 0,-5-1 2 16,0 1 0-16,0-4 3 0,0 0 1 0,-1 1 3 0,6-4 4 0,-5 1 2 0,0-3 3 15,0 0 4-15,0-3 2 0,-1 1 2 0,2-4 2 0,3 1 1 0,-3-3 0 16,3-3 1-16,-5-1-1 0,7-1-3 0,-1-1-2 0,-1-2-3 0,1-3-1 0,-1-1-4 16,1-2-4-16,5 0-3 0,-5 1-8 0,5-5-10 0,-6-1-11 15,6 2-13-15,0-5-10 0,-5 2-10 0,4-4-34 0,0-1-40 0,1 0-7 0,0-3-3 16,-5 0-1-16,5-3 1 0,-1 4 0 0,-4-4 1 0,4 4 5 0,1 2 8 16,-5 0 10-16,0 2 71 0</inkml:trace>
  <inkml:trace contextRef="#ctx0" brushRef="#br0" timeOffset="48725.71">18957 7273 75 0,'0'0'97'0,"0"2"2"0,0-2-2 0,0 0 1 16,0 0-1-16,0 0 0 0,0 0 1 0,0 0-1 0,0 0 1 0,0 0-32 15,0 5-37-15,4-1-16 0,-4-2-10 0,6 1-4 0,-6 0 0 0,5 0 1 16,-1-1-1-16,2 1 1 0,-6 0 1 0,4 2-2 0,1-2 1 0,0 0-1 0,0 2 1 16,0-2 0-16,-1 0 0 0,2 2-1 0,-2 1 1 0,1-1 1 0,5-1 0 15,-5 1 0-15,-1 3 1 0,6-3 0 0,-5 1 0 0,1 3 0 0,3-1 1 16,-4-1 1-16,5-1 0 0,0 5 0 0,-1-3 0 0,1 0 1 0,0 1 0 0,4 2 0 16,-4-3-1-16,5 3-1 0,0-3 0 0,-1 4 0 0,1-5 1 0,4 4-1 15,-4-3 0-15,5 4-1 0,-1-1-1 0,0-3 1 0,-4 3-1 0,10-3 0 16,-6 3 0-16,6-3-1 0,-6 3 1 0,5-3-1 0,1 1 1 0,-1 2-1 15,1-3-1-15,-1 1 1 0,6-1-1 0,-6-3-1 0,5 3 1 0,0 0 1 16,1-2 1-16,-1-1 0 0,1 1 0 0,-1 0 1 0,5-1-1 0,-5 1 0 0,5-1-1 16,-4-2 1-16,-1 2 0 0,5-2 0 0,-4-1 1 0,-1 2 0 0,1-1 1 0,4-3-2 15,-5 2-1-15,0-2-1 0,0-2 0 0,5 2 0 0,-4-3-1 0,-1-1 2 16,1 2 2-16,-2-1 1 0,2-2 1 0,-1-1 1 0,1 1-1 0,-1 0 1 16,-5-2 1-16,6-1 0 0,-5 3 1 0,3-3 0 0,-3 0 0 0,-1-3 2 15,1 3 1-15,4-4-2 0,-9 2-1 0,4-1-1 0,1-1-1 0,-1 1-1 16,0 1 1-16,-4-4-2 0,5 0 0 0,-6 3-2 0,0-2 0 0,6-2 0 0,-5 2 0 15,-1-4 1-15,0 3-1 0,1 1 0 0,0-1 0 0,-1-2-1 0,1 2-1 16,-1-2 0-16,-4 2-2 0,-1 0-2 0,6-3-1 0,-5 4-2 0,-1-1-2 16,-4 0-3-16,5 0-4 0,-6 3-2 0,6-2-1 0,-5-2-2 0,-1 5-1 0,2-1-2 15,-7 0-2-15,6 1-3 0,-5-3-3 0,5 6-9 0,-5-1-9 0,-1-1-21 16,2 1-22-16,-2 2-3 0,1-2 1 0,-5 2 2 0,5 1 2 0,-5 0 1 16,0-1 2-16,5 1 1 0,-5 2 3 0</inkml:trace>
  <inkml:trace contextRef="#ctx0" brushRef="#br0" timeOffset="48970.72">21179 7119 92 0,'-4'0'97'0,"4"0"1"0,0 3 0 0,0-3 0 0,0 0 0 0,0 0-1 15,-5 0 1-15,5 0-1 0,0 0-3 0,0 0-32 0,0 0-38 0,0 0-13 16,0 0-8-16,0 0-1 0,5 5-2 0,-5-5 0 0,0 3 0 0,0-3 0 16,0 3 1-16,0-1-1 0,0-2 0 0,0 3-1 0,0-3 1 0,0 2-1 0,0-2 1 15,4 4 0-15,-4-4 1 0,0 5 0 0,-4-2-1 0,4-1 0 0,0 1 0 16,0 0 0-16,-5 0-1 0,5 2 1 0,-6-2 0 0,2 0 0 0,4 2 1 15,-5-2 0-15,0 3-2 0,0-2 1 0,0-1-1 0,5 3 1 0,-5-2 0 0,0 0 0 16,1-1-1-16,-1 3 0 0,5-4-2 0,-5 4-1 0,5-3-1 0,-5 0-2 16,5-1-1-16,0 1-2 0,0-3-3 0,-5 0-3 0,5 0-4 0,0 0-4 15,0 0-5-15,0 0-11 0,0 0-13 0,0 0-15 0,0 0-15 0,5-3-6 16,-5 1-2-16,5-1 0 0,0 0 1 0,-5-3 3 0,5 4 2 0,-1-4 3 16,1 3 13-16</inkml:trace>
  <inkml:trace contextRef="#ctx0" brushRef="#br0" timeOffset="49136.71">21199 7135 0 0,'5'-5'52'0,"0"2"42"0,-1-2 1 0,-4 2 3 15,6 0 1-15,-6 1 2 0,4-1 1 0,-4 3 2 0,0 0 2 0,0 0-13 16,0 0-17-16,0-4-20 0,0 4-22 0,0 0-9 0,0 0-6 0,0 0-2 0,0 0-3 16,0 0 0-16,0 0-3 0,0 0 0 0,5 0-2 0,0 4-1 0,-5-4-1 15,5 3 0-15,-5 2-1 0,5-2 1 0,-1 2 0 0,2 3 1 0,-2 1 0 16,1-1 0-16,1 3 0 0,-2 0-1 0,6 3 1 0,-5-1-2 0,4 4-1 0,-3-1-3 16,3 1-4-16,1-4-8 0,-1 7-11 0,1-4-7 0,1 1-9 0,-2-1-32 15,1 1-39-15,-1-4-8 0,1 2-1 0,-5-5-1 0,5 1 0 0,0 0 0 16,-1-3 1-16,1-2 3 0,-5 0 3 0,0-1 8 0,5-3 78 0</inkml:trace>
  <inkml:trace contextRef="#ctx0" brushRef="#br0" timeOffset="51754.57">21223 5347 30 0,'-4'0'102'0,"-2"0"0"0,6 0 0 0,-4-3 1 0,4 0 1 0,-5 3 1 16,5 0 0-16,0-3 2 0,0 1-1 0,0 2-17 0,-5-3-24 0,5 3-24 0,0-3-23 16,0 3-4-16,0 0 2 0,0-3 3 0,0 3 3 0,0-2 3 0,0-1 1 15,5 0 2-15,-5 0 1 0,0 1 0 0,0-2 1 0,5 2 0 0,-5-1-2 16,4 3-1-16,-4-2-2 0,6-1-2 0,-2 0-2 0,1 3-4 0,0-3-4 15,0 1-3-15,0 2-2 0,5-2-2 0,-1-2-2 0,-3 1-2 0,3 3-1 0,6-2 0 16,-5 2 0-16,-1-4 0 0,6 2-1 0,-1 0 0 0,1 2 1 0,0-4-1 16,0 2 1-16,4-1 0 0,-4 3-1 0,4-2 0 0,-4-1 1 0,4 0-1 15,1 0-1-15,-6 0 1 0,6 1 1 0,-6-1-1 0,7 0 0 0,-7 0-3 0,0 1-4 16,6 0-6-16,-10 2-7 0,4-4-6 0,1 2-6 0,-5 2-5 0,0-4-6 16,0 4-6-16,-6 0-5 0,6-3-21 0,-10 3-24 0,0 0-18 0,0 0-17 15,0 0 0-15,0 3 3 0,-5 1 5 0,-4 2 7 0,-1-4 7 0,0 0 6 16,-4 4 5-16,-1-1 5 0</inkml:trace>
  <inkml:trace contextRef="#ctx0" brushRef="#br0" timeOffset="51995.57">21160 5566 38 0,'-5'11'156'0,"-5"-2"1"0,5-1 1 16,0-2 1-16,5-1-1 0,-5-2 0 0,5-3 0 0,5 2 0 0,0-2 1 16,0 3 1-16,0-3-1 0,0 0-59 0,4-3-72 0,6 3-18 0,-5 0-7 0,5-2-1 15,0-4-1-15,4 4 0 0,-4-4 0 0,4 0-1 0,1 1 1 0,-1-1-1 16,0-2-1-16,2 3 0 0,-2-4 0 0,0 4-3 0,1-4-3 0,-6 4-5 15,6-3-5-15,0 2-6 0,-5-1-6 0,-1 1-4 0,0 0-6 0,1 1-3 16,0 0-2-16,-5-1-3 0,5 0-1 0,-6 3-2 0,-4-2-1 0,5 2 2 0,-6 0 2 16,2 1 4-16,-2 0 3 0,1-1 5 0,-5-1 4 0,5 2 2 0,-5 2 4 15,0 0 2-15,0 0 0 0,0 0 2 0,-5-6-1 0,5 6 1 0,-5-2-1 16,5 2-1-16,-4-3-2 0,-2 3-4 0,2 0-4 0,-6-3-9 0,5 3-10 16,0 0-15-16,-5 0-15 0,6-3-5 0,-7 3-3 0,7 0 0 0,-6-2 1 0,5-1 2 15,-4 3 2-15,-1-3 3 0,0 3 3 0</inkml:trace>
  <inkml:trace contextRef="#ctx0" brushRef="#br0" timeOffset="52185.57">21375 5399 22 0,'-10'-4'100'0,"5"2"1"16,-4 2 2-16,3-2 1 0,1 2 4 0,1-3 0 0,-2 3 2 0,6-3-1 16,-4 3 0-16,4 0-22 0,0 0-25 0,-5 0-22 0,5 0-20 0,0 0-6 15,0 0-5-15,0 3-2 0,0 2 0 0,0-3-3 0,0 5-3 0,0 1 0 16,0 0 0-16,0 3-1 0,0 0 1 0,0-1 0 0,0 5 0 0,0-2 0 16,0 4 1-16,0-1 0 0,-5 1 0 0,5-1-1 0,0 1 1 0,-5-1 0 0,5 1-1 15,0-3 0-15,0 2 0 0,-5-2 0 0,5 2-1 0,0-2 0 0,0-3 0 16,0 3-1-16,-4-3 0 0,4-1-1 0,0 2-2 0,0-4-3 0,0 0-2 0,0-3-4 15,0 4-2-15,-6-6-2 0,6 2-2 0,0-2-5 0,0-3-5 0,0 3-20 16,0-3-21-16,0 0-19 0,0 0-15 0,-4-3-4 0,4 0 2 0,0-2 1 16,-5 0 4-16,5-2 4 0,0 2 1 0,0 0 3 0,0-3 6 0</inkml:trace>
  <inkml:trace contextRef="#ctx0" brushRef="#br0" timeOffset="52459.57">21423 5429 0 0,'6'-6'78'0,"-2"1"42"0,1 2 0 0,0-2 1 16,-5 3 0-16,0 2 0 0,0 0 0 0,5-4 1 0,-5 4 0 0,0 0 0 16,0 0 3-16,5 0-45 0,-5 4-54 0,4-2-11 0,-4 0-3 0,6 1 2 15,-6 3 0-15,0-1 3 0,5 4 3 0,-5-1 2 0,0 3 2 0,0 0 0 16,-5 0 1-16,5 2-1 0,0 1 0 0,-6 3-2 0,6-1 0 0,-4 1-2 0,-1 2-1 16,0-3-3-16,5 1-2 0,-5-1-2 0,0 4-2 0,5-4-3 0,-4 1-2 15,-2-1-1-15,6-2 1 0,-4 3-1 0,4-4-1 0,-5 0 0 0,5 1 0 16,-5-2-1-16,5-1 0 0,0-1-1 0,0-2 1 0,-5 1-1 0,5-1-1 0,0-2 1 15,0-1-1-15,0 0 0 0,0-1-1 0,0-4-3 0,-5 2-4 0,5-2-4 16,0 0-6-16,0 0-8 0,0 0-10 0,0 0-8 0,0 0-8 0,0 0-5 16,0 0-4-16,0-2-3 0,0-2-3 0,0-1-15 0,-5 0-16 0,5-1-19 15,0 1-20-15,0-3 0 0,0-1 4 0,0-2 8 0,5 3 10 0,-5-3 8 16,0 0 8-16,5-3 5 0,-5 1 4 0</inkml:trace>
  <inkml:trace contextRef="#ctx0" brushRef="#br0" timeOffset="53106.35">21858 5034 0 0,'0'0'143'0,"0"0"4"0,5 0 0 0,-5 0 1 0,0 0-1 0,5 0 0 15,-5 0-2-15,0 0 1 0,0-3 0 0,0 3-1 0,0 0 1 0,0 0-52 16,5 0-62-16,-5 0-21 0,5 3-10 0,-5-1-2 0,5-2-1 0,-5 5 0 0,5-2 0 15,-5 0 1-15,4 0 0 0,-4 3 0 0,0-1 1 0,5-2 0 0,-5 2 0 16,0 3 0-16,0-2 0 0,0 0 0 0,0 1 0 0,0 1 1 0,0 1 0 16,0-1 0-16,0 0 0 0,0 4 0 0,-5-4 0 0,5 3 1 0,-4-3-1 0,4 0 0 15,-5 3 1-15,0-2-1 0,5 2 1 0,-5-3-1 0,0-1 0 0,0 6 0 16,0-6 0-16,-5 1-1 0,6 1 0 0,-1-1-1 0,0 2 1 0,-5-1-1 16,5-1 2-16,0 1-1 0,-4-4 0 0,3 3 0 0,-3 1-1 0,4-4 1 15,0 3-1-15,-4-2 1 0,3 2-1 0,2-5 1 0,-1 5 0 0,-1-5 0 16,6 2-1-16,-4-1 0 0,4 1 0 0,-5-3-1 0,5 1 1 0,0-3-1 0,0 6 0 15,0-4 1-15,5-2 0 0,-5 2 0 0,4 2 0 0,-4-4 0 0,6 3-1 0,-1-3 1 16,-1 0 1-16,2 2 0 0,3-2 0 0,-4 0 0 0,0 0 0 0,4 0 0 16,-3 0 1-16,3 0-1 0,1 0 0 0,-5 0 0 0,5 0-1 0,-5-2 1 15,5 2 0-15,-6 0 0 0,1 0 0 0,0 0 0 0,0 0-1 0,0 2 1 16,-5-2 0-16,0 0 1 0,0 0-1 0,5 4 1 0,-5-4 0 0,-5 2 0 16,5 0 1-16,-5 1-1 0,5 0 0 0,-5 2-1 0,-5 1 1 0,6-3-1 0,-2 2 1 15,-3 1-1-15,-1-1 1 0,5 3-1 0,-5-1 1 0,1-3-1 16,3 2 0-16,-3-3 0 0,-1 2 1 0,5 1-1 0,1-4 0 0,-2 4 1 0,2-3-1 15,-1 0 0-15,-1-1 0 0,6 1 0 0,-4 0 0 0,4-1 0 0,0-2-1 0,0 4 0 16,0 1 0-16,0-5 0 0,0 2 0 0,0 4 1 0,4-3-1 0,-4-1-1 16,0 4 1-16,6-1 0 0,-6-1 1 0,5 1-1 0,-1 0 2 0,2 1-1 15,-6-1 1-15,4 3-1 0,1 1 1 0,0-1-1 0,-5 0 1 0,5 3 1 16,0 0 1-16,-1 0 0 0,-4 0 1 0,6 3 0 0,-6 0 1 0,4-1 2 16,-4 4 1-16,0 0 1 0,0-4 0 0,5 4 1 0,-5 2 1 0,-5-3-1 0,5 0 1 15,0 1-1-15,0-1 0 0,0-2-1 0,-4 3 1 0,4-4-2 0,0-1 0 16,-6 1-2-16,6-2-2 0,0 1-1 0,0-2 0 0,-4-1 0 0,4-1-1 15,-5 0 0-15,5 0-1 0,-5-2 1 0,5-1-1 0,-5 1 0 0,5-1 1 0,-5 1-1 16,5-3 0-16,-4-1 0 0,4 0 0 0,-6 2-1 0,6-1-1 0,-4-1-2 16,-1 1-4-16,-1-3-8 0,6 3-7 0,-4-3-11 0,-1 0-10 0,5 0-8 15,-5 0-7-15,0 0-7 0,0-3-6 0,1 3-3 0,-2-3-4 0,6 1-25 0,-4-5-31 16,-1 3-10-16,0-2-5 0,5 0 5 0,0-2 8 0,-5-3 10 16,5 3 10-16,0-3 8 0,0-3 8 0,-5 4 6 0,5-4 46 0</inkml:trace>
  <inkml:trace contextRef="#ctx0" brushRef="#br0" timeOffset="53823.24">22225 5135 7 0,'0'-3'120'0,"5"-2"2"0,-5 2 0 0,0 0 2 0,0 3 2 0,0-5 0 0,0 5 0 15,0-3 1-15,0 3 0 0,0 0-9 0,0 0-12 0,0 0-39 0,0 0-45 16,0 0-11-16,0 0-5 0,0 0-1 0,0 0-2 0,0 0 0 0,0 0-2 0,0 0-1 16,0 0 0-16,0 0 0 0,0 0 0 0,0 3 0 0,-5 0 1 0,5-1-1 15,0 1 1-15,-6 2 0 0,6 1 0 0,-4-4-1 0,-1 5 1 0,0 1 0 16,0-3 0-16,0 1 0 0,1 1-1 0,-2 2 0 0,2-4 1 0,-6 1 0 0,5 2-1 15,0-2 0-15,-5 2 0 0,6-2 1 0,-1-2-1 0,0 3 1 0,0-1-1 16,0-2 0-16,0-1-1 0,0 3 1 0,1-4 1 0,4 1-2 0,0 0 0 16,-6 0 1-16,6-3 0 0,0 3-1 0,0-3 0 0,0 0 0 0,0 0 0 0,0 2 0 15,0-2 0-15,0 3 0 0,6-1 1 0,-2-2 0 0,1 0 1 0,0 0 0 16,0 0 0-16,0 0 0 0,5 0 0 0,-1 0 1 0,1-2 0 0,0-1 0 16,-1 3 0-16,1-2 0 0,5-1 1 0,-6 0-2 0,2 0 1 0,3 0-2 0,-4-2-1 15,4 2-3-15,-4 0-3 0,5 1-3 0,-6-4-3 0,6 4-4 0,-5-5-3 16,0 5-2-16,0-3-4 0,0-1-2 0,4 4-3 0,-4-4-1 0,0 1-2 0,-6-1-1 15,7 0 0-15,-2 1 2 0,-4 0 2 0,0-1 2 0,5 1 3 0,-5-1 4 16,-1 1 3-16,1-1 4 0,-5 4 2 0,5-5 3 0,-5 5 3 0,0-4 4 16,5 4 2-16,-5-1 3 0,0 3 5 0,0-3 2 0,0 3 2 0,0 0 3 15,0-5 2-15,0 5 2 0,0 0 2 0,0 0 1 0,0 0 1 0,0 0-1 0,0 0-1 16,0 0 1-16,0 0-2 0,0 0-1 0,0 0 0 0,0 0-1 0,0 0 0 16,0 0 0-16,0 0-1 0,0 0-1 0,5 0 0 0,-5 3-2 0,5-1 0 0,-5 1 0 15,0 0 0-15,5-1-1 0,-1 4 0 0,-4-4-1 0,6 5-1 0,-2-2-2 16,-4 0-2-16,5 1 0 0,-5-1-1 0,6 0-1 0,-6 1-2 0,4 2-2 15,-4-2-2-15,0 0-6 0,5-1-7 0,-5 1-4 0,0-4-5 0,0 4-3 0,0-1-4 16,-5 0-4-16,5-1-3 0,-4 2-6 0,-2-2-9 0,1-1-25 0,-5 3-30 0,1-1-9 16,4-2-3-16,-5 3 5 0,-4-4 4 0,4 3 5 0,0-1 5 15,-4-2 4-15,-1 4 3 0,0-4 3 0,0 5 74 0</inkml:trace>
  <inkml:trace contextRef="#ctx0" brushRef="#br0" timeOffset="54022.24">22107 5380 0 0,'-15'5'25'0,"6"1"81"0,-1-2 0 0,1 3 1 0,-1-5 1 0,5 2 2 16,0-2 0-16,0-2 1 0,0 2-1 0,5-2 1 0,0 0-1 0,0 0-36 15,0 0-45-15,0 0-10 0,0 0-2 0,5 0 1 0,0 0 3 0,5 0 0 16,0 0 1-16,-1-2 1 0,1 2-1 0,-1-2 0 0,6-2 2 0,0 2-1 0,5-5 0 16,-6 5-2-16,6-3-1 0,-1 2-3 0,1-2-4 0,-1 0-3 0,1-1-2 15,0 0-3-15,-1 3-2 0,0-2 0 0,1-1-2 0,-1 1-1 0,1-1-1 0,0 4-2 16,-1-4-3-16,-4 1-3 0,0-1-4 0,-1 3-5 0,1-3-4 0,0 4-4 16,-6-3-4-16,6 2-3 0,-5 0-4 0,-5 0-1 0,5 1-3 0,-6 0-2 15,1-2-3-15,0 4-3 0,-5-3-1 0,0 3-15 0,0 0-18 0,0 0-13 0,0 0-11 16,-5 0 0-16,5-2 3 0,-5 2 3 0,-5 0 3 0,6 0 3 15,-7 2 2-15,7-2 3 0,-5 0 21 0</inkml:trace>
  <inkml:trace contextRef="#ctx0" brushRef="#br0" timeOffset="54216.24">22386 5333 37 0,'-5'3'101'0,"0"-3"1"15,0 2 2-15,0-2 2 0,0 0 2 0,1 3 4 0,4-3 4 0,-6 0 2 0,6 0 3 0,-4 0-23 16,4 0-26-16,0 0-19 0,0 0-18 0,-5 0-4 0,5 0-3 0,-5 0 0 16,5 0 0-16,-5 3-2 0,5-3-1 0,-5 3-2 0,1-1-2 0,4 1-1 15,-6 3 0-15,1-1-1 0,1 1 0 0,-2 0-1 0,-3 4-3 0,-1-2 0 0,5 3-1 16,-5 0 0-16,1 3-2 0,-1-3 0 0,1 3-2 0,-6-3 0 0,5 2-2 15,0 2-2-15,-4-5-2 0,4 2-1 0,0-2-2 0,0 1 0 0,0-3 0 16,1 3 0-16,-1-2-2 0,0-1-3 0,1 1-4 0,3-2-7 0,-3-1-8 0,3 0-8 16,2-1-8-16,-6-2-7 0,10-1-6 0,-5 1-9 0,5 0-6 0,0-3-27 15,0 0-29-15,0 0-11 0,0 0-8 0,0-8 3 0,0 2 3 0,5 0 7 16,0-2 9-16,0 1 6 0,-1 0 10 0,6-1 5 0,-5-3 64 0</inkml:trace>
  <inkml:trace contextRef="#ctx0" brushRef="#br0" timeOffset="54418.24">22332 5395 41 0,'10'0'170'0,"-5"0"4"0,5 0 2 0,-6 0 0 16,1 0 0-16,-5 0 1 0,5 4 2 0,0-1 2 0,0-3 2 0,0 2 2 0,0 2 1 16,-1-2-56-16,1 0-71 0,5 4-25 0,0-3-16 0,-5 2-4 15,5 1-1-15,-1-1-1 0,1 4 1 0,0-5-2 0,0 6-1 0,-6-5-2 0,6 3-2 0,1-3-5 16,-7 4-5-16,5-3-5 0,-3 2-6 0,-1-3-5 0,-1 0-8 0,2 1-5 16,-2-3-8-16,1 2-7 0,0-2-8 0,-5 0-6 0,5-1-7 0,-5 1-5 15,0 0-4-15,0-3-2 0,0 0-2 0,0 0 0 0,0 0 1 0,0 0 4 16,0 2 2-16,-5-2 3 0,0 0 2 0,0 0-24 0,1 0-28 0,-2 0-2 15,-3-2 5-15,3 2 4 0,2-3 4 0,-5 3 5 0,3-3 5 0,-3 1 4 0,3-1 5 16,-3 0 3-16,4 0 82 0</inkml:trace>
  <inkml:trace contextRef="#ctx0" brushRef="#br0" timeOffset="54973.24">22337 5520 62 0,'-5'2'144'15,"0"1"1"-15,1 0 0 0,4 0 0 0,-6-3 0 0,-3 2 0 0,9 1 0 0,-10 0 0 16,5-1 1-16,0 1-10 0,0 1-10 0,0 1-49 0,1 0-58 0,-2 3-13 15,2-2-4-15,-1 3-1 0,-5-2 0 0,5 1-1 0,1 4 1 0,-2-4-1 16,-3 0 1-16,3 1-2 0,2 1 1 0,-1-2-1 0,0 1 0 0,-5-1-1 0,6-2-3 16,4 2-4-16,-6-3-4 0,2 1-3 0,-1-1-4 0,5 1-4 0,0-4-2 15,-5 4-3-15,5-6-4 0,0 0-3 0,0 0-2 0,0 2-1 0,0-2-2 0,0 0 1 16,0 0 1-16,0 4 4 0,0-4 2 0,5 0 3 0,-5 0 3 0,5 0 2 16,-1 0 3-16,-4 0 2 0,6-4 3 0,-2 4 2 0,6-2 2 0,-5 2 2 15,0-3 1-15,-1 0 2 0,2 3 0 0,3-2 0 0,-3 2 1 0,3-3 1 0,-4 3 1 16,0-3 1-16,4 0 1 0,-3 3 0 0,-2 0 1 0,6-2 1 0,-5 2 3 15,0 0 0-15,5 0 3 0,-6 0 1 0,1 0 2 0,1 0 3 0,-2 0 2 0,1 2 1 16,0-2 3-16,0 0 2 0,0 3 1 0,-1 0 2 0,2-3 2 0,-6 3 1 16,4-3 0-16,-4 2 1 0,0 1 0 0,5 0-1 0,-5-1 0 0,0 2-1 15,0-1 0-15,0-1-2 0,0 4-1 0,-5-1-1 0,5 1-1 0,-4-1-2 0,4 4-1 16,-6-2-2-16,2 2-2 0,-1-1-1 0,0 0-1 0,0 0-2 16,-4 0-1-16,3 1-2 0,-3-1 0 0,3-2-2 0,-3 2-1 0,4 0-1 0,-5 0 1 0,6-2-1 15,-6 2-1-15,5-2 1 0,0-1-1 0,0 0 0 0,0-1 0 0,1 0 0 16,-2 0 0-16,6-2 0 0,-4 1-1 0,4-3 0 0,0 0 0 0,0 0 0 15,0 0 0-15,0 0 1 0,0 0 0 0,0 3-1 0,4 0 0 0,2-3-1 0,-6 2-1 16,4-2 1-16,1 0 0 0,0-2 0 0,0 2-1 0,0 0 0 0,5-3-1 16,-6 3 0-16,6-3 1 0,0 0-1 0,-6 3 1 0,6-2 0 0,1-2 1 15,-7 4 0-15,6-2 0 0,-5 2 0 0,4-2-1 0,-3 2 2 0,-2 0 0 0,1 0 2 16,0 0 0-16,0 0 0 0,0 0 0 0,0 0 1 0,-5 2 1 0,5 0 1 16,-5-2 3-16,4 6 1 0,-4-3 4 0,0 0 7 0,5 2 6 0,-5 4 4 15,0-4 4-15,0 4 2 0,-5-2 2 0,5 5 3 0,-4-4 1 0,4 3 1 0,-5 3 0 16,0-4 0-16,0 2 0 0,0-1-2 0,5-1-1 0,-10 1-6 0,6 3-5 15,-2-3-4-15,2 1-4 0,-1-2-3 0,-5-2-3 0,5 3-2 0,1-2-1 0,-2-1-3 16,-3 1-2-16,3-2-1 0,2 2-1 0,-1-4-1 0,-5 3-4 0,5-2-3 16,1 2-4-16,-6-2-9 0,5-1-10 0,0 1-15 0,0-1-15 0,-4 1-14 15,3-4-14-15,2 4-7 0,-1-4-7 0,-5 2-15 0,5-2-14 0,0-2-23 0,0 3-22 16,0-3-3-16,1-3 3 0,-2 1 8 0,6-2 10 0,-4 2 15 0,4-4 15 16,-5 1 14-16,5-3 14 0</inkml:trace>
  <inkml:trace contextRef="#ctx0" brushRef="#br0" timeOffset="57320.18">20964 7157 128 0,'0'3'140'0,"0"0"0"0,0-3 0 0,-4 0 0 0,4 0 1 0,-6 0 1 0,6-3 2 16,0 3 2-16,-4-3 0 0,4 3-23 0,0-3-29 0,0 3-36 0,0 0-39 16,0 0-8-16,0 0-2 0,0 0 0 0,4-2 1 0,-4 2 0 0,0 0-2 15,0 0 0-15,6-3-2 0,-6 3-2 0,4 0 1 0,-4-3-1 0,0 3 0 16,5 0-1-16,0 0-1 0,0-2 1 0,-5 2-2 0,5-4 0 0,0 4-1 0,0-2 0 15,0 2 1-15,-1-3-1 0,2 3 1 0,3-2 0 0,-4 2-1 0,5 0 1 16,-6-3-1-16,6 3 1 0,-5 0 0 0,5 0 0 0,-5-3 0 0,5 3 1 16,-1 0-1-16,1 0 1 0,0-3-1 0,0 3 0 0,-5 0 0 0,4-2-1 15,1 2 0-15,0-3 1 0,0 3 0 0,-6 0-1 0,7-3 1 0,-7 3 0 16,6-2-1-16,-5 2 1 0,5-3 0 0,-5 3-1 0,-1-4 1 0,2 4-1 0,-2 0 1 16,1-2-1-16,0 2 1 0,0-3 0 0,-5 3-1 0,5-3 1 0,-5 3-1 15,0 0 0-15,0 0 0 0,0 0 0 0,4-2-1 0,-4 2 1 0,0 0-1 16,0 0 1-16,0 0 1 0,0 0-2 0,0 0 0 0,0 0-3 0,0 0-3 0,0 0-6 15,0 0-6-15,0 0-9 0,0 0-7 0,0 0-7 0,-4 0-7 0,4 0-6 16,0 0-5-16,-5 0-4 0,0 2-7 0,0-2-24 0,5 0-29 0,-5 3-12 16,1-3-6-16,4 0 3 0,-6 0 7 0,2 0 8 0,4-3 7 0,-5 1 7 15,0 2 8-15,5-6 5 0,0 4 39 0</inkml:trace>
  <inkml:trace contextRef="#ctx0" brushRef="#br0" timeOffset="61056.56">12445 7830 0 0,'6'0'53'0,"-6"0"39"0,4 0 1 0,-4-2 0 0,5 2 1 0,-5-3 0 15,6 3 1-15,-6 0 1 0,4-3-1 0,1 3-12 0,-5-3-15 0,4 1-25 16,2 2-28-16,-1 0-8 0,-5-2-2 0,4 2-2 0,2 0 1 0,-2-4 0 0,1 4-1 15,5 0-1-15,-5-2 0 0,-1 2 0 0,6 0 0 0,-5 0 0 0,0-4 1 16,5 4 1-16,-5 0 0 0,4 0 2 0,2-2 1 0,-7 2 1 0,6 0 1 16,0-3 1-16,-5 3 0 0,4 0 2 0,1-2 1 0,0 2 1 0,0 0 1 0,0 0 0 15,-1-3 0-15,1 3 0 0,0 0-1 0,0 0-1 0,4 0-2 0,-4 0-1 16,4 0-2-16,-4 0 0 0,5 0-1 0,-5 0-1 0,4 0-1 0,1 0-2 16,-5 0 0-16,5 0-2 0,-1 0 0 0,-4 3-1 0,4-3-1 0,1 0 1 15,-5 0 0-15,5 0-1 0,-6 0 1 0,6 0-1 0,-5 0 1 0,-1 0-1 16,2 0 0-16,-1 0-1 0,-1 0 1 0,1 0-2 0,-5 0 1 0,5 0-5 0,-6 0-5 15,6 0-5-15,-5 0-5 0,0 0-6 0,-1 0-4 0,-4 0-28 0,0 0-34 16,0 0-10-16,0 0-8 0,0 0-1 0,0 0 0 0,0 0 1 0,0 0 1 16,-4-3 5-16,-1 3 3 0,-5 0 6 0,5 0 53 0</inkml:trace>
  <inkml:trace contextRef="#ctx0" brushRef="#br0" timeOffset="61306.56">12592 7965 64 0,'-5'3'115'16,"-5"2"2"-16,5-5 1 0,-4 2 1 0,4 2 0 0,0-4 0 0,5 0 1 16,0 0-1-16,0 0 1 0,0 0-22 0,0 0-27 0,0 0-28 0,0 0-28 0,5 0-7 15,0 0-3-15,0 0-1 0,-1 0-1 0,7 0-2 0,-2 0 1 0,1 0-1 16,0 0 0-16,4-4 0 0,1 4 0 0,-1-2 0 0,1 2 0 0,0-2 0 16,4 2 0-16,-4-3 0 0,4 0-2 0,2 3 1 0,-2-3 0 0,0 0-1 15,1 1 0-15,4 0 0 0,-4-2 1 0,4 2-1 0,-4-1 0 0,-1 3 0 16,5-3-1-16,-3 0-1 0,-2 1 1 0,0-1-3 0,1 0-1 0,-1 0-5 0,1 1-5 15,-5 2-6-15,4-3-5 0,-4 0-9 0,0 0-12 0,-1 3-28 0,-4-2-34 16,0-1-8-16,-1 3-1 0,-3-3 1 0,-6 0 1 0,0 3 1 0,0 0 2 16,0-3 5-16,-6-2 4 0,-3 2 6 0,-1 1 96 0</inkml:trace>
  <inkml:trace contextRef="#ctx0" brushRef="#br0" timeOffset="63029.38">8567 8526 62 0,'5'0'88'0,"0"0"-1"0,5 0 0 0,-5-3 0 0,4 3 0 16,1 0 1-16,-5-3 1 0,5 0-1 0,-1 3 2 0,1-3-34 0,0 3-39 16,-5 0-10-16,5-2-2 0,0 2 0 0,0-3 0 0,4 3 2 0,-4 0 0 0,0 0 1 15,-1-3 0-15,1 3 0 0,0 0 1 0,4 0-1 0,-4 0 1 0,0 0 0 16,5 0-1-16,-6 0 1 0,6 0 1 0,0 3-1 0,0-3 0 0,-1 0 0 15,1 3-1-15,0-3 0 0,4 2 0 0,-4-2 0 0,4 0 0 0,1 3-1 16,-1 0 0-16,0-3 0 0,6 3 0 0,-1-3-1 0,-4 3-1 0,4-1 1 16,1-2 0-16,-1 3 1 0,6-3-1 0,-6 3 1 0,5-3 0 0,-4 3-1 15,4-3 1-15,0 2-1 0,1 1 1 0,4-3 1 0,-5 3 0 0,5 0 2 0,0-3 0 16,-4 2-1-16,4 1-1 0,0-3-2 0,1 3 0 0,-1-3-1 0,0 3 0 16,0-3-1-16,0 2 1 0,0-2-1 0,1 0-2 0,-6 0 0 0,5 0-2 0,0 0-1 15,-4 0-1-15,4 0-3 0,-5 0-3 0,5 0-9 0,-4 0-9 0,-6 0-35 16,5 0-43-16,-4 0-9 0,-1 0-1 0,-5 0-1 0,2-2 0 0,-7 2 1 15,-4-3-1-15,-6 0 2 0,2 0 0 0,-6 3 2 0,-6-5 47 0</inkml:trace>
  <inkml:trace contextRef="#ctx0" brushRef="#br0" timeOffset="78222.62">17741 7446 0 0,'0'2'4'0,"0"1"82"0,-5 3 1 0,5-4 5 15,0-2 5-15,0 4 3 0,0-2 3 0,0-2 2 0,0 3-1 0,0-3-3 16,-6 0-6-16,6 0-30 0,0 0-36 0,0 0-8 0,0 0 0 0,0 0-1 0,0 0-1 15,0 0-5-15,0-3-5 0,0 3-3 0,0-2-3 0,6-2-1 0,-6 2-1 16,0-4 0-16,5 3 0 0,-1 1-1 0,-4-4 0 0,6 3 0 0,-6-2 0 16,4 3 0-16,1-4 0 0,0 2 1 0,-5 0 1 0,5-2 0 0,0 1 1 0,-5-1 0 15,4 3 1-15,2-2 0 0,-2 0 0 0,-4-1 1 0,5 4 0 0,0-4 0 16,0-1 0-16,0 5 0 0,0-3 0 0,-5 2-1 0,5-2-1 0,-1 2 0 16,1 1-1-16,1-4 0 0,-2 3-1 0,1 0 0 0,0 0 0 0,5 1-1 15,-5-1 0-15,0 3-1 0,-1-3 0 0,1 3 1 0,0-3 0 0,0 3 0 16,5 0-1-16,-5 0 0 0,-1 0 0 0,2 0 0 0,-1 0 1 0,-1 0-1 0,6 3 0 15,-5-3 0-15,0 3 0 0,0 0 1 0,0-1-1 0,-1 1 1 0,2 0-1 16,-2 2 1-16,-4-1 1 0,5 1 0 0,0 0 0 0,0 1 0 0,-5-2 0 16,5 3 1-16,-1-1 1 0,-4 2-1 0,6-3 0 0,-6 0 1 0,4 4 1 0,-4-4-1 15,0 3-1-15,5-2 0 0,-5 0 1 0,6 1-1 0,-6-1 1 0,0-1 0 16,0 1-1-16,4-3 0 0,-4 3 0 0,0-1 0 0,5-2 1 0,-5-1-1 16,0 1-1-16,4 0 0 0,-4-3 2 0,0 0-1 0,0 2 0 0,6-2 0 15,-6 0-1-15,5 0 1 0,-5 0 1 0,4-2-2 0,2-1 1 0,-6 3-1 0,4-5 1 16,1 2-1-16,0 0 0 0,0-3 1 0,0 1-1 0,-1-1-1 0,2 4-1 15,-2-4-1-15,1 1 0 0,0 0-2 0,0-1 1 0,5 0-1 0,-5 1-1 0,-5-1 1 16,9 1-2-16,-3-1 0 0,-2 3 1 0,-4-2 0 0,5 3-1 0,0-2 0 16,0 0 2-16,0 0-1 0,0 2 1 0,0 2-1 0,-5-3 1 0,4-1 0 15,2 4 1-15,-6 0 0 0,4-2 2 0,1 2-1 0,0 0 1 0,-5 0 0 16,5 0 0-16,0 0 0 0,-5 0 0 0,4 0 1 0,2 2 1 0,-1-2 0 16,-5 0 0-16,4 0 0 0,2 4 0 0,-6-4 1 0,4 3 0 0,1-1 1 0,0-2 0 15,0 4 1-15,-5-4 0 0,5 2 1 0,-1-2 2 0,2 2-1 0,-2 2 1 16,1-4 0-16,0 2 0 0,0-2 0 0,0 3 0 0,-1-3 1 0,2 2-1 15,-2-2 0-15,1 3 1 0,1-3 0 0,-2 3 1 0,1-3-1 0,0 3 0 0,0-3 0 16,0 3 0-16,-1-3 0 0,2 2 0 0,-2-2 0 0,1 3 1 0,0-3-1 16,0 3 0-16,0-3-1 0,0 3 0 0,0-3-2 0,4 2-1 0,-4 0 0 15,0-2-1-15,0 4 0 0,0-2-1 0,0 2 0 0,0-4 0 0,0 2 0 16,0 1-1-16,4-3 0 0,-4 2-1 0,0 1 0 0,0 0 0 0,0 0 0 16,0-1 1-16,-1-2 2 0,2 3 2 0,-2 0 3 0,1 0 2 0,0-3 2 0,0 2 3 15,-5-2 2-15,5 4 3 0,-1-4 3 0,2 2 4 0,-1-2 3 0,-1 3 4 16,-4-3 2-16,6 0 4 0,-2 0-1 0,1 0 0 0,-5 0-2 0,5 0-2 15,0 0-1-15,0 0-3 0,-5 0-2 0,4-3-3 0,2 3-3 0,-2 0-3 0,-4-2-4 16,5 2-4-16,0-4-3 0,0 4-4 0,0-2-2 0,0 2-3 0,0-3-8 16,-1 0-8-16,1 3-16 0,1-3-14 0,-2 1-16 0,1-1-14 0,0 0-9 15,0 3-10-15,-5-3-31 0,5-2-37 0,0 3-7 0,-5-4-3 0,0 2 2 16,0-3 1-16,0 1 6 0,0-2 9 0,-5 0 14 0,0-3 15 0,0 0 15 16,0 0 90-16</inkml:trace>
  <inkml:trace contextRef="#ctx0" brushRef="#br0" timeOffset="83699.98">21565 6396 0 0,'0'0'42'0,"0"-2"66"0,0 2 10 16,-4-6 6-16,4 3 6 0,0 1 2 0,0 2 0 0,0-4 0 0,0 2 1 0,-6-1-4 15,6 0-4-15,0 1-37 0,-4 2-44 0,4 0-10 0,0-3-3 0,0 0-8 16,-5 3-10-16,5 0-7 0,0-3-7 0,-6 3-3 0,2-3-2 0,4 3-3 16,-5 0-3-16,0 3-3 0,0-3-2 0,0 0-4 0,1 3-5 0,-2 0-3 15,2-3-3-15,-1 3-1 0,-5 2 0 0,5-2 0 0,1-1-1 0,-6 2 0 16,5-2 0-16,-1 1 1 0,-3 3 1 0,4-4 2 0,0 1 3 0,-4 2 4 0,3 1 4 15,2-4 4-15,-6 4 2 0,5 0 2 0,-5-1 1 0,5 4 2 0,1-4 2 16,-6 3 2-16,5-2 2 0,0 2 3 0,-5 0 3 0,6 0 1 0,-2 0 1 0,1 4 1 16,-5-4-1-16,6 3 1 0,-1-1 0 0,0-1 1 0,0 2 0 0,0 0 0 15,1 3 0-15,-2-4 0 0,6 2-2 0,-4 2 1 0,-1-3-3 0,5 2 1 16,-5 2-2-16,0-5 0 0,5 4 1 0,0-1 0 0,-5 1-2 0,5 0 0 0,0-3-1 16,0 3-1-16,0-1 1 0,0 2 0 0,0-2 0 0,0 1 0 0,0-1-1 15,0 1 1-15,0 0-1 0,5-1-1 0,-5 1 1 0,0 3 0 0,5-3 0 16,0 0 1-16,-5-1 0 0,5 0-1 0,-1 2-1 0,2-2 0 0,-2 1 1 0,1-1 0 15,0-1-1-15,5 1 1 0,-6 1 0 0,6-3 0 0,-5 0 0 16,5 3-1-16,0-4 0 0,0-1 1 0,4 2-1 0,-4-3 2 0,5 4 0 0,0-7 0 16,-1 3-1-16,0 0 1 0,7-3 0 0,-7 1 0 0,6-3 0 0,-1 0-1 15,1-1 1-15,-1-2 0 0,0 0 1 0,-4-2 0 0,10 2-1 0,-6-6 2 16,1 0 2-16,-1 1-1 0,-4-3 2 0,5 0 0 0,-1-4 1 0,1 2 2 16,-6-1 1-16,6-3 3 0,-6 1 3 0,1-4 2 0,0 1 3 0,0-1 3 0,-6-3 3 15,6 1 1-15,-5-2 2 0,-1-2 0 0,-4 2 1 0,5-2 2 0,-5 2 1 16,0-4-1-16,-5 3-1 0,0-3-2 0,0 0-3 0,0 1-3 0,-5-1-4 15,0 0-3-15,0 1-4 0,-5-1-3 0,1-1-4 0,-1 2-6 0,-5 0-4 0,-4-1-8 16,4 3-8-16,-9-1-11 0,4 2-11 0,-4-1-14 0,-6 0-12 0,1 2-29 16,-5 4-34-16,-5-1-7 0,-1 4-1 0,2-1 0 0,-11 3 3 0,0 1 2 15,-5-2 3-15,0 7 6 0,-9-4 6 0,0 2 9 0,-6 1 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91E9F88-4424-F48B-93E4-F60EBACBC039}"/>
              </a:ext>
            </a:extLst>
          </p:cNvPr>
          <p:cNvSpPr>
            <a:spLocks noGrp="1" noRot="1" noChangeAspect="1" noChangeArrowheads="1" noTextEdit="1"/>
          </p:cNvSpPr>
          <p:nvPr>
            <p:ph type="sldImg" idx="4294967295"/>
          </p:nvPr>
        </p:nvSpPr>
        <p:spPr>
          <a:ln/>
        </p:spPr>
      </p:sp>
      <p:sp>
        <p:nvSpPr>
          <p:cNvPr id="21507" name="备注占位符 2">
            <a:extLst>
              <a:ext uri="{FF2B5EF4-FFF2-40B4-BE49-F238E27FC236}">
                <a16:creationId xmlns:a16="http://schemas.microsoft.com/office/drawing/2014/main" id="{5DAA9508-4E36-7B99-D870-EEBB08209C97}"/>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DF26531E-1BFA-C645-CD6C-72F054FC1B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137D93D-543D-4E61-83F3-41B7DEF34401}" type="slidenum">
              <a:rPr lang="zh-CN" altLang="en-US" smtClean="0">
                <a:latin typeface="Calibri" panose="020F0502020204030204" pitchFamily="34" charset="0"/>
                <a:ea typeface="宋体" panose="02010600030101010101" pitchFamily="2" charset="-122"/>
              </a:rPr>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教学指导：</a:t>
            </a:r>
            <a:endParaRPr lang="en-US" altLang="zh-CN" dirty="0"/>
          </a:p>
          <a:p>
            <a:r>
              <a:rPr lang="zh-CN" altLang="en-US" dirty="0"/>
              <a:t>演示示例</a:t>
            </a:r>
            <a:r>
              <a:rPr lang="en-US" altLang="zh-CN" dirty="0"/>
              <a:t>3</a:t>
            </a:r>
            <a:r>
              <a:rPr lang="zh-CN" altLang="en-US" dirty="0"/>
              <a:t>：参数传递（</a:t>
            </a:r>
            <a:r>
              <a:rPr lang="en-US" altLang="zh-CN" dirty="0"/>
              <a:t>view-Controller</a:t>
            </a:r>
            <a:r>
              <a:rPr lang="zh-CN" altLang="en-US" dirty="0"/>
              <a:t>）进行参数直接入参的演示</a:t>
            </a:r>
            <a:r>
              <a:rPr lang="en-US" altLang="zh-CN" dirty="0"/>
              <a:t>.</a:t>
            </a:r>
          </a:p>
          <a:p>
            <a:r>
              <a:rPr lang="en-US" altLang="zh-CN" dirty="0"/>
              <a:t>@</a:t>
            </a:r>
            <a:r>
              <a:rPr lang="en-US" altLang="zh-CN" dirty="0" err="1"/>
              <a:t>RequestMapping</a:t>
            </a:r>
            <a:r>
              <a:rPr lang="en-US" altLang="zh-CN" dirty="0"/>
              <a:t>("/welcome")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public String welcome(</a:t>
            </a:r>
            <a:r>
              <a:rPr lang="en-US" altLang="zh-CN" kern="1200" dirty="0"/>
              <a:t>@</a:t>
            </a:r>
            <a:r>
              <a:rPr lang="en-US" altLang="zh-CN" kern="1200" dirty="0" err="1"/>
              <a:t>RequestParam</a:t>
            </a:r>
            <a:r>
              <a:rPr lang="en-US" altLang="zh-CN" kern="1200" baseline="0" dirty="0"/>
              <a:t> </a:t>
            </a:r>
            <a:r>
              <a:rPr lang="en-US" altLang="zh-CN" dirty="0"/>
              <a:t>String username){</a:t>
            </a:r>
          </a:p>
          <a:p>
            <a:r>
              <a:rPr lang="en-US" altLang="zh-CN" baseline="0" dirty="0"/>
              <a:t>   </a:t>
            </a:r>
            <a:r>
              <a:rPr lang="en-US" altLang="zh-CN" dirty="0"/>
              <a:t>logger.info("welcome, " + username);</a:t>
            </a:r>
          </a:p>
          <a:p>
            <a:r>
              <a:rPr lang="en-US" altLang="zh-CN" baseline="0" dirty="0"/>
              <a:t>   </a:t>
            </a:r>
            <a:r>
              <a:rPr lang="en-US" altLang="zh-CN" dirty="0"/>
              <a:t>return "index";</a:t>
            </a:r>
          </a:p>
          <a:p>
            <a:r>
              <a:rPr lang="en-US" altLang="zh-CN" dirty="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800" dirty="0"/>
              <a:t>部署运行：</a:t>
            </a:r>
            <a:r>
              <a:rPr lang="en-US" altLang="zh-CN" sz="2600" kern="1200" dirty="0">
                <a:cs typeface="+mn-cs"/>
              </a:rPr>
              <a:t>http://localhost:8090/SMBMS_C09_03/welcome?username=admin</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600" kern="1200" dirty="0">
                <a:cs typeface="+mn-cs"/>
              </a:rPr>
              <a:t>运行结果正确，后台输出：</a:t>
            </a:r>
            <a:r>
              <a:rPr lang="en-US" altLang="zh-CN" sz="2600" kern="1200" dirty="0">
                <a:cs typeface="+mn-cs"/>
              </a:rPr>
              <a:t>welcome</a:t>
            </a:r>
            <a:r>
              <a:rPr lang="zh-CN" altLang="en-US" sz="2600" kern="1200" dirty="0">
                <a:cs typeface="+mn-cs"/>
              </a:rPr>
              <a:t>，</a:t>
            </a:r>
            <a:r>
              <a:rPr lang="en-US" altLang="zh-CN" sz="2600" kern="1200" dirty="0">
                <a:cs typeface="+mn-cs"/>
              </a:rPr>
              <a:t>admin</a:t>
            </a:r>
          </a:p>
          <a:p>
            <a:r>
              <a:rPr lang="zh-CN" altLang="en-US" sz="2800" dirty="0"/>
              <a:t>在上一个示例的基础上，继续在地址栏中输入</a:t>
            </a:r>
            <a:r>
              <a:rPr lang="en-US" altLang="zh-CN" sz="2800" dirty="0"/>
              <a:t>URL</a:t>
            </a:r>
            <a:r>
              <a:rPr lang="zh-CN" altLang="en-US" sz="2800" dirty="0"/>
              <a:t>（不带参数的情况）：</a:t>
            </a:r>
            <a:r>
              <a:rPr lang="en-US" altLang="zh-CN" sz="2600" kern="1200" dirty="0">
                <a:cs typeface="+mn-cs"/>
              </a:rPr>
              <a:t>http://localhost:8090/SMBMS_C09_03/welcome</a:t>
            </a:r>
          </a:p>
          <a:p>
            <a:r>
              <a:rPr lang="zh-CN" altLang="en-US" dirty="0"/>
              <a:t>报错：</a:t>
            </a:r>
            <a:r>
              <a:rPr lang="en-US" altLang="zh-CN" dirty="0"/>
              <a:t>400</a:t>
            </a:r>
            <a:r>
              <a:rPr lang="zh-CN" altLang="en-US" dirty="0"/>
              <a:t>，解释发生错误原因，并结合实际业务需求，如何解决此问题？</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600" kern="1200" dirty="0">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600" kern="1200" dirty="0">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95F785B7-6333-4238-8429-99D7A56D15D1}" type="slidenum">
              <a:rPr lang="zh-CN" altLang="en-US" smtClean="0"/>
              <a:pPr>
                <a:defRPr/>
              </a:pPr>
              <a:t>16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r>
              <a:rPr lang="zh-CN" altLang="en-US" dirty="0"/>
              <a:t>讲解</a:t>
            </a:r>
            <a:r>
              <a:rPr lang="en-US" altLang="zh-CN" dirty="0"/>
              <a:t>@</a:t>
            </a:r>
            <a:r>
              <a:rPr lang="en-US" altLang="zh-CN" dirty="0" err="1"/>
              <a:t>RequestParam</a:t>
            </a:r>
            <a:endParaRPr lang="en-US" altLang="zh-CN" dirty="0"/>
          </a:p>
          <a:p>
            <a:r>
              <a:rPr lang="zh-CN" altLang="zh-CN" sz="1200" kern="1200" dirty="0">
                <a:solidFill>
                  <a:schemeClr val="tx1"/>
                </a:solidFill>
                <a:effectLst/>
                <a:latin typeface="Times New Roman" pitchFamily="18" charset="0"/>
                <a:ea typeface="宋体" pitchFamily="2" charset="-122"/>
                <a:cs typeface="+mn-cs"/>
              </a:rPr>
              <a:t>利用它的第二个参数</a:t>
            </a:r>
            <a:r>
              <a:rPr lang="en-US" altLang="zh-CN" sz="1200" kern="1200" dirty="0">
                <a:solidFill>
                  <a:schemeClr val="tx1"/>
                </a:solidFill>
                <a:effectLst/>
                <a:latin typeface="Times New Roman" pitchFamily="18" charset="0"/>
                <a:ea typeface="宋体" pitchFamily="2" charset="-122"/>
                <a:cs typeface="+mn-cs"/>
              </a:rPr>
              <a:t>required</a:t>
            </a:r>
            <a:r>
              <a:rPr lang="zh-CN" altLang="zh-CN" sz="1200" kern="1200" dirty="0">
                <a:solidFill>
                  <a:schemeClr val="tx1"/>
                </a:solidFill>
                <a:effectLst/>
                <a:latin typeface="Times New Roman" pitchFamily="18" charset="0"/>
                <a:ea typeface="宋体" pitchFamily="2" charset="-122"/>
                <a:cs typeface="+mn-cs"/>
              </a:rPr>
              <a:t>来解决</a:t>
            </a:r>
            <a:r>
              <a:rPr lang="zh-CN" altLang="en-US" sz="1200" kern="1200" dirty="0">
                <a:solidFill>
                  <a:schemeClr val="tx1"/>
                </a:solidFill>
                <a:effectLst/>
                <a:latin typeface="Times New Roman" pitchFamily="18" charset="0"/>
                <a:ea typeface="宋体" pitchFamily="2" charset="-122"/>
                <a:cs typeface="+mn-cs"/>
              </a:rPr>
              <a:t>参数非必需的问题</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继续改造</a:t>
            </a:r>
            <a:r>
              <a:rPr lang="zh-CN" altLang="en-US" baseline="0" dirty="0"/>
              <a:t> </a:t>
            </a:r>
            <a:r>
              <a:rPr lang="zh-CN" altLang="en-US" dirty="0"/>
              <a:t>演示示例</a:t>
            </a:r>
            <a:r>
              <a:rPr lang="en-US" altLang="zh-CN" dirty="0"/>
              <a:t>3</a:t>
            </a:r>
            <a:r>
              <a:rPr lang="zh-CN" altLang="en-US" dirty="0"/>
              <a:t>：参数传递（</a:t>
            </a:r>
            <a:r>
              <a:rPr lang="en-US" altLang="zh-CN" dirty="0"/>
              <a:t>view-Controller</a:t>
            </a:r>
            <a:r>
              <a:rPr lang="zh-CN" altLang="en-US" dirty="0"/>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a:t>
            </a:r>
            <a:r>
              <a:rPr lang="en-US" altLang="zh-CN" dirty="0" err="1"/>
              <a:t>RequestMapping</a:t>
            </a:r>
            <a:r>
              <a:rPr lang="en-US" altLang="zh-CN" dirty="0"/>
              <a:t>("/welcome")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public String welcome(@</a:t>
            </a:r>
            <a:r>
              <a:rPr lang="en-US" altLang="zh-CN" dirty="0" err="1"/>
              <a:t>RequestParam</a:t>
            </a:r>
            <a:r>
              <a:rPr lang="en-US" altLang="zh-CN" dirty="0"/>
              <a:t>(value="</a:t>
            </a:r>
            <a:r>
              <a:rPr lang="en-US" altLang="zh-CN" dirty="0" err="1"/>
              <a:t>username",required</a:t>
            </a:r>
            <a:r>
              <a:rPr lang="en-US" altLang="zh-CN" dirty="0"/>
              <a:t>=false) String username){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	logger.info("welcome," + username);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	return "index";</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B25D8708-2DD6-4F14-B346-8679C2C8F10A}" type="slidenum">
              <a:rPr lang="zh-CN" altLang="en-US" smtClean="0"/>
              <a:pPr>
                <a:defRPr/>
              </a:pPr>
              <a:t>17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a:t>
            </a:r>
            <a:r>
              <a:rPr lang="en-US" altLang="zh-CN" dirty="0" err="1"/>
              <a:t>RequestMapping</a:t>
            </a:r>
            <a:r>
              <a:rPr lang="zh-CN" altLang="en-US" dirty="0"/>
              <a:t>：详细讲解，</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1 </a:t>
            </a:r>
            <a:r>
              <a:rPr lang="zh-CN" altLang="en-US" dirty="0"/>
              <a:t>对于标注在</a:t>
            </a:r>
            <a:r>
              <a:rPr lang="zh-CN" altLang="en-US" dirty="0">
                <a:solidFill>
                  <a:srgbClr val="FF0000"/>
                </a:solidFill>
              </a:rPr>
              <a:t>类定义</a:t>
            </a:r>
            <a:r>
              <a:rPr lang="zh-CN" altLang="en-US" dirty="0"/>
              <a:t>处和标注方法定义处的不同，需要明确讲解并理解</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2 </a:t>
            </a:r>
            <a:r>
              <a:rPr lang="zh-CN" altLang="en-US" dirty="0"/>
              <a:t>映射规则</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演示错误：</a:t>
            </a:r>
            <a:endParaRPr lang="fr-FR" altLang="zh-CN" dirty="0"/>
          </a:p>
          <a:p>
            <a:r>
              <a:rPr lang="en-US" altLang="zh-CN" dirty="0"/>
              <a:t>1</a:t>
            </a:r>
            <a:r>
              <a:rPr lang="en-US" altLang="zh-CN" baseline="0" dirty="0"/>
              <a:t> </a:t>
            </a:r>
            <a:r>
              <a:rPr lang="zh-CN" altLang="en-US" dirty="0"/>
              <a:t>通过：</a:t>
            </a:r>
            <a:r>
              <a:rPr lang="en-US" altLang="zh-CN" sz="1200" kern="1200" dirty="0">
                <a:solidFill>
                  <a:schemeClr val="tx1"/>
                </a:solidFill>
                <a:effectLst/>
                <a:latin typeface="Times New Roman" pitchFamily="18" charset="0"/>
                <a:ea typeface="宋体" pitchFamily="2" charset="-122"/>
                <a:cs typeface="+mn-cs"/>
              </a:rPr>
              <a:t>http://localhost:8090/SMBMS_C09_03/welcome?usercode=admin </a:t>
            </a:r>
            <a:r>
              <a:rPr lang="zh-CN" altLang="en-US" sz="1200" kern="1200" dirty="0">
                <a:solidFill>
                  <a:schemeClr val="tx1"/>
                </a:solidFill>
                <a:effectLst/>
                <a:latin typeface="Times New Roman" pitchFamily="18" charset="0"/>
                <a:ea typeface="宋体" pitchFamily="2" charset="-122"/>
                <a:cs typeface="+mn-cs"/>
              </a:rPr>
              <a:t>进行演示（</a:t>
            </a:r>
            <a:r>
              <a:rPr lang="en-US" altLang="zh-CN" sz="1200" kern="1200" dirty="0">
                <a:solidFill>
                  <a:schemeClr val="tx1"/>
                </a:solidFill>
                <a:effectLst/>
                <a:latin typeface="Times New Roman" pitchFamily="18" charset="0"/>
                <a:ea typeface="宋体" pitchFamily="2" charset="-122"/>
                <a:cs typeface="+mn-cs"/>
              </a:rPr>
              <a:t>400</a:t>
            </a:r>
            <a:r>
              <a:rPr lang="zh-CN" altLang="en-US" sz="1200" kern="1200" dirty="0">
                <a:solidFill>
                  <a:schemeClr val="tx1"/>
                </a:solidFill>
                <a:effectLst/>
                <a:latin typeface="Times New Roman" pitchFamily="18" charset="0"/>
                <a:ea typeface="宋体" pitchFamily="2" charset="-122"/>
                <a:cs typeface="+mn-cs"/>
              </a:rPr>
              <a:t>错误，由于</a:t>
            </a:r>
            <a:r>
              <a:rPr lang="en-US" altLang="zh-CN" sz="1200" kern="1200" dirty="0" err="1">
                <a:solidFill>
                  <a:schemeClr val="tx1"/>
                </a:solidFill>
                <a:effectLst/>
                <a:latin typeface="Times New Roman" pitchFamily="18" charset="0"/>
                <a:ea typeface="宋体" pitchFamily="2" charset="-122"/>
                <a:cs typeface="+mn-cs"/>
              </a:rPr>
              <a:t>url</a:t>
            </a:r>
            <a:r>
              <a:rPr lang="zh-CN" altLang="en-US" sz="1200" kern="1200" dirty="0">
                <a:solidFill>
                  <a:schemeClr val="tx1"/>
                </a:solidFill>
                <a:effectLst/>
                <a:latin typeface="Times New Roman" pitchFamily="18" charset="0"/>
                <a:ea typeface="宋体" pitchFamily="2" charset="-122"/>
                <a:cs typeface="+mn-cs"/>
              </a:rPr>
              <a:t>的参数为</a:t>
            </a:r>
            <a:r>
              <a:rPr lang="en-US" altLang="zh-CN" sz="1200" kern="1200" dirty="0" err="1">
                <a:solidFill>
                  <a:schemeClr val="tx1"/>
                </a:solidFill>
                <a:effectLst/>
                <a:latin typeface="Times New Roman" pitchFamily="18" charset="0"/>
                <a:ea typeface="宋体" pitchFamily="2" charset="-122"/>
                <a:cs typeface="+mn-cs"/>
              </a:rPr>
              <a:t>usercode</a:t>
            </a:r>
            <a:r>
              <a:rPr lang="zh-CN" altLang="en-US" sz="1200" kern="1200" dirty="0">
                <a:solidFill>
                  <a:schemeClr val="tx1"/>
                </a:solidFill>
                <a:effectLst/>
                <a:latin typeface="Times New Roman" pitchFamily="18" charset="0"/>
                <a:ea typeface="宋体" pitchFamily="2" charset="-122"/>
                <a:cs typeface="+mn-cs"/>
              </a:rPr>
              <a:t>与</a:t>
            </a:r>
            <a:r>
              <a:rPr lang="en-US" altLang="zh-CN" dirty="0"/>
              <a:t>@</a:t>
            </a:r>
            <a:r>
              <a:rPr lang="en-US" altLang="zh-CN" dirty="0" err="1"/>
              <a:t>RequestMapping</a:t>
            </a:r>
            <a:r>
              <a:rPr lang="zh-CN" altLang="en-US" dirty="0"/>
              <a:t>的</a:t>
            </a:r>
            <a:r>
              <a:rPr lang="zh-CN" altLang="en-US" sz="1200" kern="1200" dirty="0">
                <a:solidFill>
                  <a:schemeClr val="tx1"/>
                </a:solidFill>
                <a:effectLst/>
                <a:latin typeface="Times New Roman" pitchFamily="18" charset="0"/>
                <a:ea typeface="宋体" pitchFamily="2" charset="-122"/>
                <a:cs typeface="+mn-cs"/>
              </a:rPr>
              <a:t>参数名</a:t>
            </a:r>
            <a:r>
              <a:rPr lang="en-US" altLang="zh-CN" sz="1200" kern="1200" dirty="0">
                <a:solidFill>
                  <a:schemeClr val="tx1"/>
                </a:solidFill>
                <a:effectLst/>
                <a:latin typeface="Times New Roman" pitchFamily="18" charset="0"/>
                <a:ea typeface="宋体" pitchFamily="2" charset="-122"/>
                <a:cs typeface="+mn-cs"/>
              </a:rPr>
              <a:t>username</a:t>
            </a:r>
            <a:r>
              <a:rPr lang="zh-CN" altLang="en-US" sz="1200" kern="1200" dirty="0">
                <a:solidFill>
                  <a:schemeClr val="tx1"/>
                </a:solidFill>
                <a:effectLst/>
                <a:latin typeface="Times New Roman" pitchFamily="18" charset="0"/>
                <a:ea typeface="宋体" pitchFamily="2" charset="-122"/>
                <a:cs typeface="+mn-cs"/>
              </a:rPr>
              <a:t>不一致</a:t>
            </a:r>
            <a:r>
              <a:rPr lang="zh-CN" altLang="zh-CN" sz="1200" kern="1200" dirty="0">
                <a:solidFill>
                  <a:schemeClr val="tx1"/>
                </a:solidFill>
                <a:effectLst/>
                <a:latin typeface="Times New Roman" pitchFamily="18" charset="0"/>
                <a:ea typeface="宋体" pitchFamily="2" charset="-122"/>
                <a:cs typeface="+mn-cs"/>
              </a:rPr>
              <a:t>无法进入到</a:t>
            </a:r>
            <a:r>
              <a:rPr lang="en-US" altLang="zh-CN" sz="1200" kern="1200" dirty="0">
                <a:solidFill>
                  <a:schemeClr val="tx1"/>
                </a:solidFill>
                <a:effectLst/>
                <a:latin typeface="Times New Roman" pitchFamily="18" charset="0"/>
                <a:ea typeface="宋体" pitchFamily="2" charset="-122"/>
                <a:cs typeface="+mn-cs"/>
              </a:rPr>
              <a:t>welcome</a:t>
            </a:r>
            <a:r>
              <a:rPr lang="zh-CN" altLang="zh-CN" sz="1200" kern="1200" dirty="0">
                <a:solidFill>
                  <a:schemeClr val="tx1"/>
                </a:solidFill>
                <a:effectLst/>
                <a:latin typeface="Times New Roman" pitchFamily="18" charset="0"/>
                <a:ea typeface="宋体" pitchFamily="2" charset="-122"/>
                <a:cs typeface="+mn-cs"/>
              </a:rPr>
              <a:t>的处理方法</a:t>
            </a:r>
            <a:r>
              <a:rPr lang="zh-CN" altLang="en-US" sz="1200" kern="1200" dirty="0">
                <a:solidFill>
                  <a:schemeClr val="tx1"/>
                </a:solidFill>
                <a:effectLst/>
                <a:latin typeface="Times New Roman" pitchFamily="18" charset="0"/>
                <a:ea typeface="宋体" pitchFamily="2" charset="-122"/>
                <a:cs typeface="+mn-cs"/>
              </a:rPr>
              <a:t>）</a:t>
            </a:r>
            <a:endParaRPr lang="en-US" altLang="zh-CN" sz="1200" kern="1200" dirty="0">
              <a:solidFill>
                <a:schemeClr val="tx1"/>
              </a:solidFill>
              <a:effectLst/>
              <a:latin typeface="Times New Roman" pitchFamily="18" charset="0"/>
              <a:ea typeface="宋体" pitchFamily="2" charset="-122"/>
              <a:cs typeface="+mn-cs"/>
            </a:endParaRPr>
          </a:p>
          <a:p>
            <a:r>
              <a:rPr lang="en-US" altLang="zh-CN" sz="1200" kern="1200" dirty="0">
                <a:solidFill>
                  <a:schemeClr val="tx1"/>
                </a:solidFill>
                <a:effectLst/>
                <a:latin typeface="Times New Roman" pitchFamily="18" charset="0"/>
                <a:ea typeface="宋体" pitchFamily="2" charset="-122"/>
                <a:cs typeface="+mn-cs"/>
              </a:rPr>
              <a:t>2 </a:t>
            </a:r>
            <a:r>
              <a:rPr lang="zh-CN" altLang="en-US" dirty="0"/>
              <a:t>通过：</a:t>
            </a:r>
            <a:r>
              <a:rPr lang="en-US" altLang="zh-CN" sz="1200" kern="1200" dirty="0">
                <a:solidFill>
                  <a:schemeClr val="tx1"/>
                </a:solidFill>
                <a:effectLst/>
                <a:latin typeface="Times New Roman" pitchFamily="18" charset="0"/>
                <a:ea typeface="宋体" pitchFamily="2" charset="-122"/>
                <a:cs typeface="+mn-cs"/>
              </a:rPr>
              <a:t>http://localhost:8090/SMBMS_C09_03/welcome?username=admin </a:t>
            </a:r>
            <a:r>
              <a:rPr lang="zh-CN" altLang="en-US" sz="1200" kern="1200" dirty="0">
                <a:solidFill>
                  <a:schemeClr val="tx1"/>
                </a:solidFill>
                <a:effectLst/>
                <a:latin typeface="Times New Roman" pitchFamily="18" charset="0"/>
                <a:ea typeface="宋体" pitchFamily="2" charset="-122"/>
                <a:cs typeface="+mn-cs"/>
              </a:rPr>
              <a:t>进行演示</a:t>
            </a:r>
            <a:endParaRPr lang="en-US" altLang="zh-CN" sz="1200" kern="1200" dirty="0">
              <a:solidFill>
                <a:schemeClr val="tx1"/>
              </a:solidFill>
              <a:effectLst/>
              <a:latin typeface="Times New Roman" pitchFamily="18" charset="0"/>
              <a:ea typeface="宋体" pitchFamily="2" charset="-122"/>
              <a:cs typeface="+mn-cs"/>
            </a:endParaRPr>
          </a:p>
          <a:p>
            <a:r>
              <a:rPr lang="zh-CN" altLang="zh-CN" sz="1200" kern="1200" dirty="0">
                <a:solidFill>
                  <a:schemeClr val="tx1"/>
                </a:solidFill>
                <a:effectLst/>
                <a:latin typeface="Times New Roman" pitchFamily="18" charset="0"/>
                <a:ea typeface="宋体" pitchFamily="2" charset="-122"/>
                <a:cs typeface="+mn-cs"/>
              </a:rPr>
              <a:t>修改</a:t>
            </a:r>
            <a:r>
              <a:rPr lang="en-US" altLang="zh-CN" sz="1200" kern="1200" dirty="0">
                <a:solidFill>
                  <a:schemeClr val="tx1"/>
                </a:solidFill>
                <a:effectLst/>
                <a:latin typeface="Times New Roman" pitchFamily="18" charset="0"/>
                <a:ea typeface="宋体" pitchFamily="2" charset="-122"/>
                <a:cs typeface="+mn-cs"/>
              </a:rPr>
              <a:t>welcome</a:t>
            </a:r>
            <a:r>
              <a:rPr lang="zh-CN" altLang="zh-CN" sz="1200" kern="1200" dirty="0">
                <a:solidFill>
                  <a:schemeClr val="tx1"/>
                </a:solidFill>
                <a:effectLst/>
                <a:latin typeface="Times New Roman" pitchFamily="18" charset="0"/>
                <a:ea typeface="宋体" pitchFamily="2" charset="-122"/>
                <a:cs typeface="+mn-cs"/>
              </a:rPr>
              <a:t>方法入参为</a:t>
            </a:r>
            <a:r>
              <a:rPr lang="en-US" altLang="zh-CN" sz="1200" kern="1200" dirty="0">
                <a:solidFill>
                  <a:schemeClr val="tx1"/>
                </a:solidFill>
                <a:effectLst/>
                <a:latin typeface="Times New Roman" pitchFamily="18" charset="0"/>
                <a:ea typeface="宋体" pitchFamily="2" charset="-122"/>
                <a:cs typeface="+mn-cs"/>
              </a:rPr>
              <a:t>String </a:t>
            </a:r>
            <a:r>
              <a:rPr lang="en-US" altLang="zh-CN" sz="1200" kern="1200" dirty="0" err="1">
                <a:solidFill>
                  <a:schemeClr val="tx1"/>
                </a:solidFill>
                <a:effectLst/>
                <a:latin typeface="Times New Roman" pitchFamily="18" charset="0"/>
                <a:ea typeface="宋体" pitchFamily="2" charset="-122"/>
                <a:cs typeface="+mn-cs"/>
              </a:rPr>
              <a:t>usercode</a:t>
            </a:r>
            <a:r>
              <a:rPr lang="zh-CN" altLang="zh-CN" sz="1200" kern="1200" dirty="0">
                <a:solidFill>
                  <a:schemeClr val="tx1"/>
                </a:solidFill>
                <a:effectLst/>
                <a:latin typeface="Times New Roman" pitchFamily="18" charset="0"/>
                <a:ea typeface="宋体" pitchFamily="2" charset="-122"/>
                <a:cs typeface="+mn-cs"/>
              </a:rPr>
              <a:t>，则后台同样取不到相应的参数值， 关键代码如下：</a:t>
            </a:r>
          </a:p>
          <a:p>
            <a:r>
              <a:rPr lang="en-US" altLang="zh-CN" sz="1200" kern="1200" dirty="0">
                <a:solidFill>
                  <a:schemeClr val="tx1"/>
                </a:solidFill>
                <a:effectLst/>
                <a:latin typeface="Times New Roman" pitchFamily="18" charset="0"/>
                <a:ea typeface="宋体" pitchFamily="2" charset="-122"/>
                <a:cs typeface="+mn-cs"/>
              </a:rPr>
              <a:t>@</a:t>
            </a:r>
            <a:r>
              <a:rPr lang="en-US" altLang="zh-CN" sz="1200" kern="1200" dirty="0" err="1">
                <a:solidFill>
                  <a:schemeClr val="tx1"/>
                </a:solidFill>
                <a:effectLst/>
                <a:latin typeface="Times New Roman" pitchFamily="18" charset="0"/>
                <a:ea typeface="宋体" pitchFamily="2" charset="-122"/>
                <a:cs typeface="+mn-cs"/>
              </a:rPr>
              <a:t>RequestMapping</a:t>
            </a:r>
            <a:r>
              <a:rPr lang="en-US" altLang="zh-CN" sz="1200" kern="1200" dirty="0">
                <a:solidFill>
                  <a:schemeClr val="tx1"/>
                </a:solidFill>
                <a:effectLst/>
                <a:latin typeface="Times New Roman" pitchFamily="18" charset="0"/>
                <a:ea typeface="宋体" pitchFamily="2" charset="-122"/>
                <a:cs typeface="+mn-cs"/>
              </a:rPr>
              <a:t>(value="/</a:t>
            </a:r>
            <a:r>
              <a:rPr lang="en-US" altLang="zh-CN" sz="1200" kern="1200" dirty="0" err="1">
                <a:solidFill>
                  <a:schemeClr val="tx1"/>
                </a:solidFill>
                <a:effectLst/>
                <a:latin typeface="Times New Roman" pitchFamily="18" charset="0"/>
                <a:ea typeface="宋体" pitchFamily="2" charset="-122"/>
                <a:cs typeface="+mn-cs"/>
              </a:rPr>
              <a:t>welcome",method</a:t>
            </a:r>
            <a:r>
              <a:rPr lang="en-US" altLang="zh-CN" sz="1200" kern="1200" dirty="0">
                <a:solidFill>
                  <a:schemeClr val="tx1"/>
                </a:solidFill>
                <a:effectLst/>
                <a:latin typeface="Times New Roman" pitchFamily="18" charset="0"/>
                <a:ea typeface="宋体" pitchFamily="2" charset="-122"/>
                <a:cs typeface="+mn-cs"/>
              </a:rPr>
              <a:t>=</a:t>
            </a:r>
            <a:r>
              <a:rPr lang="en-US" altLang="zh-CN" sz="1200" kern="1200" dirty="0" err="1">
                <a:solidFill>
                  <a:schemeClr val="tx1"/>
                </a:solidFill>
                <a:effectLst/>
                <a:latin typeface="Times New Roman" pitchFamily="18" charset="0"/>
                <a:ea typeface="宋体" pitchFamily="2" charset="-122"/>
                <a:cs typeface="+mn-cs"/>
              </a:rPr>
              <a:t>RequestMethod.GET,params</a:t>
            </a:r>
            <a:r>
              <a:rPr lang="en-US" altLang="zh-CN" sz="1200" kern="1200" dirty="0">
                <a:solidFill>
                  <a:schemeClr val="tx1"/>
                </a:solidFill>
                <a:effectLst/>
                <a:latin typeface="Times New Roman" pitchFamily="18" charset="0"/>
                <a:ea typeface="宋体" pitchFamily="2" charset="-122"/>
                <a:cs typeface="+mn-cs"/>
              </a:rPr>
              <a:t>="</a:t>
            </a:r>
            <a:r>
              <a:rPr lang="en-US" altLang="zh-CN" sz="1200" b="1" kern="1200" dirty="0">
                <a:solidFill>
                  <a:schemeClr val="tx1"/>
                </a:solidFill>
                <a:effectLst/>
                <a:latin typeface="Times New Roman" pitchFamily="18" charset="0"/>
                <a:ea typeface="宋体" pitchFamily="2" charset="-122"/>
                <a:cs typeface="+mn-cs"/>
              </a:rPr>
              <a:t>username</a:t>
            </a:r>
            <a:r>
              <a:rPr lang="en-US" altLang="zh-CN" sz="1200" kern="1200" dirty="0">
                <a:solidFill>
                  <a:schemeClr val="tx1"/>
                </a:solidFill>
                <a:effectLst/>
                <a:latin typeface="Times New Roman" pitchFamily="18" charset="0"/>
                <a:ea typeface="宋体" pitchFamily="2" charset="-122"/>
                <a:cs typeface="+mn-cs"/>
              </a:rPr>
              <a:t>")</a:t>
            </a:r>
            <a:endParaRPr lang="zh-CN" altLang="zh-CN" sz="1200" kern="1200" dirty="0">
              <a:solidFill>
                <a:schemeClr val="tx1"/>
              </a:solidFill>
              <a:effectLst/>
              <a:latin typeface="Times New Roman" pitchFamily="18" charset="0"/>
              <a:ea typeface="宋体" pitchFamily="2" charset="-122"/>
              <a:cs typeface="+mn-cs"/>
            </a:endParaRPr>
          </a:p>
          <a:p>
            <a:r>
              <a:rPr lang="en-US" altLang="zh-CN" sz="1200" kern="1200" dirty="0">
                <a:solidFill>
                  <a:schemeClr val="tx1"/>
                </a:solidFill>
                <a:effectLst/>
                <a:latin typeface="Times New Roman" pitchFamily="18" charset="0"/>
                <a:ea typeface="宋体" pitchFamily="2" charset="-122"/>
                <a:cs typeface="+mn-cs"/>
              </a:rPr>
              <a:t>public String welcome(String </a:t>
            </a:r>
            <a:r>
              <a:rPr lang="en-US" altLang="zh-CN" sz="1200" b="1" kern="1200" dirty="0" err="1">
                <a:solidFill>
                  <a:schemeClr val="tx1"/>
                </a:solidFill>
                <a:effectLst/>
                <a:latin typeface="Times New Roman" pitchFamily="18" charset="0"/>
                <a:ea typeface="宋体" pitchFamily="2" charset="-122"/>
                <a:cs typeface="+mn-cs"/>
              </a:rPr>
              <a:t>usercode</a:t>
            </a:r>
            <a:r>
              <a:rPr lang="en-US" altLang="zh-CN" sz="1200" kern="1200" dirty="0">
                <a:solidFill>
                  <a:schemeClr val="tx1"/>
                </a:solidFill>
                <a:effectLst/>
                <a:latin typeface="Times New Roman" pitchFamily="18" charset="0"/>
                <a:ea typeface="宋体" pitchFamily="2" charset="-122"/>
                <a:cs typeface="+mn-cs"/>
              </a:rPr>
              <a:t>){</a:t>
            </a:r>
            <a:endParaRPr lang="zh-CN" altLang="zh-CN" sz="1200" kern="1200" dirty="0">
              <a:solidFill>
                <a:schemeClr val="tx1"/>
              </a:solidFill>
              <a:effectLst/>
              <a:latin typeface="Times New Roman" pitchFamily="18" charset="0"/>
              <a:ea typeface="宋体" pitchFamily="2" charset="-122"/>
              <a:cs typeface="+mn-cs"/>
            </a:endParaRPr>
          </a:p>
          <a:p>
            <a:r>
              <a:rPr lang="en-US" altLang="zh-CN" sz="1200" kern="1200" dirty="0">
                <a:solidFill>
                  <a:schemeClr val="tx1"/>
                </a:solidFill>
                <a:effectLst/>
                <a:latin typeface="Times New Roman" pitchFamily="18" charset="0"/>
                <a:ea typeface="宋体" pitchFamily="2" charset="-122"/>
                <a:cs typeface="+mn-cs"/>
              </a:rPr>
              <a:t>logger.info("welcome, " + </a:t>
            </a:r>
            <a:r>
              <a:rPr lang="en-US" altLang="zh-CN" sz="1200" kern="1200" dirty="0" err="1">
                <a:solidFill>
                  <a:schemeClr val="tx1"/>
                </a:solidFill>
                <a:effectLst/>
                <a:latin typeface="Times New Roman" pitchFamily="18" charset="0"/>
                <a:ea typeface="宋体" pitchFamily="2" charset="-122"/>
                <a:cs typeface="+mn-cs"/>
              </a:rPr>
              <a:t>usercode</a:t>
            </a:r>
            <a:r>
              <a:rPr lang="en-US" altLang="zh-CN" sz="1200" kern="1200" dirty="0">
                <a:solidFill>
                  <a:schemeClr val="tx1"/>
                </a:solidFill>
                <a:effectLst/>
                <a:latin typeface="Times New Roman" pitchFamily="18" charset="0"/>
                <a:ea typeface="宋体" pitchFamily="2" charset="-122"/>
                <a:cs typeface="+mn-cs"/>
              </a:rPr>
              <a:t>);</a:t>
            </a:r>
            <a:endParaRPr lang="zh-CN" altLang="zh-CN" sz="1200" kern="1200" dirty="0">
              <a:solidFill>
                <a:schemeClr val="tx1"/>
              </a:solidFill>
              <a:effectLst/>
              <a:latin typeface="Times New Roman" pitchFamily="18" charset="0"/>
              <a:ea typeface="宋体" pitchFamily="2" charset="-122"/>
              <a:cs typeface="+mn-cs"/>
            </a:endParaRPr>
          </a:p>
          <a:p>
            <a:r>
              <a:rPr lang="en-US" altLang="zh-CN" sz="1200" kern="1200" dirty="0">
                <a:solidFill>
                  <a:schemeClr val="tx1"/>
                </a:solidFill>
                <a:effectLst/>
                <a:latin typeface="Times New Roman" pitchFamily="18" charset="0"/>
                <a:ea typeface="宋体" pitchFamily="2" charset="-122"/>
                <a:cs typeface="+mn-cs"/>
              </a:rPr>
              <a:t>return "index";</a:t>
            </a:r>
            <a:endParaRPr lang="zh-CN" altLang="zh-CN" sz="1200" kern="1200" dirty="0">
              <a:solidFill>
                <a:schemeClr val="tx1"/>
              </a:solidFill>
              <a:effectLst/>
              <a:latin typeface="Times New Roman" pitchFamily="18" charset="0"/>
              <a:ea typeface="宋体" pitchFamily="2" charset="-122"/>
              <a:cs typeface="+mn-cs"/>
            </a:endParaRPr>
          </a:p>
          <a:p>
            <a:r>
              <a:rPr lang="en-US" altLang="zh-CN" sz="1200" kern="1200" dirty="0">
                <a:solidFill>
                  <a:schemeClr val="tx1"/>
                </a:solidFill>
                <a:effectLst/>
                <a:latin typeface="Times New Roman" pitchFamily="18" charset="0"/>
                <a:ea typeface="宋体" pitchFamily="2" charset="-122"/>
                <a:cs typeface="+mn-cs"/>
              </a:rPr>
              <a:t>}	</a:t>
            </a:r>
            <a:endParaRPr lang="zh-CN" altLang="zh-CN" sz="1200" kern="1200" dirty="0">
              <a:solidFill>
                <a:schemeClr val="tx1"/>
              </a:solidFill>
              <a:effectLst/>
              <a:latin typeface="Times New Roman" pitchFamily="18"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pitchFamily="18" charset="0"/>
                <a:ea typeface="宋体" pitchFamily="2" charset="-122"/>
                <a:cs typeface="+mn-cs"/>
              </a:rPr>
              <a:t>页面和控制台均未报错，并且根据请求信息，成功进入到</a:t>
            </a:r>
            <a:r>
              <a:rPr lang="en-US" altLang="zh-CN" sz="1200" kern="1200" dirty="0">
                <a:solidFill>
                  <a:schemeClr val="tx1"/>
                </a:solidFill>
                <a:effectLst/>
                <a:latin typeface="Times New Roman" pitchFamily="18" charset="0"/>
                <a:ea typeface="宋体" pitchFamily="2" charset="-122"/>
                <a:cs typeface="+mn-cs"/>
              </a:rPr>
              <a:t>welcome</a:t>
            </a:r>
            <a:r>
              <a:rPr lang="zh-CN" altLang="zh-CN" sz="1200" kern="1200" dirty="0">
                <a:solidFill>
                  <a:schemeClr val="tx1"/>
                </a:solidFill>
                <a:effectLst/>
                <a:latin typeface="Times New Roman" pitchFamily="18" charset="0"/>
                <a:ea typeface="宋体" pitchFamily="2" charset="-122"/>
                <a:cs typeface="+mn-cs"/>
              </a:rPr>
              <a:t>处理方法中，但是在该方法中却没有得到参数值，控制台输出：</a:t>
            </a:r>
            <a:r>
              <a:rPr lang="en-US" altLang="zh-CN" sz="1200" kern="1200" dirty="0">
                <a:solidFill>
                  <a:schemeClr val="tx1"/>
                </a:solidFill>
                <a:effectLst/>
                <a:latin typeface="Times New Roman" pitchFamily="18" charset="0"/>
                <a:ea typeface="宋体" pitchFamily="2" charset="-122"/>
                <a:cs typeface="+mn-cs"/>
              </a:rPr>
              <a:t>welcome, null</a:t>
            </a:r>
            <a:r>
              <a:rPr lang="zh-CN" altLang="zh-CN" sz="1200" kern="1200" dirty="0">
                <a:solidFill>
                  <a:schemeClr val="tx1"/>
                </a:solidFill>
                <a:effectLst/>
                <a:latin typeface="Times New Roman" pitchFamily="18" charset="0"/>
                <a:ea typeface="宋体" pitchFamily="2" charset="-122"/>
                <a:cs typeface="+mn-cs"/>
              </a:rPr>
              <a:t>，由此我们发现</a:t>
            </a:r>
            <a:r>
              <a:rPr lang="zh-CN" altLang="zh-CN" sz="1200" b="1" kern="1200" dirty="0">
                <a:solidFill>
                  <a:schemeClr val="tx1"/>
                </a:solidFill>
                <a:effectLst/>
                <a:latin typeface="Times New Roman" pitchFamily="18" charset="0"/>
                <a:ea typeface="宋体" pitchFamily="2" charset="-122"/>
                <a:cs typeface="+mn-cs"/>
              </a:rPr>
              <a:t>若选择方法参数直接入参的话，方法入参名必须与请求中参数名保持一致。</a:t>
            </a:r>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微软雅黑" pitchFamily="34" charset="-122"/>
                <a:ea typeface="微软雅黑" pitchFamily="34" charset="-122"/>
              </a:rPr>
              <a:t>注意：</a:t>
            </a:r>
            <a:r>
              <a:rPr lang="fr-FR" altLang="zh-CN" dirty="0"/>
              <a:t> </a:t>
            </a:r>
            <a:r>
              <a:rPr lang="fr-FR" altLang="zh-CN" b="1" dirty="0">
                <a:latin typeface="微软雅黑" pitchFamily="34" charset="-122"/>
                <a:ea typeface="微软雅黑" pitchFamily="34" charset="-122"/>
              </a:rPr>
              <a:t>@RequestMapping</a:t>
            </a:r>
            <a:r>
              <a:rPr lang="zh-CN" altLang="zh-CN" b="1" dirty="0">
                <a:latin typeface="微软雅黑" pitchFamily="34" charset="-122"/>
                <a:ea typeface="微软雅黑" pitchFamily="34" charset="-122"/>
              </a:rPr>
              <a:t>映射的请求信息必须保证全局唯一</a:t>
            </a:r>
            <a:r>
              <a:rPr lang="zh-CN" altLang="en-US" b="1" dirty="0">
                <a:latin typeface="微软雅黑" pitchFamily="34" charset="-122"/>
                <a:ea typeface="微软雅黑" pitchFamily="34" charset="-122"/>
              </a:rPr>
              <a:t>（根据映射规则分析）</a:t>
            </a:r>
            <a:endParaRPr lang="en-US" altLang="zh-CN" b="1"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B25D8708-2DD6-4F14-B346-8679C2C8F10A}" type="slidenum">
              <a:rPr lang="zh-CN" altLang="en-US" smtClean="0"/>
              <a:pPr>
                <a:defRPr/>
              </a:pPr>
              <a:t>18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charset="-122"/>
              </a:rPr>
              <a:t>抛出问题：</a:t>
            </a:r>
            <a:r>
              <a:rPr lang="zh-CN" altLang="en-US" dirty="0"/>
              <a:t>如何将模型数据传递给视图？即：</a:t>
            </a:r>
            <a:r>
              <a:rPr lang="zh-CN" altLang="en-US" dirty="0">
                <a:ea typeface="宋体" charset="-122"/>
              </a:rPr>
              <a:t>参数传递（</a:t>
            </a:r>
            <a:r>
              <a:rPr lang="fr-FR" altLang="zh-CN" dirty="0"/>
              <a:t>Controller to View</a:t>
            </a:r>
            <a:r>
              <a:rPr lang="zh-CN" altLang="en-US" dirty="0">
                <a:ea typeface="宋体" charset="-122"/>
              </a:rPr>
              <a:t>）</a:t>
            </a:r>
            <a:endParaRPr lang="en-US" altLang="zh-CN" dirty="0">
              <a:ea typeface="宋体"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FR" altLang="zh-CN" sz="1200" kern="1200" dirty="0">
                <a:solidFill>
                  <a:schemeClr val="tx1"/>
                </a:solidFill>
                <a:effectLst/>
                <a:latin typeface="Times New Roman" pitchFamily="18" charset="0"/>
                <a:ea typeface="宋体" pitchFamily="2" charset="-122"/>
                <a:cs typeface="+mn-cs"/>
              </a:rPr>
              <a:t>Spring MVC</a:t>
            </a:r>
            <a:r>
              <a:rPr lang="zh-CN" altLang="zh-CN" sz="1200" kern="1200" dirty="0">
                <a:solidFill>
                  <a:schemeClr val="tx1"/>
                </a:solidFill>
                <a:effectLst/>
                <a:latin typeface="Times New Roman" pitchFamily="18" charset="0"/>
                <a:ea typeface="宋体" pitchFamily="2" charset="-122"/>
                <a:cs typeface="+mn-cs"/>
              </a:rPr>
              <a:t>提供了多种方式输出模型数据</a:t>
            </a:r>
            <a:r>
              <a:rPr lang="zh-CN" altLang="en-US" sz="1200" kern="1200" dirty="0">
                <a:solidFill>
                  <a:schemeClr val="tx1"/>
                </a:solidFill>
                <a:effectLst/>
                <a:latin typeface="Times New Roman" pitchFamily="18" charset="0"/>
                <a:ea typeface="宋体" pitchFamily="2" charset="-122"/>
                <a:cs typeface="+mn-cs"/>
              </a:rPr>
              <a:t>，第一种方式：</a:t>
            </a:r>
            <a:r>
              <a:rPr lang="fr-FR" altLang="zh-CN" dirty="0"/>
              <a:t>ModelAndView:</a:t>
            </a:r>
            <a:r>
              <a:rPr lang="zh-CN" altLang="zh-CN" sz="1200" kern="1200" dirty="0">
                <a:solidFill>
                  <a:schemeClr val="tx1"/>
                </a:solidFill>
                <a:effectLst/>
                <a:latin typeface="Times New Roman" pitchFamily="18" charset="0"/>
                <a:ea typeface="宋体" pitchFamily="2" charset="-122"/>
                <a:cs typeface="+mn-cs"/>
              </a:rPr>
              <a:t>控制器处理方法的返回值若为</a:t>
            </a:r>
            <a:r>
              <a:rPr lang="fr-FR" altLang="zh-CN" sz="1200" kern="1200" dirty="0">
                <a:solidFill>
                  <a:schemeClr val="tx1"/>
                </a:solidFill>
                <a:effectLst/>
                <a:latin typeface="Times New Roman" pitchFamily="18" charset="0"/>
                <a:ea typeface="宋体" pitchFamily="2" charset="-122"/>
                <a:cs typeface="+mn-cs"/>
              </a:rPr>
              <a:t>ModelAndView</a:t>
            </a:r>
            <a:r>
              <a:rPr lang="zh-CN" altLang="zh-CN" sz="1200" kern="1200" dirty="0">
                <a:solidFill>
                  <a:schemeClr val="tx1"/>
                </a:solidFill>
                <a:effectLst/>
                <a:latin typeface="Times New Roman" pitchFamily="18" charset="0"/>
                <a:ea typeface="宋体" pitchFamily="2" charset="-122"/>
                <a:cs typeface="+mn-cs"/>
              </a:rPr>
              <a:t>，则既包含视图信息，又包含模型数据信息。</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常用方法介绍。</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通过示例演示，最后</a:t>
            </a:r>
            <a:r>
              <a:rPr lang="zh-CN" altLang="zh-CN" sz="1200" kern="1200" dirty="0">
                <a:solidFill>
                  <a:schemeClr val="tx1"/>
                </a:solidFill>
                <a:effectLst/>
                <a:latin typeface="Times New Roman" pitchFamily="18" charset="0"/>
                <a:ea typeface="宋体" pitchFamily="2" charset="-122"/>
                <a:cs typeface="+mn-cs"/>
              </a:rPr>
              <a:t>通过</a:t>
            </a:r>
            <a:r>
              <a:rPr lang="en-US" altLang="zh-CN" sz="1200" kern="1200" dirty="0">
                <a:solidFill>
                  <a:schemeClr val="tx1"/>
                </a:solidFill>
                <a:effectLst/>
                <a:latin typeface="Times New Roman" pitchFamily="18" charset="0"/>
                <a:ea typeface="宋体" pitchFamily="2" charset="-122"/>
                <a:cs typeface="+mn-cs"/>
              </a:rPr>
              <a:t>EL</a:t>
            </a:r>
            <a:r>
              <a:rPr lang="zh-CN" altLang="zh-CN" sz="1200" kern="1200" dirty="0">
                <a:solidFill>
                  <a:schemeClr val="tx1"/>
                </a:solidFill>
                <a:effectLst/>
                <a:latin typeface="Times New Roman" pitchFamily="18" charset="0"/>
                <a:ea typeface="宋体" pitchFamily="2" charset="-122"/>
                <a:cs typeface="+mn-cs"/>
              </a:rPr>
              <a:t>表达式展现从</a:t>
            </a:r>
            <a:r>
              <a:rPr lang="en-US" altLang="zh-CN" sz="1200" kern="1200" dirty="0">
                <a:solidFill>
                  <a:schemeClr val="tx1"/>
                </a:solidFill>
                <a:effectLst/>
                <a:latin typeface="Times New Roman" pitchFamily="18" charset="0"/>
                <a:ea typeface="宋体" pitchFamily="2" charset="-122"/>
                <a:cs typeface="+mn-cs"/>
              </a:rPr>
              <a:t>Controller</a:t>
            </a:r>
            <a:r>
              <a:rPr lang="zh-CN" altLang="zh-CN" sz="1200" kern="1200" dirty="0">
                <a:solidFill>
                  <a:schemeClr val="tx1"/>
                </a:solidFill>
                <a:effectLst/>
                <a:latin typeface="Times New Roman" pitchFamily="18" charset="0"/>
                <a:ea typeface="宋体" pitchFamily="2" charset="-122"/>
                <a:cs typeface="+mn-cs"/>
              </a:rPr>
              <a:t>返回的</a:t>
            </a:r>
            <a:r>
              <a:rPr lang="en-US" altLang="zh-CN" sz="1200" kern="1200" dirty="0" err="1">
                <a:solidFill>
                  <a:schemeClr val="tx1"/>
                </a:solidFill>
                <a:effectLst/>
                <a:latin typeface="Times New Roman" pitchFamily="18" charset="0"/>
                <a:ea typeface="宋体" pitchFamily="2" charset="-122"/>
                <a:cs typeface="+mn-cs"/>
              </a:rPr>
              <a:t>ModelAndView</a:t>
            </a:r>
            <a:r>
              <a:rPr lang="zh-CN" altLang="zh-CN" sz="1200" kern="1200" dirty="0">
                <a:solidFill>
                  <a:schemeClr val="tx1"/>
                </a:solidFill>
                <a:effectLst/>
                <a:latin typeface="Times New Roman" pitchFamily="18" charset="0"/>
                <a:ea typeface="宋体" pitchFamily="2" charset="-122"/>
                <a:cs typeface="+mn-cs"/>
              </a:rPr>
              <a:t>对象中接收参数</a:t>
            </a:r>
            <a:r>
              <a:rPr lang="en-US" altLang="zh-CN" sz="1200" kern="1200" dirty="0">
                <a:solidFill>
                  <a:schemeClr val="tx1"/>
                </a:solidFill>
                <a:effectLst/>
                <a:latin typeface="Times New Roman" pitchFamily="18" charset="0"/>
                <a:ea typeface="宋体" pitchFamily="2" charset="-122"/>
                <a:cs typeface="+mn-cs"/>
              </a:rPr>
              <a:t>username</a:t>
            </a:r>
            <a:r>
              <a:rPr lang="zh-CN" altLang="zh-CN" sz="1200" kern="1200" dirty="0">
                <a:solidFill>
                  <a:schemeClr val="tx1"/>
                </a:solidFill>
                <a:effectLst/>
                <a:latin typeface="Times New Roman" pitchFamily="18" charset="0"/>
                <a:ea typeface="宋体" pitchFamily="2" charset="-122"/>
                <a:cs typeface="+mn-cs"/>
              </a:rPr>
              <a:t>的值。</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5D8708-2DD6-4F14-B346-8679C2C8F10A}" type="slidenum">
              <a:rPr lang="zh-CN" altLang="en-US" smtClean="0"/>
              <a:pPr>
                <a:defRPr/>
              </a:pPr>
              <a:t>25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第二种方式：</a:t>
            </a:r>
            <a:r>
              <a:rPr lang="fr-FR" altLang="zh-CN" dirty="0"/>
              <a:t>Model</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pitchFamily="18" charset="0"/>
                <a:ea typeface="宋体" pitchFamily="2" charset="-122"/>
                <a:cs typeface="+mn-cs"/>
              </a:rPr>
              <a:t>控制器处理方法的返回值</a:t>
            </a:r>
            <a:r>
              <a:rPr lang="zh-CN" altLang="en-US" sz="1200" kern="1200" dirty="0">
                <a:solidFill>
                  <a:schemeClr val="tx1"/>
                </a:solidFill>
                <a:effectLst/>
                <a:latin typeface="Times New Roman" pitchFamily="18" charset="0"/>
                <a:ea typeface="宋体" pitchFamily="2" charset="-122"/>
                <a:cs typeface="+mn-cs"/>
              </a:rPr>
              <a:t>为</a:t>
            </a:r>
            <a:r>
              <a:rPr lang="en-US" altLang="zh-CN" sz="1200" kern="1200" dirty="0">
                <a:solidFill>
                  <a:schemeClr val="tx1"/>
                </a:solidFill>
                <a:effectLst/>
                <a:latin typeface="Times New Roman" pitchFamily="18" charset="0"/>
                <a:ea typeface="宋体" pitchFamily="2" charset="-122"/>
                <a:cs typeface="+mn-cs"/>
              </a:rPr>
              <a:t>String</a:t>
            </a:r>
            <a:r>
              <a:rPr lang="zh-CN" altLang="en-US" sz="1200" kern="1200" dirty="0">
                <a:solidFill>
                  <a:schemeClr val="tx1"/>
                </a:solidFill>
                <a:effectLst/>
                <a:latin typeface="Times New Roman" pitchFamily="18" charset="0"/>
                <a:ea typeface="宋体" pitchFamily="2" charset="-122"/>
                <a:cs typeface="+mn-cs"/>
              </a:rPr>
              <a:t>（逻辑视图名）</a:t>
            </a:r>
            <a:r>
              <a:rPr lang="zh-CN" altLang="zh-CN" sz="1200" kern="1200" dirty="0">
                <a:solidFill>
                  <a:schemeClr val="tx1"/>
                </a:solidFill>
                <a:effectLst/>
                <a:latin typeface="Times New Roman" pitchFamily="18" charset="0"/>
                <a:ea typeface="宋体" pitchFamily="2" charset="-122"/>
                <a:cs typeface="+mn-cs"/>
              </a:rPr>
              <a:t>，模型数据信息</a:t>
            </a:r>
            <a:r>
              <a:rPr lang="zh-CN" altLang="en-US" sz="1200" kern="1200" dirty="0">
                <a:solidFill>
                  <a:schemeClr val="tx1"/>
                </a:solidFill>
                <a:effectLst/>
                <a:latin typeface="Times New Roman" pitchFamily="18" charset="0"/>
                <a:ea typeface="宋体" pitchFamily="2" charset="-122"/>
                <a:cs typeface="+mn-cs"/>
              </a:rPr>
              <a:t>放入到</a:t>
            </a:r>
            <a:r>
              <a:rPr lang="en-US" altLang="zh-CN" sz="1200" kern="1200" dirty="0">
                <a:solidFill>
                  <a:schemeClr val="tx1"/>
                </a:solidFill>
                <a:effectLst/>
                <a:latin typeface="Times New Roman" pitchFamily="18" charset="0"/>
                <a:ea typeface="宋体" pitchFamily="2" charset="-122"/>
                <a:cs typeface="+mn-cs"/>
              </a:rPr>
              <a:t>Model</a:t>
            </a:r>
            <a:r>
              <a:rPr lang="zh-CN" altLang="en-US" sz="1200" kern="1200" dirty="0">
                <a:solidFill>
                  <a:schemeClr val="tx1"/>
                </a:solidFill>
                <a:effectLst/>
                <a:latin typeface="Times New Roman" pitchFamily="18" charset="0"/>
                <a:ea typeface="宋体" pitchFamily="2" charset="-122"/>
                <a:cs typeface="+mn-cs"/>
              </a:rPr>
              <a:t>中即可</a:t>
            </a:r>
            <a:r>
              <a:rPr lang="zh-CN" altLang="zh-CN" sz="1200" kern="1200" dirty="0">
                <a:solidFill>
                  <a:schemeClr val="tx1"/>
                </a:solidFill>
                <a:effectLst/>
                <a:latin typeface="Times New Roman" pitchFamily="18" charset="0"/>
                <a:ea typeface="宋体" pitchFamily="2" charset="-122"/>
                <a:cs typeface="+mn-cs"/>
              </a:rPr>
              <a:t>。</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Times New Roman" pitchFamily="18" charset="0"/>
                <a:ea typeface="宋体" pitchFamily="2" charset="-122"/>
                <a:cs typeface="+mn-cs"/>
              </a:rPr>
              <a:t>Model</a:t>
            </a:r>
            <a:r>
              <a:rPr lang="zh-CN" altLang="en-US" sz="1200" kern="1200" dirty="0">
                <a:solidFill>
                  <a:schemeClr val="tx1"/>
                </a:solidFill>
                <a:effectLst/>
                <a:latin typeface="Times New Roman" pitchFamily="18" charset="0"/>
                <a:ea typeface="宋体" pitchFamily="2" charset="-122"/>
                <a:cs typeface="+mn-cs"/>
              </a:rPr>
              <a:t>的数据结构，常用方法介绍。注意</a:t>
            </a:r>
            <a:r>
              <a:rPr lang="en-US" altLang="zh-CN" sz="1200" kern="1200" dirty="0">
                <a:solidFill>
                  <a:schemeClr val="tx1"/>
                </a:solidFill>
                <a:effectLst/>
                <a:latin typeface="Times New Roman" pitchFamily="18" charset="0"/>
                <a:ea typeface="宋体" pitchFamily="2" charset="-122"/>
                <a:cs typeface="+mn-cs"/>
              </a:rPr>
              <a:t>key</a:t>
            </a:r>
            <a:r>
              <a:rPr lang="zh-CN" altLang="en-US" sz="1200" kern="1200" dirty="0">
                <a:solidFill>
                  <a:schemeClr val="tx1"/>
                </a:solidFill>
                <a:effectLst/>
                <a:latin typeface="Times New Roman" pitchFamily="18" charset="0"/>
                <a:ea typeface="宋体" pitchFamily="2" charset="-122"/>
                <a:cs typeface="+mn-cs"/>
              </a:rPr>
              <a:t>值非必需指定（会在演示示例中演示）。</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dirty="0"/>
              <a:t>处理方法的入参为</a:t>
            </a:r>
            <a:r>
              <a:rPr lang="en-US" altLang="zh-CN" dirty="0"/>
              <a:t>Model</a:t>
            </a:r>
            <a:r>
              <a:rPr lang="zh-CN" altLang="zh-CN" dirty="0"/>
              <a:t>类型</a:t>
            </a:r>
            <a:r>
              <a:rPr lang="zh-CN" altLang="en-US" dirty="0"/>
              <a:t>即可</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通过示例演示，最后</a:t>
            </a:r>
            <a:r>
              <a:rPr lang="zh-CN" altLang="zh-CN" sz="1200" kern="1200" dirty="0">
                <a:solidFill>
                  <a:schemeClr val="tx1"/>
                </a:solidFill>
                <a:effectLst/>
                <a:latin typeface="Times New Roman" pitchFamily="18" charset="0"/>
                <a:ea typeface="宋体" pitchFamily="2" charset="-122"/>
                <a:cs typeface="+mn-cs"/>
              </a:rPr>
              <a:t>通过</a:t>
            </a:r>
            <a:r>
              <a:rPr lang="en-US" altLang="zh-CN" sz="1200" kern="1200" dirty="0">
                <a:solidFill>
                  <a:schemeClr val="tx1"/>
                </a:solidFill>
                <a:effectLst/>
                <a:latin typeface="Times New Roman" pitchFamily="18" charset="0"/>
                <a:ea typeface="宋体" pitchFamily="2" charset="-122"/>
                <a:cs typeface="+mn-cs"/>
              </a:rPr>
              <a:t>EL</a:t>
            </a:r>
            <a:r>
              <a:rPr lang="zh-CN" altLang="zh-CN" sz="1200" kern="1200" dirty="0">
                <a:solidFill>
                  <a:schemeClr val="tx1"/>
                </a:solidFill>
                <a:effectLst/>
                <a:latin typeface="Times New Roman" pitchFamily="18" charset="0"/>
                <a:ea typeface="宋体" pitchFamily="2" charset="-122"/>
                <a:cs typeface="+mn-cs"/>
              </a:rPr>
              <a:t>表达式展现从</a:t>
            </a:r>
            <a:r>
              <a:rPr lang="en-US" altLang="zh-CN" sz="1200" kern="1200" dirty="0">
                <a:solidFill>
                  <a:schemeClr val="tx1"/>
                </a:solidFill>
                <a:effectLst/>
                <a:latin typeface="Times New Roman" pitchFamily="18" charset="0"/>
                <a:ea typeface="宋体" pitchFamily="2" charset="-122"/>
                <a:cs typeface="+mn-cs"/>
              </a:rPr>
              <a:t>Controller</a:t>
            </a:r>
            <a:r>
              <a:rPr lang="zh-CN" altLang="zh-CN" sz="1200" kern="1200" dirty="0">
                <a:solidFill>
                  <a:schemeClr val="tx1"/>
                </a:solidFill>
                <a:effectLst/>
                <a:latin typeface="Times New Roman" pitchFamily="18" charset="0"/>
                <a:ea typeface="宋体" pitchFamily="2" charset="-122"/>
                <a:cs typeface="+mn-cs"/>
              </a:rPr>
              <a:t>返回的</a:t>
            </a:r>
            <a:r>
              <a:rPr lang="en-US" altLang="zh-CN" sz="1200" kern="1200" dirty="0">
                <a:solidFill>
                  <a:schemeClr val="tx1"/>
                </a:solidFill>
                <a:effectLst/>
                <a:latin typeface="Times New Roman" pitchFamily="18" charset="0"/>
                <a:ea typeface="宋体" pitchFamily="2" charset="-122"/>
                <a:cs typeface="+mn-cs"/>
              </a:rPr>
              <a:t>Model</a:t>
            </a:r>
            <a:r>
              <a:rPr lang="zh-CN" altLang="en-US" sz="1200" kern="1200" dirty="0">
                <a:solidFill>
                  <a:schemeClr val="tx1"/>
                </a:solidFill>
                <a:effectLst/>
                <a:latin typeface="Times New Roman" pitchFamily="18" charset="0"/>
                <a:ea typeface="宋体" pitchFamily="2" charset="-122"/>
                <a:cs typeface="+mn-cs"/>
              </a:rPr>
              <a:t>中的数据</a:t>
            </a:r>
            <a:r>
              <a:rPr lang="zh-CN" altLang="zh-CN" sz="1200" kern="1200" dirty="0">
                <a:solidFill>
                  <a:schemeClr val="tx1"/>
                </a:solidFill>
                <a:effectLst/>
                <a:latin typeface="Times New Roman" pitchFamily="18" charset="0"/>
                <a:ea typeface="宋体" pitchFamily="2" charset="-122"/>
                <a:cs typeface="+mn-cs"/>
              </a:rPr>
              <a:t>。</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pitchFamily="18" charset="0"/>
                <a:ea typeface="宋体" pitchFamily="2" charset="-122"/>
                <a:cs typeface="+mn-cs"/>
              </a:rPr>
              <a:t>若希望将入参的数据对象放入到数据模型中去，</a:t>
            </a:r>
            <a:r>
              <a:rPr lang="zh-CN" altLang="en-US" sz="1200" kern="1200" dirty="0">
                <a:solidFill>
                  <a:schemeClr val="tx1"/>
                </a:solidFill>
                <a:effectLst/>
                <a:latin typeface="Times New Roman" pitchFamily="18" charset="0"/>
                <a:ea typeface="宋体" pitchFamily="2" charset="-122"/>
                <a:cs typeface="+mn-cs"/>
              </a:rPr>
              <a:t>还有一种方式：</a:t>
            </a:r>
            <a:r>
              <a:rPr lang="fr-FR" altLang="zh-CN" dirty="0"/>
              <a:t>@ModelAttribute</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在</a:t>
            </a:r>
            <a:r>
              <a:rPr lang="zh-CN" altLang="zh-CN" sz="1200" kern="1200" dirty="0">
                <a:solidFill>
                  <a:schemeClr val="tx1"/>
                </a:solidFill>
                <a:effectLst/>
                <a:latin typeface="Times New Roman" pitchFamily="18" charset="0"/>
                <a:ea typeface="宋体" pitchFamily="2" charset="-122"/>
                <a:cs typeface="+mn-cs"/>
              </a:rPr>
              <a:t>相应入参前使用</a:t>
            </a:r>
            <a:r>
              <a:rPr lang="fr-FR" altLang="zh-CN" sz="1200" kern="1200" dirty="0">
                <a:solidFill>
                  <a:schemeClr val="tx1"/>
                </a:solidFill>
                <a:effectLst/>
                <a:latin typeface="Times New Roman" pitchFamily="18" charset="0"/>
                <a:ea typeface="宋体" pitchFamily="2" charset="-122"/>
                <a:cs typeface="+mn-cs"/>
              </a:rPr>
              <a:t>@ModelAttribute</a:t>
            </a:r>
            <a:r>
              <a:rPr lang="zh-CN" altLang="zh-CN" sz="1200" kern="1200" dirty="0">
                <a:solidFill>
                  <a:schemeClr val="tx1"/>
                </a:solidFill>
                <a:effectLst/>
                <a:latin typeface="Times New Roman" pitchFamily="18" charset="0"/>
                <a:ea typeface="宋体" pitchFamily="2" charset="-122"/>
                <a:cs typeface="+mn-cs"/>
              </a:rPr>
              <a:t>注解。后续章节再进行详细讲解，此处仅作了解。</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FR"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5D8708-2DD6-4F14-B346-8679C2C8F10A}" type="slidenum">
              <a:rPr lang="zh-CN" altLang="en-US" smtClean="0"/>
              <a:pPr>
                <a:defRPr/>
              </a:pPr>
              <a:t>26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r>
              <a:rPr lang="zh-CN" altLang="en-US" dirty="0">
                <a:ea typeface="宋体" charset="-122"/>
              </a:rPr>
              <a:t>通过思考引出参数传递（</a:t>
            </a:r>
            <a:r>
              <a:rPr lang="en-US" altLang="zh-CN" dirty="0">
                <a:ea typeface="宋体" charset="-122"/>
              </a:rPr>
              <a:t>Controller</a:t>
            </a:r>
            <a:r>
              <a:rPr lang="zh-CN" altLang="en-US" dirty="0">
                <a:ea typeface="宋体" charset="-122"/>
              </a:rPr>
              <a:t> </a:t>
            </a:r>
            <a:r>
              <a:rPr lang="en-US" altLang="zh-CN" dirty="0">
                <a:ea typeface="宋体" charset="-122"/>
              </a:rPr>
              <a:t>to View</a:t>
            </a:r>
            <a:r>
              <a:rPr lang="zh-CN" altLang="en-US" dirty="0">
                <a:ea typeface="宋体" charset="-122"/>
              </a:rPr>
              <a:t>）的第三种方式：</a:t>
            </a:r>
            <a:r>
              <a:rPr lang="en-US" altLang="zh-CN" dirty="0">
                <a:ea typeface="宋体" charset="-122"/>
              </a:rPr>
              <a:t>Map</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pitchFamily="18" charset="0"/>
                <a:ea typeface="宋体" pitchFamily="2" charset="-122"/>
                <a:cs typeface="+mn-cs"/>
              </a:rPr>
              <a:t>对于前面关于</a:t>
            </a:r>
            <a:r>
              <a:rPr lang="fr-FR" altLang="zh-CN" sz="1200" kern="1200" dirty="0">
                <a:solidFill>
                  <a:schemeClr val="tx1"/>
                </a:solidFill>
                <a:effectLst/>
                <a:latin typeface="Times New Roman" pitchFamily="18" charset="0"/>
                <a:ea typeface="宋体" pitchFamily="2" charset="-122"/>
                <a:cs typeface="+mn-cs"/>
              </a:rPr>
              <a:t>Model</a:t>
            </a:r>
            <a:r>
              <a:rPr lang="zh-CN" altLang="zh-CN" sz="1200" kern="1200" dirty="0">
                <a:solidFill>
                  <a:schemeClr val="tx1"/>
                </a:solidFill>
                <a:effectLst/>
                <a:latin typeface="Times New Roman" pitchFamily="18" charset="0"/>
                <a:ea typeface="宋体" pitchFamily="2" charset="-122"/>
                <a:cs typeface="+mn-cs"/>
              </a:rPr>
              <a:t>和</a:t>
            </a:r>
            <a:r>
              <a:rPr lang="fr-FR" altLang="zh-CN" sz="1200" kern="1200" dirty="0">
                <a:solidFill>
                  <a:schemeClr val="tx1"/>
                </a:solidFill>
                <a:effectLst/>
                <a:latin typeface="Times New Roman" pitchFamily="18" charset="0"/>
                <a:ea typeface="宋体" pitchFamily="2" charset="-122"/>
                <a:cs typeface="+mn-cs"/>
              </a:rPr>
              <a:t>ModelAndView</a:t>
            </a:r>
            <a:r>
              <a:rPr lang="zh-CN" altLang="zh-CN" sz="1200" kern="1200" dirty="0">
                <a:solidFill>
                  <a:schemeClr val="tx1"/>
                </a:solidFill>
                <a:effectLst/>
                <a:latin typeface="Times New Roman" pitchFamily="18" charset="0"/>
                <a:ea typeface="宋体" pitchFamily="2" charset="-122"/>
                <a:cs typeface="+mn-cs"/>
              </a:rPr>
              <a:t>对象的学习，我们不难发现，</a:t>
            </a:r>
            <a:r>
              <a:rPr lang="fr-FR" altLang="zh-CN" sz="1200" kern="1200" dirty="0">
                <a:solidFill>
                  <a:schemeClr val="tx1"/>
                </a:solidFill>
                <a:effectLst/>
                <a:latin typeface="Times New Roman" pitchFamily="18" charset="0"/>
                <a:ea typeface="宋体" pitchFamily="2" charset="-122"/>
                <a:cs typeface="+mn-cs"/>
              </a:rPr>
              <a:t>Spring MVC</a:t>
            </a:r>
            <a:r>
              <a:rPr lang="zh-CN" altLang="zh-CN" sz="1200" kern="1200" dirty="0">
                <a:solidFill>
                  <a:schemeClr val="tx1"/>
                </a:solidFill>
                <a:effectLst/>
                <a:latin typeface="Times New Roman" pitchFamily="18" charset="0"/>
                <a:ea typeface="宋体" pitchFamily="2" charset="-122"/>
                <a:cs typeface="+mn-cs"/>
              </a:rPr>
              <a:t>的</a:t>
            </a:r>
            <a:r>
              <a:rPr lang="fr-FR" altLang="zh-CN" sz="1200" kern="1200" dirty="0">
                <a:solidFill>
                  <a:schemeClr val="tx1"/>
                </a:solidFill>
                <a:effectLst/>
                <a:latin typeface="Times New Roman" pitchFamily="18" charset="0"/>
                <a:ea typeface="宋体" pitchFamily="2" charset="-122"/>
                <a:cs typeface="+mn-cs"/>
              </a:rPr>
              <a:t>Model</a:t>
            </a:r>
            <a:r>
              <a:rPr lang="zh-CN" altLang="zh-CN" sz="1200" kern="1200" dirty="0">
                <a:solidFill>
                  <a:schemeClr val="tx1"/>
                </a:solidFill>
                <a:effectLst/>
                <a:latin typeface="Times New Roman" pitchFamily="18" charset="0"/>
                <a:ea typeface="宋体" pitchFamily="2" charset="-122"/>
                <a:cs typeface="+mn-cs"/>
              </a:rPr>
              <a:t>其实就是一个</a:t>
            </a:r>
            <a:r>
              <a:rPr lang="fr-FR" altLang="zh-CN" sz="1200" kern="1200" dirty="0">
                <a:solidFill>
                  <a:schemeClr val="tx1"/>
                </a:solidFill>
                <a:effectLst/>
                <a:latin typeface="Times New Roman" pitchFamily="18" charset="0"/>
                <a:ea typeface="宋体" pitchFamily="2" charset="-122"/>
                <a:cs typeface="+mn-cs"/>
              </a:rPr>
              <a:t>Map</a:t>
            </a:r>
            <a:r>
              <a:rPr lang="zh-CN" altLang="zh-CN" sz="1200" kern="1200" dirty="0">
                <a:solidFill>
                  <a:schemeClr val="tx1"/>
                </a:solidFill>
                <a:effectLst/>
                <a:latin typeface="Times New Roman" pitchFamily="18" charset="0"/>
                <a:ea typeface="宋体" pitchFamily="2" charset="-122"/>
                <a:cs typeface="+mn-cs"/>
              </a:rPr>
              <a:t>的数据结构，故我们使用</a:t>
            </a:r>
            <a:r>
              <a:rPr lang="fr-FR" altLang="zh-CN" sz="1200" kern="1200" dirty="0">
                <a:solidFill>
                  <a:schemeClr val="tx1"/>
                </a:solidFill>
                <a:effectLst/>
                <a:latin typeface="Times New Roman" pitchFamily="18" charset="0"/>
                <a:ea typeface="宋体" pitchFamily="2" charset="-122"/>
                <a:cs typeface="+mn-cs"/>
              </a:rPr>
              <a:t>Map</a:t>
            </a:r>
            <a:r>
              <a:rPr lang="zh-CN" altLang="zh-CN" sz="1200" kern="1200" dirty="0">
                <a:solidFill>
                  <a:schemeClr val="tx1"/>
                </a:solidFill>
                <a:effectLst/>
                <a:latin typeface="Times New Roman" pitchFamily="18" charset="0"/>
                <a:ea typeface="宋体" pitchFamily="2" charset="-122"/>
                <a:cs typeface="+mn-cs"/>
              </a:rPr>
              <a:t>作为处理方法入参，也是可行的。</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通过示例演示，最后</a:t>
            </a:r>
            <a:r>
              <a:rPr lang="zh-CN" altLang="zh-CN" sz="1200" kern="1200" dirty="0">
                <a:solidFill>
                  <a:schemeClr val="tx1"/>
                </a:solidFill>
                <a:effectLst/>
                <a:latin typeface="Times New Roman" pitchFamily="18" charset="0"/>
                <a:ea typeface="宋体" pitchFamily="2" charset="-122"/>
                <a:cs typeface="+mn-cs"/>
              </a:rPr>
              <a:t>通过</a:t>
            </a:r>
            <a:r>
              <a:rPr lang="en-US" altLang="zh-CN" sz="1200" kern="1200" dirty="0">
                <a:solidFill>
                  <a:schemeClr val="tx1"/>
                </a:solidFill>
                <a:effectLst/>
                <a:latin typeface="Times New Roman" pitchFamily="18" charset="0"/>
                <a:ea typeface="宋体" pitchFamily="2" charset="-122"/>
                <a:cs typeface="+mn-cs"/>
              </a:rPr>
              <a:t>EL</a:t>
            </a:r>
            <a:r>
              <a:rPr lang="zh-CN" altLang="zh-CN" sz="1200" kern="1200" dirty="0">
                <a:solidFill>
                  <a:schemeClr val="tx1"/>
                </a:solidFill>
                <a:effectLst/>
                <a:latin typeface="Times New Roman" pitchFamily="18" charset="0"/>
                <a:ea typeface="宋体" pitchFamily="2" charset="-122"/>
                <a:cs typeface="+mn-cs"/>
              </a:rPr>
              <a:t>表达式展现从</a:t>
            </a:r>
            <a:r>
              <a:rPr lang="en-US" altLang="zh-CN" sz="1200" kern="1200" dirty="0">
                <a:solidFill>
                  <a:schemeClr val="tx1"/>
                </a:solidFill>
                <a:effectLst/>
                <a:latin typeface="Times New Roman" pitchFamily="18" charset="0"/>
                <a:ea typeface="宋体" pitchFamily="2" charset="-122"/>
                <a:cs typeface="+mn-cs"/>
              </a:rPr>
              <a:t>Controller</a:t>
            </a:r>
            <a:r>
              <a:rPr lang="zh-CN" altLang="zh-CN" sz="1200" kern="1200" dirty="0">
                <a:solidFill>
                  <a:schemeClr val="tx1"/>
                </a:solidFill>
                <a:effectLst/>
                <a:latin typeface="Times New Roman" pitchFamily="18" charset="0"/>
                <a:ea typeface="宋体" pitchFamily="2" charset="-122"/>
                <a:cs typeface="+mn-cs"/>
              </a:rPr>
              <a:t>返回的</a:t>
            </a:r>
            <a:r>
              <a:rPr lang="en-US" altLang="zh-CN" sz="1200" kern="1200" dirty="0">
                <a:solidFill>
                  <a:schemeClr val="tx1"/>
                </a:solidFill>
                <a:effectLst/>
                <a:latin typeface="Times New Roman" pitchFamily="18" charset="0"/>
                <a:ea typeface="宋体" pitchFamily="2" charset="-122"/>
                <a:cs typeface="+mn-cs"/>
              </a:rPr>
              <a:t>Map</a:t>
            </a:r>
            <a:r>
              <a:rPr lang="zh-CN" altLang="en-US" sz="1200" kern="1200" dirty="0">
                <a:solidFill>
                  <a:schemeClr val="tx1"/>
                </a:solidFill>
                <a:effectLst/>
                <a:latin typeface="Times New Roman" pitchFamily="18" charset="0"/>
                <a:ea typeface="宋体" pitchFamily="2" charset="-122"/>
                <a:cs typeface="+mn-cs"/>
              </a:rPr>
              <a:t>中的数据</a:t>
            </a:r>
            <a:r>
              <a:rPr lang="zh-CN" altLang="zh-CN" sz="1200" kern="1200" dirty="0">
                <a:solidFill>
                  <a:schemeClr val="tx1"/>
                </a:solidFill>
                <a:effectLst/>
                <a:latin typeface="Times New Roman" pitchFamily="18" charset="0"/>
                <a:ea typeface="宋体" pitchFamily="2" charset="-122"/>
                <a:cs typeface="+mn-cs"/>
              </a:rPr>
              <a:t>。</a:t>
            </a: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宋体" pitchFamily="2" charset="-122"/>
                <a:cs typeface="+mn-cs"/>
              </a:rPr>
              <a:t>注意：</a:t>
            </a:r>
            <a:r>
              <a:rPr lang="fr-FR" altLang="zh-CN" sz="1200" kern="1200" dirty="0">
                <a:solidFill>
                  <a:schemeClr val="tx1"/>
                </a:solidFill>
                <a:effectLst/>
                <a:latin typeface="Times New Roman" pitchFamily="18" charset="0"/>
                <a:ea typeface="宋体" pitchFamily="2" charset="-122"/>
                <a:cs typeface="+mn-cs"/>
              </a:rPr>
              <a:t>Spring MVC</a:t>
            </a:r>
            <a:r>
              <a:rPr lang="zh-CN" altLang="zh-CN" sz="1200" kern="1200" dirty="0">
                <a:solidFill>
                  <a:schemeClr val="tx1"/>
                </a:solidFill>
                <a:effectLst/>
                <a:latin typeface="Times New Roman" pitchFamily="18" charset="0"/>
                <a:ea typeface="宋体" pitchFamily="2" charset="-122"/>
                <a:cs typeface="+mn-cs"/>
              </a:rPr>
              <a:t>控制器的处理方法中若有</a:t>
            </a:r>
            <a:r>
              <a:rPr lang="fr-FR" altLang="zh-CN" sz="1200" kern="1200" dirty="0">
                <a:solidFill>
                  <a:schemeClr val="tx1"/>
                </a:solidFill>
                <a:effectLst/>
                <a:latin typeface="Times New Roman" pitchFamily="18" charset="0"/>
                <a:ea typeface="宋体" pitchFamily="2" charset="-122"/>
                <a:cs typeface="+mn-cs"/>
              </a:rPr>
              <a:t>Map</a:t>
            </a:r>
            <a:r>
              <a:rPr lang="zh-CN" altLang="zh-CN" sz="1200" kern="1200" dirty="0">
                <a:solidFill>
                  <a:schemeClr val="tx1"/>
                </a:solidFill>
                <a:effectLst/>
                <a:latin typeface="Times New Roman" pitchFamily="18" charset="0"/>
                <a:ea typeface="宋体" pitchFamily="2" charset="-122"/>
                <a:cs typeface="+mn-cs"/>
              </a:rPr>
              <a:t>或者</a:t>
            </a:r>
            <a:r>
              <a:rPr lang="fr-FR" altLang="zh-CN" sz="1200" kern="1200" dirty="0">
                <a:solidFill>
                  <a:schemeClr val="tx1"/>
                </a:solidFill>
                <a:effectLst/>
                <a:latin typeface="Times New Roman" pitchFamily="18" charset="0"/>
                <a:ea typeface="宋体" pitchFamily="2" charset="-122"/>
                <a:cs typeface="+mn-cs"/>
              </a:rPr>
              <a:t>Model</a:t>
            </a:r>
            <a:r>
              <a:rPr lang="zh-CN" altLang="zh-CN" sz="1200" kern="1200" dirty="0">
                <a:solidFill>
                  <a:schemeClr val="tx1"/>
                </a:solidFill>
                <a:effectLst/>
                <a:latin typeface="Times New Roman" pitchFamily="18" charset="0"/>
                <a:ea typeface="宋体" pitchFamily="2" charset="-122"/>
                <a:cs typeface="+mn-cs"/>
              </a:rPr>
              <a:t>类型的入参，就会将请求内的隐含模型对象传递给这些入参，因此在方法体内可以通过这个入参对模型中的数据进行读写操作。当然，作为</a:t>
            </a:r>
            <a:r>
              <a:rPr lang="fr-FR" altLang="zh-CN" sz="1200" kern="1200" dirty="0">
                <a:solidFill>
                  <a:schemeClr val="tx1"/>
                </a:solidFill>
                <a:effectLst/>
                <a:latin typeface="Times New Roman" pitchFamily="18" charset="0"/>
                <a:ea typeface="宋体" pitchFamily="2" charset="-122"/>
                <a:cs typeface="+mn-cs"/>
              </a:rPr>
              <a:t>Spring MVC</a:t>
            </a:r>
            <a:r>
              <a:rPr lang="zh-CN" altLang="zh-CN" sz="1200" kern="1200" dirty="0">
                <a:solidFill>
                  <a:schemeClr val="tx1"/>
                </a:solidFill>
                <a:effectLst/>
                <a:latin typeface="Times New Roman" pitchFamily="18" charset="0"/>
                <a:ea typeface="宋体" pitchFamily="2" charset="-122"/>
                <a:cs typeface="+mn-cs"/>
              </a:rPr>
              <a:t>的标准用法，推荐使用</a:t>
            </a:r>
            <a:r>
              <a:rPr lang="fr-FR" altLang="zh-CN" sz="1200" kern="1200" dirty="0">
                <a:solidFill>
                  <a:schemeClr val="tx1"/>
                </a:solidFill>
                <a:effectLst/>
                <a:latin typeface="Times New Roman" pitchFamily="18" charset="0"/>
                <a:ea typeface="宋体" pitchFamily="2" charset="-122"/>
                <a:cs typeface="+mn-cs"/>
              </a:rPr>
              <a:t>Model</a:t>
            </a:r>
            <a:r>
              <a:rPr lang="zh-CN" altLang="zh-CN" sz="1200" kern="1200" dirty="0">
                <a:solidFill>
                  <a:schemeClr val="tx1"/>
                </a:solidFill>
                <a:effectLst/>
                <a:latin typeface="Times New Roman" pitchFamily="18" charset="0"/>
                <a:ea typeface="宋体" pitchFamily="2" charset="-122"/>
                <a:cs typeface="+mn-cs"/>
              </a:rPr>
              <a:t>。</a:t>
            </a:r>
            <a:endParaRPr lang="en-US" altLang="zh-CN" sz="120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25D8708-2DD6-4F14-B346-8679C2C8F10A}" type="slidenum">
              <a:rPr lang="zh-CN" altLang="en-US" smtClean="0"/>
              <a:pPr>
                <a:defRPr/>
              </a:pPr>
              <a:t>27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5FB78E35-D680-4918-BBBE-ED059D44C893}"/>
              </a:ext>
            </a:extLst>
          </p:cNvPr>
          <p:cNvSpPr>
            <a:spLocks noGrp="1" noRot="1" noChangeAspect="1" noTextEdit="1"/>
          </p:cNvSpPr>
          <p:nvPr>
            <p:ph type="sldImg"/>
          </p:nvPr>
        </p:nvSpPr>
        <p:spPr/>
      </p:sp>
      <p:sp>
        <p:nvSpPr>
          <p:cNvPr id="40963" name="备注占位符 2">
            <a:extLst>
              <a:ext uri="{FF2B5EF4-FFF2-40B4-BE49-F238E27FC236}">
                <a16:creationId xmlns:a16="http://schemas.microsoft.com/office/drawing/2014/main" id="{C83C87A5-1165-471D-96E2-67DD298E757D}"/>
              </a:ext>
            </a:extLst>
          </p:cNvPr>
          <p:cNvSpPr>
            <a:spLocks noGrp="1"/>
          </p:cNvSpPr>
          <p:nvPr>
            <p:ph type="body" idx="1"/>
          </p:nvPr>
        </p:nvSpPr>
        <p:spPr>
          <a:noFill/>
        </p:spPr>
        <p:txBody>
          <a:bodyPr/>
          <a:lstStyle/>
          <a:p>
            <a:endParaRPr lang="zh-CN" altLang="en-US"/>
          </a:p>
        </p:txBody>
      </p:sp>
      <p:sp>
        <p:nvSpPr>
          <p:cNvPr id="40964" name="灯片编号占位符 3">
            <a:extLst>
              <a:ext uri="{FF2B5EF4-FFF2-40B4-BE49-F238E27FC236}">
                <a16:creationId xmlns:a16="http://schemas.microsoft.com/office/drawing/2014/main" id="{5016F4D0-BB19-4E47-9504-6D3A2BA02D1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89399D-6396-4D68-A340-148246C18F53}" type="slidenum">
              <a:rPr lang="zh-CN" altLang="en-US">
                <a:solidFill>
                  <a:srgbClr val="000000"/>
                </a:solidFill>
              </a:rPr>
              <a:pPr/>
              <a:t>34</a:t>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8"/>
          <p:cNvSpPr>
            <a:spLocks noGrp="1"/>
          </p:cNvSpPr>
          <p:nvPr>
            <p:ph idx="1"/>
          </p:nvPr>
        </p:nvSpPr>
        <p:spPr>
          <a:xfrm>
            <a:off x="759412" y="818380"/>
            <a:ext cx="7992888" cy="3897228"/>
          </a:xfrm>
        </p:spPr>
        <p:txBody>
          <a:bodyPr/>
          <a:lstStyle>
            <a:lvl1pPr marL="342900" indent="-342900" algn="just">
              <a:lnSpc>
                <a:spcPct val="12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gn="just">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gn="just">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gn="just">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gn="just">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标题 1"/>
          <p:cNvSpPr>
            <a:spLocks noGrp="1"/>
          </p:cNvSpPr>
          <p:nvPr>
            <p:ph type="ctrTitle" hasCustomPrompt="1"/>
          </p:nvPr>
        </p:nvSpPr>
        <p:spPr>
          <a:xfrm>
            <a:off x="755576" y="162640"/>
            <a:ext cx="7992888" cy="456098"/>
          </a:xfrm>
        </p:spPr>
        <p:txBody>
          <a:bodyPr>
            <a:noAutofit/>
          </a:bodyPr>
          <a:lstStyle>
            <a:lvl1pPr algn="l">
              <a:defRPr sz="24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3692277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755576" y="162640"/>
            <a:ext cx="7992888" cy="456098"/>
          </a:xfrm>
        </p:spPr>
        <p:txBody>
          <a:bodyPr>
            <a:noAutofit/>
          </a:bodyPr>
          <a:lstStyle>
            <a:lvl1pPr algn="l">
              <a:defRPr sz="24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373565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章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C5FBAB-43E0-446A-A354-B64ED54D3B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标题 1"/>
          <p:cNvSpPr>
            <a:spLocks noGrp="1"/>
          </p:cNvSpPr>
          <p:nvPr>
            <p:ph type="ctrTitle"/>
          </p:nvPr>
        </p:nvSpPr>
        <p:spPr>
          <a:xfrm>
            <a:off x="2116832" y="1751641"/>
            <a:ext cx="6912768" cy="1102518"/>
          </a:xfrm>
        </p:spPr>
        <p:txBody>
          <a:bodyPr>
            <a:noAutofit/>
          </a:bodyPr>
          <a:lstStyle>
            <a:lvl1pPr>
              <a:defRPr sz="4000" b="1">
                <a:solidFill>
                  <a:srgbClr val="1F3A62"/>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矩形 6">
            <a:extLst>
              <a:ext uri="{FF2B5EF4-FFF2-40B4-BE49-F238E27FC236}">
                <a16:creationId xmlns:a16="http://schemas.microsoft.com/office/drawing/2014/main" id="{583CEFB2-D6CE-41BD-9484-A53C4C7CB61C}"/>
              </a:ext>
            </a:extLst>
          </p:cNvPr>
          <p:cNvSpPr/>
          <p:nvPr userDrawn="1"/>
        </p:nvSpPr>
        <p:spPr>
          <a:xfrm>
            <a:off x="5789240" y="195486"/>
            <a:ext cx="3240360" cy="369332"/>
          </a:xfrm>
          <a:prstGeom prst="rect">
            <a:avLst/>
          </a:prstGeom>
        </p:spPr>
        <p:txBody>
          <a:bodyPr wrap="square">
            <a:spAutoFit/>
          </a:bodyPr>
          <a:lstStyle/>
          <a:p>
            <a:pPr algn="dist"/>
            <a:r>
              <a:rPr lang="en-US" altLang="zh-CN" sz="1800" b="1" dirty="0">
                <a:solidFill>
                  <a:srgbClr val="1E3559"/>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Java EE </a:t>
            </a:r>
            <a:r>
              <a:rPr lang="zh-CN" altLang="en-US" sz="1800" b="1" dirty="0">
                <a:solidFill>
                  <a:srgbClr val="1E3559"/>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轻量级框架应用实战</a:t>
            </a:r>
          </a:p>
        </p:txBody>
      </p:sp>
      <p:pic>
        <p:nvPicPr>
          <p:cNvPr id="6" name="Picture 2">
            <a:extLst>
              <a:ext uri="{FF2B5EF4-FFF2-40B4-BE49-F238E27FC236}">
                <a16:creationId xmlns:a16="http://schemas.microsoft.com/office/drawing/2014/main" id="{61D847F8-3E65-4F42-B405-BEDC978FD71F}"/>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4408" y="4040982"/>
            <a:ext cx="785192" cy="994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3C90B8-333D-46FF-8E29-FFB8B52D3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3" y="0"/>
            <a:ext cx="9144000" cy="5143500"/>
          </a:xfrm>
          <a:prstGeom prst="rect">
            <a:avLst/>
          </a:prstGeom>
        </p:spPr>
      </p:pic>
      <p:sp>
        <p:nvSpPr>
          <p:cNvPr id="2" name="标题 1"/>
          <p:cNvSpPr>
            <a:spLocks noGrp="1"/>
          </p:cNvSpPr>
          <p:nvPr>
            <p:ph type="ctrTitle"/>
          </p:nvPr>
        </p:nvSpPr>
        <p:spPr>
          <a:xfrm>
            <a:off x="4364182" y="195486"/>
            <a:ext cx="4555200" cy="576064"/>
          </a:xfrm>
        </p:spPr>
        <p:txBody>
          <a:bodyPr>
            <a:noAutofit/>
          </a:bodyPr>
          <a:lstStyle>
            <a:lvl1pPr algn="r" defTabSz="815975" rtl="0" eaLnBrk="1" fontAlgn="base" hangingPunct="1">
              <a:spcBef>
                <a:spcPct val="0"/>
              </a:spcBef>
              <a:spcAft>
                <a:spcPct val="0"/>
              </a:spcAft>
              <a:defRPr lang="zh-CN" altLang="en-US" sz="2800" b="1" kern="1200" noProof="1" dirty="0">
                <a:solidFill>
                  <a:schemeClr val="tx2"/>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4314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3568" y="148503"/>
            <a:ext cx="7078601" cy="556570"/>
          </a:xfrm>
          <a:prstGeom prst="rect">
            <a:avLst/>
          </a:prstGeom>
        </p:spPr>
        <p:txBody>
          <a:bodyPr/>
          <a:lstStyle>
            <a:lvl1pPr algn="l">
              <a:defRPr lang="zh-CN" altLang="en-US" sz="24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userDrawn="1"/>
        </p:nvSpPr>
        <p:spPr>
          <a:xfrm>
            <a:off x="3140414" y="0"/>
            <a:ext cx="6003587" cy="5141913"/>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lenovo\Desktop\33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92960" y="426788"/>
            <a:ext cx="107950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cstate="print"/>
          <a:srcRect l="10119" r="20859"/>
          <a:stretch>
            <a:fillRect/>
          </a:stretch>
        </p:blipFill>
        <p:spPr>
          <a:xfrm>
            <a:off x="5939155" y="1790700"/>
            <a:ext cx="1693545" cy="1521460"/>
          </a:xfrm>
          <a:prstGeom prst="rect">
            <a:avLst/>
          </a:prstGeom>
          <a:ln w="38100">
            <a:solidFill>
              <a:schemeClr val="bg1"/>
            </a:solidFill>
          </a:ln>
        </p:spPr>
      </p:pic>
      <p:sp>
        <p:nvSpPr>
          <p:cNvPr id="11" name="内容占位符 8">
            <a:extLst>
              <a:ext uri="{FF2B5EF4-FFF2-40B4-BE49-F238E27FC236}">
                <a16:creationId xmlns:a16="http://schemas.microsoft.com/office/drawing/2014/main" id="{AB5C09D3-18AD-46C4-B9BE-DC908ED61C17}"/>
              </a:ext>
            </a:extLst>
          </p:cNvPr>
          <p:cNvSpPr>
            <a:spLocks noGrp="1"/>
          </p:cNvSpPr>
          <p:nvPr>
            <p:ph idx="1"/>
          </p:nvPr>
        </p:nvSpPr>
        <p:spPr>
          <a:xfrm>
            <a:off x="683568" y="853577"/>
            <a:ext cx="7992888" cy="4022430"/>
          </a:xfrm>
        </p:spPr>
        <p:txBody>
          <a:bodyPr/>
          <a:lstStyle>
            <a:lvl1pPr marL="342900" indent="-342900">
              <a:lnSpc>
                <a:spcPct val="12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8" name="图片 6">
            <a:extLst>
              <a:ext uri="{FF2B5EF4-FFF2-40B4-BE49-F238E27FC236}">
                <a16:creationId xmlns:a16="http://schemas.microsoft.com/office/drawing/2014/main" id="{57183EB8-BAF8-4125-974B-9F7347D2C89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37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5606"/>
            <a:ext cx="9144000" cy="2304256"/>
          </a:xfrm>
          <a:prstGeom prst="rect">
            <a:avLst/>
          </a:prstGeom>
        </p:spPr>
      </p:pic>
      <p:pic>
        <p:nvPicPr>
          <p:cNvPr id="8" name="图片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725017" y="-1121569"/>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539552" y="1446385"/>
            <a:ext cx="8208912" cy="1102518"/>
          </a:xfrm>
        </p:spPr>
        <p:txBody>
          <a:bodyPr>
            <a:noAutofit/>
          </a:bodyPr>
          <a:lstStyle>
            <a:lvl1pPr>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a:t>谢谢</a:t>
            </a:r>
          </a:p>
        </p:txBody>
      </p:sp>
      <p:pic>
        <p:nvPicPr>
          <p:cNvPr id="11" name="图片 10" descr="2_03"/>
          <p:cNvPicPr>
            <a:picLocks noChangeAspect="1"/>
          </p:cNvPicPr>
          <p:nvPr userDrawn="1"/>
        </p:nvPicPr>
        <p:blipFill>
          <a:blip r:embed="rId4"/>
          <a:stretch>
            <a:fillRect/>
          </a:stretch>
        </p:blipFill>
        <p:spPr>
          <a:xfrm>
            <a:off x="1945640" y="1350897"/>
            <a:ext cx="5252720" cy="1293495"/>
          </a:xfrm>
          <a:prstGeom prst="rect">
            <a:avLst/>
          </a:prstGeom>
        </p:spPr>
      </p:pic>
      <p:sp>
        <p:nvSpPr>
          <p:cNvPr id="13" name="副标题 2"/>
          <p:cNvSpPr>
            <a:spLocks noGrp="1"/>
          </p:cNvSpPr>
          <p:nvPr>
            <p:ph type="subTitle" idx="1" hasCustomPrompt="1"/>
          </p:nvPr>
        </p:nvSpPr>
        <p:spPr>
          <a:xfrm>
            <a:off x="2591780" y="2774373"/>
            <a:ext cx="3923320" cy="733481"/>
          </a:xfrm>
        </p:spPr>
        <p:txBody>
          <a:bodyPr>
            <a:normAutofit/>
          </a:bodyPr>
          <a:lstStyle>
            <a:lvl1pPr marL="0" indent="0" algn="ctr">
              <a:buNone/>
              <a:defRPr sz="2400">
                <a:solidFill>
                  <a:schemeClr val="bg1"/>
                </a:solidFill>
                <a:effectLst/>
                <a:latin typeface="微软雅黑" panose="020B0503020204020204" pitchFamily="34" charset="-122"/>
                <a:ea typeface="微软雅黑" panose="020B0503020204020204" pitchFamily="34" charset="-122"/>
              </a:defRPr>
            </a:lvl1pPr>
            <a:lvl2pPr marL="408305" indent="0" algn="ctr">
              <a:buNone/>
              <a:defRPr>
                <a:solidFill>
                  <a:schemeClr val="tx1">
                    <a:tint val="75000"/>
                  </a:schemeClr>
                </a:solidFill>
              </a:defRPr>
            </a:lvl2pPr>
            <a:lvl3pPr marL="816610" indent="0" algn="ctr">
              <a:buNone/>
              <a:defRPr>
                <a:solidFill>
                  <a:schemeClr val="tx1">
                    <a:tint val="75000"/>
                  </a:schemeClr>
                </a:solidFill>
              </a:defRPr>
            </a:lvl3pPr>
            <a:lvl4pPr marL="1224280" indent="0" algn="ctr">
              <a:buNone/>
              <a:defRPr>
                <a:solidFill>
                  <a:schemeClr val="tx1">
                    <a:tint val="75000"/>
                  </a:schemeClr>
                </a:solidFill>
              </a:defRPr>
            </a:lvl4pPr>
            <a:lvl5pPr marL="1632585" indent="0" algn="ctr">
              <a:buNone/>
              <a:defRPr>
                <a:solidFill>
                  <a:schemeClr val="tx1">
                    <a:tint val="75000"/>
                  </a:schemeClr>
                </a:solidFill>
              </a:defRPr>
            </a:lvl5pPr>
            <a:lvl6pPr marL="2040890" indent="0" algn="ctr">
              <a:buNone/>
              <a:defRPr>
                <a:solidFill>
                  <a:schemeClr val="tx1">
                    <a:tint val="75000"/>
                  </a:schemeClr>
                </a:solidFill>
              </a:defRPr>
            </a:lvl6pPr>
            <a:lvl7pPr marL="2449195" indent="0" algn="ctr">
              <a:buNone/>
              <a:defRPr>
                <a:solidFill>
                  <a:schemeClr val="tx1">
                    <a:tint val="75000"/>
                  </a:schemeClr>
                </a:solidFill>
              </a:defRPr>
            </a:lvl7pPr>
            <a:lvl8pPr marL="2856865" indent="0" algn="ctr">
              <a:buNone/>
              <a:defRPr>
                <a:solidFill>
                  <a:schemeClr val="tx1">
                    <a:tint val="75000"/>
                  </a:schemeClr>
                </a:solidFill>
              </a:defRPr>
            </a:lvl8pPr>
            <a:lvl9pPr marL="3265170" indent="0" algn="ctr">
              <a:buNone/>
              <a:defRPr>
                <a:solidFill>
                  <a:schemeClr val="tx1">
                    <a:tint val="75000"/>
                  </a:schemeClr>
                </a:solidFill>
              </a:defRPr>
            </a:lvl9pPr>
          </a:lstStyle>
          <a:p>
            <a:r>
              <a:rPr lang="zh-CN" altLang="en-US" dirty="0"/>
              <a:t>主讲人：某某某</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演示案例">
    <p:spTree>
      <p:nvGrpSpPr>
        <p:cNvPr id="1" name=""/>
        <p:cNvGrpSpPr/>
        <p:nvPr/>
      </p:nvGrpSpPr>
      <p:grpSpPr>
        <a:xfrm>
          <a:off x="0" y="0"/>
          <a:ext cx="0" cy="0"/>
          <a:chOff x="0" y="0"/>
          <a:chExt cx="0" cy="0"/>
        </a:xfrm>
      </p:grpSpPr>
      <p:pic>
        <p:nvPicPr>
          <p:cNvPr id="16"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userDrawn="1"/>
        </p:nvSpPr>
        <p:spPr>
          <a:xfrm>
            <a:off x="0" y="-1"/>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演示案例</a:t>
            </a:r>
          </a:p>
        </p:txBody>
      </p:sp>
      <p:sp>
        <p:nvSpPr>
          <p:cNvPr id="32"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33" name="直接连接符 32"/>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标题 1"/>
          <p:cNvSpPr>
            <a:spLocks noGrp="1" noChangeArrowheads="1"/>
          </p:cNvSpPr>
          <p:nvPr>
            <p:ph type="title" hasCustomPrompt="1"/>
          </p:nvPr>
        </p:nvSpPr>
        <p:spPr>
          <a:xfrm>
            <a:off x="3563889" y="282145"/>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grpSp>
        <p:nvGrpSpPr>
          <p:cNvPr id="26" name="组合 25"/>
          <p:cNvGrpSpPr/>
          <p:nvPr userDrawn="1"/>
        </p:nvGrpSpPr>
        <p:grpSpPr>
          <a:xfrm>
            <a:off x="636573" y="3736907"/>
            <a:ext cx="325200" cy="308837"/>
            <a:chOff x="1866900" y="2420938"/>
            <a:chExt cx="757238" cy="719137"/>
          </a:xfrm>
          <a:solidFill>
            <a:schemeClr val="bg1"/>
          </a:solidFill>
        </p:grpSpPr>
        <p:sp>
          <p:nvSpPr>
            <p:cNvPr id="27" name="Freeform 15"/>
            <p:cNvSpPr/>
            <p:nvPr/>
          </p:nvSpPr>
          <p:spPr bwMode="auto">
            <a:xfrm>
              <a:off x="1979613" y="2420938"/>
              <a:ext cx="644525" cy="495300"/>
            </a:xfrm>
            <a:custGeom>
              <a:avLst/>
              <a:gdLst>
                <a:gd name="T0" fmla="*/ 158 w 172"/>
                <a:gd name="T1" fmla="*/ 0 h 132"/>
                <a:gd name="T2" fmla="*/ 15 w 172"/>
                <a:gd name="T3" fmla="*/ 0 h 132"/>
                <a:gd name="T4" fmla="*/ 0 w 172"/>
                <a:gd name="T5" fmla="*/ 14 h 132"/>
                <a:gd name="T6" fmla="*/ 0 w 172"/>
                <a:gd name="T7" fmla="*/ 30 h 132"/>
                <a:gd name="T8" fmla="*/ 13 w 172"/>
                <a:gd name="T9" fmla="*/ 30 h 132"/>
                <a:gd name="T10" fmla="*/ 13 w 172"/>
                <a:gd name="T11" fmla="*/ 14 h 132"/>
                <a:gd name="T12" fmla="*/ 15 w 172"/>
                <a:gd name="T13" fmla="*/ 13 h 132"/>
                <a:gd name="T14" fmla="*/ 158 w 172"/>
                <a:gd name="T15" fmla="*/ 13 h 132"/>
                <a:gd name="T16" fmla="*/ 159 w 172"/>
                <a:gd name="T17" fmla="*/ 14 h 132"/>
                <a:gd name="T18" fmla="*/ 159 w 172"/>
                <a:gd name="T19" fmla="*/ 118 h 132"/>
                <a:gd name="T20" fmla="*/ 158 w 172"/>
                <a:gd name="T21" fmla="*/ 119 h 132"/>
                <a:gd name="T22" fmla="*/ 142 w 172"/>
                <a:gd name="T23" fmla="*/ 119 h 132"/>
                <a:gd name="T24" fmla="*/ 142 w 172"/>
                <a:gd name="T25" fmla="*/ 132 h 132"/>
                <a:gd name="T26" fmla="*/ 158 w 172"/>
                <a:gd name="T27" fmla="*/ 132 h 132"/>
                <a:gd name="T28" fmla="*/ 172 w 172"/>
                <a:gd name="T29" fmla="*/ 118 h 132"/>
                <a:gd name="T30" fmla="*/ 172 w 172"/>
                <a:gd name="T31" fmla="*/ 14 h 132"/>
                <a:gd name="T32" fmla="*/ 158 w 172"/>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32">
                  <a:moveTo>
                    <a:pt x="158" y="0"/>
                  </a:moveTo>
                  <a:cubicBezTo>
                    <a:pt x="15" y="0"/>
                    <a:pt x="15" y="0"/>
                    <a:pt x="15" y="0"/>
                  </a:cubicBezTo>
                  <a:cubicBezTo>
                    <a:pt x="7" y="0"/>
                    <a:pt x="0" y="6"/>
                    <a:pt x="0" y="14"/>
                  </a:cubicBezTo>
                  <a:cubicBezTo>
                    <a:pt x="0" y="30"/>
                    <a:pt x="0" y="30"/>
                    <a:pt x="0" y="30"/>
                  </a:cubicBezTo>
                  <a:cubicBezTo>
                    <a:pt x="13" y="30"/>
                    <a:pt x="13" y="30"/>
                    <a:pt x="13" y="30"/>
                  </a:cubicBezTo>
                  <a:cubicBezTo>
                    <a:pt x="13" y="14"/>
                    <a:pt x="13" y="14"/>
                    <a:pt x="13" y="14"/>
                  </a:cubicBezTo>
                  <a:cubicBezTo>
                    <a:pt x="13" y="14"/>
                    <a:pt x="14" y="13"/>
                    <a:pt x="15" y="13"/>
                  </a:cubicBezTo>
                  <a:cubicBezTo>
                    <a:pt x="158" y="13"/>
                    <a:pt x="158" y="13"/>
                    <a:pt x="158" y="13"/>
                  </a:cubicBezTo>
                  <a:cubicBezTo>
                    <a:pt x="158" y="13"/>
                    <a:pt x="159" y="14"/>
                    <a:pt x="159" y="14"/>
                  </a:cubicBezTo>
                  <a:cubicBezTo>
                    <a:pt x="159" y="118"/>
                    <a:pt x="159" y="118"/>
                    <a:pt x="159" y="118"/>
                  </a:cubicBezTo>
                  <a:cubicBezTo>
                    <a:pt x="159" y="118"/>
                    <a:pt x="158" y="119"/>
                    <a:pt x="158" y="119"/>
                  </a:cubicBezTo>
                  <a:cubicBezTo>
                    <a:pt x="142" y="119"/>
                    <a:pt x="142" y="119"/>
                    <a:pt x="142" y="119"/>
                  </a:cubicBezTo>
                  <a:cubicBezTo>
                    <a:pt x="142" y="132"/>
                    <a:pt x="142" y="132"/>
                    <a:pt x="142" y="132"/>
                  </a:cubicBezTo>
                  <a:cubicBezTo>
                    <a:pt x="158" y="132"/>
                    <a:pt x="158" y="132"/>
                    <a:pt x="158" y="132"/>
                  </a:cubicBezTo>
                  <a:cubicBezTo>
                    <a:pt x="166" y="132"/>
                    <a:pt x="172" y="126"/>
                    <a:pt x="172" y="118"/>
                  </a:cubicBezTo>
                  <a:cubicBezTo>
                    <a:pt x="172" y="14"/>
                    <a:pt x="172" y="14"/>
                    <a:pt x="172" y="14"/>
                  </a:cubicBezTo>
                  <a:cubicBezTo>
                    <a:pt x="172" y="6"/>
                    <a:pt x="166" y="0"/>
                    <a:pt x="1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16"/>
            <p:cNvSpPr/>
            <p:nvPr/>
          </p:nvSpPr>
          <p:spPr bwMode="auto">
            <a:xfrm>
              <a:off x="1866900" y="2533650"/>
              <a:ext cx="644525" cy="606425"/>
            </a:xfrm>
            <a:custGeom>
              <a:avLst/>
              <a:gdLst>
                <a:gd name="T0" fmla="*/ 157 w 172"/>
                <a:gd name="T1" fmla="*/ 0 h 162"/>
                <a:gd name="T2" fmla="*/ 43 w 172"/>
                <a:gd name="T3" fmla="*/ 0 h 162"/>
                <a:gd name="T4" fmla="*/ 30 w 172"/>
                <a:gd name="T5" fmla="*/ 0 h 162"/>
                <a:gd name="T6" fmla="*/ 14 w 172"/>
                <a:gd name="T7" fmla="*/ 0 h 162"/>
                <a:gd name="T8" fmla="*/ 0 w 172"/>
                <a:gd name="T9" fmla="*/ 15 h 162"/>
                <a:gd name="T10" fmla="*/ 0 w 172"/>
                <a:gd name="T11" fmla="*/ 118 h 162"/>
                <a:gd name="T12" fmla="*/ 0 w 172"/>
                <a:gd name="T13" fmla="*/ 120 h 162"/>
                <a:gd name="T14" fmla="*/ 14 w 172"/>
                <a:gd name="T15" fmla="*/ 133 h 162"/>
                <a:gd name="T16" fmla="*/ 44 w 172"/>
                <a:gd name="T17" fmla="*/ 133 h 162"/>
                <a:gd name="T18" fmla="*/ 51 w 172"/>
                <a:gd name="T19" fmla="*/ 126 h 162"/>
                <a:gd name="T20" fmla="*/ 44 w 172"/>
                <a:gd name="T21" fmla="*/ 119 h 162"/>
                <a:gd name="T22" fmla="*/ 14 w 172"/>
                <a:gd name="T23" fmla="*/ 119 h 162"/>
                <a:gd name="T24" fmla="*/ 13 w 172"/>
                <a:gd name="T25" fmla="*/ 118 h 162"/>
                <a:gd name="T26" fmla="*/ 13 w 172"/>
                <a:gd name="T27" fmla="*/ 15 h 162"/>
                <a:gd name="T28" fmla="*/ 14 w 172"/>
                <a:gd name="T29" fmla="*/ 13 h 162"/>
                <a:gd name="T30" fmla="*/ 30 w 172"/>
                <a:gd name="T31" fmla="*/ 13 h 162"/>
                <a:gd name="T32" fmla="*/ 43 w 172"/>
                <a:gd name="T33" fmla="*/ 13 h 162"/>
                <a:gd name="T34" fmla="*/ 157 w 172"/>
                <a:gd name="T35" fmla="*/ 13 h 162"/>
                <a:gd name="T36" fmla="*/ 159 w 172"/>
                <a:gd name="T37" fmla="*/ 15 h 162"/>
                <a:gd name="T38" fmla="*/ 159 w 172"/>
                <a:gd name="T39" fmla="*/ 89 h 162"/>
                <a:gd name="T40" fmla="*/ 159 w 172"/>
                <a:gd name="T41" fmla="*/ 102 h 162"/>
                <a:gd name="T42" fmla="*/ 159 w 172"/>
                <a:gd name="T43" fmla="*/ 118 h 162"/>
                <a:gd name="T44" fmla="*/ 157 w 172"/>
                <a:gd name="T45" fmla="*/ 119 h 162"/>
                <a:gd name="T46" fmla="*/ 130 w 172"/>
                <a:gd name="T47" fmla="*/ 119 h 162"/>
                <a:gd name="T48" fmla="*/ 105 w 172"/>
                <a:gd name="T49" fmla="*/ 119 h 162"/>
                <a:gd name="T50" fmla="*/ 90 w 172"/>
                <a:gd name="T51" fmla="*/ 119 h 162"/>
                <a:gd name="T52" fmla="*/ 89 w 172"/>
                <a:gd name="T53" fmla="*/ 119 h 162"/>
                <a:gd name="T54" fmla="*/ 85 w 172"/>
                <a:gd name="T55" fmla="*/ 121 h 162"/>
                <a:gd name="T56" fmla="*/ 85 w 172"/>
                <a:gd name="T57" fmla="*/ 121 h 162"/>
                <a:gd name="T58" fmla="*/ 82 w 172"/>
                <a:gd name="T59" fmla="*/ 123 h 162"/>
                <a:gd name="T60" fmla="*/ 73 w 172"/>
                <a:gd name="T61" fmla="*/ 133 h 162"/>
                <a:gd name="T62" fmla="*/ 56 w 172"/>
                <a:gd name="T63" fmla="*/ 150 h 162"/>
                <a:gd name="T64" fmla="*/ 56 w 172"/>
                <a:gd name="T65" fmla="*/ 160 h 162"/>
                <a:gd name="T66" fmla="*/ 65 w 172"/>
                <a:gd name="T67" fmla="*/ 160 h 162"/>
                <a:gd name="T68" fmla="*/ 92 w 172"/>
                <a:gd name="T69" fmla="*/ 133 h 162"/>
                <a:gd name="T70" fmla="*/ 130 w 172"/>
                <a:gd name="T71" fmla="*/ 133 h 162"/>
                <a:gd name="T72" fmla="*/ 157 w 172"/>
                <a:gd name="T73" fmla="*/ 133 h 162"/>
                <a:gd name="T74" fmla="*/ 172 w 172"/>
                <a:gd name="T75" fmla="*/ 118 h 162"/>
                <a:gd name="T76" fmla="*/ 172 w 172"/>
                <a:gd name="T77" fmla="*/ 102 h 162"/>
                <a:gd name="T78" fmla="*/ 172 w 172"/>
                <a:gd name="T79" fmla="*/ 89 h 162"/>
                <a:gd name="T80" fmla="*/ 172 w 172"/>
                <a:gd name="T81" fmla="*/ 15 h 162"/>
                <a:gd name="T82" fmla="*/ 157 w 172"/>
                <a:gd name="T8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62">
                  <a:moveTo>
                    <a:pt x="157" y="0"/>
                  </a:moveTo>
                  <a:cubicBezTo>
                    <a:pt x="43" y="0"/>
                    <a:pt x="43" y="0"/>
                    <a:pt x="43" y="0"/>
                  </a:cubicBezTo>
                  <a:cubicBezTo>
                    <a:pt x="30" y="0"/>
                    <a:pt x="30" y="0"/>
                    <a:pt x="30" y="0"/>
                  </a:cubicBezTo>
                  <a:cubicBezTo>
                    <a:pt x="14" y="0"/>
                    <a:pt x="14" y="0"/>
                    <a:pt x="14" y="0"/>
                  </a:cubicBezTo>
                  <a:cubicBezTo>
                    <a:pt x="6" y="0"/>
                    <a:pt x="0" y="7"/>
                    <a:pt x="0" y="15"/>
                  </a:cubicBezTo>
                  <a:cubicBezTo>
                    <a:pt x="0" y="118"/>
                    <a:pt x="0" y="118"/>
                    <a:pt x="0" y="118"/>
                  </a:cubicBezTo>
                  <a:cubicBezTo>
                    <a:pt x="0" y="119"/>
                    <a:pt x="0" y="119"/>
                    <a:pt x="0" y="120"/>
                  </a:cubicBezTo>
                  <a:cubicBezTo>
                    <a:pt x="1" y="127"/>
                    <a:pt x="7" y="133"/>
                    <a:pt x="14" y="133"/>
                  </a:cubicBezTo>
                  <a:cubicBezTo>
                    <a:pt x="44" y="133"/>
                    <a:pt x="44" y="133"/>
                    <a:pt x="44" y="133"/>
                  </a:cubicBezTo>
                  <a:cubicBezTo>
                    <a:pt x="48" y="133"/>
                    <a:pt x="51" y="130"/>
                    <a:pt x="51" y="126"/>
                  </a:cubicBezTo>
                  <a:cubicBezTo>
                    <a:pt x="51" y="122"/>
                    <a:pt x="48" y="119"/>
                    <a:pt x="44" y="119"/>
                  </a:cubicBezTo>
                  <a:cubicBezTo>
                    <a:pt x="14" y="119"/>
                    <a:pt x="14" y="119"/>
                    <a:pt x="14" y="119"/>
                  </a:cubicBezTo>
                  <a:cubicBezTo>
                    <a:pt x="14" y="119"/>
                    <a:pt x="13" y="119"/>
                    <a:pt x="13" y="118"/>
                  </a:cubicBezTo>
                  <a:cubicBezTo>
                    <a:pt x="13" y="15"/>
                    <a:pt x="13" y="15"/>
                    <a:pt x="13" y="15"/>
                  </a:cubicBezTo>
                  <a:cubicBezTo>
                    <a:pt x="13" y="14"/>
                    <a:pt x="14" y="13"/>
                    <a:pt x="14" y="13"/>
                  </a:cubicBezTo>
                  <a:cubicBezTo>
                    <a:pt x="30" y="13"/>
                    <a:pt x="30" y="13"/>
                    <a:pt x="30" y="13"/>
                  </a:cubicBezTo>
                  <a:cubicBezTo>
                    <a:pt x="43" y="13"/>
                    <a:pt x="43" y="13"/>
                    <a:pt x="43" y="13"/>
                  </a:cubicBezTo>
                  <a:cubicBezTo>
                    <a:pt x="157" y="13"/>
                    <a:pt x="157" y="13"/>
                    <a:pt x="157" y="13"/>
                  </a:cubicBezTo>
                  <a:cubicBezTo>
                    <a:pt x="158" y="13"/>
                    <a:pt x="159" y="14"/>
                    <a:pt x="159" y="15"/>
                  </a:cubicBezTo>
                  <a:cubicBezTo>
                    <a:pt x="159" y="89"/>
                    <a:pt x="159" y="89"/>
                    <a:pt x="159" y="89"/>
                  </a:cubicBezTo>
                  <a:cubicBezTo>
                    <a:pt x="159" y="102"/>
                    <a:pt x="159" y="102"/>
                    <a:pt x="159" y="102"/>
                  </a:cubicBezTo>
                  <a:cubicBezTo>
                    <a:pt x="159" y="118"/>
                    <a:pt x="159" y="118"/>
                    <a:pt x="159" y="118"/>
                  </a:cubicBezTo>
                  <a:cubicBezTo>
                    <a:pt x="159" y="119"/>
                    <a:pt x="158" y="119"/>
                    <a:pt x="157" y="119"/>
                  </a:cubicBezTo>
                  <a:cubicBezTo>
                    <a:pt x="130" y="119"/>
                    <a:pt x="130" y="119"/>
                    <a:pt x="130" y="119"/>
                  </a:cubicBezTo>
                  <a:cubicBezTo>
                    <a:pt x="105" y="119"/>
                    <a:pt x="105" y="119"/>
                    <a:pt x="105" y="119"/>
                  </a:cubicBezTo>
                  <a:cubicBezTo>
                    <a:pt x="90" y="119"/>
                    <a:pt x="90" y="119"/>
                    <a:pt x="90" y="119"/>
                  </a:cubicBezTo>
                  <a:cubicBezTo>
                    <a:pt x="89" y="119"/>
                    <a:pt x="89" y="119"/>
                    <a:pt x="89" y="119"/>
                  </a:cubicBezTo>
                  <a:cubicBezTo>
                    <a:pt x="88" y="119"/>
                    <a:pt x="87" y="120"/>
                    <a:pt x="85" y="121"/>
                  </a:cubicBezTo>
                  <a:cubicBezTo>
                    <a:pt x="85" y="121"/>
                    <a:pt x="85" y="121"/>
                    <a:pt x="85" y="121"/>
                  </a:cubicBezTo>
                  <a:cubicBezTo>
                    <a:pt x="82" y="123"/>
                    <a:pt x="82" y="123"/>
                    <a:pt x="82" y="123"/>
                  </a:cubicBezTo>
                  <a:cubicBezTo>
                    <a:pt x="73" y="133"/>
                    <a:pt x="73" y="133"/>
                    <a:pt x="73" y="133"/>
                  </a:cubicBezTo>
                  <a:cubicBezTo>
                    <a:pt x="56" y="150"/>
                    <a:pt x="56" y="150"/>
                    <a:pt x="56" y="150"/>
                  </a:cubicBezTo>
                  <a:cubicBezTo>
                    <a:pt x="53" y="153"/>
                    <a:pt x="53" y="157"/>
                    <a:pt x="56" y="160"/>
                  </a:cubicBezTo>
                  <a:cubicBezTo>
                    <a:pt x="58" y="162"/>
                    <a:pt x="62" y="162"/>
                    <a:pt x="65" y="160"/>
                  </a:cubicBezTo>
                  <a:cubicBezTo>
                    <a:pt x="92" y="133"/>
                    <a:pt x="92" y="133"/>
                    <a:pt x="92" y="133"/>
                  </a:cubicBezTo>
                  <a:cubicBezTo>
                    <a:pt x="130" y="133"/>
                    <a:pt x="130" y="133"/>
                    <a:pt x="130" y="133"/>
                  </a:cubicBezTo>
                  <a:cubicBezTo>
                    <a:pt x="157" y="133"/>
                    <a:pt x="157" y="133"/>
                    <a:pt x="157" y="133"/>
                  </a:cubicBezTo>
                  <a:cubicBezTo>
                    <a:pt x="165" y="133"/>
                    <a:pt x="172" y="126"/>
                    <a:pt x="172" y="118"/>
                  </a:cubicBezTo>
                  <a:cubicBezTo>
                    <a:pt x="172" y="102"/>
                    <a:pt x="172" y="102"/>
                    <a:pt x="172" y="102"/>
                  </a:cubicBezTo>
                  <a:cubicBezTo>
                    <a:pt x="172" y="89"/>
                    <a:pt x="172" y="89"/>
                    <a:pt x="172" y="89"/>
                  </a:cubicBezTo>
                  <a:cubicBezTo>
                    <a:pt x="172" y="15"/>
                    <a:pt x="172" y="15"/>
                    <a:pt x="172" y="15"/>
                  </a:cubicBezTo>
                  <a:cubicBezTo>
                    <a:pt x="172" y="7"/>
                    <a:pt x="165"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9" name="内容占位符 8">
            <a:extLst>
              <a:ext uri="{FF2B5EF4-FFF2-40B4-BE49-F238E27FC236}">
                <a16:creationId xmlns:a16="http://schemas.microsoft.com/office/drawing/2014/main" id="{1BEB4A84-75F1-4A8F-9894-46A9874EE5EB}"/>
              </a:ext>
            </a:extLst>
          </p:cNvPr>
          <p:cNvSpPr>
            <a:spLocks noGrp="1"/>
          </p:cNvSpPr>
          <p:nvPr>
            <p:ph idx="1"/>
          </p:nvPr>
        </p:nvSpPr>
        <p:spPr>
          <a:xfrm>
            <a:off x="3563889"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D56D26C3-4A17-426B-AF68-60DAF183E0A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0599"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BC9335BF-CCD2-4EDA-9EC4-07BB2DF3FA89}"/>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179747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pic>
        <p:nvPicPr>
          <p:cNvPr id="62"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63" name="矩形 62"/>
          <p:cNvSpPr/>
          <p:nvPr userDrawn="1"/>
        </p:nvSpPr>
        <p:spPr>
          <a:xfrm>
            <a:off x="0" y="-372"/>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课堂练习</a:t>
            </a:r>
          </a:p>
        </p:txBody>
      </p:sp>
      <p:sp>
        <p:nvSpPr>
          <p:cNvPr id="65"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66" name="直接连接符 65"/>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矩形 69"/>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userDrawn="1"/>
        </p:nvGrpSpPr>
        <p:grpSpPr>
          <a:xfrm>
            <a:off x="711200" y="3739460"/>
            <a:ext cx="252730" cy="309578"/>
            <a:chOff x="187325" y="2244725"/>
            <a:chExt cx="649288" cy="795338"/>
          </a:xfrm>
          <a:solidFill>
            <a:schemeClr val="bg1"/>
          </a:solidFill>
        </p:grpSpPr>
        <p:sp>
          <p:nvSpPr>
            <p:cNvPr id="82" name="Freeform 10"/>
            <p:cNvSpPr/>
            <p:nvPr/>
          </p:nvSpPr>
          <p:spPr bwMode="auto">
            <a:xfrm>
              <a:off x="187325" y="2244725"/>
              <a:ext cx="644525" cy="795338"/>
            </a:xfrm>
            <a:custGeom>
              <a:avLst/>
              <a:gdLst>
                <a:gd name="T0" fmla="*/ 172 w 172"/>
                <a:gd name="T1" fmla="*/ 17 h 212"/>
                <a:gd name="T2" fmla="*/ 155 w 172"/>
                <a:gd name="T3" fmla="*/ 0 h 212"/>
                <a:gd name="T4" fmla="*/ 17 w 172"/>
                <a:gd name="T5" fmla="*/ 0 h 212"/>
                <a:gd name="T6" fmla="*/ 0 w 172"/>
                <a:gd name="T7" fmla="*/ 17 h 212"/>
                <a:gd name="T8" fmla="*/ 0 w 172"/>
                <a:gd name="T9" fmla="*/ 195 h 212"/>
                <a:gd name="T10" fmla="*/ 17 w 172"/>
                <a:gd name="T11" fmla="*/ 212 h 212"/>
                <a:gd name="T12" fmla="*/ 39 w 172"/>
                <a:gd name="T13" fmla="*/ 212 h 212"/>
                <a:gd name="T14" fmla="*/ 63 w 172"/>
                <a:gd name="T15" fmla="*/ 212 h 212"/>
                <a:gd name="T16" fmla="*/ 69 w 172"/>
                <a:gd name="T17" fmla="*/ 205 h 212"/>
                <a:gd name="T18" fmla="*/ 63 w 172"/>
                <a:gd name="T19" fmla="*/ 199 h 212"/>
                <a:gd name="T20" fmla="*/ 39 w 172"/>
                <a:gd name="T21" fmla="*/ 199 h 212"/>
                <a:gd name="T22" fmla="*/ 17 w 172"/>
                <a:gd name="T23" fmla="*/ 199 h 212"/>
                <a:gd name="T24" fmla="*/ 13 w 172"/>
                <a:gd name="T25" fmla="*/ 195 h 212"/>
                <a:gd name="T26" fmla="*/ 13 w 172"/>
                <a:gd name="T27" fmla="*/ 17 h 212"/>
                <a:gd name="T28" fmla="*/ 17 w 172"/>
                <a:gd name="T29" fmla="*/ 13 h 212"/>
                <a:gd name="T30" fmla="*/ 115 w 172"/>
                <a:gd name="T31" fmla="*/ 13 h 212"/>
                <a:gd name="T32" fmla="*/ 115 w 172"/>
                <a:gd name="T33" fmla="*/ 13 h 212"/>
                <a:gd name="T34" fmla="*/ 128 w 172"/>
                <a:gd name="T35" fmla="*/ 13 h 212"/>
                <a:gd name="T36" fmla="*/ 128 w 172"/>
                <a:gd name="T37" fmla="*/ 13 h 212"/>
                <a:gd name="T38" fmla="*/ 155 w 172"/>
                <a:gd name="T39" fmla="*/ 13 h 212"/>
                <a:gd name="T40" fmla="*/ 159 w 172"/>
                <a:gd name="T41" fmla="*/ 17 h 212"/>
                <a:gd name="T42" fmla="*/ 159 w 172"/>
                <a:gd name="T43" fmla="*/ 151 h 212"/>
                <a:gd name="T44" fmla="*/ 166 w 172"/>
                <a:gd name="T45" fmla="*/ 152 h 212"/>
                <a:gd name="T46" fmla="*/ 172 w 172"/>
                <a:gd name="T47" fmla="*/ 156 h 212"/>
                <a:gd name="T48" fmla="*/ 172 w 172"/>
                <a:gd name="T49" fmla="*/ 158 h 212"/>
                <a:gd name="T50" fmla="*/ 172 w 172"/>
                <a:gd name="T51" fmla="*/ 158 h 212"/>
                <a:gd name="T52" fmla="*/ 172 w 172"/>
                <a:gd name="T53"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212">
                  <a:moveTo>
                    <a:pt x="172" y="17"/>
                  </a:moveTo>
                  <a:cubicBezTo>
                    <a:pt x="172" y="8"/>
                    <a:pt x="165" y="0"/>
                    <a:pt x="155" y="0"/>
                  </a:cubicBezTo>
                  <a:cubicBezTo>
                    <a:pt x="17" y="0"/>
                    <a:pt x="17" y="0"/>
                    <a:pt x="17" y="0"/>
                  </a:cubicBezTo>
                  <a:cubicBezTo>
                    <a:pt x="8" y="0"/>
                    <a:pt x="0" y="8"/>
                    <a:pt x="0" y="17"/>
                  </a:cubicBezTo>
                  <a:cubicBezTo>
                    <a:pt x="0" y="195"/>
                    <a:pt x="0" y="195"/>
                    <a:pt x="0" y="195"/>
                  </a:cubicBezTo>
                  <a:cubicBezTo>
                    <a:pt x="0" y="205"/>
                    <a:pt x="8" y="212"/>
                    <a:pt x="17" y="212"/>
                  </a:cubicBezTo>
                  <a:cubicBezTo>
                    <a:pt x="39" y="212"/>
                    <a:pt x="39" y="212"/>
                    <a:pt x="39" y="212"/>
                  </a:cubicBezTo>
                  <a:cubicBezTo>
                    <a:pt x="63" y="212"/>
                    <a:pt x="63" y="212"/>
                    <a:pt x="63" y="212"/>
                  </a:cubicBezTo>
                  <a:cubicBezTo>
                    <a:pt x="66" y="212"/>
                    <a:pt x="69" y="209"/>
                    <a:pt x="69" y="205"/>
                  </a:cubicBezTo>
                  <a:cubicBezTo>
                    <a:pt x="69" y="202"/>
                    <a:pt x="66" y="199"/>
                    <a:pt x="63" y="199"/>
                  </a:cubicBezTo>
                  <a:cubicBezTo>
                    <a:pt x="39" y="199"/>
                    <a:pt x="39" y="199"/>
                    <a:pt x="39" y="199"/>
                  </a:cubicBezTo>
                  <a:cubicBezTo>
                    <a:pt x="17" y="199"/>
                    <a:pt x="17" y="199"/>
                    <a:pt x="17" y="199"/>
                  </a:cubicBezTo>
                  <a:cubicBezTo>
                    <a:pt x="15" y="199"/>
                    <a:pt x="13" y="197"/>
                    <a:pt x="13" y="195"/>
                  </a:cubicBezTo>
                  <a:cubicBezTo>
                    <a:pt x="13" y="17"/>
                    <a:pt x="13" y="17"/>
                    <a:pt x="13" y="17"/>
                  </a:cubicBezTo>
                  <a:cubicBezTo>
                    <a:pt x="13" y="15"/>
                    <a:pt x="15" y="13"/>
                    <a:pt x="17" y="13"/>
                  </a:cubicBezTo>
                  <a:cubicBezTo>
                    <a:pt x="115" y="13"/>
                    <a:pt x="115" y="13"/>
                    <a:pt x="115" y="13"/>
                  </a:cubicBezTo>
                  <a:cubicBezTo>
                    <a:pt x="115" y="13"/>
                    <a:pt x="115" y="13"/>
                    <a:pt x="115" y="13"/>
                  </a:cubicBezTo>
                  <a:cubicBezTo>
                    <a:pt x="128" y="13"/>
                    <a:pt x="128" y="13"/>
                    <a:pt x="128" y="13"/>
                  </a:cubicBezTo>
                  <a:cubicBezTo>
                    <a:pt x="128" y="13"/>
                    <a:pt x="128" y="13"/>
                    <a:pt x="128" y="13"/>
                  </a:cubicBezTo>
                  <a:cubicBezTo>
                    <a:pt x="155" y="13"/>
                    <a:pt x="155" y="13"/>
                    <a:pt x="155" y="13"/>
                  </a:cubicBezTo>
                  <a:cubicBezTo>
                    <a:pt x="157" y="13"/>
                    <a:pt x="159" y="15"/>
                    <a:pt x="159" y="17"/>
                  </a:cubicBezTo>
                  <a:cubicBezTo>
                    <a:pt x="159" y="151"/>
                    <a:pt x="159" y="151"/>
                    <a:pt x="159" y="151"/>
                  </a:cubicBezTo>
                  <a:cubicBezTo>
                    <a:pt x="166" y="152"/>
                    <a:pt x="166" y="152"/>
                    <a:pt x="166" y="152"/>
                  </a:cubicBezTo>
                  <a:cubicBezTo>
                    <a:pt x="169" y="152"/>
                    <a:pt x="171" y="154"/>
                    <a:pt x="172" y="156"/>
                  </a:cubicBezTo>
                  <a:cubicBezTo>
                    <a:pt x="172" y="157"/>
                    <a:pt x="172" y="157"/>
                    <a:pt x="172" y="158"/>
                  </a:cubicBezTo>
                  <a:cubicBezTo>
                    <a:pt x="172" y="158"/>
                    <a:pt x="172" y="158"/>
                    <a:pt x="172" y="158"/>
                  </a:cubicBezTo>
                  <a:lnTo>
                    <a:pt x="17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11"/>
            <p:cNvSpPr>
              <a:spLocks noEditPoints="1"/>
            </p:cNvSpPr>
            <p:nvPr/>
          </p:nvSpPr>
          <p:spPr bwMode="auto">
            <a:xfrm>
              <a:off x="592138" y="2795588"/>
              <a:ext cx="190500" cy="244475"/>
            </a:xfrm>
            <a:custGeom>
              <a:avLst/>
              <a:gdLst>
                <a:gd name="T0" fmla="*/ 7 w 51"/>
                <a:gd name="T1" fmla="*/ 0 h 65"/>
                <a:gd name="T2" fmla="*/ 2 w 51"/>
                <a:gd name="T3" fmla="*/ 2 h 65"/>
                <a:gd name="T4" fmla="*/ 0 w 51"/>
                <a:gd name="T5" fmla="*/ 7 h 65"/>
                <a:gd name="T6" fmla="*/ 4 w 51"/>
                <a:gd name="T7" fmla="*/ 59 h 65"/>
                <a:gd name="T8" fmla="*/ 9 w 51"/>
                <a:gd name="T9" fmla="*/ 65 h 65"/>
                <a:gd name="T10" fmla="*/ 11 w 51"/>
                <a:gd name="T11" fmla="*/ 65 h 65"/>
                <a:gd name="T12" fmla="*/ 15 w 51"/>
                <a:gd name="T13" fmla="*/ 63 h 65"/>
                <a:gd name="T14" fmla="*/ 51 w 51"/>
                <a:gd name="T15" fmla="*/ 28 h 65"/>
                <a:gd name="T16" fmla="*/ 51 w 51"/>
                <a:gd name="T17" fmla="*/ 4 h 65"/>
                <a:gd name="T18" fmla="*/ 7 w 51"/>
                <a:gd name="T19" fmla="*/ 0 h 65"/>
                <a:gd name="T20" fmla="*/ 16 w 51"/>
                <a:gd name="T21" fmla="*/ 44 h 65"/>
                <a:gd name="T22" fmla="*/ 14 w 51"/>
                <a:gd name="T23" fmla="*/ 14 h 65"/>
                <a:gd name="T24" fmla="*/ 43 w 51"/>
                <a:gd name="T25" fmla="*/ 17 h 65"/>
                <a:gd name="T26" fmla="*/ 16 w 51"/>
                <a:gd name="T27"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65">
                  <a:moveTo>
                    <a:pt x="7" y="0"/>
                  </a:moveTo>
                  <a:cubicBezTo>
                    <a:pt x="5" y="0"/>
                    <a:pt x="3" y="1"/>
                    <a:pt x="2" y="2"/>
                  </a:cubicBezTo>
                  <a:cubicBezTo>
                    <a:pt x="0" y="4"/>
                    <a:pt x="0" y="5"/>
                    <a:pt x="0" y="7"/>
                  </a:cubicBezTo>
                  <a:cubicBezTo>
                    <a:pt x="4" y="59"/>
                    <a:pt x="4" y="59"/>
                    <a:pt x="4" y="59"/>
                  </a:cubicBezTo>
                  <a:cubicBezTo>
                    <a:pt x="4" y="61"/>
                    <a:pt x="6" y="64"/>
                    <a:pt x="9" y="65"/>
                  </a:cubicBezTo>
                  <a:cubicBezTo>
                    <a:pt x="9" y="65"/>
                    <a:pt x="10" y="65"/>
                    <a:pt x="11" y="65"/>
                  </a:cubicBezTo>
                  <a:cubicBezTo>
                    <a:pt x="13" y="65"/>
                    <a:pt x="14" y="64"/>
                    <a:pt x="15" y="63"/>
                  </a:cubicBezTo>
                  <a:cubicBezTo>
                    <a:pt x="51" y="28"/>
                    <a:pt x="51" y="28"/>
                    <a:pt x="51" y="28"/>
                  </a:cubicBezTo>
                  <a:cubicBezTo>
                    <a:pt x="51" y="4"/>
                    <a:pt x="51" y="4"/>
                    <a:pt x="51" y="4"/>
                  </a:cubicBezTo>
                  <a:lnTo>
                    <a:pt x="7" y="0"/>
                  </a:lnTo>
                  <a:close/>
                  <a:moveTo>
                    <a:pt x="16" y="44"/>
                  </a:moveTo>
                  <a:cubicBezTo>
                    <a:pt x="14" y="14"/>
                    <a:pt x="14" y="14"/>
                    <a:pt x="14" y="14"/>
                  </a:cubicBezTo>
                  <a:cubicBezTo>
                    <a:pt x="43" y="17"/>
                    <a:pt x="43" y="17"/>
                    <a:pt x="43" y="17"/>
                  </a:cubicBezTo>
                  <a:lnTo>
                    <a:pt x="1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12"/>
            <p:cNvSpPr/>
            <p:nvPr/>
          </p:nvSpPr>
          <p:spPr bwMode="auto">
            <a:xfrm>
              <a:off x="782638" y="2811463"/>
              <a:ext cx="53975" cy="88900"/>
            </a:xfrm>
            <a:custGeom>
              <a:avLst/>
              <a:gdLst>
                <a:gd name="T0" fmla="*/ 13 w 14"/>
                <a:gd name="T1" fmla="*/ 5 h 24"/>
                <a:gd name="T2" fmla="*/ 7 w 14"/>
                <a:gd name="T3" fmla="*/ 1 h 24"/>
                <a:gd name="T4" fmla="*/ 0 w 14"/>
                <a:gd name="T5" fmla="*/ 0 h 24"/>
                <a:gd name="T6" fmla="*/ 0 w 14"/>
                <a:gd name="T7" fmla="*/ 24 h 24"/>
                <a:gd name="T8" fmla="*/ 11 w 14"/>
                <a:gd name="T9" fmla="*/ 12 h 24"/>
                <a:gd name="T10" fmla="*/ 13 w 14"/>
                <a:gd name="T11" fmla="*/ 5 h 24"/>
              </a:gdLst>
              <a:ahLst/>
              <a:cxnLst>
                <a:cxn ang="0">
                  <a:pos x="T0" y="T1"/>
                </a:cxn>
                <a:cxn ang="0">
                  <a:pos x="T2" y="T3"/>
                </a:cxn>
                <a:cxn ang="0">
                  <a:pos x="T4" y="T5"/>
                </a:cxn>
                <a:cxn ang="0">
                  <a:pos x="T6" y="T7"/>
                </a:cxn>
                <a:cxn ang="0">
                  <a:pos x="T8" y="T9"/>
                </a:cxn>
                <a:cxn ang="0">
                  <a:pos x="T10" y="T11"/>
                </a:cxn>
              </a:cxnLst>
              <a:rect l="0" t="0" r="r" b="b"/>
              <a:pathLst>
                <a:path w="14" h="24">
                  <a:moveTo>
                    <a:pt x="13" y="5"/>
                  </a:moveTo>
                  <a:cubicBezTo>
                    <a:pt x="12" y="3"/>
                    <a:pt x="10" y="1"/>
                    <a:pt x="7" y="1"/>
                  </a:cubicBezTo>
                  <a:cubicBezTo>
                    <a:pt x="0" y="0"/>
                    <a:pt x="0" y="0"/>
                    <a:pt x="0" y="0"/>
                  </a:cubicBezTo>
                  <a:cubicBezTo>
                    <a:pt x="0" y="24"/>
                    <a:pt x="0" y="24"/>
                    <a:pt x="0" y="24"/>
                  </a:cubicBezTo>
                  <a:cubicBezTo>
                    <a:pt x="11" y="12"/>
                    <a:pt x="11" y="12"/>
                    <a:pt x="11" y="12"/>
                  </a:cubicBezTo>
                  <a:cubicBezTo>
                    <a:pt x="13" y="11"/>
                    <a:pt x="14"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13"/>
            <p:cNvSpPr/>
            <p:nvPr/>
          </p:nvSpPr>
          <p:spPr bwMode="auto">
            <a:xfrm>
              <a:off x="306388" y="2443163"/>
              <a:ext cx="434975" cy="49213"/>
            </a:xfrm>
            <a:custGeom>
              <a:avLst/>
              <a:gdLst>
                <a:gd name="T0" fmla="*/ 109 w 116"/>
                <a:gd name="T1" fmla="*/ 13 h 13"/>
                <a:gd name="T2" fmla="*/ 6 w 116"/>
                <a:gd name="T3" fmla="*/ 13 h 13"/>
                <a:gd name="T4" fmla="*/ 0 w 116"/>
                <a:gd name="T5" fmla="*/ 6 h 13"/>
                <a:gd name="T6" fmla="*/ 6 w 116"/>
                <a:gd name="T7" fmla="*/ 0 h 13"/>
                <a:gd name="T8" fmla="*/ 109 w 116"/>
                <a:gd name="T9" fmla="*/ 0 h 13"/>
                <a:gd name="T10" fmla="*/ 116 w 116"/>
                <a:gd name="T11" fmla="*/ 6 h 13"/>
                <a:gd name="T12" fmla="*/ 109 w 1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6" h="13">
                  <a:moveTo>
                    <a:pt x="109" y="13"/>
                  </a:moveTo>
                  <a:cubicBezTo>
                    <a:pt x="6" y="13"/>
                    <a:pt x="6" y="13"/>
                    <a:pt x="6" y="13"/>
                  </a:cubicBezTo>
                  <a:cubicBezTo>
                    <a:pt x="3" y="13"/>
                    <a:pt x="0" y="10"/>
                    <a:pt x="0" y="6"/>
                  </a:cubicBezTo>
                  <a:cubicBezTo>
                    <a:pt x="0" y="3"/>
                    <a:pt x="3" y="0"/>
                    <a:pt x="6" y="0"/>
                  </a:cubicBezTo>
                  <a:cubicBezTo>
                    <a:pt x="109" y="0"/>
                    <a:pt x="109" y="0"/>
                    <a:pt x="109" y="0"/>
                  </a:cubicBezTo>
                  <a:cubicBezTo>
                    <a:pt x="113" y="0"/>
                    <a:pt x="116" y="3"/>
                    <a:pt x="116" y="6"/>
                  </a:cubicBezTo>
                  <a:cubicBezTo>
                    <a:pt x="116" y="10"/>
                    <a:pt x="113" y="13"/>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14"/>
            <p:cNvSpPr/>
            <p:nvPr/>
          </p:nvSpPr>
          <p:spPr bwMode="auto">
            <a:xfrm>
              <a:off x="306388" y="2578100"/>
              <a:ext cx="434975" cy="52388"/>
            </a:xfrm>
            <a:custGeom>
              <a:avLst/>
              <a:gdLst>
                <a:gd name="T0" fmla="*/ 109 w 116"/>
                <a:gd name="T1" fmla="*/ 14 h 14"/>
                <a:gd name="T2" fmla="*/ 6 w 116"/>
                <a:gd name="T3" fmla="*/ 14 h 14"/>
                <a:gd name="T4" fmla="*/ 0 w 116"/>
                <a:gd name="T5" fmla="*/ 7 h 14"/>
                <a:gd name="T6" fmla="*/ 6 w 116"/>
                <a:gd name="T7" fmla="*/ 0 h 14"/>
                <a:gd name="T8" fmla="*/ 109 w 116"/>
                <a:gd name="T9" fmla="*/ 0 h 14"/>
                <a:gd name="T10" fmla="*/ 116 w 116"/>
                <a:gd name="T11" fmla="*/ 7 h 14"/>
                <a:gd name="T12" fmla="*/ 109 w 1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6" h="14">
                  <a:moveTo>
                    <a:pt x="109" y="14"/>
                  </a:moveTo>
                  <a:cubicBezTo>
                    <a:pt x="6" y="14"/>
                    <a:pt x="6" y="14"/>
                    <a:pt x="6" y="14"/>
                  </a:cubicBezTo>
                  <a:cubicBezTo>
                    <a:pt x="3" y="14"/>
                    <a:pt x="0" y="11"/>
                    <a:pt x="0" y="7"/>
                  </a:cubicBezTo>
                  <a:cubicBezTo>
                    <a:pt x="0" y="3"/>
                    <a:pt x="3" y="0"/>
                    <a:pt x="6" y="0"/>
                  </a:cubicBezTo>
                  <a:cubicBezTo>
                    <a:pt x="109" y="0"/>
                    <a:pt x="109" y="0"/>
                    <a:pt x="109" y="0"/>
                  </a:cubicBezTo>
                  <a:cubicBezTo>
                    <a:pt x="113" y="0"/>
                    <a:pt x="116" y="3"/>
                    <a:pt x="116" y="7"/>
                  </a:cubicBezTo>
                  <a:cubicBezTo>
                    <a:pt x="116" y="11"/>
                    <a:pt x="113" y="14"/>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0" name="标题 1">
            <a:extLst>
              <a:ext uri="{FF2B5EF4-FFF2-40B4-BE49-F238E27FC236}">
                <a16:creationId xmlns:a16="http://schemas.microsoft.com/office/drawing/2014/main" id="{F2E3E2D6-6E5B-4666-935F-C459CACDE82B}"/>
              </a:ext>
            </a:extLst>
          </p:cNvPr>
          <p:cNvSpPr>
            <a:spLocks noGrp="1" noChangeArrowheads="1"/>
          </p:cNvSpPr>
          <p:nvPr>
            <p:ph type="title" hasCustomPrompt="1"/>
          </p:nvPr>
        </p:nvSpPr>
        <p:spPr>
          <a:xfrm>
            <a:off x="3563889" y="267494"/>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1" name="内容占位符 8">
            <a:extLst>
              <a:ext uri="{FF2B5EF4-FFF2-40B4-BE49-F238E27FC236}">
                <a16:creationId xmlns:a16="http://schemas.microsoft.com/office/drawing/2014/main" id="{8DB9131A-08D1-4B51-BE9D-4709CA52EC4F}"/>
              </a:ext>
            </a:extLst>
          </p:cNvPr>
          <p:cNvSpPr>
            <a:spLocks noGrp="1"/>
          </p:cNvSpPr>
          <p:nvPr>
            <p:ph idx="1"/>
          </p:nvPr>
        </p:nvSpPr>
        <p:spPr>
          <a:xfrm>
            <a:off x="3563889"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6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2" name="图片 6">
            <a:extLst>
              <a:ext uri="{FF2B5EF4-FFF2-40B4-BE49-F238E27FC236}">
                <a16:creationId xmlns:a16="http://schemas.microsoft.com/office/drawing/2014/main" id="{07E851B9-2558-4CF7-9905-5DA59C1718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0599"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灯片编号占位符 5">
            <a:extLst>
              <a:ext uri="{FF2B5EF4-FFF2-40B4-BE49-F238E27FC236}">
                <a16:creationId xmlns:a16="http://schemas.microsoft.com/office/drawing/2014/main" id="{01B5BA14-8362-4C47-82B9-DA6AAF56C3F8}"/>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93354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作业">
    <p:spTree>
      <p:nvGrpSpPr>
        <p:cNvPr id="1" name=""/>
        <p:cNvGrpSpPr/>
        <p:nvPr/>
      </p:nvGrpSpPr>
      <p:grpSpPr>
        <a:xfrm>
          <a:off x="0" y="0"/>
          <a:ext cx="0" cy="0"/>
          <a:chOff x="0" y="0"/>
          <a:chExt cx="0" cy="0"/>
        </a:xfrm>
      </p:grpSpPr>
      <p:pic>
        <p:nvPicPr>
          <p:cNvPr id="14"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0" y="-372"/>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本章作业</a:t>
            </a:r>
          </a:p>
        </p:txBody>
      </p:sp>
      <p:sp>
        <p:nvSpPr>
          <p:cNvPr id="17"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18" name="直接连接符 17"/>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6"/>
          <p:cNvSpPr/>
          <p:nvPr userDrawn="1"/>
        </p:nvSpPr>
        <p:spPr bwMode="auto">
          <a:xfrm>
            <a:off x="655320" y="3738562"/>
            <a:ext cx="302419" cy="309249"/>
          </a:xfrm>
          <a:custGeom>
            <a:avLst/>
            <a:gdLst>
              <a:gd name="T0" fmla="*/ 199 w 206"/>
              <a:gd name="T1" fmla="*/ 159 h 211"/>
              <a:gd name="T2" fmla="*/ 152 w 206"/>
              <a:gd name="T3" fmla="*/ 112 h 211"/>
              <a:gd name="T4" fmla="*/ 152 w 206"/>
              <a:gd name="T5" fmla="*/ 112 h 211"/>
              <a:gd name="T6" fmla="*/ 149 w 206"/>
              <a:gd name="T7" fmla="*/ 109 h 211"/>
              <a:gd name="T8" fmla="*/ 149 w 206"/>
              <a:gd name="T9" fmla="*/ 109 h 211"/>
              <a:gd name="T10" fmla="*/ 144 w 206"/>
              <a:gd name="T11" fmla="*/ 107 h 211"/>
              <a:gd name="T12" fmla="*/ 138 w 206"/>
              <a:gd name="T13" fmla="*/ 114 h 211"/>
              <a:gd name="T14" fmla="*/ 138 w 206"/>
              <a:gd name="T15" fmla="*/ 116 h 211"/>
              <a:gd name="T16" fmla="*/ 138 w 206"/>
              <a:gd name="T17" fmla="*/ 116 h 211"/>
              <a:gd name="T18" fmla="*/ 139 w 206"/>
              <a:gd name="T19" fmla="*/ 117 h 211"/>
              <a:gd name="T20" fmla="*/ 139 w 206"/>
              <a:gd name="T21" fmla="*/ 118 h 211"/>
              <a:gd name="T22" fmla="*/ 139 w 206"/>
              <a:gd name="T23" fmla="*/ 118 h 211"/>
              <a:gd name="T24" fmla="*/ 189 w 206"/>
              <a:gd name="T25" fmla="*/ 168 h 211"/>
              <a:gd name="T26" fmla="*/ 189 w 206"/>
              <a:gd name="T27" fmla="*/ 177 h 211"/>
              <a:gd name="T28" fmla="*/ 170 w 206"/>
              <a:gd name="T29" fmla="*/ 196 h 211"/>
              <a:gd name="T30" fmla="*/ 161 w 206"/>
              <a:gd name="T31" fmla="*/ 196 h 211"/>
              <a:gd name="T32" fmla="*/ 111 w 206"/>
              <a:gd name="T33" fmla="*/ 146 h 211"/>
              <a:gd name="T34" fmla="*/ 110 w 206"/>
              <a:gd name="T35" fmla="*/ 145 h 211"/>
              <a:gd name="T36" fmla="*/ 105 w 206"/>
              <a:gd name="T37" fmla="*/ 142 h 211"/>
              <a:gd name="T38" fmla="*/ 102 w 206"/>
              <a:gd name="T39" fmla="*/ 142 h 211"/>
              <a:gd name="T40" fmla="*/ 80 w 206"/>
              <a:gd name="T41" fmla="*/ 146 h 211"/>
              <a:gd name="T42" fmla="*/ 13 w 206"/>
              <a:gd name="T43" fmla="*/ 80 h 211"/>
              <a:gd name="T44" fmla="*/ 16 w 206"/>
              <a:gd name="T45" fmla="*/ 63 h 211"/>
              <a:gd name="T46" fmla="*/ 36 w 206"/>
              <a:gd name="T47" fmla="*/ 84 h 211"/>
              <a:gd name="T48" fmla="*/ 64 w 206"/>
              <a:gd name="T49" fmla="*/ 84 h 211"/>
              <a:gd name="T50" fmla="*/ 83 w 206"/>
              <a:gd name="T51" fmla="*/ 65 h 211"/>
              <a:gd name="T52" fmla="*/ 83 w 206"/>
              <a:gd name="T53" fmla="*/ 37 h 211"/>
              <a:gd name="T54" fmla="*/ 62 w 206"/>
              <a:gd name="T55" fmla="*/ 16 h 211"/>
              <a:gd name="T56" fmla="*/ 80 w 206"/>
              <a:gd name="T57" fmla="*/ 14 h 211"/>
              <a:gd name="T58" fmla="*/ 146 w 206"/>
              <a:gd name="T59" fmla="*/ 80 h 211"/>
              <a:gd name="T60" fmla="*/ 146 w 206"/>
              <a:gd name="T61" fmla="*/ 86 h 211"/>
              <a:gd name="T62" fmla="*/ 152 w 206"/>
              <a:gd name="T63" fmla="*/ 92 h 211"/>
              <a:gd name="T64" fmla="*/ 159 w 206"/>
              <a:gd name="T65" fmla="*/ 86 h 211"/>
              <a:gd name="T66" fmla="*/ 159 w 206"/>
              <a:gd name="T67" fmla="*/ 86 h 211"/>
              <a:gd name="T68" fmla="*/ 159 w 206"/>
              <a:gd name="T69" fmla="*/ 80 h 211"/>
              <a:gd name="T70" fmla="*/ 80 w 206"/>
              <a:gd name="T71" fmla="*/ 0 h 211"/>
              <a:gd name="T72" fmla="*/ 48 w 206"/>
              <a:gd name="T73" fmla="*/ 7 h 211"/>
              <a:gd name="T74" fmla="*/ 44 w 206"/>
              <a:gd name="T75" fmla="*/ 12 h 211"/>
              <a:gd name="T76" fmla="*/ 46 w 206"/>
              <a:gd name="T77" fmla="*/ 18 h 211"/>
              <a:gd name="T78" fmla="*/ 74 w 206"/>
              <a:gd name="T79" fmla="*/ 46 h 211"/>
              <a:gd name="T80" fmla="*/ 74 w 206"/>
              <a:gd name="T81" fmla="*/ 56 h 211"/>
              <a:gd name="T82" fmla="*/ 55 w 206"/>
              <a:gd name="T83" fmla="*/ 74 h 211"/>
              <a:gd name="T84" fmla="*/ 46 w 206"/>
              <a:gd name="T85" fmla="*/ 74 h 211"/>
              <a:gd name="T86" fmla="*/ 18 w 206"/>
              <a:gd name="T87" fmla="*/ 46 h 211"/>
              <a:gd name="T88" fmla="*/ 12 w 206"/>
              <a:gd name="T89" fmla="*/ 44 h 211"/>
              <a:gd name="T90" fmla="*/ 7 w 206"/>
              <a:gd name="T91" fmla="*/ 48 h 211"/>
              <a:gd name="T92" fmla="*/ 0 w 206"/>
              <a:gd name="T93" fmla="*/ 80 h 211"/>
              <a:gd name="T94" fmla="*/ 80 w 206"/>
              <a:gd name="T95" fmla="*/ 159 h 211"/>
              <a:gd name="T96" fmla="*/ 102 w 206"/>
              <a:gd name="T97" fmla="*/ 156 h 211"/>
              <a:gd name="T98" fmla="*/ 152 w 206"/>
              <a:gd name="T99" fmla="*/ 205 h 211"/>
              <a:gd name="T100" fmla="*/ 166 w 206"/>
              <a:gd name="T101" fmla="*/ 211 h 211"/>
              <a:gd name="T102" fmla="*/ 180 w 206"/>
              <a:gd name="T103" fmla="*/ 205 h 211"/>
              <a:gd name="T104" fmla="*/ 199 w 206"/>
              <a:gd name="T105" fmla="*/ 187 h 211"/>
              <a:gd name="T106" fmla="*/ 199 w 206"/>
              <a:gd name="T107" fmla="*/ 1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211">
                <a:moveTo>
                  <a:pt x="199" y="159"/>
                </a:moveTo>
                <a:cubicBezTo>
                  <a:pt x="152" y="112"/>
                  <a:pt x="152" y="112"/>
                  <a:pt x="152" y="112"/>
                </a:cubicBezTo>
                <a:cubicBezTo>
                  <a:pt x="152" y="112"/>
                  <a:pt x="152" y="112"/>
                  <a:pt x="152" y="112"/>
                </a:cubicBezTo>
                <a:cubicBezTo>
                  <a:pt x="149" y="109"/>
                  <a:pt x="149" y="109"/>
                  <a:pt x="149" y="109"/>
                </a:cubicBezTo>
                <a:cubicBezTo>
                  <a:pt x="149" y="109"/>
                  <a:pt x="149" y="109"/>
                  <a:pt x="149" y="109"/>
                </a:cubicBezTo>
                <a:cubicBezTo>
                  <a:pt x="148" y="108"/>
                  <a:pt x="146" y="107"/>
                  <a:pt x="144" y="107"/>
                </a:cubicBezTo>
                <a:cubicBezTo>
                  <a:pt x="141" y="107"/>
                  <a:pt x="138" y="110"/>
                  <a:pt x="138" y="114"/>
                </a:cubicBezTo>
                <a:cubicBezTo>
                  <a:pt x="138" y="114"/>
                  <a:pt x="138" y="115"/>
                  <a:pt x="138" y="116"/>
                </a:cubicBezTo>
                <a:cubicBezTo>
                  <a:pt x="138" y="116"/>
                  <a:pt x="138" y="116"/>
                  <a:pt x="138" y="116"/>
                </a:cubicBezTo>
                <a:cubicBezTo>
                  <a:pt x="138" y="117"/>
                  <a:pt x="139" y="117"/>
                  <a:pt x="139" y="117"/>
                </a:cubicBezTo>
                <a:cubicBezTo>
                  <a:pt x="139" y="118"/>
                  <a:pt x="139" y="118"/>
                  <a:pt x="139" y="118"/>
                </a:cubicBezTo>
                <a:cubicBezTo>
                  <a:pt x="139" y="118"/>
                  <a:pt x="139" y="118"/>
                  <a:pt x="139" y="118"/>
                </a:cubicBezTo>
                <a:cubicBezTo>
                  <a:pt x="189" y="168"/>
                  <a:pt x="189" y="168"/>
                  <a:pt x="189" y="168"/>
                </a:cubicBezTo>
                <a:cubicBezTo>
                  <a:pt x="192" y="170"/>
                  <a:pt x="192" y="175"/>
                  <a:pt x="189" y="177"/>
                </a:cubicBezTo>
                <a:cubicBezTo>
                  <a:pt x="170" y="196"/>
                  <a:pt x="170" y="196"/>
                  <a:pt x="170" y="196"/>
                </a:cubicBezTo>
                <a:cubicBezTo>
                  <a:pt x="168" y="198"/>
                  <a:pt x="164" y="198"/>
                  <a:pt x="161" y="196"/>
                </a:cubicBezTo>
                <a:cubicBezTo>
                  <a:pt x="111" y="146"/>
                  <a:pt x="111" y="146"/>
                  <a:pt x="111" y="146"/>
                </a:cubicBezTo>
                <a:cubicBezTo>
                  <a:pt x="111" y="146"/>
                  <a:pt x="111" y="145"/>
                  <a:pt x="110" y="145"/>
                </a:cubicBezTo>
                <a:cubicBezTo>
                  <a:pt x="109" y="143"/>
                  <a:pt x="107" y="142"/>
                  <a:pt x="105" y="142"/>
                </a:cubicBezTo>
                <a:cubicBezTo>
                  <a:pt x="104" y="142"/>
                  <a:pt x="103" y="142"/>
                  <a:pt x="102" y="142"/>
                </a:cubicBezTo>
                <a:cubicBezTo>
                  <a:pt x="95" y="145"/>
                  <a:pt x="87" y="146"/>
                  <a:pt x="80" y="146"/>
                </a:cubicBezTo>
                <a:cubicBezTo>
                  <a:pt x="43" y="146"/>
                  <a:pt x="13" y="116"/>
                  <a:pt x="13" y="80"/>
                </a:cubicBezTo>
                <a:cubicBezTo>
                  <a:pt x="13" y="74"/>
                  <a:pt x="14" y="68"/>
                  <a:pt x="16" y="63"/>
                </a:cubicBezTo>
                <a:cubicBezTo>
                  <a:pt x="36" y="84"/>
                  <a:pt x="36" y="84"/>
                  <a:pt x="36" y="84"/>
                </a:cubicBezTo>
                <a:cubicBezTo>
                  <a:pt x="44" y="91"/>
                  <a:pt x="57" y="91"/>
                  <a:pt x="64" y="84"/>
                </a:cubicBezTo>
                <a:cubicBezTo>
                  <a:pt x="83" y="65"/>
                  <a:pt x="83" y="65"/>
                  <a:pt x="83" y="65"/>
                </a:cubicBezTo>
                <a:cubicBezTo>
                  <a:pt x="91" y="57"/>
                  <a:pt x="91" y="45"/>
                  <a:pt x="83" y="37"/>
                </a:cubicBezTo>
                <a:cubicBezTo>
                  <a:pt x="62" y="16"/>
                  <a:pt x="62" y="16"/>
                  <a:pt x="62" y="16"/>
                </a:cubicBezTo>
                <a:cubicBezTo>
                  <a:pt x="68" y="14"/>
                  <a:pt x="74" y="14"/>
                  <a:pt x="80" y="14"/>
                </a:cubicBezTo>
                <a:cubicBezTo>
                  <a:pt x="116" y="14"/>
                  <a:pt x="146" y="43"/>
                  <a:pt x="146" y="80"/>
                </a:cubicBezTo>
                <a:cubicBezTo>
                  <a:pt x="146" y="81"/>
                  <a:pt x="146" y="85"/>
                  <a:pt x="146" y="86"/>
                </a:cubicBezTo>
                <a:cubicBezTo>
                  <a:pt x="146" y="89"/>
                  <a:pt x="149" y="92"/>
                  <a:pt x="152" y="92"/>
                </a:cubicBezTo>
                <a:cubicBezTo>
                  <a:pt x="156" y="92"/>
                  <a:pt x="159" y="89"/>
                  <a:pt x="159" y="86"/>
                </a:cubicBezTo>
                <a:cubicBezTo>
                  <a:pt x="159" y="86"/>
                  <a:pt x="159" y="86"/>
                  <a:pt x="159" y="86"/>
                </a:cubicBezTo>
                <a:cubicBezTo>
                  <a:pt x="159" y="84"/>
                  <a:pt x="159" y="82"/>
                  <a:pt x="159" y="80"/>
                </a:cubicBezTo>
                <a:cubicBezTo>
                  <a:pt x="159" y="36"/>
                  <a:pt x="123" y="0"/>
                  <a:pt x="80" y="0"/>
                </a:cubicBezTo>
                <a:cubicBezTo>
                  <a:pt x="69" y="0"/>
                  <a:pt x="58" y="3"/>
                  <a:pt x="48" y="7"/>
                </a:cubicBezTo>
                <a:cubicBezTo>
                  <a:pt x="46" y="8"/>
                  <a:pt x="44" y="10"/>
                  <a:pt x="44" y="12"/>
                </a:cubicBezTo>
                <a:cubicBezTo>
                  <a:pt x="43" y="14"/>
                  <a:pt x="44" y="16"/>
                  <a:pt x="46" y="18"/>
                </a:cubicBezTo>
                <a:cubicBezTo>
                  <a:pt x="74" y="46"/>
                  <a:pt x="74" y="46"/>
                  <a:pt x="74" y="46"/>
                </a:cubicBezTo>
                <a:cubicBezTo>
                  <a:pt x="76" y="49"/>
                  <a:pt x="76" y="53"/>
                  <a:pt x="74" y="56"/>
                </a:cubicBezTo>
                <a:cubicBezTo>
                  <a:pt x="55" y="74"/>
                  <a:pt x="55" y="74"/>
                  <a:pt x="55" y="74"/>
                </a:cubicBezTo>
                <a:cubicBezTo>
                  <a:pt x="53" y="77"/>
                  <a:pt x="48" y="77"/>
                  <a:pt x="46" y="74"/>
                </a:cubicBezTo>
                <a:cubicBezTo>
                  <a:pt x="18" y="46"/>
                  <a:pt x="18" y="46"/>
                  <a:pt x="18" y="46"/>
                </a:cubicBezTo>
                <a:cubicBezTo>
                  <a:pt x="16" y="45"/>
                  <a:pt x="14" y="44"/>
                  <a:pt x="12" y="44"/>
                </a:cubicBezTo>
                <a:cubicBezTo>
                  <a:pt x="9" y="45"/>
                  <a:pt x="8" y="46"/>
                  <a:pt x="7" y="48"/>
                </a:cubicBezTo>
                <a:cubicBezTo>
                  <a:pt x="2" y="58"/>
                  <a:pt x="0" y="69"/>
                  <a:pt x="0" y="80"/>
                </a:cubicBezTo>
                <a:cubicBezTo>
                  <a:pt x="0" y="124"/>
                  <a:pt x="36" y="159"/>
                  <a:pt x="80" y="159"/>
                </a:cubicBezTo>
                <a:cubicBezTo>
                  <a:pt x="87" y="159"/>
                  <a:pt x="95" y="158"/>
                  <a:pt x="102" y="156"/>
                </a:cubicBezTo>
                <a:cubicBezTo>
                  <a:pt x="152" y="205"/>
                  <a:pt x="152" y="205"/>
                  <a:pt x="152" y="205"/>
                </a:cubicBezTo>
                <a:cubicBezTo>
                  <a:pt x="155" y="209"/>
                  <a:pt x="160" y="211"/>
                  <a:pt x="166" y="211"/>
                </a:cubicBezTo>
                <a:cubicBezTo>
                  <a:pt x="171" y="211"/>
                  <a:pt x="176" y="209"/>
                  <a:pt x="180" y="205"/>
                </a:cubicBezTo>
                <a:cubicBezTo>
                  <a:pt x="199" y="187"/>
                  <a:pt x="199" y="187"/>
                  <a:pt x="199" y="187"/>
                </a:cubicBezTo>
                <a:cubicBezTo>
                  <a:pt x="206" y="179"/>
                  <a:pt x="206" y="166"/>
                  <a:pt x="199" y="15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9" name="标题 1">
            <a:extLst>
              <a:ext uri="{FF2B5EF4-FFF2-40B4-BE49-F238E27FC236}">
                <a16:creationId xmlns:a16="http://schemas.microsoft.com/office/drawing/2014/main" id="{2F32A632-585D-410B-AB26-CE3FA52BD32C}"/>
              </a:ext>
            </a:extLst>
          </p:cNvPr>
          <p:cNvSpPr>
            <a:spLocks noGrp="1" noChangeArrowheads="1"/>
          </p:cNvSpPr>
          <p:nvPr>
            <p:ph type="title" hasCustomPrompt="1"/>
          </p:nvPr>
        </p:nvSpPr>
        <p:spPr>
          <a:xfrm>
            <a:off x="3565130" y="277952"/>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0" name="内容占位符 8">
            <a:extLst>
              <a:ext uri="{FF2B5EF4-FFF2-40B4-BE49-F238E27FC236}">
                <a16:creationId xmlns:a16="http://schemas.microsoft.com/office/drawing/2014/main" id="{5CB90FF9-AC6E-4AFB-9F16-F6D69391D324}"/>
              </a:ext>
            </a:extLst>
          </p:cNvPr>
          <p:cNvSpPr>
            <a:spLocks noGrp="1"/>
          </p:cNvSpPr>
          <p:nvPr>
            <p:ph idx="1"/>
          </p:nvPr>
        </p:nvSpPr>
        <p:spPr>
          <a:xfrm>
            <a:off x="3565130"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6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5D0F3E49-C80A-4751-A933-DC58F3B0B83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1840"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05AAF05D-BCF6-4E45-91D1-F22BF824CF4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60859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63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t" anchorCtr="0" compatLnSpc="1"/>
          <a:lstStyle/>
          <a:p>
            <a:pPr lvl="0" fontAlgn="base"/>
            <a:endParaRPr lang="zh-CN" altLang="en-US" dirty="0"/>
          </a:p>
        </p:txBody>
      </p:sp>
      <p:sp>
        <p:nvSpPr>
          <p:cNvPr id="6" name="灯片编号占位符 5"/>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70" r:id="rId2"/>
    <p:sldLayoutId id="2147483649" r:id="rId3"/>
    <p:sldLayoutId id="2147483655" r:id="rId4"/>
    <p:sldLayoutId id="2147483669" r:id="rId5"/>
    <p:sldLayoutId id="2147483651" r:id="rId6"/>
    <p:sldLayoutId id="2147483666" r:id="rId7"/>
    <p:sldLayoutId id="2147483667" r:id="rId8"/>
    <p:sldLayoutId id="2147483668" r:id="rId9"/>
    <p:sldLayoutId id="2147483671" r:id="rId10"/>
  </p:sldLayoutIdLst>
  <p:hf hdr="0" ftr="0" dt="0"/>
  <p:txStyles>
    <p:titleStyle>
      <a:lvl1pPr algn="ctr" defTabSz="815975" rtl="0" eaLnBrk="1" fontAlgn="base" hangingPunct="1">
        <a:spcBef>
          <a:spcPct val="0"/>
        </a:spcBef>
        <a:spcAft>
          <a:spcPct val="0"/>
        </a:spcAft>
        <a:defRPr sz="3900" kern="1200">
          <a:solidFill>
            <a:schemeClr val="tx1"/>
          </a:solidFill>
          <a:latin typeface="+mj-lt"/>
          <a:ea typeface="+mj-ea"/>
          <a:cs typeface="+mj-cs"/>
        </a:defRPr>
      </a:lvl1pPr>
      <a:lvl2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2pPr>
      <a:lvl3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3pPr>
      <a:lvl4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4pPr>
      <a:lvl5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5pPr>
      <a:lvl6pPr marL="4572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6pPr>
      <a:lvl7pPr marL="9144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7pPr>
      <a:lvl8pPr marL="13716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8pPr>
      <a:lvl9pPr marL="18288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9pPr>
    </p:titleStyle>
    <p:bodyStyle>
      <a:lvl1pPr marL="304800" indent="-304800" algn="l" defTabSz="815975"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662305" indent="-254000" algn="l" defTabSz="815975" rtl="0" eaLnBrk="1" fontAlgn="base" hangingPunct="1">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175" indent="-203200" algn="l" defTabSz="815975"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2748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3515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4472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030"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33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6900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5975" rtl="0" eaLnBrk="1" latinLnBrk="0" hangingPunct="1">
        <a:defRPr sz="1600" kern="1200">
          <a:solidFill>
            <a:schemeClr val="tx1"/>
          </a:solidFill>
          <a:latin typeface="+mn-lt"/>
          <a:ea typeface="+mn-ea"/>
          <a:cs typeface="+mn-cs"/>
        </a:defRPr>
      </a:lvl1pPr>
      <a:lvl2pPr marL="408305" algn="l" defTabSz="815975" rtl="0" eaLnBrk="1" latinLnBrk="0" hangingPunct="1">
        <a:defRPr sz="1600" kern="1200">
          <a:solidFill>
            <a:schemeClr val="tx1"/>
          </a:solidFill>
          <a:latin typeface="+mn-lt"/>
          <a:ea typeface="+mn-ea"/>
          <a:cs typeface="+mn-cs"/>
        </a:defRPr>
      </a:lvl2pPr>
      <a:lvl3pPr marL="816610" algn="l" defTabSz="815975" rtl="0" eaLnBrk="1" latinLnBrk="0" hangingPunct="1">
        <a:defRPr sz="1600" kern="1200">
          <a:solidFill>
            <a:schemeClr val="tx1"/>
          </a:solidFill>
          <a:latin typeface="+mn-lt"/>
          <a:ea typeface="+mn-ea"/>
          <a:cs typeface="+mn-cs"/>
        </a:defRPr>
      </a:lvl3pPr>
      <a:lvl4pPr marL="1224280" algn="l" defTabSz="815975" rtl="0" eaLnBrk="1" latinLnBrk="0" hangingPunct="1">
        <a:defRPr sz="1600" kern="1200">
          <a:solidFill>
            <a:schemeClr val="tx1"/>
          </a:solidFill>
          <a:latin typeface="+mn-lt"/>
          <a:ea typeface="+mn-ea"/>
          <a:cs typeface="+mn-cs"/>
        </a:defRPr>
      </a:lvl4pPr>
      <a:lvl5pPr marL="1632585" algn="l" defTabSz="815975" rtl="0" eaLnBrk="1" latinLnBrk="0" hangingPunct="1">
        <a:defRPr sz="1600" kern="1200">
          <a:solidFill>
            <a:schemeClr val="tx1"/>
          </a:solidFill>
          <a:latin typeface="+mn-lt"/>
          <a:ea typeface="+mn-ea"/>
          <a:cs typeface="+mn-cs"/>
        </a:defRPr>
      </a:lvl5pPr>
      <a:lvl6pPr marL="2040890" algn="l" defTabSz="815975" rtl="0" eaLnBrk="1" latinLnBrk="0" hangingPunct="1">
        <a:defRPr sz="1600" kern="1200">
          <a:solidFill>
            <a:schemeClr val="tx1"/>
          </a:solidFill>
          <a:latin typeface="+mn-lt"/>
          <a:ea typeface="+mn-ea"/>
          <a:cs typeface="+mn-cs"/>
        </a:defRPr>
      </a:lvl6pPr>
      <a:lvl7pPr marL="2449195" algn="l" defTabSz="815975" rtl="0" eaLnBrk="1" latinLnBrk="0" hangingPunct="1">
        <a:defRPr sz="1600" kern="1200">
          <a:solidFill>
            <a:schemeClr val="tx1"/>
          </a:solidFill>
          <a:latin typeface="+mn-lt"/>
          <a:ea typeface="+mn-ea"/>
          <a:cs typeface="+mn-cs"/>
        </a:defRPr>
      </a:lvl7pPr>
      <a:lvl8pPr marL="2856865" algn="l" defTabSz="815975" rtl="0" eaLnBrk="1" latinLnBrk="0" hangingPunct="1">
        <a:defRPr sz="1600" kern="1200">
          <a:solidFill>
            <a:schemeClr val="tx1"/>
          </a:solidFill>
          <a:latin typeface="+mn-lt"/>
          <a:ea typeface="+mn-ea"/>
          <a:cs typeface="+mn-cs"/>
        </a:defRPr>
      </a:lvl8pPr>
      <a:lvl9pPr marL="3265170" algn="l" defTabSz="81597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customXml" Target="../ink/ink10.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customXml" Target="../ink/ink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customXml" Target="../ink/ink1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18.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19.xml"/><Relationship Id="rId5" Type="http://schemas.openxmlformats.org/officeDocument/2006/relationships/image" Target="../media/image44.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customXml" Target="../ink/ink20.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21.xm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customXml" Target="../ink/ink24.xml"/></Relationships>
</file>

<file path=ppt/slides/_rels/slide3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Visio_Drawing1.vsdx"/><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922C7E74-30B4-8842-F144-3E83E4D5CC91}"/>
              </a:ext>
            </a:extLst>
          </p:cNvPr>
          <p:cNvSpPr txBox="1">
            <a:spLocks noChangeArrowheads="1"/>
          </p:cNvSpPr>
          <p:nvPr/>
        </p:nvSpPr>
        <p:spPr bwMode="auto">
          <a:xfrm>
            <a:off x="2688946" y="1267200"/>
            <a:ext cx="5195373" cy="769313"/>
          </a:xfrm>
          <a:prstGeom prst="rect">
            <a:avLst/>
          </a:prstGeom>
          <a:no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eaLnBrk="1" hangingPunct="1">
              <a:buFont typeface="Arial" panose="020B0604020202020204" pitchFamily="34" charset="0"/>
              <a:buNone/>
              <a:defRPr/>
            </a:pPr>
            <a:r>
              <a:rPr lang="en-US" altLang="zh-CN"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J2EE</a:t>
            </a:r>
            <a:r>
              <a:rPr lang="zh-CN" altLang="en-US"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核心框架</a:t>
            </a:r>
          </a:p>
        </p:txBody>
      </p:sp>
      <p:pic>
        <p:nvPicPr>
          <p:cNvPr id="20485" name="图片 3">
            <a:extLst>
              <a:ext uri="{FF2B5EF4-FFF2-40B4-BE49-F238E27FC236}">
                <a16:creationId xmlns:a16="http://schemas.microsoft.com/office/drawing/2014/main" id="{359F47D1-95A6-E1E8-4502-304E9126E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19150"/>
            <a:ext cx="1439466" cy="14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0CA8B851-6AC0-5A8F-818D-19119C1E1C06}"/>
              </a:ext>
            </a:extLst>
          </p:cNvPr>
          <p:cNvCxnSpPr/>
          <p:nvPr/>
        </p:nvCxnSpPr>
        <p:spPr>
          <a:xfrm>
            <a:off x="756047" y="2500313"/>
            <a:ext cx="71282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72F78C70-4674-9A79-4591-7304CF2647C2}"/>
              </a:ext>
            </a:extLst>
          </p:cNvPr>
          <p:cNvSpPr/>
          <p:nvPr/>
        </p:nvSpPr>
        <p:spPr>
          <a:xfrm>
            <a:off x="3259931" y="3939778"/>
            <a:ext cx="2519363" cy="432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350" b="1" dirty="0">
                <a:solidFill>
                  <a:srgbClr val="0070C0"/>
                </a:solidFill>
                <a:latin typeface="华光大标宋_CNKI" pitchFamily="2" charset="-122"/>
                <a:ea typeface="华光大标宋_CNKI" pitchFamily="2" charset="-122"/>
              </a:rPr>
              <a:t>主讲：刘福新</a:t>
            </a:r>
          </a:p>
        </p:txBody>
      </p:sp>
      <p:sp>
        <p:nvSpPr>
          <p:cNvPr id="7" name="矩形 6">
            <a:extLst>
              <a:ext uri="{FF2B5EF4-FFF2-40B4-BE49-F238E27FC236}">
                <a16:creationId xmlns:a16="http://schemas.microsoft.com/office/drawing/2014/main" id="{8E48E902-43C6-02B7-7603-742CDCF3149E}"/>
              </a:ext>
            </a:extLst>
          </p:cNvPr>
          <p:cNvSpPr/>
          <p:nvPr/>
        </p:nvSpPr>
        <p:spPr>
          <a:xfrm>
            <a:off x="1547664" y="2500313"/>
            <a:ext cx="6246588" cy="720329"/>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3300" b="1" dirty="0">
                <a:solidFill>
                  <a:srgbClr val="F79646"/>
                </a:solidFill>
                <a:latin typeface="华光美黑_CNKI" panose="02000500000000000000" pitchFamily="2" charset="-122"/>
                <a:ea typeface="华光美黑_CNKI" panose="02000500000000000000" pitchFamily="2" charset="-122"/>
              </a:rPr>
              <a:t>Spring MVC</a:t>
            </a:r>
            <a:r>
              <a:rPr lang="zh-CN" altLang="en-US" sz="3300" b="1" dirty="0">
                <a:solidFill>
                  <a:srgbClr val="F79646"/>
                </a:solidFill>
                <a:latin typeface="华光美黑_CNKI" panose="02000500000000000000" pitchFamily="2" charset="-122"/>
                <a:ea typeface="华光美黑_CNKI" panose="02000500000000000000" pitchFamily="2" charset="-122"/>
              </a:rPr>
              <a:t>数据交互与绑定</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F3AB573-EAD9-4B93-B0DD-57B096B6A47F}"/>
              </a:ext>
            </a:extLst>
          </p:cNvPr>
          <p:cNvSpPr/>
          <p:nvPr/>
        </p:nvSpPr>
        <p:spPr bwMode="auto">
          <a:xfrm>
            <a:off x="755650" y="728067"/>
            <a:ext cx="7848798" cy="75961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nSpc>
                <a:spcPct val="150000"/>
              </a:lnSpc>
              <a:defRPr/>
            </a:pPr>
            <a:r>
              <a:rPr lang="en-US" altLang="zh-CN" sz="1400" dirty="0">
                <a:latin typeface="+mn-ea"/>
                <a:cs typeface="Times New Roman" panose="02020603050405020304" pitchFamily="18" charset="0"/>
              </a:rPr>
              <a:t>          </a:t>
            </a:r>
            <a:r>
              <a:rPr lang="zh-CN" altLang="zh-CN" sz="1400" dirty="0">
                <a:latin typeface="+mn-ea"/>
                <a:cs typeface="Times New Roman" panose="02020603050405020304" pitchFamily="18" charset="0"/>
              </a:rPr>
              <a:t>当前端请求的参数比较简单时，可以在后台方法的形参中直接使用</a:t>
            </a:r>
            <a:r>
              <a:rPr lang="en-US" altLang="zh-CN" sz="1400" dirty="0">
                <a:latin typeface="+mn-ea"/>
                <a:cs typeface="Times New Roman" panose="02020603050405020304" pitchFamily="18" charset="0"/>
              </a:rPr>
              <a:t>Spring MVC</a:t>
            </a:r>
            <a:r>
              <a:rPr lang="zh-CN" altLang="zh-CN" sz="1400" dirty="0">
                <a:latin typeface="+mn-ea"/>
                <a:cs typeface="Times New Roman" panose="02020603050405020304" pitchFamily="18" charset="0"/>
              </a:rPr>
              <a:t>提供的默认参数类型进行数据绑定。</a:t>
            </a:r>
            <a:endParaRPr lang="zh-CN" altLang="en-US" sz="1400" dirty="0">
              <a:latin typeface="+mn-ea"/>
              <a:cs typeface="Times New Roman" panose="02020603050405020304" pitchFamily="18" charset="0"/>
            </a:endParaRPr>
          </a:p>
        </p:txBody>
      </p:sp>
      <p:sp>
        <p:nvSpPr>
          <p:cNvPr id="13" name="矩形 12">
            <a:extLst>
              <a:ext uri="{FF2B5EF4-FFF2-40B4-BE49-F238E27FC236}">
                <a16:creationId xmlns:a16="http://schemas.microsoft.com/office/drawing/2014/main" id="{31B6B0AC-FDA2-4DC1-BF71-F1ED70BF51B1}"/>
              </a:ext>
            </a:extLst>
          </p:cNvPr>
          <p:cNvSpPr/>
          <p:nvPr/>
        </p:nvSpPr>
        <p:spPr bwMode="auto">
          <a:xfrm>
            <a:off x="1342479" y="1907540"/>
            <a:ext cx="700088" cy="2386013"/>
          </a:xfrm>
          <a:prstGeom prst="rect">
            <a:avLst/>
          </a:prstGeom>
          <a:blipFill>
            <a:blip r:embed="rId2"/>
            <a:tile tx="0" ty="0" sx="100000" sy="100000" flip="none" algn="tl"/>
          </a:blipFill>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dirty="0"/>
          </a:p>
        </p:txBody>
      </p:sp>
      <p:sp>
        <p:nvSpPr>
          <p:cNvPr id="15" name="矩形 14">
            <a:extLst>
              <a:ext uri="{FF2B5EF4-FFF2-40B4-BE49-F238E27FC236}">
                <a16:creationId xmlns:a16="http://schemas.microsoft.com/office/drawing/2014/main" id="{688A11BC-E7D0-4EAF-8188-5FC38906A5CC}"/>
              </a:ext>
            </a:extLst>
          </p:cNvPr>
          <p:cNvSpPr>
            <a:spLocks noChangeArrowheads="1"/>
          </p:cNvSpPr>
          <p:nvPr/>
        </p:nvSpPr>
        <p:spPr bwMode="auto">
          <a:xfrm flipH="1">
            <a:off x="1450102" y="2006036"/>
            <a:ext cx="591957"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150000"/>
              </a:lnSpc>
            </a:pPr>
            <a:r>
              <a:rPr lang="zh-CN" altLang="en-US" sz="2000" dirty="0">
                <a:latin typeface="微软雅黑" panose="020B0503020204020204" pitchFamily="34" charset="-122"/>
                <a:ea typeface="微软雅黑" panose="020B0503020204020204" pitchFamily="34" charset="-122"/>
              </a:rPr>
              <a:t>常用默认参数类型</a:t>
            </a:r>
            <a:endParaRPr lang="zh-CN" altLang="zh-CN" sz="20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A14BBECA-63D9-409C-94B0-E11CD22DAD94}"/>
              </a:ext>
            </a:extLst>
          </p:cNvPr>
          <p:cNvSpPr/>
          <p:nvPr/>
        </p:nvSpPr>
        <p:spPr bwMode="auto">
          <a:xfrm>
            <a:off x="2699792" y="2164715"/>
            <a:ext cx="4954860" cy="195738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矩形 16">
            <a:extLst>
              <a:ext uri="{FF2B5EF4-FFF2-40B4-BE49-F238E27FC236}">
                <a16:creationId xmlns:a16="http://schemas.microsoft.com/office/drawing/2014/main" id="{C35B6FE9-4C59-489E-85F6-4A6F59E92753}"/>
              </a:ext>
            </a:extLst>
          </p:cNvPr>
          <p:cNvSpPr>
            <a:spLocks noChangeArrowheads="1"/>
          </p:cNvSpPr>
          <p:nvPr/>
        </p:nvSpPr>
        <p:spPr bwMode="auto">
          <a:xfrm>
            <a:off x="2692649" y="2299256"/>
            <a:ext cx="4755356" cy="166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1400" dirty="0" err="1">
                <a:latin typeface="Times New Roman" panose="02020603050405020304" pitchFamily="18" charset="0"/>
                <a:cs typeface="Times New Roman" panose="02020603050405020304" pitchFamily="18" charset="0"/>
              </a:rPr>
              <a:t>HttpServletRequest</a:t>
            </a:r>
            <a:r>
              <a:rPr lang="zh-CN" altLang="zh-CN" sz="1400" dirty="0">
                <a:latin typeface="Times New Roman" panose="02020603050405020304" pitchFamily="18" charset="0"/>
                <a:cs typeface="Times New Roman" panose="02020603050405020304" pitchFamily="18" charset="0"/>
              </a:rPr>
              <a:t>：通过</a:t>
            </a:r>
            <a:r>
              <a:rPr lang="en-US" altLang="zh-CN" sz="1400" dirty="0">
                <a:latin typeface="Times New Roman" panose="02020603050405020304" pitchFamily="18" charset="0"/>
                <a:cs typeface="Times New Roman" panose="02020603050405020304" pitchFamily="18" charset="0"/>
              </a:rPr>
              <a:t>request</a:t>
            </a:r>
            <a:r>
              <a:rPr lang="zh-CN" altLang="zh-CN" sz="1400" dirty="0">
                <a:latin typeface="Times New Roman" panose="02020603050405020304" pitchFamily="18" charset="0"/>
                <a:cs typeface="Times New Roman" panose="02020603050405020304" pitchFamily="18" charset="0"/>
              </a:rPr>
              <a:t>对象获取请求信息；</a:t>
            </a:r>
          </a:p>
          <a:p>
            <a:pPr>
              <a:lnSpc>
                <a:spcPct val="150000"/>
              </a:lnSpc>
              <a:buFont typeface="Wingdings" panose="05000000000000000000" pitchFamily="2" charset="2"/>
              <a:buChar char="Ø"/>
            </a:pPr>
            <a:r>
              <a:rPr lang="en-US" altLang="zh-CN" sz="1400" dirty="0" err="1">
                <a:latin typeface="Times New Roman" panose="02020603050405020304" pitchFamily="18" charset="0"/>
                <a:cs typeface="Times New Roman" panose="02020603050405020304" pitchFamily="18" charset="0"/>
              </a:rPr>
              <a:t>HttpServletResponse</a:t>
            </a:r>
            <a:r>
              <a:rPr lang="zh-CN" altLang="zh-CN" sz="1400" dirty="0">
                <a:latin typeface="Times New Roman" panose="02020603050405020304" pitchFamily="18" charset="0"/>
                <a:cs typeface="Times New Roman" panose="02020603050405020304" pitchFamily="18" charset="0"/>
              </a:rPr>
              <a:t>：通过</a:t>
            </a:r>
            <a:r>
              <a:rPr lang="en-US" altLang="zh-CN" sz="1400" dirty="0">
                <a:latin typeface="Times New Roman" panose="02020603050405020304" pitchFamily="18" charset="0"/>
                <a:cs typeface="Times New Roman" panose="02020603050405020304" pitchFamily="18" charset="0"/>
              </a:rPr>
              <a:t>response</a:t>
            </a:r>
            <a:r>
              <a:rPr lang="zh-CN" altLang="zh-CN" sz="1400" dirty="0">
                <a:latin typeface="Times New Roman" panose="02020603050405020304" pitchFamily="18" charset="0"/>
                <a:cs typeface="Times New Roman" panose="02020603050405020304" pitchFamily="18" charset="0"/>
              </a:rPr>
              <a:t>处理响应信息；</a:t>
            </a:r>
          </a:p>
          <a:p>
            <a:pPr>
              <a:lnSpc>
                <a:spcPct val="150000"/>
              </a:lnSpc>
              <a:buFont typeface="Wingdings" panose="05000000000000000000" pitchFamily="2" charset="2"/>
              <a:buChar char="Ø"/>
            </a:pPr>
            <a:r>
              <a:rPr lang="en-US" altLang="zh-CN" sz="1400" dirty="0" err="1">
                <a:latin typeface="Times New Roman" panose="02020603050405020304" pitchFamily="18" charset="0"/>
                <a:cs typeface="Times New Roman" panose="02020603050405020304" pitchFamily="18" charset="0"/>
              </a:rPr>
              <a:t>HttpSession</a:t>
            </a:r>
            <a:r>
              <a:rPr lang="zh-CN" altLang="zh-CN" sz="1400" dirty="0">
                <a:latin typeface="Times New Roman" panose="02020603050405020304" pitchFamily="18" charset="0"/>
                <a:cs typeface="Times New Roman" panose="02020603050405020304" pitchFamily="18" charset="0"/>
              </a:rPr>
              <a:t>：通过</a:t>
            </a:r>
            <a:r>
              <a:rPr lang="en-US" altLang="zh-CN" sz="1400" dirty="0">
                <a:latin typeface="Times New Roman" panose="02020603050405020304" pitchFamily="18" charset="0"/>
                <a:cs typeface="Times New Roman" panose="02020603050405020304" pitchFamily="18" charset="0"/>
              </a:rPr>
              <a:t>session</a:t>
            </a:r>
            <a:r>
              <a:rPr lang="zh-CN" altLang="zh-CN" sz="1400" dirty="0">
                <a:latin typeface="Times New Roman" panose="02020603050405020304" pitchFamily="18" charset="0"/>
                <a:cs typeface="Times New Roman" panose="02020603050405020304" pitchFamily="18" charset="0"/>
              </a:rPr>
              <a:t>对象得到</a:t>
            </a:r>
            <a:r>
              <a:rPr lang="en-US" altLang="zh-CN" sz="1400" dirty="0">
                <a:latin typeface="Times New Roman" panose="02020603050405020304" pitchFamily="18" charset="0"/>
                <a:cs typeface="Times New Roman" panose="02020603050405020304" pitchFamily="18" charset="0"/>
              </a:rPr>
              <a:t>session</a:t>
            </a:r>
            <a:r>
              <a:rPr lang="zh-CN" altLang="zh-CN" sz="1400" dirty="0">
                <a:latin typeface="Times New Roman" panose="02020603050405020304" pitchFamily="18" charset="0"/>
                <a:cs typeface="Times New Roman" panose="02020603050405020304" pitchFamily="18" charset="0"/>
              </a:rPr>
              <a:t>中存放的对象；</a:t>
            </a:r>
          </a:p>
          <a:p>
            <a:pPr>
              <a:lnSpc>
                <a:spcPct val="150000"/>
              </a:lnSpc>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Model/</a:t>
            </a:r>
            <a:r>
              <a:rPr lang="en-US" altLang="zh-CN" sz="1400" dirty="0" err="1">
                <a:latin typeface="Times New Roman" panose="02020603050405020304" pitchFamily="18" charset="0"/>
                <a:cs typeface="Times New Roman" panose="02020603050405020304" pitchFamily="18" charset="0"/>
              </a:rPr>
              <a:t>ModelMap</a:t>
            </a:r>
            <a:r>
              <a:rPr lang="zh-CN" altLang="zh-CN"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Model</a:t>
            </a:r>
            <a:r>
              <a:rPr lang="zh-CN" altLang="zh-CN" sz="1400" dirty="0">
                <a:latin typeface="Times New Roman" panose="02020603050405020304" pitchFamily="18" charset="0"/>
                <a:cs typeface="Times New Roman" panose="02020603050405020304" pitchFamily="18" charset="0"/>
              </a:rPr>
              <a:t>是一个接口，</a:t>
            </a:r>
            <a:r>
              <a:rPr lang="en-US" altLang="zh-CN" sz="1400" dirty="0" err="1">
                <a:latin typeface="Times New Roman" panose="02020603050405020304" pitchFamily="18" charset="0"/>
                <a:cs typeface="Times New Roman" panose="02020603050405020304" pitchFamily="18" charset="0"/>
              </a:rPr>
              <a:t>ModelMap</a:t>
            </a:r>
            <a:r>
              <a:rPr lang="zh-CN" altLang="zh-CN" sz="1400" dirty="0">
                <a:latin typeface="Times New Roman" panose="02020603050405020304" pitchFamily="18" charset="0"/>
                <a:cs typeface="Times New Roman" panose="02020603050405020304" pitchFamily="18" charset="0"/>
              </a:rPr>
              <a:t>是一个接口实现，作用是将</a:t>
            </a:r>
            <a:r>
              <a:rPr lang="en-US" altLang="zh-CN" sz="1400" dirty="0">
                <a:latin typeface="Times New Roman" panose="02020603050405020304" pitchFamily="18" charset="0"/>
                <a:cs typeface="Times New Roman" panose="02020603050405020304" pitchFamily="18" charset="0"/>
              </a:rPr>
              <a:t>model</a:t>
            </a:r>
            <a:r>
              <a:rPr lang="zh-CN" altLang="zh-CN" sz="1400" dirty="0">
                <a:latin typeface="Times New Roman" panose="02020603050405020304" pitchFamily="18" charset="0"/>
                <a:cs typeface="Times New Roman" panose="02020603050405020304" pitchFamily="18" charset="0"/>
              </a:rPr>
              <a:t>数据填充到</a:t>
            </a:r>
            <a:r>
              <a:rPr lang="en-US" altLang="zh-CN" sz="1400" dirty="0">
                <a:latin typeface="Times New Roman" panose="02020603050405020304" pitchFamily="18" charset="0"/>
                <a:cs typeface="Times New Roman" panose="02020603050405020304" pitchFamily="18" charset="0"/>
              </a:rPr>
              <a:t>request</a:t>
            </a:r>
            <a:r>
              <a:rPr lang="zh-CN" altLang="zh-CN" sz="1400" dirty="0">
                <a:latin typeface="Times New Roman" panose="02020603050405020304" pitchFamily="18" charset="0"/>
                <a:cs typeface="Times New Roman" panose="02020603050405020304" pitchFamily="18" charset="0"/>
              </a:rPr>
              <a:t>域。</a:t>
            </a:r>
          </a:p>
        </p:txBody>
      </p:sp>
      <p:sp>
        <p:nvSpPr>
          <p:cNvPr id="18" name="右箭头 17">
            <a:extLst>
              <a:ext uri="{FF2B5EF4-FFF2-40B4-BE49-F238E27FC236}">
                <a16:creationId xmlns:a16="http://schemas.microsoft.com/office/drawing/2014/main" id="{B1C96148-7A1D-43DF-9F05-D22A5E9A936D}"/>
              </a:ext>
            </a:extLst>
          </p:cNvPr>
          <p:cNvSpPr>
            <a:spLocks noChangeArrowheads="1"/>
          </p:cNvSpPr>
          <p:nvPr/>
        </p:nvSpPr>
        <p:spPr bwMode="auto">
          <a:xfrm>
            <a:off x="2214017" y="2846944"/>
            <a:ext cx="357188" cy="450056"/>
          </a:xfrm>
          <a:prstGeom prst="rightArrow">
            <a:avLst>
              <a:gd name="adj1" fmla="val 50000"/>
              <a:gd name="adj2" fmla="val 50000"/>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1200"/>
          </a:p>
        </p:txBody>
      </p:sp>
      <p:sp>
        <p:nvSpPr>
          <p:cNvPr id="5" name="标题 4">
            <a:extLst>
              <a:ext uri="{FF2B5EF4-FFF2-40B4-BE49-F238E27FC236}">
                <a16:creationId xmlns:a16="http://schemas.microsoft.com/office/drawing/2014/main" id="{C9A3F946-CCE6-4741-891B-3A96B0E364F3}"/>
              </a:ext>
            </a:extLst>
          </p:cNvPr>
          <p:cNvSpPr>
            <a:spLocks noGrp="1"/>
          </p:cNvSpPr>
          <p:nvPr>
            <p:ph type="ctrTitle"/>
          </p:nvPr>
        </p:nvSpPr>
        <p:spPr>
          <a:xfrm>
            <a:off x="755576" y="162640"/>
            <a:ext cx="7992888" cy="456098"/>
          </a:xfrm>
        </p:spPr>
        <p:txBody>
          <a:bodyPr/>
          <a:lstStyle/>
          <a:p>
            <a:r>
              <a:rPr lang="zh-CN" altLang="en-US" dirty="0"/>
              <a:t>绑定默认数据类型</a:t>
            </a:r>
          </a:p>
        </p:txBody>
      </p:sp>
      <p:sp>
        <p:nvSpPr>
          <p:cNvPr id="3" name="灯片编号占位符 2">
            <a:extLst>
              <a:ext uri="{FF2B5EF4-FFF2-40B4-BE49-F238E27FC236}">
                <a16:creationId xmlns:a16="http://schemas.microsoft.com/office/drawing/2014/main" id="{3E636D00-FF53-480F-BD50-76549A1DF389}"/>
              </a:ext>
            </a:extLst>
          </p:cNvPr>
          <p:cNvSpPr>
            <a:spLocks noGrp="1"/>
          </p:cNvSpPr>
          <p:nvPr>
            <p:ph type="sldNum" sz="quarter" idx="4"/>
          </p:nvPr>
        </p:nvSpPr>
        <p:spPr/>
        <p:txBody>
          <a:bodyPr/>
          <a:lstStyle/>
          <a:p>
            <a:pPr>
              <a:defRPr/>
            </a:pPr>
            <a:fld id="{E6CA0B37-C609-418D-973E-5FE272E0CA7A}" type="slidenum">
              <a:rPr lang="zh-CN" altLang="en-US" smtClean="0"/>
              <a:pPr>
                <a:defRPr/>
              </a:pPr>
              <a:t>10</a:t>
            </a:fld>
            <a:endParaRPr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83C8D435-A79E-48A4-5BF4-1653101AE965}"/>
                  </a:ext>
                </a:extLst>
              </p14:cNvPr>
              <p14:cNvContentPartPr/>
              <p14:nvPr/>
            </p14:nvContentPartPr>
            <p14:xfrm>
              <a:off x="849240" y="547200"/>
              <a:ext cx="6177960" cy="3398760"/>
            </p14:xfrm>
          </p:contentPart>
        </mc:Choice>
        <mc:Fallback>
          <p:pic>
            <p:nvPicPr>
              <p:cNvPr id="2" name="墨迹 1">
                <a:extLst>
                  <a:ext uri="{FF2B5EF4-FFF2-40B4-BE49-F238E27FC236}">
                    <a16:creationId xmlns:a16="http://schemas.microsoft.com/office/drawing/2014/main" id="{83C8D435-A79E-48A4-5BF4-1653101AE965}"/>
                  </a:ext>
                </a:extLst>
              </p:cNvPr>
              <p:cNvPicPr/>
              <p:nvPr/>
            </p:nvPicPr>
            <p:blipFill>
              <a:blip r:embed="rId4"/>
              <a:stretch>
                <a:fillRect/>
              </a:stretch>
            </p:blipFill>
            <p:spPr>
              <a:xfrm>
                <a:off x="839880" y="537840"/>
                <a:ext cx="6196680" cy="341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16" presetClass="entr" presetSubtype="2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 calcmode="lin" valueType="num">
                                      <p:cBhvr additive="base">
                                        <p:cTn id="29"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anim calcmode="lin" valueType="num">
                                      <p:cBhvr additive="base">
                                        <p:cTn id="3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anim calcmode="lin" valueType="num">
                                      <p:cBhvr additive="base">
                                        <p:cTn id="41"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D3344C10-B23B-44A7-A6B1-DF25110233A4}"/>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参数传递（</a:t>
            </a:r>
            <a:r>
              <a:rPr lang="en-US" altLang="zh-CN" dirty="0"/>
              <a:t>View to Controller</a:t>
            </a:r>
            <a:r>
              <a:rPr lang="zh-CN" altLang="en-US" dirty="0"/>
              <a:t>）</a:t>
            </a:r>
            <a:r>
              <a:rPr lang="en-US" altLang="zh-CN" dirty="0"/>
              <a:t>——</a:t>
            </a:r>
            <a:r>
              <a:rPr lang="zh-CN" altLang="en-US" dirty="0"/>
              <a:t>绑定默认数据类型</a:t>
            </a:r>
            <a:endParaRPr lang="en-US" altLang="zh-CN" dirty="0"/>
          </a:p>
        </p:txBody>
      </p:sp>
      <p:sp>
        <p:nvSpPr>
          <p:cNvPr id="26627" name="矩形 5">
            <a:extLst>
              <a:ext uri="{FF2B5EF4-FFF2-40B4-BE49-F238E27FC236}">
                <a16:creationId xmlns:a16="http://schemas.microsoft.com/office/drawing/2014/main" id="{DB9588BB-6ED7-4BEC-B784-39E5FE6631BF}"/>
              </a:ext>
            </a:extLst>
          </p:cNvPr>
          <p:cNvSpPr>
            <a:spLocks noChangeArrowheads="1"/>
          </p:cNvSpPr>
          <p:nvPr/>
        </p:nvSpPr>
        <p:spPr bwMode="auto">
          <a:xfrm>
            <a:off x="2585095" y="2613902"/>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3" name="AutoShape 2">
            <a:extLst>
              <a:ext uri="{FF2B5EF4-FFF2-40B4-BE49-F238E27FC236}">
                <a16:creationId xmlns:a16="http://schemas.microsoft.com/office/drawing/2014/main" id="{F34FA94E-4194-43BF-8691-5B8E966B5EA4}"/>
              </a:ext>
            </a:extLst>
          </p:cNvPr>
          <p:cNvSpPr>
            <a:spLocks noChangeArrowheads="1"/>
          </p:cNvSpPr>
          <p:nvPr/>
        </p:nvSpPr>
        <p:spPr bwMode="grayWhite">
          <a:xfrm>
            <a:off x="896788" y="1628064"/>
            <a:ext cx="7392988" cy="3013472"/>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4" name="组合 33">
            <a:extLst>
              <a:ext uri="{FF2B5EF4-FFF2-40B4-BE49-F238E27FC236}">
                <a16:creationId xmlns:a16="http://schemas.microsoft.com/office/drawing/2014/main" id="{BA853EE1-B11C-4F80-A5FA-8A51346BDE6A}"/>
              </a:ext>
            </a:extLst>
          </p:cNvPr>
          <p:cNvGrpSpPr>
            <a:grpSpLocks/>
          </p:cNvGrpSpPr>
          <p:nvPr/>
        </p:nvGrpSpPr>
        <p:grpSpPr bwMode="auto">
          <a:xfrm>
            <a:off x="1457573" y="1541148"/>
            <a:ext cx="171450" cy="520304"/>
            <a:chOff x="1243582" y="1295425"/>
            <a:chExt cx="228600" cy="693416"/>
          </a:xfrm>
        </p:grpSpPr>
        <p:sp>
          <p:nvSpPr>
            <p:cNvPr id="26666" name="Line 20">
              <a:extLst>
                <a:ext uri="{FF2B5EF4-FFF2-40B4-BE49-F238E27FC236}">
                  <a16:creationId xmlns:a16="http://schemas.microsoft.com/office/drawing/2014/main" id="{6CCCBC0C-4131-4579-B707-03FE49CF2F19}"/>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6667" name="Oval 21">
              <a:extLst>
                <a:ext uri="{FF2B5EF4-FFF2-40B4-BE49-F238E27FC236}">
                  <a16:creationId xmlns:a16="http://schemas.microsoft.com/office/drawing/2014/main" id="{30D579FC-2E9A-4521-9EC1-608ACA3CB802}"/>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7" name="组合 36">
            <a:extLst>
              <a:ext uri="{FF2B5EF4-FFF2-40B4-BE49-F238E27FC236}">
                <a16:creationId xmlns:a16="http://schemas.microsoft.com/office/drawing/2014/main" id="{A638D82F-0A73-4721-A86D-66C88997D273}"/>
              </a:ext>
            </a:extLst>
          </p:cNvPr>
          <p:cNvGrpSpPr>
            <a:grpSpLocks/>
          </p:cNvGrpSpPr>
          <p:nvPr/>
        </p:nvGrpSpPr>
        <p:grpSpPr bwMode="auto">
          <a:xfrm>
            <a:off x="1457573" y="2065023"/>
            <a:ext cx="171450" cy="510779"/>
            <a:chOff x="1243583" y="1936622"/>
            <a:chExt cx="228600" cy="680677"/>
          </a:xfrm>
        </p:grpSpPr>
        <p:sp>
          <p:nvSpPr>
            <p:cNvPr id="26664" name="Line 20">
              <a:extLst>
                <a:ext uri="{FF2B5EF4-FFF2-40B4-BE49-F238E27FC236}">
                  <a16:creationId xmlns:a16="http://schemas.microsoft.com/office/drawing/2014/main" id="{A4DB8198-ACF1-4162-BAD6-836316698C35}"/>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6665" name="Oval 9">
              <a:extLst>
                <a:ext uri="{FF2B5EF4-FFF2-40B4-BE49-F238E27FC236}">
                  <a16:creationId xmlns:a16="http://schemas.microsoft.com/office/drawing/2014/main" id="{A90D2F8F-D528-4557-A9E6-96A9F2A45823}"/>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40" name="组合 39">
            <a:extLst>
              <a:ext uri="{FF2B5EF4-FFF2-40B4-BE49-F238E27FC236}">
                <a16:creationId xmlns:a16="http://schemas.microsoft.com/office/drawing/2014/main" id="{98854E27-6214-470A-A1D2-AD29D1C286F7}"/>
              </a:ext>
            </a:extLst>
          </p:cNvPr>
          <p:cNvGrpSpPr>
            <a:grpSpLocks/>
          </p:cNvGrpSpPr>
          <p:nvPr/>
        </p:nvGrpSpPr>
        <p:grpSpPr bwMode="auto">
          <a:xfrm>
            <a:off x="1457573" y="2575801"/>
            <a:ext cx="171450" cy="471488"/>
            <a:chOff x="1243583" y="2674449"/>
            <a:chExt cx="228600" cy="628458"/>
          </a:xfrm>
        </p:grpSpPr>
        <p:sp>
          <p:nvSpPr>
            <p:cNvPr id="26662" name="Line 20">
              <a:extLst>
                <a:ext uri="{FF2B5EF4-FFF2-40B4-BE49-F238E27FC236}">
                  <a16:creationId xmlns:a16="http://schemas.microsoft.com/office/drawing/2014/main" id="{C8DA94C6-22FA-4C91-9D0C-6D7979DEA7DF}"/>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6663" name="Oval 5">
              <a:extLst>
                <a:ext uri="{FF2B5EF4-FFF2-40B4-BE49-F238E27FC236}">
                  <a16:creationId xmlns:a16="http://schemas.microsoft.com/office/drawing/2014/main" id="{517E0C32-6FCC-41A3-A130-2AE54A67C0F9}"/>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3" name="组合 42">
            <a:extLst>
              <a:ext uri="{FF2B5EF4-FFF2-40B4-BE49-F238E27FC236}">
                <a16:creationId xmlns:a16="http://schemas.microsoft.com/office/drawing/2014/main" id="{D0F33D39-20B8-44A9-A0FE-E91982968321}"/>
              </a:ext>
            </a:extLst>
          </p:cNvPr>
          <p:cNvGrpSpPr>
            <a:grpSpLocks/>
          </p:cNvGrpSpPr>
          <p:nvPr/>
        </p:nvGrpSpPr>
        <p:grpSpPr bwMode="auto">
          <a:xfrm>
            <a:off x="1457573" y="3047289"/>
            <a:ext cx="171450" cy="491728"/>
            <a:chOff x="1243583" y="3302906"/>
            <a:chExt cx="228600" cy="657034"/>
          </a:xfrm>
        </p:grpSpPr>
        <p:sp>
          <p:nvSpPr>
            <p:cNvPr id="26660" name="Line 20">
              <a:extLst>
                <a:ext uri="{FF2B5EF4-FFF2-40B4-BE49-F238E27FC236}">
                  <a16:creationId xmlns:a16="http://schemas.microsoft.com/office/drawing/2014/main" id="{BF4B6726-5E7F-4FFF-9FA3-3BAB6B24DF2A}"/>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8" name="Oval 21">
              <a:extLst>
                <a:ext uri="{FF2B5EF4-FFF2-40B4-BE49-F238E27FC236}">
                  <a16:creationId xmlns:a16="http://schemas.microsoft.com/office/drawing/2014/main" id="{C552072A-D2A7-4A98-9E07-EFB4F2D7EA5E}"/>
                </a:ext>
              </a:extLst>
            </p:cNvPr>
            <p:cNvSpPr>
              <a:spLocks noChangeArrowheads="1"/>
            </p:cNvSpPr>
            <p:nvPr/>
          </p:nvSpPr>
          <p:spPr bwMode="gray">
            <a:xfrm>
              <a:off x="1243583" y="3730853"/>
              <a:ext cx="228600" cy="229087"/>
            </a:xfrm>
            <a:prstGeom prst="ellipse">
              <a:avLst/>
            </a:prstGeom>
            <a:solidFill>
              <a:schemeClr val="accent6"/>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6" name="组合 45">
            <a:extLst>
              <a:ext uri="{FF2B5EF4-FFF2-40B4-BE49-F238E27FC236}">
                <a16:creationId xmlns:a16="http://schemas.microsoft.com/office/drawing/2014/main" id="{98CC3AB2-187D-4697-99C0-95991D504830}"/>
              </a:ext>
            </a:extLst>
          </p:cNvPr>
          <p:cNvGrpSpPr>
            <a:grpSpLocks/>
          </p:cNvGrpSpPr>
          <p:nvPr/>
        </p:nvGrpSpPr>
        <p:grpSpPr bwMode="auto">
          <a:xfrm>
            <a:off x="1854050" y="1747127"/>
            <a:ext cx="4729163" cy="284559"/>
            <a:chOff x="1771838" y="1722017"/>
            <a:chExt cx="5788925" cy="380338"/>
          </a:xfrm>
        </p:grpSpPr>
        <p:sp>
          <p:nvSpPr>
            <p:cNvPr id="47" name="矩形 46">
              <a:extLst>
                <a:ext uri="{FF2B5EF4-FFF2-40B4-BE49-F238E27FC236}">
                  <a16:creationId xmlns:a16="http://schemas.microsoft.com/office/drawing/2014/main" id="{676207E1-6E62-47EB-B125-4C126801F361}"/>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a:t>
              </a:r>
              <a:r>
                <a:rPr lang="en-US" altLang="zh-CN" sz="1200" dirty="0">
                  <a:latin typeface="Times New Roman" pitchFamily="18" charset="0"/>
                  <a:cs typeface="Times New Roman" pitchFamily="18" charset="0"/>
                </a:rPr>
                <a:t>Web</a:t>
              </a:r>
              <a:r>
                <a:rPr lang="zh-CN" altLang="en-US" sz="1200" dirty="0">
                  <a:latin typeface="Times New Roman" pitchFamily="18" charset="0"/>
                  <a:cs typeface="Times New Roman" pitchFamily="18" charset="0"/>
                </a:rPr>
                <a:t>项目，并导入相关</a:t>
              </a:r>
              <a:r>
                <a:rPr lang="en-US" altLang="zh-CN" sz="1200" dirty="0">
                  <a:latin typeface="Times New Roman" pitchFamily="18" charset="0"/>
                  <a:cs typeface="Times New Roman" pitchFamily="18" charset="0"/>
                </a:rPr>
                <a:t>Jar</a:t>
              </a:r>
              <a:r>
                <a:rPr lang="zh-CN" altLang="en-US" sz="1200" dirty="0">
                  <a:latin typeface="Times New Roman" pitchFamily="18" charset="0"/>
                  <a:cs typeface="Times New Roman" pitchFamily="18" charset="0"/>
                </a:rPr>
                <a:t>包；</a:t>
              </a:r>
            </a:p>
          </p:txBody>
        </p:sp>
        <p:cxnSp>
          <p:nvCxnSpPr>
            <p:cNvPr id="48" name="直接连接符 47">
              <a:extLst>
                <a:ext uri="{FF2B5EF4-FFF2-40B4-BE49-F238E27FC236}">
                  <a16:creationId xmlns:a16="http://schemas.microsoft.com/office/drawing/2014/main" id="{19745E82-7601-4D7B-B841-759F590FCCEB}"/>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45C767B3-A4C2-4FE8-9F3D-E6226BA0EA8C}"/>
              </a:ext>
            </a:extLst>
          </p:cNvPr>
          <p:cNvGrpSpPr>
            <a:grpSpLocks/>
          </p:cNvGrpSpPr>
          <p:nvPr/>
        </p:nvGrpSpPr>
        <p:grpSpPr bwMode="auto">
          <a:xfrm>
            <a:off x="1854050" y="2243617"/>
            <a:ext cx="4729163" cy="284560"/>
            <a:chOff x="1771838" y="2362107"/>
            <a:chExt cx="5788925" cy="379696"/>
          </a:xfrm>
        </p:grpSpPr>
        <p:sp>
          <p:nvSpPr>
            <p:cNvPr id="50" name="矩形 49">
              <a:extLst>
                <a:ext uri="{FF2B5EF4-FFF2-40B4-BE49-F238E27FC236}">
                  <a16:creationId xmlns:a16="http://schemas.microsoft.com/office/drawing/2014/main" id="{28518585-283D-44BD-BE19-72749AAE71A0}"/>
                </a:ext>
              </a:extLst>
            </p:cNvPr>
            <p:cNvSpPr/>
            <p:nvPr/>
          </p:nvSpPr>
          <p:spPr>
            <a:xfrm>
              <a:off x="1811189" y="2362107"/>
              <a:ext cx="5710225" cy="3696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在</a:t>
              </a:r>
              <a:r>
                <a:rPr lang="en-US" altLang="zh-CN" sz="1200" dirty="0">
                  <a:latin typeface="Times New Roman" pitchFamily="18" charset="0"/>
                  <a:cs typeface="Times New Roman" pitchFamily="18" charset="0"/>
                </a:rPr>
                <a:t>web.xml</a:t>
              </a:r>
              <a:r>
                <a:rPr lang="zh-CN" altLang="en-US" sz="1200" dirty="0">
                  <a:latin typeface="Times New Roman" pitchFamily="18" charset="0"/>
                  <a:cs typeface="Times New Roman" pitchFamily="18" charset="0"/>
                </a:rPr>
                <a:t>中配置</a:t>
              </a:r>
              <a:r>
                <a:rPr lang="en-US" altLang="zh-CN" sz="1200" dirty="0">
                  <a:latin typeface="Times New Roman" pitchFamily="18" charset="0"/>
                  <a:cs typeface="Times New Roman" pitchFamily="18" charset="0"/>
                </a:rPr>
                <a:t>Spring MVC</a:t>
              </a:r>
              <a:r>
                <a:rPr lang="zh-CN" altLang="en-US" sz="1200" dirty="0">
                  <a:latin typeface="Times New Roman" pitchFamily="18" charset="0"/>
                  <a:cs typeface="Times New Roman" pitchFamily="18" charset="0"/>
                </a:rPr>
                <a:t>的前端控制器等信息；</a:t>
              </a:r>
              <a:endParaRPr lang="zh-CN" altLang="zh-CN" sz="1200" dirty="0">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2E7EC5E7-0116-4797-8343-E2E4E977029A}"/>
                </a:ext>
              </a:extLst>
            </p:cNvPr>
            <p:cNvCxnSpPr/>
            <p:nvPr/>
          </p:nvCxnSpPr>
          <p:spPr>
            <a:xfrm>
              <a:off x="1771838" y="2741803"/>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2B30272C-EB3A-462D-8EFB-8B13AFCE45A6}"/>
              </a:ext>
            </a:extLst>
          </p:cNvPr>
          <p:cNvGrpSpPr>
            <a:grpSpLocks/>
          </p:cNvGrpSpPr>
          <p:nvPr/>
        </p:nvGrpSpPr>
        <p:grpSpPr bwMode="auto">
          <a:xfrm>
            <a:off x="1854051" y="2732964"/>
            <a:ext cx="4879181" cy="314325"/>
            <a:chOff x="1771838" y="2990597"/>
            <a:chExt cx="6149045" cy="419046"/>
          </a:xfrm>
        </p:grpSpPr>
        <p:sp>
          <p:nvSpPr>
            <p:cNvPr id="53" name="矩形 52">
              <a:extLst>
                <a:ext uri="{FF2B5EF4-FFF2-40B4-BE49-F238E27FC236}">
                  <a16:creationId xmlns:a16="http://schemas.microsoft.com/office/drawing/2014/main" id="{6C29C80C-4312-49CD-9749-2200D1CAB6DE}"/>
                </a:ext>
              </a:extLst>
            </p:cNvPr>
            <p:cNvSpPr/>
            <p:nvPr/>
          </p:nvSpPr>
          <p:spPr>
            <a:xfrm>
              <a:off x="1810851" y="2990597"/>
              <a:ext cx="6110032" cy="3692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a:t>
              </a:r>
              <a:r>
                <a:rPr lang="en-US" altLang="zh-CN" sz="1200" dirty="0">
                  <a:latin typeface="Times New Roman" pitchFamily="18" charset="0"/>
                  <a:cs typeface="Times New Roman" pitchFamily="18" charset="0"/>
                </a:rPr>
                <a:t>Spring MVC</a:t>
              </a:r>
              <a:r>
                <a:rPr lang="zh-CN" altLang="zh-CN" sz="1200" dirty="0">
                  <a:latin typeface="Times New Roman" pitchFamily="18" charset="0"/>
                  <a:cs typeface="Times New Roman" pitchFamily="18" charset="0"/>
                </a:rPr>
                <a:t>配置</a:t>
              </a:r>
              <a:r>
                <a:rPr lang="zh-CN" altLang="en-US" sz="1200" dirty="0">
                  <a:latin typeface="Times New Roman" pitchFamily="18" charset="0"/>
                  <a:cs typeface="Times New Roman" pitchFamily="18" charset="0"/>
                </a:rPr>
                <a:t>文件，并配置组件扫描器和视图解析器；</a:t>
              </a:r>
              <a:endParaRPr lang="zh-CN" altLang="zh-CN" sz="1200" dirty="0">
                <a:latin typeface="Times New Roman" pitchFamily="18" charset="0"/>
                <a:cs typeface="Times New Roman" pitchFamily="18" charset="0"/>
              </a:endParaRPr>
            </a:p>
          </p:txBody>
        </p:sp>
        <p:cxnSp>
          <p:nvCxnSpPr>
            <p:cNvPr id="54" name="直接连接符 53">
              <a:extLst>
                <a:ext uri="{FF2B5EF4-FFF2-40B4-BE49-F238E27FC236}">
                  <a16:creationId xmlns:a16="http://schemas.microsoft.com/office/drawing/2014/main" id="{ABBD5EDC-B4C3-4861-A4AB-B0198C6467C0}"/>
                </a:ext>
              </a:extLst>
            </p:cNvPr>
            <p:cNvCxnSpPr/>
            <p:nvPr/>
          </p:nvCxnSpPr>
          <p:spPr>
            <a:xfrm>
              <a:off x="1771838" y="3376309"/>
              <a:ext cx="5959982" cy="33334"/>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F7888E98-18F0-4143-9533-7B7D1FDB8448}"/>
              </a:ext>
            </a:extLst>
          </p:cNvPr>
          <p:cNvGrpSpPr>
            <a:grpSpLocks/>
          </p:cNvGrpSpPr>
          <p:nvPr/>
        </p:nvGrpSpPr>
        <p:grpSpPr bwMode="auto">
          <a:xfrm>
            <a:off x="1854051" y="3233027"/>
            <a:ext cx="4697016" cy="283369"/>
            <a:chOff x="1771838" y="3657187"/>
            <a:chExt cx="5788925" cy="377150"/>
          </a:xfrm>
        </p:grpSpPr>
        <p:sp>
          <p:nvSpPr>
            <p:cNvPr id="85" name="矩形 84">
              <a:extLst>
                <a:ext uri="{FF2B5EF4-FFF2-40B4-BE49-F238E27FC236}">
                  <a16:creationId xmlns:a16="http://schemas.microsoft.com/office/drawing/2014/main" id="{9E3D45CD-B09C-4816-9D7F-828D9463436B}"/>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zh-CN" sz="1200" dirty="0">
                  <a:latin typeface="Times New Roman" pitchFamily="18" charset="0"/>
                  <a:cs typeface="Times New Roman" pitchFamily="18" charset="0"/>
                </a:rPr>
                <a:t>创建</a:t>
              </a:r>
              <a:r>
                <a:rPr lang="zh-CN" altLang="en-US" sz="1200" dirty="0">
                  <a:latin typeface="Times New Roman" pitchFamily="18" charset="0"/>
                  <a:cs typeface="Times New Roman" pitchFamily="18" charset="0"/>
                </a:rPr>
                <a:t>处理器类。</a:t>
              </a:r>
            </a:p>
          </p:txBody>
        </p:sp>
        <p:cxnSp>
          <p:nvCxnSpPr>
            <p:cNvPr id="86" name="直接连接符 85">
              <a:extLst>
                <a:ext uri="{FF2B5EF4-FFF2-40B4-BE49-F238E27FC236}">
                  <a16:creationId xmlns:a16="http://schemas.microsoft.com/office/drawing/2014/main" id="{C655FEEF-1711-4558-AD20-0363FA0D4C60}"/>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87" name="矩形 86">
            <a:extLst>
              <a:ext uri="{FF2B5EF4-FFF2-40B4-BE49-F238E27FC236}">
                <a16:creationId xmlns:a16="http://schemas.microsoft.com/office/drawing/2014/main" id="{A1FCA8B8-A6CE-43E3-966F-E081DFDBF321}"/>
              </a:ext>
            </a:extLst>
          </p:cNvPr>
          <p:cNvSpPr>
            <a:spLocks noChangeArrowheads="1"/>
          </p:cNvSpPr>
          <p:nvPr/>
        </p:nvSpPr>
        <p:spPr bwMode="auto">
          <a:xfrm>
            <a:off x="1839659" y="3293787"/>
            <a:ext cx="6513220" cy="1426366"/>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solidFill>
                  <a:srgbClr val="152437"/>
                </a:solidFill>
              </a:rPr>
              <a:t>      &lt;</a:t>
            </a:r>
            <a:r>
              <a:rPr lang="en-US" altLang="zh-CN" sz="1400" b="1" dirty="0" err="1">
                <a:solidFill>
                  <a:srgbClr val="152437"/>
                </a:solidFill>
              </a:rPr>
              <a:t>context:component-scan</a:t>
            </a:r>
            <a:r>
              <a:rPr lang="en-US" altLang="zh-CN" sz="1400" b="1" dirty="0">
                <a:solidFill>
                  <a:srgbClr val="152437"/>
                </a:solidFill>
              </a:rPr>
              <a:t> base-package="</a:t>
            </a:r>
            <a:r>
              <a:rPr lang="en-US" altLang="zh-CN" sz="1400" b="1" dirty="0" err="1">
                <a:solidFill>
                  <a:srgbClr val="152437"/>
                </a:solidFill>
              </a:rPr>
              <a:t>cn.dsscm.controller</a:t>
            </a:r>
            <a:r>
              <a:rPr lang="en-US" altLang="zh-CN" sz="1400" b="1" dirty="0">
                <a:solidFill>
                  <a:srgbClr val="152437"/>
                </a:solidFill>
              </a:rPr>
              <a:t>" /&gt;	</a:t>
            </a:r>
          </a:p>
          <a:p>
            <a:r>
              <a:rPr lang="en-US" altLang="zh-CN" sz="1400" b="1" dirty="0">
                <a:solidFill>
                  <a:srgbClr val="152437"/>
                </a:solidFill>
              </a:rPr>
              <a:t>      &lt;bean id="</a:t>
            </a:r>
            <a:r>
              <a:rPr lang="en-US" altLang="zh-CN" sz="1400" b="1" dirty="0" err="1">
                <a:solidFill>
                  <a:srgbClr val="152437"/>
                </a:solidFill>
              </a:rPr>
              <a:t>viewResolver</a:t>
            </a:r>
            <a:r>
              <a:rPr lang="en-US" altLang="zh-CN" sz="1400" b="1" dirty="0">
                <a:solidFill>
                  <a:srgbClr val="152437"/>
                </a:solidFill>
              </a:rPr>
              <a:t>"                          </a:t>
            </a:r>
          </a:p>
          <a:p>
            <a:r>
              <a:rPr lang="en-US" altLang="zh-CN" sz="1400" b="1" dirty="0">
                <a:solidFill>
                  <a:srgbClr val="152437"/>
                </a:solidFill>
              </a:rPr>
              <a:t>      class="org.springframework.web.servlet.view.InternalResourceViewResolver"&gt;</a:t>
            </a:r>
          </a:p>
          <a:p>
            <a:r>
              <a:rPr lang="en-US" altLang="zh-CN" sz="1400" b="1" dirty="0">
                <a:solidFill>
                  <a:srgbClr val="152437"/>
                </a:solidFill>
              </a:rPr>
              <a:t>	&lt;property name="prefix" value="/WEB-INF/</a:t>
            </a:r>
            <a:r>
              <a:rPr lang="en-US" altLang="zh-CN" sz="1400" b="1" dirty="0" err="1">
                <a:solidFill>
                  <a:srgbClr val="152437"/>
                </a:solidFill>
              </a:rPr>
              <a:t>jsp</a:t>
            </a:r>
            <a:r>
              <a:rPr lang="en-US" altLang="zh-CN" sz="1400" b="1" dirty="0">
                <a:solidFill>
                  <a:srgbClr val="152437"/>
                </a:solidFill>
              </a:rPr>
              <a:t>/" /&gt;</a:t>
            </a:r>
          </a:p>
          <a:p>
            <a:r>
              <a:rPr lang="en-US" altLang="zh-CN" sz="1400" b="1" dirty="0">
                <a:solidFill>
                  <a:srgbClr val="152437"/>
                </a:solidFill>
              </a:rPr>
              <a:t>	&lt;property name="suffix" value=".</a:t>
            </a:r>
            <a:r>
              <a:rPr lang="en-US" altLang="zh-CN" sz="1400" b="1" dirty="0" err="1">
                <a:solidFill>
                  <a:srgbClr val="152437"/>
                </a:solidFill>
              </a:rPr>
              <a:t>jsp</a:t>
            </a:r>
            <a:r>
              <a:rPr lang="en-US" altLang="zh-CN" sz="1400" b="1" dirty="0">
                <a:solidFill>
                  <a:srgbClr val="152437"/>
                </a:solidFill>
              </a:rPr>
              <a:t>" /&gt;</a:t>
            </a:r>
          </a:p>
          <a:p>
            <a:r>
              <a:rPr lang="en-US" altLang="zh-CN" sz="1400" b="1" dirty="0">
                <a:solidFill>
                  <a:srgbClr val="152437"/>
                </a:solidFill>
              </a:rPr>
              <a:t>      &lt;/bean&gt;</a:t>
            </a:r>
          </a:p>
        </p:txBody>
      </p:sp>
      <p:sp>
        <p:nvSpPr>
          <p:cNvPr id="88" name="矩形 87">
            <a:extLst>
              <a:ext uri="{FF2B5EF4-FFF2-40B4-BE49-F238E27FC236}">
                <a16:creationId xmlns:a16="http://schemas.microsoft.com/office/drawing/2014/main" id="{D3BBD12C-E683-4724-9371-C9B4AC8AC25D}"/>
              </a:ext>
            </a:extLst>
          </p:cNvPr>
          <p:cNvSpPr/>
          <p:nvPr/>
        </p:nvSpPr>
        <p:spPr bwMode="auto">
          <a:xfrm>
            <a:off x="818294" y="658420"/>
            <a:ext cx="7795209" cy="48339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21E46929-128C-4A81-B851-5DE2898387CF}"/>
              </a:ext>
            </a:extLst>
          </p:cNvPr>
          <p:cNvSpPr>
            <a:spLocks noChangeArrowheads="1"/>
          </p:cNvSpPr>
          <p:nvPr/>
        </p:nvSpPr>
        <p:spPr bwMode="auto">
          <a:xfrm>
            <a:off x="865333" y="691229"/>
            <a:ext cx="726678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cs typeface="Times New Roman" panose="02020603050405020304" pitchFamily="18" charset="0"/>
              </a:rPr>
              <a:t>        接下来，</a:t>
            </a:r>
            <a:r>
              <a:rPr lang="zh-CN" altLang="zh-CN" sz="1400" dirty="0">
                <a:latin typeface="+mn-ea"/>
                <a:ea typeface="+mn-ea"/>
                <a:cs typeface="Times New Roman" panose="02020603050405020304" pitchFamily="18" charset="0"/>
              </a:rPr>
              <a:t>以</a:t>
            </a:r>
            <a:r>
              <a:rPr lang="en-US" altLang="zh-CN" sz="1400" dirty="0" err="1">
                <a:latin typeface="+mn-ea"/>
                <a:ea typeface="+mn-ea"/>
                <a:cs typeface="Times New Roman" panose="02020603050405020304" pitchFamily="18" charset="0"/>
              </a:rPr>
              <a:t>HttpServletRequest</a:t>
            </a:r>
            <a:r>
              <a:rPr lang="zh-CN" altLang="zh-CN" sz="1400" dirty="0">
                <a:latin typeface="+mn-ea"/>
                <a:ea typeface="+mn-ea"/>
                <a:cs typeface="Times New Roman" panose="02020603050405020304" pitchFamily="18" charset="0"/>
              </a:rPr>
              <a:t>类型的使用为例，</a:t>
            </a:r>
            <a:r>
              <a:rPr lang="zh-CN" altLang="en-US" sz="1400" dirty="0">
                <a:latin typeface="+mn-ea"/>
                <a:ea typeface="+mn-ea"/>
                <a:cs typeface="Times New Roman" panose="02020603050405020304" pitchFamily="18" charset="0"/>
              </a:rPr>
              <a:t>来演示默认数据类型绑定的使用</a:t>
            </a:r>
            <a:r>
              <a:rPr lang="zh-CN" altLang="en-US" sz="1400" dirty="0">
                <a:latin typeface="+mn-ea"/>
                <a:ea typeface="+mn-ea"/>
              </a:rPr>
              <a:t>：</a:t>
            </a:r>
            <a:endParaRPr lang="zh-CN" altLang="zh-CN" sz="1400" dirty="0">
              <a:latin typeface="+mn-ea"/>
              <a:ea typeface="+mn-ea"/>
              <a:cs typeface="Times New Roman" panose="02020603050405020304" pitchFamily="18" charset="0"/>
            </a:endParaRPr>
          </a:p>
        </p:txBody>
      </p:sp>
      <p:pic>
        <p:nvPicPr>
          <p:cNvPr id="63490" name="图片 1">
            <a:extLst>
              <a:ext uri="{FF2B5EF4-FFF2-40B4-BE49-F238E27FC236}">
                <a16:creationId xmlns:a16="http://schemas.microsoft.com/office/drawing/2014/main" id="{30174DCB-F0D3-4065-846A-9326896A2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744" y="2065024"/>
            <a:ext cx="2009775" cy="125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a:extLst>
              <a:ext uri="{FF2B5EF4-FFF2-40B4-BE49-F238E27FC236}">
                <a16:creationId xmlns:a16="http://schemas.microsoft.com/office/drawing/2014/main" id="{A9EBBCDC-DF3C-4685-83FA-EF9D9DFDE197}"/>
              </a:ext>
            </a:extLst>
          </p:cNvPr>
          <p:cNvGrpSpPr>
            <a:grpSpLocks/>
          </p:cNvGrpSpPr>
          <p:nvPr/>
        </p:nvGrpSpPr>
        <p:grpSpPr bwMode="auto">
          <a:xfrm>
            <a:off x="1457573" y="3540208"/>
            <a:ext cx="171450" cy="491728"/>
            <a:chOff x="1243583" y="3302906"/>
            <a:chExt cx="228600" cy="657034"/>
          </a:xfrm>
          <a:solidFill>
            <a:schemeClr val="accent2"/>
          </a:solidFill>
        </p:grpSpPr>
        <p:sp>
          <p:nvSpPr>
            <p:cNvPr id="39" name="Line 20">
              <a:extLst>
                <a:ext uri="{FF2B5EF4-FFF2-40B4-BE49-F238E27FC236}">
                  <a16:creationId xmlns:a16="http://schemas.microsoft.com/office/drawing/2014/main" id="{FC7DC3E5-1628-49FC-83AD-CE7F02C0E785}"/>
                </a:ext>
              </a:extLst>
            </p:cNvPr>
            <p:cNvSpPr>
              <a:spLocks noChangeShapeType="1"/>
            </p:cNvSpPr>
            <p:nvPr/>
          </p:nvSpPr>
          <p:spPr bwMode="auto">
            <a:xfrm rot="-5400000">
              <a:off x="1114798" y="3549713"/>
              <a:ext cx="495225" cy="1611"/>
            </a:xfrm>
            <a:prstGeom prst="line">
              <a:avLst/>
            </a:prstGeom>
            <a:grpFill/>
            <a:ln w="25400"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a:p>
          </p:txBody>
        </p:sp>
        <p:sp>
          <p:nvSpPr>
            <p:cNvPr id="41" name="Oval 21">
              <a:extLst>
                <a:ext uri="{FF2B5EF4-FFF2-40B4-BE49-F238E27FC236}">
                  <a16:creationId xmlns:a16="http://schemas.microsoft.com/office/drawing/2014/main" id="{18ADDFCF-ED64-4F5C-869D-CD1A5FB79B6E}"/>
                </a:ext>
              </a:extLst>
            </p:cNvPr>
            <p:cNvSpPr>
              <a:spLocks noChangeArrowheads="1"/>
            </p:cNvSpPr>
            <p:nvPr/>
          </p:nvSpPr>
          <p:spPr bwMode="gray">
            <a:xfrm>
              <a:off x="1243583" y="3731340"/>
              <a:ext cx="228600" cy="228600"/>
            </a:xfrm>
            <a:prstGeom prst="ellipse">
              <a:avLst/>
            </a:prstGeom>
            <a:grp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2" name="组合 41">
            <a:extLst>
              <a:ext uri="{FF2B5EF4-FFF2-40B4-BE49-F238E27FC236}">
                <a16:creationId xmlns:a16="http://schemas.microsoft.com/office/drawing/2014/main" id="{59DF32D3-6157-4A54-A65C-065A2212B9D7}"/>
              </a:ext>
            </a:extLst>
          </p:cNvPr>
          <p:cNvGrpSpPr>
            <a:grpSpLocks/>
          </p:cNvGrpSpPr>
          <p:nvPr/>
        </p:nvGrpSpPr>
        <p:grpSpPr bwMode="auto">
          <a:xfrm>
            <a:off x="1854051" y="3725946"/>
            <a:ext cx="4697016" cy="283369"/>
            <a:chOff x="1771838" y="3657187"/>
            <a:chExt cx="5788925" cy="377150"/>
          </a:xfrm>
        </p:grpSpPr>
        <p:sp>
          <p:nvSpPr>
            <p:cNvPr id="44" name="矩形 43">
              <a:extLst>
                <a:ext uri="{FF2B5EF4-FFF2-40B4-BE49-F238E27FC236}">
                  <a16:creationId xmlns:a16="http://schemas.microsoft.com/office/drawing/2014/main" id="{DDDE7B27-8963-441A-8EB9-8E7B125A2D88}"/>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zh-CN" sz="1200" dirty="0">
                  <a:latin typeface="Times New Roman" pitchFamily="18" charset="0"/>
                  <a:cs typeface="Times New Roman" pitchFamily="18" charset="0"/>
                </a:rPr>
                <a:t>创建</a:t>
              </a:r>
              <a:r>
                <a:rPr lang="zh-CN" altLang="en-US" sz="1200" dirty="0">
                  <a:latin typeface="Times New Roman" pitchFamily="18" charset="0"/>
                  <a:cs typeface="Times New Roman" pitchFamily="18" charset="0"/>
                </a:rPr>
                <a:t>访问成功后的响应页面。</a:t>
              </a:r>
            </a:p>
          </p:txBody>
        </p:sp>
        <p:cxnSp>
          <p:nvCxnSpPr>
            <p:cNvPr id="45" name="直接连接符 44">
              <a:extLst>
                <a:ext uri="{FF2B5EF4-FFF2-40B4-BE49-F238E27FC236}">
                  <a16:creationId xmlns:a16="http://schemas.microsoft.com/office/drawing/2014/main" id="{5B6F749C-3070-4F90-B296-7C08B46BB5FC}"/>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6" name="矩形 55">
            <a:extLst>
              <a:ext uri="{FF2B5EF4-FFF2-40B4-BE49-F238E27FC236}">
                <a16:creationId xmlns:a16="http://schemas.microsoft.com/office/drawing/2014/main" id="{FC24C8E1-6055-40A7-9673-79D1FB2F8BE8}"/>
              </a:ext>
            </a:extLst>
          </p:cNvPr>
          <p:cNvSpPr>
            <a:spLocks noChangeArrowheads="1"/>
          </p:cNvSpPr>
          <p:nvPr/>
        </p:nvSpPr>
        <p:spPr bwMode="auto">
          <a:xfrm>
            <a:off x="1764346" y="1010679"/>
            <a:ext cx="6534401" cy="2068941"/>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solidFill>
                  <a:srgbClr val="152437"/>
                </a:solidFill>
              </a:rPr>
              <a:t>      @Controller</a:t>
            </a:r>
          </a:p>
          <a:p>
            <a:r>
              <a:rPr lang="en-US" altLang="zh-CN" sz="1400" b="1" dirty="0">
                <a:solidFill>
                  <a:srgbClr val="152437"/>
                </a:solidFill>
              </a:rPr>
              <a:t>      public class </a:t>
            </a:r>
            <a:r>
              <a:rPr lang="en-US" altLang="zh-CN" sz="1400" b="1" dirty="0" err="1">
                <a:solidFill>
                  <a:srgbClr val="152437"/>
                </a:solidFill>
              </a:rPr>
              <a:t>UserController</a:t>
            </a:r>
            <a:r>
              <a:rPr lang="en-US" altLang="zh-CN" sz="1400" b="1" dirty="0">
                <a:solidFill>
                  <a:srgbClr val="152437"/>
                </a:solidFill>
              </a:rPr>
              <a:t> {</a:t>
            </a:r>
          </a:p>
          <a:p>
            <a:r>
              <a:rPr lang="en-US" altLang="zh-CN" sz="1400" b="1" dirty="0">
                <a:solidFill>
                  <a:srgbClr val="152437"/>
                </a:solidFill>
              </a:rPr>
              <a:t>              @</a:t>
            </a:r>
            <a:r>
              <a:rPr lang="en-US" altLang="zh-CN" sz="1400" b="1" dirty="0" err="1">
                <a:solidFill>
                  <a:srgbClr val="152437"/>
                </a:solidFill>
              </a:rPr>
              <a:t>RequestMapping</a:t>
            </a:r>
            <a:r>
              <a:rPr lang="en-US" altLang="zh-CN" sz="1400" b="1" dirty="0">
                <a:solidFill>
                  <a:srgbClr val="152437"/>
                </a:solidFill>
              </a:rPr>
              <a:t>("/</a:t>
            </a:r>
            <a:r>
              <a:rPr lang="en-US" altLang="zh-CN" sz="1400" b="1" dirty="0" err="1">
                <a:solidFill>
                  <a:srgbClr val="152437"/>
                </a:solidFill>
              </a:rPr>
              <a:t>selectUser</a:t>
            </a:r>
            <a:r>
              <a:rPr lang="en-US" altLang="zh-CN" sz="1400" b="1" dirty="0">
                <a:solidFill>
                  <a:srgbClr val="152437"/>
                </a:solidFill>
              </a:rPr>
              <a:t>")</a:t>
            </a:r>
          </a:p>
          <a:p>
            <a:r>
              <a:rPr lang="en-US" altLang="zh-CN" sz="1400" b="1" dirty="0">
                <a:solidFill>
                  <a:srgbClr val="152437"/>
                </a:solidFill>
              </a:rPr>
              <a:t>               public String </a:t>
            </a:r>
            <a:r>
              <a:rPr lang="en-US" altLang="zh-CN" sz="1400" b="1" dirty="0" err="1">
                <a:solidFill>
                  <a:srgbClr val="152437"/>
                </a:solidFill>
              </a:rPr>
              <a:t>selectUser</a:t>
            </a:r>
            <a:r>
              <a:rPr lang="en-US" altLang="zh-CN" sz="1400" b="1" dirty="0">
                <a:solidFill>
                  <a:srgbClr val="152437"/>
                </a:solidFill>
              </a:rPr>
              <a:t>(</a:t>
            </a:r>
            <a:r>
              <a:rPr lang="en-US" altLang="zh-CN" sz="1400" b="1" dirty="0" err="1">
                <a:solidFill>
                  <a:srgbClr val="FF0000"/>
                </a:solidFill>
              </a:rPr>
              <a:t>HttpServletRequest</a:t>
            </a:r>
            <a:r>
              <a:rPr lang="en-US" altLang="zh-CN" sz="1400" b="1" dirty="0">
                <a:solidFill>
                  <a:srgbClr val="FF0000"/>
                </a:solidFill>
              </a:rPr>
              <a:t> request</a:t>
            </a:r>
            <a:r>
              <a:rPr lang="en-US" altLang="zh-CN" sz="1400" b="1" dirty="0">
                <a:solidFill>
                  <a:srgbClr val="152437"/>
                </a:solidFill>
              </a:rPr>
              <a:t>) {</a:t>
            </a:r>
          </a:p>
          <a:p>
            <a:r>
              <a:rPr lang="en-US" altLang="zh-CN" sz="1400" b="1" dirty="0">
                <a:solidFill>
                  <a:srgbClr val="152437"/>
                </a:solidFill>
              </a:rPr>
              <a:t>	      String id = </a:t>
            </a:r>
            <a:r>
              <a:rPr lang="en-US" altLang="zh-CN" sz="1400" b="1" dirty="0" err="1">
                <a:solidFill>
                  <a:srgbClr val="FF0000"/>
                </a:solidFill>
              </a:rPr>
              <a:t>request</a:t>
            </a:r>
            <a:r>
              <a:rPr lang="en-US" altLang="zh-CN" sz="1400" b="1" dirty="0" err="1">
                <a:solidFill>
                  <a:srgbClr val="152437"/>
                </a:solidFill>
              </a:rPr>
              <a:t>.getParameter</a:t>
            </a:r>
            <a:r>
              <a:rPr lang="en-US" altLang="zh-CN" sz="1400" b="1" dirty="0">
                <a:solidFill>
                  <a:srgbClr val="152437"/>
                </a:solidFill>
              </a:rPr>
              <a:t>("id");	</a:t>
            </a:r>
          </a:p>
          <a:p>
            <a:r>
              <a:rPr lang="en-US" altLang="zh-CN" sz="1400" b="1" dirty="0">
                <a:solidFill>
                  <a:srgbClr val="152437"/>
                </a:solidFill>
              </a:rPr>
              <a:t>	      </a:t>
            </a:r>
            <a:r>
              <a:rPr lang="en-US" altLang="zh-CN" sz="1400" b="1" dirty="0" err="1">
                <a:solidFill>
                  <a:srgbClr val="152437"/>
                </a:solidFill>
              </a:rPr>
              <a:t>System.out.println</a:t>
            </a:r>
            <a:r>
              <a:rPr lang="en-US" altLang="zh-CN" sz="1400" b="1" dirty="0">
                <a:solidFill>
                  <a:srgbClr val="152437"/>
                </a:solidFill>
              </a:rPr>
              <a:t>("id="+id);</a:t>
            </a:r>
          </a:p>
          <a:p>
            <a:r>
              <a:rPr lang="en-US" altLang="zh-CN" sz="1400" b="1" dirty="0">
                <a:solidFill>
                  <a:srgbClr val="152437"/>
                </a:solidFill>
              </a:rPr>
              <a:t>	      return "success";</a:t>
            </a:r>
          </a:p>
          <a:p>
            <a:r>
              <a:rPr lang="en-US" altLang="zh-CN" sz="1400" b="1" dirty="0">
                <a:solidFill>
                  <a:srgbClr val="152437"/>
                </a:solidFill>
              </a:rPr>
              <a:t>	}</a:t>
            </a:r>
          </a:p>
          <a:p>
            <a:r>
              <a:rPr lang="en-US" altLang="zh-CN" sz="1400" b="1" dirty="0">
                <a:solidFill>
                  <a:srgbClr val="152437"/>
                </a:solidFill>
              </a:rPr>
              <a:t>     }</a:t>
            </a:r>
          </a:p>
        </p:txBody>
      </p:sp>
      <p:sp>
        <p:nvSpPr>
          <p:cNvPr id="57" name="矩形 56">
            <a:extLst>
              <a:ext uri="{FF2B5EF4-FFF2-40B4-BE49-F238E27FC236}">
                <a16:creationId xmlns:a16="http://schemas.microsoft.com/office/drawing/2014/main" id="{FC0D017E-FDF0-4888-AEB2-BCC60468D0B5}"/>
              </a:ext>
            </a:extLst>
          </p:cNvPr>
          <p:cNvSpPr>
            <a:spLocks noChangeArrowheads="1"/>
          </p:cNvSpPr>
          <p:nvPr/>
        </p:nvSpPr>
        <p:spPr bwMode="auto">
          <a:xfrm>
            <a:off x="1765577" y="1140555"/>
            <a:ext cx="6226397" cy="2000252"/>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solidFill>
                  <a:srgbClr val="152437"/>
                </a:solidFill>
              </a:rPr>
              <a:t>     &lt;html&gt;</a:t>
            </a:r>
          </a:p>
          <a:p>
            <a:r>
              <a:rPr lang="en-US" altLang="zh-CN" sz="1400" b="1" dirty="0">
                <a:solidFill>
                  <a:srgbClr val="152437"/>
                </a:solidFill>
              </a:rPr>
              <a:t>     &lt;head&gt;</a:t>
            </a:r>
          </a:p>
          <a:p>
            <a:r>
              <a:rPr lang="en-US" altLang="zh-CN" sz="1400" b="1" dirty="0">
                <a:solidFill>
                  <a:srgbClr val="152437"/>
                </a:solidFill>
              </a:rPr>
              <a:t>     &lt;meta http-</a:t>
            </a:r>
            <a:r>
              <a:rPr lang="en-US" altLang="zh-CN" sz="1400" b="1" dirty="0" err="1">
                <a:solidFill>
                  <a:srgbClr val="152437"/>
                </a:solidFill>
              </a:rPr>
              <a:t>equiv</a:t>
            </a:r>
            <a:r>
              <a:rPr lang="en-US" altLang="zh-CN" sz="1400" b="1" dirty="0">
                <a:solidFill>
                  <a:srgbClr val="152437"/>
                </a:solidFill>
              </a:rPr>
              <a:t>="Content-Type" content="text/html; charset=UTF-8"&gt;</a:t>
            </a:r>
          </a:p>
          <a:p>
            <a:r>
              <a:rPr lang="en-US" altLang="zh-CN" sz="1400" b="1" dirty="0">
                <a:solidFill>
                  <a:srgbClr val="152437"/>
                </a:solidFill>
              </a:rPr>
              <a:t>     &lt;title&gt;</a:t>
            </a:r>
            <a:r>
              <a:rPr lang="zh-CN" altLang="en-US" sz="1400" b="1" dirty="0">
                <a:solidFill>
                  <a:srgbClr val="152437"/>
                </a:solidFill>
              </a:rPr>
              <a:t>结果页面</a:t>
            </a:r>
            <a:r>
              <a:rPr lang="en-US" altLang="zh-CN" sz="1400" b="1" dirty="0">
                <a:solidFill>
                  <a:srgbClr val="152437"/>
                </a:solidFill>
              </a:rPr>
              <a:t>&lt;/title&gt;</a:t>
            </a:r>
          </a:p>
          <a:p>
            <a:r>
              <a:rPr lang="en-US" altLang="zh-CN" sz="1400" b="1" dirty="0">
                <a:solidFill>
                  <a:srgbClr val="152437"/>
                </a:solidFill>
              </a:rPr>
              <a:t>     &lt;/head&gt;</a:t>
            </a:r>
          </a:p>
          <a:p>
            <a:r>
              <a:rPr lang="en-US" altLang="zh-CN" sz="1400" b="1" dirty="0">
                <a:solidFill>
                  <a:srgbClr val="152437"/>
                </a:solidFill>
              </a:rPr>
              <a:t>     &lt;body&gt;</a:t>
            </a:r>
          </a:p>
          <a:p>
            <a:r>
              <a:rPr lang="en-US" altLang="zh-CN" sz="1400" b="1" dirty="0">
                <a:solidFill>
                  <a:srgbClr val="152437"/>
                </a:solidFill>
              </a:rPr>
              <a:t>	ok</a:t>
            </a:r>
          </a:p>
          <a:p>
            <a:r>
              <a:rPr lang="en-US" altLang="zh-CN" sz="1400" b="1" dirty="0">
                <a:solidFill>
                  <a:srgbClr val="152437"/>
                </a:solidFill>
              </a:rPr>
              <a:t>     &lt;/body&gt;</a:t>
            </a:r>
          </a:p>
          <a:p>
            <a:r>
              <a:rPr lang="en-US" altLang="zh-CN" sz="1400" b="1" dirty="0">
                <a:solidFill>
                  <a:srgbClr val="152437"/>
                </a:solidFill>
              </a:rPr>
              <a:t>     &lt;/html&gt; </a:t>
            </a:r>
          </a:p>
        </p:txBody>
      </p:sp>
      <p:grpSp>
        <p:nvGrpSpPr>
          <p:cNvPr id="58" name="组合 57">
            <a:extLst>
              <a:ext uri="{FF2B5EF4-FFF2-40B4-BE49-F238E27FC236}">
                <a16:creationId xmlns:a16="http://schemas.microsoft.com/office/drawing/2014/main" id="{D53D9A54-F484-40DC-B3FE-EF34C8C2A759}"/>
              </a:ext>
            </a:extLst>
          </p:cNvPr>
          <p:cNvGrpSpPr>
            <a:grpSpLocks/>
          </p:cNvGrpSpPr>
          <p:nvPr/>
        </p:nvGrpSpPr>
        <p:grpSpPr bwMode="auto">
          <a:xfrm>
            <a:off x="1457573" y="4033127"/>
            <a:ext cx="171450" cy="491728"/>
            <a:chOff x="1243583" y="3302906"/>
            <a:chExt cx="228600" cy="657034"/>
          </a:xfrm>
          <a:solidFill>
            <a:schemeClr val="accent2"/>
          </a:solidFill>
        </p:grpSpPr>
        <p:sp>
          <p:nvSpPr>
            <p:cNvPr id="59" name="Line 20">
              <a:extLst>
                <a:ext uri="{FF2B5EF4-FFF2-40B4-BE49-F238E27FC236}">
                  <a16:creationId xmlns:a16="http://schemas.microsoft.com/office/drawing/2014/main" id="{AD6B4B6E-8F84-4944-AEDE-9C35B00F68BC}"/>
                </a:ext>
              </a:extLst>
            </p:cNvPr>
            <p:cNvSpPr>
              <a:spLocks noChangeShapeType="1"/>
            </p:cNvSpPr>
            <p:nvPr/>
          </p:nvSpPr>
          <p:spPr bwMode="auto">
            <a:xfrm rot="-5400000">
              <a:off x="1114798" y="3549713"/>
              <a:ext cx="495225" cy="1611"/>
            </a:xfrm>
            <a:prstGeom prst="line">
              <a:avLst/>
            </a:prstGeom>
            <a:grpFill/>
            <a:ln w="25400"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a:p>
          </p:txBody>
        </p:sp>
        <p:sp>
          <p:nvSpPr>
            <p:cNvPr id="60" name="Oval 21">
              <a:extLst>
                <a:ext uri="{FF2B5EF4-FFF2-40B4-BE49-F238E27FC236}">
                  <a16:creationId xmlns:a16="http://schemas.microsoft.com/office/drawing/2014/main" id="{B41D274A-BC76-4A47-82E5-0375E627003D}"/>
                </a:ext>
              </a:extLst>
            </p:cNvPr>
            <p:cNvSpPr>
              <a:spLocks noChangeArrowheads="1"/>
            </p:cNvSpPr>
            <p:nvPr/>
          </p:nvSpPr>
          <p:spPr bwMode="gray">
            <a:xfrm>
              <a:off x="1243583" y="3731340"/>
              <a:ext cx="228600" cy="228600"/>
            </a:xfrm>
            <a:prstGeom prst="ellipse">
              <a:avLst/>
            </a:prstGeom>
            <a:solidFill>
              <a:schemeClr val="accent5"/>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61" name="组合 60">
            <a:extLst>
              <a:ext uri="{FF2B5EF4-FFF2-40B4-BE49-F238E27FC236}">
                <a16:creationId xmlns:a16="http://schemas.microsoft.com/office/drawing/2014/main" id="{A34ED3A7-EBA4-400A-85AE-2EBB1CB1DDA7}"/>
              </a:ext>
            </a:extLst>
          </p:cNvPr>
          <p:cNvGrpSpPr>
            <a:grpSpLocks/>
          </p:cNvGrpSpPr>
          <p:nvPr/>
        </p:nvGrpSpPr>
        <p:grpSpPr bwMode="auto">
          <a:xfrm>
            <a:off x="1768326" y="4218864"/>
            <a:ext cx="5236369" cy="283369"/>
            <a:chOff x="1771838" y="3657187"/>
            <a:chExt cx="5844741" cy="377150"/>
          </a:xfrm>
        </p:grpSpPr>
        <p:sp>
          <p:nvSpPr>
            <p:cNvPr id="62" name="矩形 61">
              <a:extLst>
                <a:ext uri="{FF2B5EF4-FFF2-40B4-BE49-F238E27FC236}">
                  <a16:creationId xmlns:a16="http://schemas.microsoft.com/office/drawing/2014/main" id="{A6F9A960-2DDA-4C05-AC33-29EC904C0109}"/>
                </a:ext>
              </a:extLst>
            </p:cNvPr>
            <p:cNvSpPr/>
            <p:nvPr/>
          </p:nvSpPr>
          <p:spPr>
            <a:xfrm>
              <a:off x="1811707" y="3657187"/>
              <a:ext cx="5804872"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启动</a:t>
              </a:r>
              <a:r>
                <a:rPr lang="en-US" altLang="zh-CN" sz="1200" dirty="0">
                  <a:latin typeface="Times New Roman" pitchFamily="18" charset="0"/>
                  <a:cs typeface="Times New Roman" pitchFamily="18" charset="0"/>
                </a:rPr>
                <a:t>Web</a:t>
              </a:r>
              <a:r>
                <a:rPr lang="zh-CN" altLang="en-US" sz="1200" dirty="0">
                  <a:latin typeface="Times New Roman" pitchFamily="18" charset="0"/>
                  <a:cs typeface="Times New Roman" pitchFamily="18" charset="0"/>
                </a:rPr>
                <a:t>项目，访问</a:t>
              </a:r>
              <a:r>
                <a:rPr lang="en-US" altLang="zh-CN" sz="1200" dirty="0">
                  <a:latin typeface="Times New Roman" pitchFamily="18" charset="0"/>
                  <a:cs typeface="Times New Roman" pitchFamily="18" charset="0"/>
                </a:rPr>
                <a:t>http://localhost:8080/Ch12_01/selectUser?id=1</a:t>
              </a:r>
              <a:r>
                <a:rPr lang="zh-CN" altLang="en-US" sz="1200" dirty="0">
                  <a:latin typeface="Times New Roman" pitchFamily="18" charset="0"/>
                  <a:cs typeface="Times New Roman" pitchFamily="18" charset="0"/>
                </a:rPr>
                <a:t>。</a:t>
              </a:r>
            </a:p>
          </p:txBody>
        </p:sp>
        <p:cxnSp>
          <p:nvCxnSpPr>
            <p:cNvPr id="63" name="直接连接符 62">
              <a:extLst>
                <a:ext uri="{FF2B5EF4-FFF2-40B4-BE49-F238E27FC236}">
                  <a16:creationId xmlns:a16="http://schemas.microsoft.com/office/drawing/2014/main" id="{9204B17E-F307-4303-8C68-EAD813B4C6F4}"/>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pic>
        <p:nvPicPr>
          <p:cNvPr id="17445" name="图片 1">
            <a:extLst>
              <a:ext uri="{FF2B5EF4-FFF2-40B4-BE49-F238E27FC236}">
                <a16:creationId xmlns:a16="http://schemas.microsoft.com/office/drawing/2014/main" id="{925F84C3-F33A-4330-B045-26C6BDFC0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126" y="3516395"/>
            <a:ext cx="4826794" cy="7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4DEAEE49-CB4C-4D5C-B8AA-AB784C513FDC}"/>
              </a:ext>
            </a:extLst>
          </p:cNvPr>
          <p:cNvSpPr>
            <a:spLocks noGrp="1"/>
          </p:cNvSpPr>
          <p:nvPr>
            <p:ph type="sldNum" sz="quarter" idx="4"/>
          </p:nvPr>
        </p:nvSpPr>
        <p:spPr/>
        <p:txBody>
          <a:bodyPr/>
          <a:lstStyle/>
          <a:p>
            <a:pPr>
              <a:defRPr/>
            </a:pPr>
            <a:fld id="{E6CA0B37-C609-418D-973E-5FE272E0CA7A}" type="slidenum">
              <a:rPr lang="zh-CN" altLang="en-US" smtClean="0"/>
              <a:pPr>
                <a:defRPr/>
              </a:pPr>
              <a:t>11</a:t>
            </a:fld>
            <a:endParaRPr lang="zh-CN" altLang="en-US"/>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1A2FBEEA-7F66-922B-C5A1-BF8E01668195}"/>
                  </a:ext>
                </a:extLst>
              </p14:cNvPr>
              <p14:cNvContentPartPr/>
              <p14:nvPr/>
            </p14:nvContentPartPr>
            <p14:xfrm>
              <a:off x="1763640" y="3502440"/>
              <a:ext cx="2404080" cy="551160"/>
            </p14:xfrm>
          </p:contentPart>
        </mc:Choice>
        <mc:Fallback>
          <p:pic>
            <p:nvPicPr>
              <p:cNvPr id="2" name="墨迹 1">
                <a:extLst>
                  <a:ext uri="{FF2B5EF4-FFF2-40B4-BE49-F238E27FC236}">
                    <a16:creationId xmlns:a16="http://schemas.microsoft.com/office/drawing/2014/main" id="{1A2FBEEA-7F66-922B-C5A1-BF8E01668195}"/>
                  </a:ext>
                </a:extLst>
              </p:cNvPr>
              <p:cNvPicPr/>
              <p:nvPr/>
            </p:nvPicPr>
            <p:blipFill>
              <a:blip r:embed="rId5"/>
              <a:stretch>
                <a:fillRect/>
              </a:stretch>
            </p:blipFill>
            <p:spPr>
              <a:xfrm>
                <a:off x="1754280" y="3493080"/>
                <a:ext cx="2422800" cy="569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up)">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par>
                          <p:cTn id="26" fill="hold" nodeType="afterGroup">
                            <p:stCondLst>
                              <p:cond delay="1500"/>
                            </p:stCondLst>
                            <p:childTnLst>
                              <p:par>
                                <p:cTn id="27" presetID="16" presetClass="entr" presetSubtype="21" fill="hold" nodeType="afterEffect">
                                  <p:stCondLst>
                                    <p:cond delay="0"/>
                                  </p:stCondLst>
                                  <p:childTnLst>
                                    <p:set>
                                      <p:cBhvr>
                                        <p:cTn id="28" dur="1" fill="hold">
                                          <p:stCondLst>
                                            <p:cond delay="0"/>
                                          </p:stCondLst>
                                        </p:cTn>
                                        <p:tgtEl>
                                          <p:spTgt spid="63490"/>
                                        </p:tgtEl>
                                        <p:attrNameLst>
                                          <p:attrName>style.visibility</p:attrName>
                                        </p:attrNameLst>
                                      </p:cBhvr>
                                      <p:to>
                                        <p:strVal val="visible"/>
                                      </p:to>
                                    </p:set>
                                    <p:animEffect transition="in" filter="barn(inVertical)">
                                      <p:cBhvr>
                                        <p:cTn id="29" dur="500"/>
                                        <p:tgtEl>
                                          <p:spTgt spid="634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par>
                                <p:cTn id="35" presetID="10" presetClass="exit" presetSubtype="0" fill="hold" nodeType="withEffect">
                                  <p:stCondLst>
                                    <p:cond delay="0"/>
                                  </p:stCondLst>
                                  <p:childTnLst>
                                    <p:animEffect transition="out" filter="fade">
                                      <p:cBhvr>
                                        <p:cTn id="36" dur="500"/>
                                        <p:tgtEl>
                                          <p:spTgt spid="63490"/>
                                        </p:tgtEl>
                                      </p:cBhvr>
                                    </p:animEffect>
                                    <p:set>
                                      <p:cBhvr>
                                        <p:cTn id="37" dur="1" fill="hold">
                                          <p:stCondLst>
                                            <p:cond delay="499"/>
                                          </p:stCondLst>
                                        </p:cTn>
                                        <p:tgtEl>
                                          <p:spTgt spid="63490"/>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barn(inVertical)">
                                      <p:cBhvr>
                                        <p:cTn id="53" dur="500"/>
                                        <p:tgtEl>
                                          <p:spTgt spid="8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up)">
                                      <p:cBhvr>
                                        <p:cTn id="58" dur="500"/>
                                        <p:tgtEl>
                                          <p:spTgt spid="43"/>
                                        </p:tgtEl>
                                      </p:cBhvr>
                                    </p:animEffect>
                                  </p:childTnLst>
                                </p:cTn>
                              </p:par>
                              <p:par>
                                <p:cTn id="59" presetID="10" presetClass="exit" presetSubtype="0" fill="hold" grpId="1" nodeType="withEffect">
                                  <p:stCondLst>
                                    <p:cond delay="0"/>
                                  </p:stCondLst>
                                  <p:childTnLst>
                                    <p:animEffect transition="out" filter="fade">
                                      <p:cBhvr>
                                        <p:cTn id="60" dur="500"/>
                                        <p:tgtEl>
                                          <p:spTgt spid="87"/>
                                        </p:tgtEl>
                                      </p:cBhvr>
                                    </p:animEffect>
                                    <p:set>
                                      <p:cBhvr>
                                        <p:cTn id="61" dur="1" fill="hold">
                                          <p:stCondLst>
                                            <p:cond delay="499"/>
                                          </p:stCondLst>
                                        </p:cTn>
                                        <p:tgtEl>
                                          <p:spTgt spid="87"/>
                                        </p:tgtEl>
                                        <p:attrNameLst>
                                          <p:attrName>style.visibility</p:attrName>
                                        </p:attrNameLst>
                                      </p:cBhvr>
                                      <p:to>
                                        <p:strVal val="hidden"/>
                                      </p:to>
                                    </p:se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left)">
                                      <p:cBhvr>
                                        <p:cTn id="65" dur="500"/>
                                        <p:tgtEl>
                                          <p:spTgt spid="55"/>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barn(inVertical)">
                                      <p:cBhvr>
                                        <p:cTn id="68" dur="500"/>
                                        <p:tgtEl>
                                          <p:spTgt spid="5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up)">
                                      <p:cBhvr>
                                        <p:cTn id="73" dur="500"/>
                                        <p:tgtEl>
                                          <p:spTgt spid="38"/>
                                        </p:tgtEl>
                                      </p:cBhvr>
                                    </p:animEffect>
                                  </p:childTnLst>
                                </p:cTn>
                              </p:par>
                              <p:par>
                                <p:cTn id="74" presetID="10" presetClass="exit" presetSubtype="0" fill="hold" grpId="1" nodeType="withEffect">
                                  <p:stCondLst>
                                    <p:cond delay="0"/>
                                  </p:stCondLst>
                                  <p:childTnLst>
                                    <p:animEffect transition="out" filter="fade">
                                      <p:cBhvr>
                                        <p:cTn id="75" dur="500"/>
                                        <p:tgtEl>
                                          <p:spTgt spid="56"/>
                                        </p:tgtEl>
                                      </p:cBhvr>
                                    </p:animEffect>
                                    <p:set>
                                      <p:cBhvr>
                                        <p:cTn id="76" dur="1" fill="hold">
                                          <p:stCondLst>
                                            <p:cond delay="499"/>
                                          </p:stCondLst>
                                        </p:cTn>
                                        <p:tgtEl>
                                          <p:spTgt spid="56"/>
                                        </p:tgtEl>
                                        <p:attrNameLst>
                                          <p:attrName>style.visibility</p:attrName>
                                        </p:attrNameLst>
                                      </p:cBhvr>
                                      <p:to>
                                        <p:strVal val="hidden"/>
                                      </p:to>
                                    </p:se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barn(inVertical)">
                                      <p:cBhvr>
                                        <p:cTn id="83" dur="500"/>
                                        <p:tgtEl>
                                          <p:spTgt spid="5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wipe(up)">
                                      <p:cBhvr>
                                        <p:cTn id="88" dur="500"/>
                                        <p:tgtEl>
                                          <p:spTgt spid="58"/>
                                        </p:tgtEl>
                                      </p:cBhvr>
                                    </p:animEffect>
                                  </p:childTnLst>
                                </p:cTn>
                              </p:par>
                              <p:par>
                                <p:cTn id="89" presetID="10" presetClass="exit" presetSubtype="0" fill="hold" grpId="1" nodeType="withEffect">
                                  <p:stCondLst>
                                    <p:cond delay="0"/>
                                  </p:stCondLst>
                                  <p:childTnLst>
                                    <p:animEffect transition="out" filter="fade">
                                      <p:cBhvr>
                                        <p:cTn id="90" dur="500"/>
                                        <p:tgtEl>
                                          <p:spTgt spid="57"/>
                                        </p:tgtEl>
                                      </p:cBhvr>
                                    </p:animEffect>
                                    <p:set>
                                      <p:cBhvr>
                                        <p:cTn id="91" dur="1" fill="hold">
                                          <p:stCondLst>
                                            <p:cond delay="499"/>
                                          </p:stCondLst>
                                        </p:cTn>
                                        <p:tgtEl>
                                          <p:spTgt spid="57"/>
                                        </p:tgtEl>
                                        <p:attrNameLst>
                                          <p:attrName>style.visibility</p:attrName>
                                        </p:attrNameLst>
                                      </p:cBhvr>
                                      <p:to>
                                        <p:strVal val="hidden"/>
                                      </p:to>
                                    </p:set>
                                  </p:childTnLst>
                                </p:cTn>
                              </p:par>
                            </p:childTnLst>
                          </p:cTn>
                        </p:par>
                        <p:par>
                          <p:cTn id="92" fill="hold" nodeType="afterGroup">
                            <p:stCondLst>
                              <p:cond delay="500"/>
                            </p:stCondLst>
                            <p:childTnLst>
                              <p:par>
                                <p:cTn id="93" presetID="22" presetClass="entr" presetSubtype="8" fill="hold" nodeType="after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left)">
                                      <p:cBhvr>
                                        <p:cTn id="95" dur="500"/>
                                        <p:tgtEl>
                                          <p:spTgt spid="61"/>
                                        </p:tgtEl>
                                      </p:cBhvr>
                                    </p:animEffect>
                                  </p:childTnLst>
                                </p:cTn>
                              </p:par>
                            </p:childTnLst>
                          </p:cTn>
                        </p:par>
                        <p:par>
                          <p:cTn id="96" fill="hold" nodeType="afterGroup">
                            <p:stCondLst>
                              <p:cond delay="1000"/>
                            </p:stCondLst>
                            <p:childTnLst>
                              <p:par>
                                <p:cTn id="97" presetID="16" presetClass="entr" presetSubtype="21" fill="hold" nodeType="afterEffect">
                                  <p:stCondLst>
                                    <p:cond delay="0"/>
                                  </p:stCondLst>
                                  <p:childTnLst>
                                    <p:set>
                                      <p:cBhvr>
                                        <p:cTn id="98" dur="1" fill="hold">
                                          <p:stCondLst>
                                            <p:cond delay="0"/>
                                          </p:stCondLst>
                                        </p:cTn>
                                        <p:tgtEl>
                                          <p:spTgt spid="17445"/>
                                        </p:tgtEl>
                                        <p:attrNameLst>
                                          <p:attrName>style.visibility</p:attrName>
                                        </p:attrNameLst>
                                      </p:cBhvr>
                                      <p:to>
                                        <p:strVal val="visible"/>
                                      </p:to>
                                    </p:set>
                                    <p:animEffect transition="in" filter="barn(inVertical)">
                                      <p:cBhvr>
                                        <p:cTn id="99" dur="500"/>
                                        <p:tgtEl>
                                          <p:spTgt spid="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87" grpId="0" animBg="1"/>
      <p:bldP spid="87" grpId="1" animBg="1"/>
      <p:bldP spid="89" grpId="0"/>
      <p:bldP spid="56" grpId="0" animBg="1"/>
      <p:bldP spid="56" grpId="1" animBg="1"/>
      <p:bldP spid="57" grpId="0" animBg="1"/>
      <p:bldP spid="5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7471F2E-FDC1-4276-9A19-A7B0F3F6C09A}"/>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绑定简单数据类型</a:t>
            </a:r>
            <a:endParaRPr lang="en-US" altLang="zh-CN" dirty="0"/>
          </a:p>
        </p:txBody>
      </p:sp>
      <p:sp>
        <p:nvSpPr>
          <p:cNvPr id="88" name="矩形 87">
            <a:extLst>
              <a:ext uri="{FF2B5EF4-FFF2-40B4-BE49-F238E27FC236}">
                <a16:creationId xmlns:a16="http://schemas.microsoft.com/office/drawing/2014/main" id="{F00C8C4C-A60C-496D-B2B4-06C73B918041}"/>
              </a:ext>
            </a:extLst>
          </p:cNvPr>
          <p:cNvSpPr/>
          <p:nvPr/>
        </p:nvSpPr>
        <p:spPr bwMode="auto">
          <a:xfrm>
            <a:off x="827584" y="775656"/>
            <a:ext cx="7814696" cy="84534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0AFCBB58-EB8E-4F12-8E1E-91D7712C8525}"/>
              </a:ext>
            </a:extLst>
          </p:cNvPr>
          <p:cNvSpPr>
            <a:spLocks noChangeArrowheads="1"/>
          </p:cNvSpPr>
          <p:nvPr/>
        </p:nvSpPr>
        <p:spPr bwMode="auto">
          <a:xfrm>
            <a:off x="903498" y="810781"/>
            <a:ext cx="770095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1400" dirty="0">
                <a:solidFill>
                  <a:srgbClr val="0070C0"/>
                </a:solidFill>
                <a:latin typeface="+mn-ea"/>
                <a:ea typeface="+mn-ea"/>
                <a:cs typeface="Times New Roman" panose="02020603050405020304" pitchFamily="18" charset="0"/>
              </a:rPr>
              <a:t>        </a:t>
            </a:r>
            <a:r>
              <a:rPr lang="zh-CN" altLang="zh-CN" sz="1400" dirty="0">
                <a:solidFill>
                  <a:srgbClr val="0070C0"/>
                </a:solidFill>
                <a:latin typeface="+mn-ea"/>
                <a:ea typeface="+mn-ea"/>
                <a:cs typeface="Times New Roman" panose="02020603050405020304" pitchFamily="18" charset="0"/>
              </a:rPr>
              <a:t>简单数据类型的绑定</a:t>
            </a:r>
            <a:r>
              <a:rPr lang="zh-CN" altLang="zh-CN" sz="1400" dirty="0">
                <a:latin typeface="+mn-ea"/>
                <a:ea typeface="+mn-ea"/>
                <a:cs typeface="Times New Roman" panose="02020603050405020304" pitchFamily="18" charset="0"/>
              </a:rPr>
              <a:t>，就是指</a:t>
            </a:r>
            <a:r>
              <a:rPr lang="en-US" altLang="zh-CN" sz="1400" dirty="0">
                <a:latin typeface="+mn-ea"/>
                <a:ea typeface="+mn-ea"/>
                <a:cs typeface="Times New Roman" panose="02020603050405020304" pitchFamily="18" charset="0"/>
              </a:rPr>
              <a:t>Java</a:t>
            </a:r>
            <a:r>
              <a:rPr lang="zh-CN" altLang="zh-CN" sz="1400" dirty="0">
                <a:latin typeface="+mn-ea"/>
                <a:ea typeface="+mn-ea"/>
                <a:cs typeface="Times New Roman" panose="02020603050405020304" pitchFamily="18" charset="0"/>
              </a:rPr>
              <a:t>中几种</a:t>
            </a:r>
            <a:r>
              <a:rPr lang="zh-CN" altLang="zh-CN" sz="1400" dirty="0">
                <a:solidFill>
                  <a:srgbClr val="0070C0"/>
                </a:solidFill>
                <a:latin typeface="+mn-ea"/>
                <a:ea typeface="+mn-ea"/>
                <a:cs typeface="Times New Roman" panose="02020603050405020304" pitchFamily="18" charset="0"/>
              </a:rPr>
              <a:t>基本数据类型的绑定</a:t>
            </a:r>
            <a:r>
              <a:rPr lang="zh-CN" altLang="zh-CN" sz="1400" dirty="0">
                <a:latin typeface="+mn-ea"/>
                <a:ea typeface="+mn-ea"/>
                <a:cs typeface="Times New Roman" panose="02020603050405020304" pitchFamily="18" charset="0"/>
              </a:rPr>
              <a:t>，例如</a:t>
            </a:r>
            <a:r>
              <a:rPr lang="en-US" altLang="zh-CN" sz="1400" dirty="0">
                <a:latin typeface="+mn-ea"/>
                <a:ea typeface="+mn-ea"/>
                <a:cs typeface="Times New Roman" panose="02020603050405020304" pitchFamily="18" charset="0"/>
              </a:rPr>
              <a:t>int</a:t>
            </a:r>
            <a:r>
              <a:rPr lang="zh-CN" altLang="zh-CN" sz="1400" dirty="0">
                <a:latin typeface="+mn-ea"/>
                <a:ea typeface="+mn-ea"/>
                <a:cs typeface="Times New Roman" panose="02020603050405020304" pitchFamily="18" charset="0"/>
              </a:rPr>
              <a:t>、</a:t>
            </a:r>
            <a:r>
              <a:rPr lang="en-US" altLang="zh-CN" sz="1400" dirty="0">
                <a:latin typeface="+mn-ea"/>
                <a:ea typeface="+mn-ea"/>
                <a:cs typeface="Times New Roman" panose="02020603050405020304" pitchFamily="18" charset="0"/>
              </a:rPr>
              <a:t>String</a:t>
            </a:r>
            <a:r>
              <a:rPr lang="zh-CN" altLang="zh-CN" sz="1400" dirty="0">
                <a:latin typeface="+mn-ea"/>
                <a:ea typeface="+mn-ea"/>
                <a:cs typeface="Times New Roman" panose="02020603050405020304" pitchFamily="18" charset="0"/>
              </a:rPr>
              <a:t>、</a:t>
            </a:r>
            <a:r>
              <a:rPr lang="en-US" altLang="zh-CN" sz="1400" dirty="0">
                <a:latin typeface="+mn-ea"/>
                <a:ea typeface="+mn-ea"/>
                <a:cs typeface="Times New Roman" panose="02020603050405020304" pitchFamily="18" charset="0"/>
              </a:rPr>
              <a:t>Double</a:t>
            </a:r>
            <a:r>
              <a:rPr lang="zh-CN" altLang="zh-CN" sz="1400" dirty="0">
                <a:latin typeface="+mn-ea"/>
                <a:ea typeface="+mn-ea"/>
                <a:cs typeface="Times New Roman" panose="02020603050405020304" pitchFamily="18" charset="0"/>
              </a:rPr>
              <a:t>等类型。这里仍然以</a:t>
            </a:r>
            <a:r>
              <a:rPr lang="zh-CN" altLang="en-US" sz="1400" dirty="0">
                <a:latin typeface="+mn-ea"/>
                <a:ea typeface="+mn-ea"/>
                <a:cs typeface="Times New Roman" panose="02020603050405020304" pitchFamily="18" charset="0"/>
              </a:rPr>
              <a:t>上一</a:t>
            </a:r>
            <a:r>
              <a:rPr lang="zh-CN" altLang="zh-CN" sz="1400" dirty="0">
                <a:latin typeface="+mn-ea"/>
                <a:ea typeface="+mn-ea"/>
                <a:cs typeface="Times New Roman" panose="02020603050405020304" pitchFamily="18" charset="0"/>
              </a:rPr>
              <a:t>小节中的参数</a:t>
            </a:r>
            <a:r>
              <a:rPr lang="en-US" altLang="zh-CN" sz="1400" dirty="0">
                <a:latin typeface="+mn-ea"/>
                <a:ea typeface="+mn-ea"/>
                <a:cs typeface="Times New Roman" panose="02020603050405020304" pitchFamily="18" charset="0"/>
              </a:rPr>
              <a:t>id</a:t>
            </a:r>
            <a:r>
              <a:rPr lang="zh-CN" altLang="zh-CN" sz="1400" dirty="0">
                <a:latin typeface="+mn-ea"/>
                <a:ea typeface="+mn-ea"/>
                <a:cs typeface="Times New Roman" panose="02020603050405020304" pitchFamily="18" charset="0"/>
              </a:rPr>
              <a:t>为</a:t>
            </a:r>
            <a:r>
              <a:rPr lang="en-US" altLang="zh-CN" sz="1400" dirty="0">
                <a:latin typeface="+mn-ea"/>
                <a:ea typeface="+mn-ea"/>
                <a:cs typeface="Times New Roman" panose="02020603050405020304" pitchFamily="18" charset="0"/>
              </a:rPr>
              <a:t>1</a:t>
            </a:r>
            <a:r>
              <a:rPr lang="zh-CN" altLang="zh-CN" sz="1400" dirty="0">
                <a:latin typeface="+mn-ea"/>
                <a:ea typeface="+mn-ea"/>
                <a:cs typeface="Times New Roman" panose="02020603050405020304" pitchFamily="18" charset="0"/>
              </a:rPr>
              <a:t>的请求为例，来讲解简单数据类型的绑定。</a:t>
            </a:r>
          </a:p>
        </p:txBody>
      </p:sp>
      <p:sp>
        <p:nvSpPr>
          <p:cNvPr id="2" name="矩形 1">
            <a:extLst>
              <a:ext uri="{FF2B5EF4-FFF2-40B4-BE49-F238E27FC236}">
                <a16:creationId xmlns:a16="http://schemas.microsoft.com/office/drawing/2014/main" id="{92200792-E390-4D38-BE7E-DED6FC0A5C39}"/>
              </a:ext>
            </a:extLst>
          </p:cNvPr>
          <p:cNvSpPr>
            <a:spLocks noChangeArrowheads="1"/>
          </p:cNvSpPr>
          <p:nvPr/>
        </p:nvSpPr>
        <p:spPr bwMode="auto">
          <a:xfrm>
            <a:off x="1520786" y="2176431"/>
            <a:ext cx="5588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latin typeface="Times New Roman" panose="02020603050405020304" pitchFamily="18" charset="0"/>
                <a:cs typeface="Times New Roman" panose="02020603050405020304" pitchFamily="18" charset="0"/>
              </a:rPr>
              <a:t>       </a:t>
            </a:r>
            <a:r>
              <a:rPr lang="zh-CN" altLang="zh-CN" sz="1400" dirty="0">
                <a:latin typeface="+mn-ea"/>
                <a:ea typeface="+mn-ea"/>
                <a:cs typeface="Times New Roman" panose="02020603050405020304" pitchFamily="18" charset="0"/>
              </a:rPr>
              <a:t>将控制器类</a:t>
            </a:r>
            <a:r>
              <a:rPr lang="en-US" altLang="zh-CN" sz="1400" dirty="0" err="1">
                <a:latin typeface="+mn-ea"/>
                <a:ea typeface="+mn-ea"/>
                <a:cs typeface="Times New Roman" panose="02020603050405020304" pitchFamily="18" charset="0"/>
              </a:rPr>
              <a:t>UserController</a:t>
            </a:r>
            <a:r>
              <a:rPr lang="zh-CN" altLang="zh-CN" sz="1400" dirty="0">
                <a:latin typeface="+mn-ea"/>
                <a:ea typeface="+mn-ea"/>
                <a:cs typeface="Times New Roman" panose="02020603050405020304" pitchFamily="18" charset="0"/>
              </a:rPr>
              <a:t>中的</a:t>
            </a:r>
            <a:r>
              <a:rPr lang="en-US" altLang="zh-CN" sz="1400" dirty="0" err="1">
                <a:latin typeface="+mn-ea"/>
                <a:ea typeface="+mn-ea"/>
                <a:cs typeface="Times New Roman" panose="02020603050405020304" pitchFamily="18" charset="0"/>
              </a:rPr>
              <a:t>selectUser</a:t>
            </a:r>
            <a:r>
              <a:rPr lang="en-US" altLang="zh-CN" sz="1400" dirty="0">
                <a:latin typeface="+mn-ea"/>
                <a:ea typeface="+mn-ea"/>
                <a:cs typeface="Times New Roman" panose="02020603050405020304" pitchFamily="18" charset="0"/>
              </a:rPr>
              <a:t>()</a:t>
            </a:r>
            <a:r>
              <a:rPr lang="zh-CN" altLang="zh-CN" sz="1400" dirty="0">
                <a:latin typeface="+mn-ea"/>
                <a:ea typeface="+mn-ea"/>
                <a:cs typeface="Times New Roman" panose="02020603050405020304" pitchFamily="18" charset="0"/>
              </a:rPr>
              <a:t>方法</a:t>
            </a:r>
            <a:r>
              <a:rPr lang="zh-CN" altLang="en-US" sz="1400" dirty="0">
                <a:latin typeface="+mn-ea"/>
                <a:ea typeface="+mn-ea"/>
                <a:cs typeface="Times New Roman" panose="02020603050405020304" pitchFamily="18" charset="0"/>
              </a:rPr>
              <a:t>进行修改：</a:t>
            </a:r>
          </a:p>
        </p:txBody>
      </p:sp>
      <p:sp>
        <p:nvSpPr>
          <p:cNvPr id="64" name="矩形 63">
            <a:extLst>
              <a:ext uri="{FF2B5EF4-FFF2-40B4-BE49-F238E27FC236}">
                <a16:creationId xmlns:a16="http://schemas.microsoft.com/office/drawing/2014/main" id="{A7B66939-B042-4DFD-936E-852DF35186F2}"/>
              </a:ext>
            </a:extLst>
          </p:cNvPr>
          <p:cNvSpPr>
            <a:spLocks noChangeArrowheads="1"/>
          </p:cNvSpPr>
          <p:nvPr/>
        </p:nvSpPr>
        <p:spPr bwMode="auto">
          <a:xfrm>
            <a:off x="1532335" y="2880123"/>
            <a:ext cx="5892403" cy="1203795"/>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sz="1400" dirty="0"/>
              <a:t>@</a:t>
            </a:r>
            <a:r>
              <a:rPr lang="en-US" altLang="zh-CN" sz="1400" dirty="0" err="1"/>
              <a:t>RequestMapping</a:t>
            </a:r>
            <a:r>
              <a:rPr lang="en-US" altLang="zh-CN" sz="1400" dirty="0"/>
              <a:t>("/</a:t>
            </a:r>
            <a:r>
              <a:rPr lang="en-US" altLang="zh-CN" sz="1400" dirty="0" err="1"/>
              <a:t>selectUser</a:t>
            </a:r>
            <a:r>
              <a:rPr lang="en-US" altLang="zh-CN" sz="1400" dirty="0"/>
              <a:t>")</a:t>
            </a:r>
          </a:p>
          <a:p>
            <a:pPr lvl="1"/>
            <a:r>
              <a:rPr lang="en-US" altLang="zh-CN" sz="1400" dirty="0"/>
              <a:t>public String </a:t>
            </a:r>
            <a:r>
              <a:rPr lang="en-US" altLang="zh-CN" sz="1400" dirty="0" err="1"/>
              <a:t>selectUser</a:t>
            </a:r>
            <a:r>
              <a:rPr lang="en-US" altLang="zh-CN" sz="1400" dirty="0"/>
              <a:t>(</a:t>
            </a:r>
            <a:r>
              <a:rPr lang="en-US" altLang="zh-CN" sz="1400" dirty="0">
                <a:solidFill>
                  <a:srgbClr val="FF0000"/>
                </a:solidFill>
              </a:rPr>
              <a:t>Integer id</a:t>
            </a:r>
            <a:r>
              <a:rPr lang="en-US" altLang="zh-CN" sz="1400" dirty="0"/>
              <a:t>) {</a:t>
            </a:r>
          </a:p>
          <a:p>
            <a:pPr lvl="1"/>
            <a:r>
              <a:rPr lang="en-US" altLang="zh-CN" sz="1400" dirty="0"/>
              <a:t>    </a:t>
            </a:r>
            <a:r>
              <a:rPr lang="en-US" altLang="zh-CN" sz="1400" dirty="0" err="1"/>
              <a:t>System.out.println</a:t>
            </a:r>
            <a:r>
              <a:rPr lang="en-US" altLang="zh-CN" sz="1400" dirty="0"/>
              <a:t>("id="+id);</a:t>
            </a:r>
          </a:p>
          <a:p>
            <a:pPr lvl="1"/>
            <a:r>
              <a:rPr lang="en-US" altLang="zh-CN" sz="1400" dirty="0"/>
              <a:t>    return "success";</a:t>
            </a:r>
          </a:p>
          <a:p>
            <a:pPr lvl="1"/>
            <a:r>
              <a:rPr lang="en-US" altLang="zh-CN" sz="1400" dirty="0"/>
              <a:t>}</a:t>
            </a:r>
          </a:p>
        </p:txBody>
      </p:sp>
      <p:sp>
        <p:nvSpPr>
          <p:cNvPr id="3" name="矩形 2">
            <a:extLst>
              <a:ext uri="{FF2B5EF4-FFF2-40B4-BE49-F238E27FC236}">
                <a16:creationId xmlns:a16="http://schemas.microsoft.com/office/drawing/2014/main" id="{6A253601-4B3A-4F7F-8137-4E03B718BC99}"/>
              </a:ext>
            </a:extLst>
          </p:cNvPr>
          <p:cNvSpPr/>
          <p:nvPr/>
        </p:nvSpPr>
        <p:spPr>
          <a:xfrm>
            <a:off x="5868144" y="2931790"/>
            <a:ext cx="1643063" cy="920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将默认参数类型</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HttpServletRequest</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改用基本类型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Integer</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绑定接收</a:t>
            </a:r>
          </a:p>
        </p:txBody>
      </p:sp>
      <p:cxnSp>
        <p:nvCxnSpPr>
          <p:cNvPr id="5" name="直接箭头连接符 4">
            <a:extLst>
              <a:ext uri="{FF2B5EF4-FFF2-40B4-BE49-F238E27FC236}">
                <a16:creationId xmlns:a16="http://schemas.microsoft.com/office/drawing/2014/main" id="{A97484AE-46E4-4D06-B5A0-FDF62D7587A8}"/>
              </a:ext>
            </a:extLst>
          </p:cNvPr>
          <p:cNvCxnSpPr>
            <a:cxnSpLocks/>
            <a:stCxn id="3" idx="1"/>
          </p:cNvCxnSpPr>
          <p:nvPr/>
        </p:nvCxnSpPr>
        <p:spPr>
          <a:xfrm flipH="1" flipV="1">
            <a:off x="4499992" y="3363838"/>
            <a:ext cx="1368152" cy="281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65" name="图片 13">
            <a:extLst>
              <a:ext uri="{FF2B5EF4-FFF2-40B4-BE49-F238E27FC236}">
                <a16:creationId xmlns:a16="http://schemas.microsoft.com/office/drawing/2014/main" id="{E59311D7-7E75-4706-9B1E-455C3DB1D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6787" y="1765012"/>
            <a:ext cx="752475" cy="84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F669892E-4E61-41DE-A372-66AFBF3F5A43}"/>
              </a:ext>
            </a:extLst>
          </p:cNvPr>
          <p:cNvSpPr>
            <a:spLocks noGrp="1"/>
          </p:cNvSpPr>
          <p:nvPr>
            <p:ph type="sldNum" sz="quarter" idx="4"/>
          </p:nvPr>
        </p:nvSpPr>
        <p:spPr/>
        <p:txBody>
          <a:bodyPr/>
          <a:lstStyle/>
          <a:p>
            <a:pPr>
              <a:defRPr/>
            </a:pPr>
            <a:fld id="{E6CA0B37-C609-418D-973E-5FE272E0CA7A}" type="slidenum">
              <a:rPr lang="zh-CN" altLang="en-US" smtClean="0"/>
              <a:pPr>
                <a:defRPr/>
              </a:pPr>
              <a:t>12</a:t>
            </a:fld>
            <a:endParaRPr lang="zh-CN" alt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46E6A06-8FC5-E028-76CF-A3B3F3F0015E}"/>
                  </a:ext>
                </a:extLst>
              </p14:cNvPr>
              <p14:cNvContentPartPr/>
              <p14:nvPr/>
            </p14:nvContentPartPr>
            <p14:xfrm>
              <a:off x="1527840" y="1077840"/>
              <a:ext cx="6941160" cy="2534760"/>
            </p14:xfrm>
          </p:contentPart>
        </mc:Choice>
        <mc:Fallback>
          <p:pic>
            <p:nvPicPr>
              <p:cNvPr id="4" name="墨迹 3">
                <a:extLst>
                  <a:ext uri="{FF2B5EF4-FFF2-40B4-BE49-F238E27FC236}">
                    <a16:creationId xmlns:a16="http://schemas.microsoft.com/office/drawing/2014/main" id="{146E6A06-8FC5-E028-76CF-A3B3F3F0015E}"/>
                  </a:ext>
                </a:extLst>
              </p:cNvPr>
              <p:cNvPicPr/>
              <p:nvPr/>
            </p:nvPicPr>
            <p:blipFill>
              <a:blip r:embed="rId4"/>
              <a:stretch>
                <a:fillRect/>
              </a:stretch>
            </p:blipFill>
            <p:spPr>
              <a:xfrm>
                <a:off x="1518480" y="1068480"/>
                <a:ext cx="6959880" cy="2553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ppt_x"/>
                                          </p:val>
                                        </p:tav>
                                        <p:tav tm="100000">
                                          <p:val>
                                            <p:strVal val="#ppt_x"/>
                                          </p:val>
                                        </p:tav>
                                      </p:tavLst>
                                    </p:anim>
                                    <p:anim calcmode="lin" valueType="num">
                                      <p:cBhvr additive="base">
                                        <p:cTn id="16" dur="500" fill="hold"/>
                                        <p:tgtEl>
                                          <p:spTgt spid="65"/>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nodeType="afterGroup">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barn(inVertical)">
                                      <p:cBhvr>
                                        <p:cTn id="24" dur="500"/>
                                        <p:tgtEl>
                                          <p:spTgt spid="64"/>
                                        </p:tgtEl>
                                      </p:cBhvr>
                                    </p:animEffect>
                                  </p:childTnLst>
                                </p:cTn>
                              </p:par>
                            </p:childTnLst>
                          </p:cTn>
                        </p:par>
                        <p:par>
                          <p:cTn id="25" fill="hold" nodeType="afterGroup">
                            <p:stCondLst>
                              <p:cond delay="1500"/>
                            </p:stCondLst>
                            <p:childTnLst>
                              <p:par>
                                <p:cTn id="26" presetID="16" presetClass="entr" presetSubtype="2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par>
                          <p:cTn id="29" fill="hold" nodeType="afterGroup">
                            <p:stCondLst>
                              <p:cond delay="2000"/>
                            </p:stCondLst>
                            <p:childTnLst>
                              <p:par>
                                <p:cTn id="30" presetID="22" presetClass="entr" presetSubtype="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2" grpId="0"/>
      <p:bldP spid="64"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4F56733-51B4-4796-9548-2C399F25A732}"/>
              </a:ext>
            </a:extLst>
          </p:cNvPr>
          <p:cNvGrpSpPr>
            <a:grpSpLocks/>
          </p:cNvGrpSpPr>
          <p:nvPr/>
        </p:nvGrpSpPr>
        <p:grpSpPr bwMode="auto">
          <a:xfrm>
            <a:off x="1143000" y="2556273"/>
            <a:ext cx="6858000" cy="667940"/>
            <a:chOff x="0" y="3502961"/>
            <a:chExt cx="9144000" cy="891956"/>
          </a:xfrm>
        </p:grpSpPr>
        <p:sp>
          <p:nvSpPr>
            <p:cNvPr id="11" name="矩形 10">
              <a:extLst>
                <a:ext uri="{FF2B5EF4-FFF2-40B4-BE49-F238E27FC236}">
                  <a16:creationId xmlns:a16="http://schemas.microsoft.com/office/drawing/2014/main" id="{76864E76-6D10-4121-8A8E-B4C4E5CBA448}"/>
                </a:ext>
              </a:extLst>
            </p:cNvPr>
            <p:cNvSpPr/>
            <p:nvPr/>
          </p:nvSpPr>
          <p:spPr bwMode="auto">
            <a:xfrm>
              <a:off x="0" y="3502961"/>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p>
          </p:txBody>
        </p:sp>
        <p:sp>
          <p:nvSpPr>
            <p:cNvPr id="28683" name="矩形 1">
              <a:extLst>
                <a:ext uri="{FF2B5EF4-FFF2-40B4-BE49-F238E27FC236}">
                  <a16:creationId xmlns:a16="http://schemas.microsoft.com/office/drawing/2014/main" id="{83435938-6EBC-497A-8685-EB9B71CB66CD}"/>
                </a:ext>
              </a:extLst>
            </p:cNvPr>
            <p:cNvSpPr>
              <a:spLocks noChangeArrowheads="1"/>
            </p:cNvSpPr>
            <p:nvPr/>
          </p:nvSpPr>
          <p:spPr bwMode="auto">
            <a:xfrm>
              <a:off x="2374447" y="3596482"/>
              <a:ext cx="5334000" cy="64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100">
                  <a:latin typeface="微软雅黑" panose="020B0503020204020204" pitchFamily="34" charset="-122"/>
                  <a:ea typeface="微软雅黑" panose="020B0503020204020204" pitchFamily="34" charset="-122"/>
                </a:rPr>
                <a:t>如何处理这种情况的请求呢？</a:t>
              </a:r>
              <a:endParaRPr lang="zh-CN" altLang="en-US" sz="2100">
                <a:solidFill>
                  <a:srgbClr val="00B0F0"/>
                </a:solidFill>
                <a:latin typeface="微软雅黑" panose="020B0503020204020204" pitchFamily="34" charset="-122"/>
                <a:ea typeface="微软雅黑" panose="020B0503020204020204" pitchFamily="34" charset="-122"/>
              </a:endParaRPr>
            </a:p>
          </p:txBody>
        </p:sp>
      </p:grpSp>
      <p:sp>
        <p:nvSpPr>
          <p:cNvPr id="28675" name="标题 1">
            <a:extLst>
              <a:ext uri="{FF2B5EF4-FFF2-40B4-BE49-F238E27FC236}">
                <a16:creationId xmlns:a16="http://schemas.microsoft.com/office/drawing/2014/main" id="{63D9B1DD-5403-41E2-94B4-E273E1A0561C}"/>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绑定简单数据类型</a:t>
            </a:r>
            <a:endParaRPr lang="en-US" altLang="zh-CN" dirty="0"/>
          </a:p>
        </p:txBody>
      </p:sp>
      <p:sp>
        <p:nvSpPr>
          <p:cNvPr id="88" name="矩形 87">
            <a:extLst>
              <a:ext uri="{FF2B5EF4-FFF2-40B4-BE49-F238E27FC236}">
                <a16:creationId xmlns:a16="http://schemas.microsoft.com/office/drawing/2014/main" id="{94E7FB73-9874-4F49-8505-DD925818AB09}"/>
              </a:ext>
            </a:extLst>
          </p:cNvPr>
          <p:cNvSpPr/>
          <p:nvPr/>
        </p:nvSpPr>
        <p:spPr bwMode="auto">
          <a:xfrm>
            <a:off x="1979712" y="834629"/>
            <a:ext cx="6586547" cy="87689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8BC58A7A-8396-44FB-954B-7652084285E7}"/>
              </a:ext>
            </a:extLst>
          </p:cNvPr>
          <p:cNvSpPr>
            <a:spLocks noChangeArrowheads="1"/>
          </p:cNvSpPr>
          <p:nvPr/>
        </p:nvSpPr>
        <p:spPr bwMode="auto">
          <a:xfrm>
            <a:off x="1979712" y="877491"/>
            <a:ext cx="6579134"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rPr>
              <a:t>        </a:t>
            </a:r>
            <a:r>
              <a:rPr lang="zh-CN" altLang="en-US" sz="1400" dirty="0">
                <a:latin typeface="+mn-ea"/>
                <a:ea typeface="+mn-ea"/>
              </a:rPr>
              <a:t>这里</a:t>
            </a:r>
            <a:r>
              <a:rPr lang="zh-CN" altLang="zh-CN" sz="1400" dirty="0">
                <a:latin typeface="+mn-ea"/>
                <a:ea typeface="+mn-ea"/>
              </a:rPr>
              <a:t>需要注意的是，有时候</a:t>
            </a:r>
            <a:r>
              <a:rPr lang="zh-CN" altLang="zh-CN" sz="1400" dirty="0">
                <a:solidFill>
                  <a:srgbClr val="0070C0"/>
                </a:solidFill>
                <a:latin typeface="+mn-ea"/>
                <a:ea typeface="+mn-ea"/>
                <a:cs typeface="Times New Roman" panose="02020603050405020304" pitchFamily="18" charset="0"/>
              </a:rPr>
              <a:t>前端请求中参数名</a:t>
            </a:r>
            <a:r>
              <a:rPr lang="zh-CN" altLang="zh-CN" sz="1400" dirty="0">
                <a:latin typeface="+mn-ea"/>
                <a:ea typeface="+mn-ea"/>
              </a:rPr>
              <a:t>和</a:t>
            </a:r>
            <a:r>
              <a:rPr lang="zh-CN" altLang="zh-CN" sz="1400" dirty="0">
                <a:solidFill>
                  <a:srgbClr val="0070C0"/>
                </a:solidFill>
                <a:latin typeface="+mn-ea"/>
                <a:ea typeface="+mn-ea"/>
                <a:cs typeface="Times New Roman" panose="02020603050405020304" pitchFamily="18" charset="0"/>
              </a:rPr>
              <a:t>后台控制器类方法中的形参名不一样</a:t>
            </a:r>
            <a:r>
              <a:rPr lang="zh-CN" altLang="zh-CN" sz="1400" dirty="0">
                <a:latin typeface="+mn-ea"/>
                <a:ea typeface="+mn-ea"/>
              </a:rPr>
              <a:t>，这就会导致后台无法正确绑定并接收到前端请求的参数。</a:t>
            </a:r>
            <a:endParaRPr lang="zh-CN" altLang="zh-CN" sz="1400" dirty="0">
              <a:latin typeface="+mn-ea"/>
              <a:ea typeface="+mn-ea"/>
              <a:cs typeface="Times New Roman" panose="02020603050405020304" pitchFamily="18" charset="0"/>
            </a:endParaRPr>
          </a:p>
        </p:txBody>
      </p:sp>
      <p:pic>
        <p:nvPicPr>
          <p:cNvPr id="10" name="Picture 2">
            <a:extLst>
              <a:ext uri="{FF2B5EF4-FFF2-40B4-BE49-F238E27FC236}">
                <a16:creationId xmlns:a16="http://schemas.microsoft.com/office/drawing/2014/main" id="{03F86C78-0592-46B7-B386-AED182EAB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9" y="760214"/>
            <a:ext cx="981075" cy="95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问小人">
            <a:extLst>
              <a:ext uri="{FF2B5EF4-FFF2-40B4-BE49-F238E27FC236}">
                <a16:creationId xmlns:a16="http://schemas.microsoft.com/office/drawing/2014/main" id="{3095A289-DCF5-41F6-A655-851902E2F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492" y="2028826"/>
            <a:ext cx="1697831"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22E23AB8-2A44-4F2F-879D-C2346CD650CF}"/>
              </a:ext>
            </a:extLst>
          </p:cNvPr>
          <p:cNvSpPr>
            <a:spLocks noGrp="1"/>
          </p:cNvSpPr>
          <p:nvPr>
            <p:ph type="sldNum" sz="quarter" idx="4"/>
          </p:nvPr>
        </p:nvSpPr>
        <p:spPr/>
        <p:txBody>
          <a:bodyPr/>
          <a:lstStyle/>
          <a:p>
            <a:pPr>
              <a:defRPr/>
            </a:pPr>
            <a:fld id="{E6CA0B37-C609-418D-973E-5FE272E0CA7A}" type="slidenum">
              <a:rPr lang="zh-CN" altLang="en-US" smtClean="0"/>
              <a:pPr>
                <a:defRPr/>
              </a:pPr>
              <a:t>13</a:t>
            </a:fld>
            <a:endParaRPr lang="zh-CN" altLang="en-US"/>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C8BE9DBD-1390-3437-DC5C-01BA533A6D15}"/>
                  </a:ext>
                </a:extLst>
              </p14:cNvPr>
              <p14:cNvContentPartPr/>
              <p14:nvPr/>
            </p14:nvContentPartPr>
            <p14:xfrm>
              <a:off x="2154240" y="1199880"/>
              <a:ext cx="6182640" cy="351360"/>
            </p14:xfrm>
          </p:contentPart>
        </mc:Choice>
        <mc:Fallback>
          <p:pic>
            <p:nvPicPr>
              <p:cNvPr id="2" name="墨迹 1">
                <a:extLst>
                  <a:ext uri="{FF2B5EF4-FFF2-40B4-BE49-F238E27FC236}">
                    <a16:creationId xmlns:a16="http://schemas.microsoft.com/office/drawing/2014/main" id="{C8BE9DBD-1390-3437-DC5C-01BA533A6D15}"/>
                  </a:ext>
                </a:extLst>
              </p:cNvPr>
              <p:cNvPicPr/>
              <p:nvPr/>
            </p:nvPicPr>
            <p:blipFill>
              <a:blip r:embed="rId5"/>
              <a:stretch>
                <a:fillRect/>
              </a:stretch>
            </p:blipFill>
            <p:spPr>
              <a:xfrm>
                <a:off x="2144880" y="1190520"/>
                <a:ext cx="6201360" cy="370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left)">
                                      <p:cBhvr>
                                        <p:cTn id="10" dur="500"/>
                                        <p:tgtEl>
                                          <p:spTgt spid="8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left)">
                                      <p:cBhvr>
                                        <p:cTn id="13" dur="500"/>
                                        <p:tgtEl>
                                          <p:spTgt spid="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E3CC5AA4-25B1-4E4B-B53E-C8A8AA2FC40E}"/>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绑定简单数据类型</a:t>
            </a:r>
            <a:endParaRPr lang="en-US" altLang="zh-CN" dirty="0"/>
          </a:p>
        </p:txBody>
      </p:sp>
      <p:sp>
        <p:nvSpPr>
          <p:cNvPr id="88" name="矩形 87">
            <a:extLst>
              <a:ext uri="{FF2B5EF4-FFF2-40B4-BE49-F238E27FC236}">
                <a16:creationId xmlns:a16="http://schemas.microsoft.com/office/drawing/2014/main" id="{3A06542E-969C-4C5B-B34E-C96D0D5AAB2D}"/>
              </a:ext>
            </a:extLst>
          </p:cNvPr>
          <p:cNvSpPr/>
          <p:nvPr/>
        </p:nvSpPr>
        <p:spPr bwMode="auto">
          <a:xfrm>
            <a:off x="827583" y="708090"/>
            <a:ext cx="7645443" cy="80630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F3F22ED1-8F32-414F-9253-5E118640E334}"/>
              </a:ext>
            </a:extLst>
          </p:cNvPr>
          <p:cNvSpPr>
            <a:spLocks noChangeArrowheads="1"/>
          </p:cNvSpPr>
          <p:nvPr/>
        </p:nvSpPr>
        <p:spPr bwMode="auto">
          <a:xfrm>
            <a:off x="827584" y="665227"/>
            <a:ext cx="7638020"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cs typeface="Times New Roman" panose="02020603050405020304" pitchFamily="18" charset="0"/>
              </a:rPr>
              <a:t>         </a:t>
            </a:r>
            <a:r>
              <a:rPr lang="zh-CN" altLang="en-US" sz="1400" dirty="0">
                <a:latin typeface="+mn-ea"/>
                <a:ea typeface="+mn-ea"/>
                <a:cs typeface="Times New Roman" panose="02020603050405020304" pitchFamily="18" charset="0"/>
              </a:rPr>
              <a:t>针对上述提到的</a:t>
            </a:r>
            <a:r>
              <a:rPr lang="zh-CN" altLang="zh-CN" sz="1400" dirty="0">
                <a:solidFill>
                  <a:srgbClr val="0070C0"/>
                </a:solidFill>
                <a:latin typeface="+mn-ea"/>
                <a:ea typeface="+mn-ea"/>
                <a:cs typeface="Times New Roman" panose="02020603050405020304" pitchFamily="18" charset="0"/>
              </a:rPr>
              <a:t>前端请求中参数名</a:t>
            </a:r>
            <a:r>
              <a:rPr lang="zh-CN" altLang="zh-CN" sz="1400" dirty="0">
                <a:latin typeface="+mn-ea"/>
                <a:ea typeface="+mn-ea"/>
                <a:cs typeface="Times New Roman" panose="02020603050405020304" pitchFamily="18" charset="0"/>
              </a:rPr>
              <a:t>和</a:t>
            </a:r>
            <a:r>
              <a:rPr lang="zh-CN" altLang="zh-CN" sz="1400" dirty="0">
                <a:solidFill>
                  <a:srgbClr val="0070C0"/>
                </a:solidFill>
                <a:latin typeface="+mn-ea"/>
                <a:ea typeface="+mn-ea"/>
                <a:cs typeface="Times New Roman" panose="02020603050405020304" pitchFamily="18" charset="0"/>
              </a:rPr>
              <a:t>后台控制器类方法中的形参名不一样</a:t>
            </a:r>
            <a:r>
              <a:rPr lang="zh-CN" altLang="en-US" sz="1400" dirty="0">
                <a:solidFill>
                  <a:srgbClr val="0070C0"/>
                </a:solidFill>
                <a:latin typeface="+mn-ea"/>
                <a:ea typeface="+mn-ea"/>
                <a:cs typeface="Times New Roman" panose="02020603050405020304" pitchFamily="18" charset="0"/>
              </a:rPr>
              <a:t>的情况</a:t>
            </a:r>
            <a:r>
              <a:rPr lang="zh-CN" altLang="zh-CN" sz="1400" dirty="0">
                <a:latin typeface="+mn-ea"/>
                <a:ea typeface="+mn-ea"/>
                <a:cs typeface="Times New Roman" panose="02020603050405020304" pitchFamily="18" charset="0"/>
              </a:rPr>
              <a:t>，</a:t>
            </a:r>
            <a:r>
              <a:rPr lang="zh-CN" altLang="en-US" sz="1400" dirty="0">
                <a:latin typeface="+mn-ea"/>
                <a:ea typeface="+mn-ea"/>
                <a:cs typeface="Times New Roman" panose="02020603050405020304" pitchFamily="18" charset="0"/>
              </a:rPr>
              <a:t>可以考虑使用</a:t>
            </a:r>
            <a:r>
              <a:rPr lang="en-US" altLang="zh-CN" sz="1400" dirty="0">
                <a:latin typeface="+mn-ea"/>
                <a:ea typeface="+mn-ea"/>
                <a:cs typeface="Times New Roman" panose="02020603050405020304" pitchFamily="18" charset="0"/>
              </a:rPr>
              <a:t>Spring MVC</a:t>
            </a:r>
            <a:r>
              <a:rPr lang="zh-CN" altLang="zh-CN" sz="1400" dirty="0">
                <a:latin typeface="+mn-ea"/>
                <a:ea typeface="+mn-ea"/>
                <a:cs typeface="Times New Roman" panose="02020603050405020304" pitchFamily="18" charset="0"/>
              </a:rPr>
              <a:t>提供</a:t>
            </a:r>
            <a:r>
              <a:rPr lang="zh-CN" altLang="en-US" sz="1400" dirty="0">
                <a:latin typeface="+mn-ea"/>
                <a:ea typeface="+mn-ea"/>
                <a:cs typeface="Times New Roman" panose="02020603050405020304" pitchFamily="18" charset="0"/>
              </a:rPr>
              <a:t>的</a:t>
            </a:r>
            <a:r>
              <a:rPr lang="en-US" altLang="zh-CN" sz="1400" dirty="0">
                <a:solidFill>
                  <a:srgbClr val="0070C0"/>
                </a:solidFill>
                <a:latin typeface="+mn-ea"/>
                <a:ea typeface="+mn-ea"/>
                <a:cs typeface="Times New Roman" panose="02020603050405020304" pitchFamily="18" charset="0"/>
              </a:rPr>
              <a:t>@</a:t>
            </a:r>
            <a:r>
              <a:rPr lang="en-US" altLang="zh-CN" sz="1400" dirty="0" err="1">
                <a:solidFill>
                  <a:srgbClr val="0070C0"/>
                </a:solidFill>
                <a:latin typeface="+mn-ea"/>
                <a:ea typeface="+mn-ea"/>
                <a:cs typeface="Times New Roman" panose="02020603050405020304" pitchFamily="18" charset="0"/>
              </a:rPr>
              <a:t>RequestParam</a:t>
            </a:r>
            <a:r>
              <a:rPr lang="zh-CN" altLang="zh-CN" sz="1400" dirty="0">
                <a:latin typeface="+mn-ea"/>
                <a:ea typeface="+mn-ea"/>
                <a:cs typeface="Times New Roman" panose="02020603050405020304" pitchFamily="18" charset="0"/>
              </a:rPr>
              <a:t>注解类型来进行间接数据绑定</a:t>
            </a:r>
            <a:r>
              <a:rPr lang="zh-CN" altLang="en-US" sz="1400" dirty="0">
                <a:latin typeface="+mn-ea"/>
                <a:ea typeface="+mn-ea"/>
                <a:cs typeface="Times New Roman" panose="02020603050405020304" pitchFamily="18" charset="0"/>
              </a:rPr>
              <a:t>。</a:t>
            </a:r>
            <a:endParaRPr lang="zh-CN" altLang="zh-CN" sz="1400" dirty="0">
              <a:latin typeface="+mn-ea"/>
              <a:ea typeface="+mn-ea"/>
              <a:cs typeface="Times New Roman" panose="02020603050405020304" pitchFamily="18" charset="0"/>
            </a:endParaRPr>
          </a:p>
        </p:txBody>
      </p:sp>
      <p:sp>
        <p:nvSpPr>
          <p:cNvPr id="14" name="矩形 13">
            <a:extLst>
              <a:ext uri="{FF2B5EF4-FFF2-40B4-BE49-F238E27FC236}">
                <a16:creationId xmlns:a16="http://schemas.microsoft.com/office/drawing/2014/main" id="{8F6C51A1-40B7-4EBB-8360-26DFEAEA919C}"/>
              </a:ext>
            </a:extLst>
          </p:cNvPr>
          <p:cNvSpPr>
            <a:spLocks noChangeArrowheads="1"/>
          </p:cNvSpPr>
          <p:nvPr/>
        </p:nvSpPr>
        <p:spPr bwMode="auto">
          <a:xfrm>
            <a:off x="1475656" y="2085655"/>
            <a:ext cx="5588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t>          </a:t>
            </a:r>
            <a:r>
              <a:rPr lang="en-US" altLang="zh-CN" sz="1400" dirty="0">
                <a:latin typeface="+mn-ea"/>
                <a:ea typeface="+mn-ea"/>
                <a:cs typeface="Times New Roman" panose="02020603050405020304" pitchFamily="18" charset="0"/>
              </a:rPr>
              <a:t>@</a:t>
            </a:r>
            <a:r>
              <a:rPr lang="en-US" altLang="zh-CN" sz="1400" dirty="0" err="1">
                <a:latin typeface="+mn-ea"/>
                <a:ea typeface="+mn-ea"/>
                <a:cs typeface="Times New Roman" panose="02020603050405020304" pitchFamily="18" charset="0"/>
              </a:rPr>
              <a:t>RequestParam</a:t>
            </a:r>
            <a:r>
              <a:rPr lang="zh-CN" altLang="zh-CN" sz="1400" dirty="0">
                <a:latin typeface="+mn-ea"/>
                <a:ea typeface="+mn-ea"/>
                <a:cs typeface="Times New Roman" panose="02020603050405020304" pitchFamily="18" charset="0"/>
              </a:rPr>
              <a:t>注解</a:t>
            </a:r>
            <a:r>
              <a:rPr lang="zh-CN" altLang="en-US" sz="1400" dirty="0">
                <a:latin typeface="+mn-ea"/>
                <a:ea typeface="+mn-ea"/>
                <a:cs typeface="Times New Roman" panose="02020603050405020304" pitchFamily="18" charset="0"/>
              </a:rPr>
              <a:t>的属性声明如下：</a:t>
            </a:r>
          </a:p>
        </p:txBody>
      </p:sp>
      <p:pic>
        <p:nvPicPr>
          <p:cNvPr id="15" name="图片 13">
            <a:extLst>
              <a:ext uri="{FF2B5EF4-FFF2-40B4-BE49-F238E27FC236}">
                <a16:creationId xmlns:a16="http://schemas.microsoft.com/office/drawing/2014/main" id="{79BC5A1D-9B1D-491B-97D9-3825222A6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6787" y="1662983"/>
            <a:ext cx="752475" cy="84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a:extLst>
              <a:ext uri="{FF2B5EF4-FFF2-40B4-BE49-F238E27FC236}">
                <a16:creationId xmlns:a16="http://schemas.microsoft.com/office/drawing/2014/main" id="{7251E5CB-7415-4B5D-B87A-FADADB6CD149}"/>
              </a:ext>
            </a:extLst>
          </p:cNvPr>
          <p:cNvGraphicFramePr>
            <a:graphicFrameLocks noGrp="1"/>
          </p:cNvGraphicFramePr>
          <p:nvPr>
            <p:extLst>
              <p:ext uri="{D42A27DB-BD31-4B8C-83A1-F6EECF244321}">
                <p14:modId xmlns:p14="http://schemas.microsoft.com/office/powerpoint/2010/main" val="4212111020"/>
              </p:ext>
            </p:extLst>
          </p:nvPr>
        </p:nvGraphicFramePr>
        <p:xfrm>
          <a:off x="719571" y="2643614"/>
          <a:ext cx="7704857" cy="1901780"/>
        </p:xfrm>
        <a:graphic>
          <a:graphicData uri="http://schemas.openxmlformats.org/drawingml/2006/table">
            <a:tbl>
              <a:tblPr firstRow="1" firstCol="1" bandRow="1">
                <a:tableStyleId>{5C22544A-7EE6-4342-B048-85BDC9FD1C3A}</a:tableStyleId>
              </a:tblPr>
              <a:tblGrid>
                <a:gridCol w="1162210">
                  <a:extLst>
                    <a:ext uri="{9D8B030D-6E8A-4147-A177-3AD203B41FA5}">
                      <a16:colId xmlns:a16="http://schemas.microsoft.com/office/drawing/2014/main" val="358741189"/>
                    </a:ext>
                  </a:extLst>
                </a:gridCol>
                <a:gridCol w="6542647">
                  <a:extLst>
                    <a:ext uri="{9D8B030D-6E8A-4147-A177-3AD203B41FA5}">
                      <a16:colId xmlns:a16="http://schemas.microsoft.com/office/drawing/2014/main" val="66132124"/>
                    </a:ext>
                  </a:extLst>
                </a:gridCol>
              </a:tblGrid>
              <a:tr h="336047">
                <a:tc>
                  <a:txBody>
                    <a:bodyPr/>
                    <a:lstStyle/>
                    <a:p>
                      <a:pPr indent="0" algn="l">
                        <a:spcAft>
                          <a:spcPts val="0"/>
                        </a:spcAft>
                      </a:pPr>
                      <a:r>
                        <a:rPr lang="zh-CN" sz="1200" b="0" kern="100" dirty="0">
                          <a:effectLst/>
                          <a:latin typeface="+mn-ea"/>
                          <a:ea typeface="+mn-ea"/>
                        </a:rPr>
                        <a:t>属性</a:t>
                      </a:r>
                      <a:endParaRPr lang="zh-CN" sz="1600" b="0" kern="100" dirty="0">
                        <a:effectLst/>
                        <a:latin typeface="+mn-ea"/>
                        <a:ea typeface="+mn-ea"/>
                        <a:cs typeface="Times New Roman" panose="02020603050405020304" pitchFamily="18" charset="0"/>
                      </a:endParaRPr>
                    </a:p>
                  </a:txBody>
                  <a:tcPr marL="68580" marR="68580" marT="0" marB="0" anchor="ctr"/>
                </a:tc>
                <a:tc>
                  <a:txBody>
                    <a:bodyPr/>
                    <a:lstStyle/>
                    <a:p>
                      <a:pPr indent="0" algn="l">
                        <a:spcAft>
                          <a:spcPts val="0"/>
                        </a:spcAft>
                      </a:pPr>
                      <a:r>
                        <a:rPr lang="zh-CN" sz="1200" b="0" kern="100">
                          <a:effectLst/>
                          <a:latin typeface="+mn-ea"/>
                          <a:ea typeface="+mn-ea"/>
                        </a:rPr>
                        <a:t>说明</a:t>
                      </a:r>
                      <a:endParaRPr lang="zh-CN" sz="1600" b="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829416463"/>
                  </a:ext>
                </a:extLst>
              </a:tr>
              <a:tr h="557592">
                <a:tc>
                  <a:txBody>
                    <a:bodyPr/>
                    <a:lstStyle/>
                    <a:p>
                      <a:pPr indent="0" algn="l">
                        <a:spcAft>
                          <a:spcPts val="0"/>
                        </a:spcAft>
                      </a:pPr>
                      <a:r>
                        <a:rPr lang="en-US" sz="1200" b="0" kern="100" dirty="0">
                          <a:effectLst/>
                          <a:latin typeface="+mn-ea"/>
                          <a:ea typeface="+mn-ea"/>
                        </a:rPr>
                        <a:t>value</a:t>
                      </a:r>
                      <a:endParaRPr lang="zh-CN" sz="1600" b="0" kern="100" dirty="0">
                        <a:effectLst/>
                        <a:latin typeface="+mn-ea"/>
                        <a:ea typeface="+mn-ea"/>
                        <a:cs typeface="Times New Roman" panose="02020603050405020304" pitchFamily="18" charset="0"/>
                      </a:endParaRPr>
                    </a:p>
                  </a:txBody>
                  <a:tcPr marL="68580" marR="68580" marT="0" marB="0" anchor="ctr"/>
                </a:tc>
                <a:tc>
                  <a:txBody>
                    <a:bodyPr/>
                    <a:lstStyle/>
                    <a:p>
                      <a:pPr indent="0" algn="l">
                        <a:spcAft>
                          <a:spcPts val="0"/>
                        </a:spcAft>
                      </a:pPr>
                      <a:r>
                        <a:rPr lang="en-US" sz="1200" b="0" kern="100" dirty="0">
                          <a:effectLst/>
                          <a:latin typeface="+mn-ea"/>
                          <a:ea typeface="+mn-ea"/>
                        </a:rPr>
                        <a:t>name</a:t>
                      </a:r>
                      <a:r>
                        <a:rPr lang="zh-CN" sz="1200" b="0" kern="100" dirty="0">
                          <a:effectLst/>
                          <a:latin typeface="+mn-ea"/>
                          <a:ea typeface="+mn-ea"/>
                        </a:rPr>
                        <a:t>属性的别名，这里指参数的名字，即入参的请求参数名字，如</a:t>
                      </a:r>
                      <a:r>
                        <a:rPr lang="en-US" sz="1200" b="0" kern="100" dirty="0">
                          <a:effectLst/>
                          <a:latin typeface="+mn-ea"/>
                          <a:ea typeface="+mn-ea"/>
                        </a:rPr>
                        <a:t>value=“</a:t>
                      </a:r>
                      <a:r>
                        <a:rPr lang="en-US" sz="1200" b="0" kern="100" dirty="0" err="1">
                          <a:effectLst/>
                          <a:latin typeface="+mn-ea"/>
                          <a:ea typeface="+mn-ea"/>
                        </a:rPr>
                        <a:t>item_id</a:t>
                      </a:r>
                      <a:r>
                        <a:rPr lang="en-US" sz="1200" b="0" kern="100" dirty="0">
                          <a:effectLst/>
                          <a:latin typeface="+mn-ea"/>
                          <a:ea typeface="+mn-ea"/>
                        </a:rPr>
                        <a:t>”</a:t>
                      </a:r>
                      <a:r>
                        <a:rPr lang="zh-CN" sz="1200" b="0" kern="100" dirty="0">
                          <a:effectLst/>
                          <a:latin typeface="+mn-ea"/>
                          <a:ea typeface="+mn-ea"/>
                        </a:rPr>
                        <a:t>表示请 求的参数中名字为</a:t>
                      </a:r>
                      <a:r>
                        <a:rPr lang="en-US" sz="1200" b="0" kern="100" dirty="0" err="1">
                          <a:effectLst/>
                          <a:latin typeface="+mn-ea"/>
                          <a:ea typeface="+mn-ea"/>
                        </a:rPr>
                        <a:t>item_id</a:t>
                      </a:r>
                      <a:r>
                        <a:rPr lang="zh-CN" sz="1200" b="0" kern="100" dirty="0">
                          <a:effectLst/>
                          <a:latin typeface="+mn-ea"/>
                          <a:ea typeface="+mn-ea"/>
                        </a:rPr>
                        <a:t>的参数的值将传入。如果只使用</a:t>
                      </a:r>
                      <a:r>
                        <a:rPr lang="en-US" sz="1200" b="0" kern="100" dirty="0" err="1">
                          <a:effectLst/>
                          <a:latin typeface="+mn-ea"/>
                          <a:ea typeface="+mn-ea"/>
                        </a:rPr>
                        <a:t>vaule</a:t>
                      </a:r>
                      <a:r>
                        <a:rPr lang="zh-CN" sz="1200" b="0" kern="100" dirty="0">
                          <a:effectLst/>
                          <a:latin typeface="+mn-ea"/>
                          <a:ea typeface="+mn-ea"/>
                        </a:rPr>
                        <a:t>属性，则可以省略</a:t>
                      </a:r>
                      <a:r>
                        <a:rPr lang="en-US" sz="1200" b="0" kern="100" dirty="0">
                          <a:effectLst/>
                          <a:latin typeface="+mn-ea"/>
                          <a:ea typeface="+mn-ea"/>
                        </a:rPr>
                        <a:t>value</a:t>
                      </a:r>
                      <a:r>
                        <a:rPr lang="zh-CN" sz="1200" b="0" kern="100" dirty="0">
                          <a:effectLst/>
                          <a:latin typeface="+mn-ea"/>
                          <a:ea typeface="+mn-ea"/>
                        </a:rPr>
                        <a:t>属性名</a:t>
                      </a:r>
                      <a:endParaRPr lang="zh-CN" sz="1600" b="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28287647"/>
                  </a:ext>
                </a:extLst>
              </a:tr>
              <a:tr h="336047">
                <a:tc>
                  <a:txBody>
                    <a:bodyPr/>
                    <a:lstStyle/>
                    <a:p>
                      <a:pPr indent="0" algn="l">
                        <a:spcAft>
                          <a:spcPts val="0"/>
                        </a:spcAft>
                      </a:pPr>
                      <a:r>
                        <a:rPr lang="en-US" sz="1200" b="0" kern="100">
                          <a:effectLst/>
                          <a:latin typeface="+mn-ea"/>
                          <a:ea typeface="+mn-ea"/>
                        </a:rPr>
                        <a:t>name</a:t>
                      </a:r>
                      <a:endParaRPr lang="zh-CN" sz="1600" b="0" kern="100">
                        <a:effectLst/>
                        <a:latin typeface="+mn-ea"/>
                        <a:ea typeface="+mn-ea"/>
                        <a:cs typeface="Times New Roman" panose="02020603050405020304" pitchFamily="18" charset="0"/>
                      </a:endParaRPr>
                    </a:p>
                  </a:txBody>
                  <a:tcPr marL="68580" marR="68580" marT="0" marB="0" anchor="ctr"/>
                </a:tc>
                <a:tc>
                  <a:txBody>
                    <a:bodyPr/>
                    <a:lstStyle/>
                    <a:p>
                      <a:pPr indent="0" algn="l">
                        <a:spcAft>
                          <a:spcPts val="0"/>
                        </a:spcAft>
                      </a:pPr>
                      <a:r>
                        <a:rPr lang="zh-CN" sz="1200" b="0" kern="100">
                          <a:effectLst/>
                          <a:latin typeface="+mn-ea"/>
                          <a:ea typeface="+mn-ea"/>
                        </a:rPr>
                        <a:t>指定请求头绑定的名称</a:t>
                      </a:r>
                      <a:endParaRPr lang="zh-CN" sz="1600" b="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3545996"/>
                  </a:ext>
                </a:extLst>
              </a:tr>
              <a:tr h="336047">
                <a:tc>
                  <a:txBody>
                    <a:bodyPr/>
                    <a:lstStyle/>
                    <a:p>
                      <a:pPr indent="0" algn="l">
                        <a:spcAft>
                          <a:spcPts val="0"/>
                        </a:spcAft>
                      </a:pPr>
                      <a:r>
                        <a:rPr lang="en-US" sz="1200" b="0" kern="100">
                          <a:effectLst/>
                          <a:latin typeface="+mn-ea"/>
                          <a:ea typeface="+mn-ea"/>
                        </a:rPr>
                        <a:t>required</a:t>
                      </a:r>
                      <a:endParaRPr lang="zh-CN" sz="1600" b="0" kern="100">
                        <a:effectLst/>
                        <a:latin typeface="+mn-ea"/>
                        <a:ea typeface="+mn-ea"/>
                        <a:cs typeface="Times New Roman" panose="02020603050405020304" pitchFamily="18" charset="0"/>
                      </a:endParaRPr>
                    </a:p>
                  </a:txBody>
                  <a:tcPr marL="68580" marR="68580" marT="0" marB="0" anchor="ctr"/>
                </a:tc>
                <a:tc>
                  <a:txBody>
                    <a:bodyPr/>
                    <a:lstStyle/>
                    <a:p>
                      <a:pPr indent="0" algn="l">
                        <a:spcAft>
                          <a:spcPts val="0"/>
                        </a:spcAft>
                      </a:pPr>
                      <a:r>
                        <a:rPr lang="zh-CN" sz="1200" b="0" kern="100">
                          <a:effectLst/>
                          <a:latin typeface="+mn-ea"/>
                          <a:ea typeface="+mn-ea"/>
                        </a:rPr>
                        <a:t>用于指定参数是否必须，默认是</a:t>
                      </a:r>
                      <a:r>
                        <a:rPr lang="en-US" sz="1200" b="0" kern="100">
                          <a:effectLst/>
                          <a:latin typeface="+mn-ea"/>
                          <a:ea typeface="+mn-ea"/>
                        </a:rPr>
                        <a:t>true</a:t>
                      </a:r>
                      <a:r>
                        <a:rPr lang="zh-CN" sz="1200" b="0" kern="100">
                          <a:effectLst/>
                          <a:latin typeface="+mn-ea"/>
                          <a:ea typeface="+mn-ea"/>
                        </a:rPr>
                        <a:t>，表示请求中一定要有相应的参数</a:t>
                      </a:r>
                      <a:endParaRPr lang="zh-CN" sz="1600" b="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601725440"/>
                  </a:ext>
                </a:extLst>
              </a:tr>
              <a:tr h="336047">
                <a:tc>
                  <a:txBody>
                    <a:bodyPr/>
                    <a:lstStyle/>
                    <a:p>
                      <a:pPr indent="0" algn="l">
                        <a:spcAft>
                          <a:spcPts val="0"/>
                        </a:spcAft>
                      </a:pPr>
                      <a:r>
                        <a:rPr lang="en-US" sz="1200" b="0" kern="100" dirty="0" err="1">
                          <a:effectLst/>
                          <a:latin typeface="+mn-ea"/>
                          <a:ea typeface="+mn-ea"/>
                        </a:rPr>
                        <a:t>defaultValue</a:t>
                      </a:r>
                      <a:endParaRPr lang="zh-CN" sz="1600" b="0" kern="100" dirty="0">
                        <a:effectLst/>
                        <a:latin typeface="+mn-ea"/>
                        <a:ea typeface="+mn-ea"/>
                        <a:cs typeface="Times New Roman" panose="02020603050405020304" pitchFamily="18" charset="0"/>
                      </a:endParaRPr>
                    </a:p>
                  </a:txBody>
                  <a:tcPr marL="68580" marR="68580" marT="0" marB="0" anchor="ctr"/>
                </a:tc>
                <a:tc>
                  <a:txBody>
                    <a:bodyPr/>
                    <a:lstStyle/>
                    <a:p>
                      <a:pPr indent="0" algn="l">
                        <a:spcAft>
                          <a:spcPts val="0"/>
                        </a:spcAft>
                      </a:pPr>
                      <a:r>
                        <a:rPr lang="zh-CN" sz="1200" b="0" kern="100" dirty="0">
                          <a:effectLst/>
                          <a:latin typeface="+mn-ea"/>
                          <a:ea typeface="+mn-ea"/>
                        </a:rPr>
                        <a:t>默认值，表示如果请求中没有同名参数时的默认值</a:t>
                      </a:r>
                      <a:endParaRPr lang="zh-CN" sz="1600" b="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68794014"/>
                  </a:ext>
                </a:extLst>
              </a:tr>
            </a:tbl>
          </a:graphicData>
        </a:graphic>
      </p:graphicFrame>
      <p:sp>
        <p:nvSpPr>
          <p:cNvPr id="3" name="灯片编号占位符 2">
            <a:extLst>
              <a:ext uri="{FF2B5EF4-FFF2-40B4-BE49-F238E27FC236}">
                <a16:creationId xmlns:a16="http://schemas.microsoft.com/office/drawing/2014/main" id="{CAA4CC52-499C-4D80-95D2-B39151F6A5D2}"/>
              </a:ext>
            </a:extLst>
          </p:cNvPr>
          <p:cNvSpPr>
            <a:spLocks noGrp="1"/>
          </p:cNvSpPr>
          <p:nvPr>
            <p:ph type="sldNum" sz="quarter" idx="4"/>
          </p:nvPr>
        </p:nvSpPr>
        <p:spPr/>
        <p:txBody>
          <a:bodyPr/>
          <a:lstStyle/>
          <a:p>
            <a:pPr>
              <a:defRPr/>
            </a:pPr>
            <a:fld id="{E6CA0B37-C609-418D-973E-5FE272E0CA7A}" type="slidenum">
              <a:rPr lang="zh-CN" altLang="en-US" smtClean="0"/>
              <a:pPr>
                <a:defRPr/>
              </a:pPr>
              <a:t>14</a:t>
            </a:fld>
            <a:endParaRPr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2DF4543A-BC90-6F75-16B3-3EADE1945236}"/>
                  </a:ext>
                </a:extLst>
              </p14:cNvPr>
              <p14:cNvContentPartPr/>
              <p14:nvPr/>
            </p14:nvContentPartPr>
            <p14:xfrm>
              <a:off x="778680" y="1284840"/>
              <a:ext cx="5933520" cy="3256560"/>
            </p14:xfrm>
          </p:contentPart>
        </mc:Choice>
        <mc:Fallback>
          <p:pic>
            <p:nvPicPr>
              <p:cNvPr id="2" name="墨迹 1">
                <a:extLst>
                  <a:ext uri="{FF2B5EF4-FFF2-40B4-BE49-F238E27FC236}">
                    <a16:creationId xmlns:a16="http://schemas.microsoft.com/office/drawing/2014/main" id="{2DF4543A-BC90-6F75-16B3-3EADE1945236}"/>
                  </a:ext>
                </a:extLst>
              </p:cNvPr>
              <p:cNvPicPr/>
              <p:nvPr/>
            </p:nvPicPr>
            <p:blipFill>
              <a:blip r:embed="rId4"/>
              <a:stretch>
                <a:fillRect/>
              </a:stretch>
            </p:blipFill>
            <p:spPr>
              <a:xfrm>
                <a:off x="769320" y="1275480"/>
                <a:ext cx="5952240" cy="327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9EAB331A-C6D1-4D52-B7DE-BDA8C7571AF9}"/>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绑定简单数据类型</a:t>
            </a:r>
            <a:endParaRPr lang="en-US" altLang="zh-CN" dirty="0"/>
          </a:p>
        </p:txBody>
      </p:sp>
      <p:sp>
        <p:nvSpPr>
          <p:cNvPr id="88" name="矩形 87">
            <a:extLst>
              <a:ext uri="{FF2B5EF4-FFF2-40B4-BE49-F238E27FC236}">
                <a16:creationId xmlns:a16="http://schemas.microsoft.com/office/drawing/2014/main" id="{1DBFF4BC-0A95-49D2-97CF-3B2D7E9487EB}"/>
              </a:ext>
            </a:extLst>
          </p:cNvPr>
          <p:cNvSpPr/>
          <p:nvPr/>
        </p:nvSpPr>
        <p:spPr bwMode="auto">
          <a:xfrm>
            <a:off x="1043608" y="747119"/>
            <a:ext cx="7305860" cy="751284"/>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D5B4148C-18E7-4ED3-9BD4-41BE01186C7F}"/>
              </a:ext>
            </a:extLst>
          </p:cNvPr>
          <p:cNvSpPr>
            <a:spLocks noChangeArrowheads="1"/>
          </p:cNvSpPr>
          <p:nvPr/>
        </p:nvSpPr>
        <p:spPr bwMode="auto">
          <a:xfrm>
            <a:off x="1043607" y="747119"/>
            <a:ext cx="7323073"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cs typeface="Times New Roman" panose="02020603050405020304" pitchFamily="18" charset="0"/>
              </a:rPr>
              <a:t>        假设请求地址为</a:t>
            </a:r>
            <a:r>
              <a:rPr lang="en-US" altLang="zh-CN" sz="1400" dirty="0">
                <a:latin typeface="+mn-ea"/>
                <a:ea typeface="+mn-ea"/>
                <a:cs typeface="Times New Roman" panose="02020603050405020304" pitchFamily="18" charset="0"/>
              </a:rPr>
              <a:t>http://localhost:8080/Ch12_01/selectUser?user_id=1</a:t>
            </a:r>
            <a:r>
              <a:rPr lang="zh-CN" altLang="zh-CN" sz="1400" dirty="0">
                <a:latin typeface="+mn-ea"/>
                <a:ea typeface="+mn-ea"/>
                <a:cs typeface="Times New Roman" panose="02020603050405020304" pitchFamily="18" charset="0"/>
              </a:rPr>
              <a:t>，那么在后台</a:t>
            </a:r>
            <a:r>
              <a:rPr lang="en-US" altLang="zh-CN" sz="1400" dirty="0" err="1">
                <a:latin typeface="+mn-ea"/>
                <a:ea typeface="+mn-ea"/>
                <a:cs typeface="Times New Roman" panose="02020603050405020304" pitchFamily="18" charset="0"/>
              </a:rPr>
              <a:t>selectUser</a:t>
            </a:r>
            <a:r>
              <a:rPr lang="en-US" altLang="zh-CN" sz="1400" dirty="0">
                <a:latin typeface="+mn-ea"/>
                <a:ea typeface="+mn-ea"/>
                <a:cs typeface="Times New Roman" panose="02020603050405020304" pitchFamily="18" charset="0"/>
              </a:rPr>
              <a:t>()</a:t>
            </a:r>
            <a:r>
              <a:rPr lang="zh-CN" altLang="zh-CN" sz="1400" dirty="0">
                <a:latin typeface="+mn-ea"/>
                <a:ea typeface="+mn-ea"/>
                <a:cs typeface="Times New Roman" panose="02020603050405020304" pitchFamily="18" charset="0"/>
              </a:rPr>
              <a:t>方法中的使用方式如下：</a:t>
            </a:r>
          </a:p>
        </p:txBody>
      </p:sp>
      <p:sp>
        <p:nvSpPr>
          <p:cNvPr id="8" name="矩形 7">
            <a:extLst>
              <a:ext uri="{FF2B5EF4-FFF2-40B4-BE49-F238E27FC236}">
                <a16:creationId xmlns:a16="http://schemas.microsoft.com/office/drawing/2014/main" id="{B7C32734-75A0-4E5E-A791-5DE244E09FD8}"/>
              </a:ext>
            </a:extLst>
          </p:cNvPr>
          <p:cNvSpPr>
            <a:spLocks noChangeArrowheads="1"/>
          </p:cNvSpPr>
          <p:nvPr/>
        </p:nvSpPr>
        <p:spPr bwMode="auto">
          <a:xfrm>
            <a:off x="1540073" y="1995686"/>
            <a:ext cx="6826607" cy="1440160"/>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b="1" dirty="0">
                <a:solidFill>
                  <a:srgbClr val="152437"/>
                </a:solidFill>
              </a:rPr>
              <a:t>@</a:t>
            </a:r>
            <a:r>
              <a:rPr lang="en-US" altLang="zh-CN" b="1" dirty="0" err="1">
                <a:solidFill>
                  <a:srgbClr val="152437"/>
                </a:solidFill>
              </a:rPr>
              <a:t>RequestMapping</a:t>
            </a:r>
            <a:r>
              <a:rPr lang="en-US" altLang="zh-CN" b="1" dirty="0">
                <a:solidFill>
                  <a:srgbClr val="152437"/>
                </a:solidFill>
              </a:rPr>
              <a:t>("/</a:t>
            </a:r>
            <a:r>
              <a:rPr lang="en-US" altLang="zh-CN" b="1" dirty="0" err="1">
                <a:solidFill>
                  <a:srgbClr val="152437"/>
                </a:solidFill>
              </a:rPr>
              <a:t>selectUser</a:t>
            </a:r>
            <a:r>
              <a:rPr lang="en-US" altLang="zh-CN" b="1" dirty="0">
                <a:solidFill>
                  <a:srgbClr val="152437"/>
                </a:solidFill>
              </a:rPr>
              <a:t>")</a:t>
            </a:r>
          </a:p>
          <a:p>
            <a:pPr lvl="1"/>
            <a:r>
              <a:rPr lang="en-US" altLang="zh-CN" b="1" dirty="0">
                <a:solidFill>
                  <a:srgbClr val="152437"/>
                </a:solidFill>
              </a:rPr>
              <a:t>public String </a:t>
            </a:r>
            <a:r>
              <a:rPr lang="en-US" altLang="zh-CN" b="1" dirty="0" err="1">
                <a:solidFill>
                  <a:srgbClr val="152437"/>
                </a:solidFill>
              </a:rPr>
              <a:t>selectUser</a:t>
            </a:r>
            <a:r>
              <a:rPr lang="en-US" altLang="zh-CN" b="1" dirty="0">
                <a:solidFill>
                  <a:srgbClr val="FF0000"/>
                </a:solidFill>
              </a:rPr>
              <a:t>(@</a:t>
            </a:r>
            <a:r>
              <a:rPr lang="en-US" altLang="zh-CN" b="1" dirty="0" err="1">
                <a:solidFill>
                  <a:srgbClr val="FF0000"/>
                </a:solidFill>
              </a:rPr>
              <a:t>RequestParam</a:t>
            </a:r>
            <a:r>
              <a:rPr lang="en-US" altLang="zh-CN" b="1" dirty="0">
                <a:solidFill>
                  <a:srgbClr val="FF0000"/>
                </a:solidFill>
              </a:rPr>
              <a:t>(value="</a:t>
            </a:r>
            <a:r>
              <a:rPr lang="en-US" altLang="zh-CN" b="1" dirty="0" err="1">
                <a:solidFill>
                  <a:srgbClr val="FF0000"/>
                </a:solidFill>
              </a:rPr>
              <a:t>user_id</a:t>
            </a:r>
            <a:r>
              <a:rPr lang="en-US" altLang="zh-CN" b="1" dirty="0">
                <a:solidFill>
                  <a:srgbClr val="FF0000"/>
                </a:solidFill>
              </a:rPr>
              <a:t>")</a:t>
            </a:r>
            <a:r>
              <a:rPr lang="en-US" altLang="zh-CN" b="1" dirty="0">
                <a:solidFill>
                  <a:srgbClr val="152437"/>
                </a:solidFill>
              </a:rPr>
              <a:t>Integer id) {</a:t>
            </a:r>
          </a:p>
          <a:p>
            <a:pPr lvl="1"/>
            <a:r>
              <a:rPr lang="en-US" altLang="zh-CN" b="1" dirty="0">
                <a:solidFill>
                  <a:srgbClr val="152437"/>
                </a:solidFill>
              </a:rPr>
              <a:t>     </a:t>
            </a:r>
            <a:r>
              <a:rPr lang="en-US" altLang="zh-CN" b="1" dirty="0" err="1">
                <a:solidFill>
                  <a:srgbClr val="152437"/>
                </a:solidFill>
              </a:rPr>
              <a:t>System.out.println</a:t>
            </a:r>
            <a:r>
              <a:rPr lang="en-US" altLang="zh-CN" b="1" dirty="0">
                <a:solidFill>
                  <a:srgbClr val="152437"/>
                </a:solidFill>
              </a:rPr>
              <a:t>("id="+id);</a:t>
            </a:r>
          </a:p>
          <a:p>
            <a:pPr lvl="1"/>
            <a:r>
              <a:rPr lang="en-US" altLang="zh-CN" b="1" dirty="0">
                <a:solidFill>
                  <a:srgbClr val="152437"/>
                </a:solidFill>
              </a:rPr>
              <a:t>     return "success";</a:t>
            </a:r>
          </a:p>
          <a:p>
            <a:pPr lvl="1"/>
            <a:r>
              <a:rPr lang="en-US" altLang="zh-CN" b="1" dirty="0">
                <a:solidFill>
                  <a:srgbClr val="152437"/>
                </a:solidFill>
              </a:rPr>
              <a:t>}</a:t>
            </a:r>
          </a:p>
        </p:txBody>
      </p:sp>
      <p:sp>
        <p:nvSpPr>
          <p:cNvPr id="2" name="矩形 1">
            <a:extLst>
              <a:ext uri="{FF2B5EF4-FFF2-40B4-BE49-F238E27FC236}">
                <a16:creationId xmlns:a16="http://schemas.microsoft.com/office/drawing/2014/main" id="{305F0128-4B0C-44A4-B135-262402833336}"/>
              </a:ext>
            </a:extLst>
          </p:cNvPr>
          <p:cNvSpPr/>
          <p:nvPr/>
        </p:nvSpPr>
        <p:spPr>
          <a:xfrm>
            <a:off x="4393407" y="2993232"/>
            <a:ext cx="1993106" cy="79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先用</a:t>
            </a:r>
            <a:r>
              <a:rPr lang="en-US" altLang="zh-CN" sz="1200" dirty="0">
                <a:latin typeface="Times New Roman" pitchFamily="18" charset="0"/>
                <a:cs typeface="Times New Roman" pitchFamily="18" charset="0"/>
              </a:rPr>
              <a:t>@RequestParam</a:t>
            </a:r>
            <a:r>
              <a:rPr lang="zh-CN" altLang="en-US" sz="1200" dirty="0">
                <a:latin typeface="Times New Roman" pitchFamily="18" charset="0"/>
                <a:cs typeface="Times New Roman" pitchFamily="18" charset="0"/>
              </a:rPr>
              <a:t>接收同名参数，后间接绑定到方法形参上</a:t>
            </a:r>
            <a:endParaRPr lang="zh-CN" altLang="en-US" sz="1200" dirty="0"/>
          </a:p>
        </p:txBody>
      </p:sp>
      <p:cxnSp>
        <p:nvCxnSpPr>
          <p:cNvPr id="4" name="直接箭头连接符 3">
            <a:extLst>
              <a:ext uri="{FF2B5EF4-FFF2-40B4-BE49-F238E27FC236}">
                <a16:creationId xmlns:a16="http://schemas.microsoft.com/office/drawing/2014/main" id="{B43A36A2-3E8A-40D5-AD14-4BC63A4082BF}"/>
              </a:ext>
            </a:extLst>
          </p:cNvPr>
          <p:cNvCxnSpPr/>
          <p:nvPr/>
        </p:nvCxnSpPr>
        <p:spPr>
          <a:xfrm flipH="1" flipV="1">
            <a:off x="4529138" y="2550319"/>
            <a:ext cx="860822" cy="4429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C7631D6B-0C03-4732-AC6A-23EDC67583DD}"/>
              </a:ext>
            </a:extLst>
          </p:cNvPr>
          <p:cNvSpPr>
            <a:spLocks noGrp="1"/>
          </p:cNvSpPr>
          <p:nvPr>
            <p:ph type="sldNum" sz="quarter" idx="4"/>
          </p:nvPr>
        </p:nvSpPr>
        <p:spPr/>
        <p:txBody>
          <a:bodyPr/>
          <a:lstStyle/>
          <a:p>
            <a:pPr>
              <a:defRPr/>
            </a:pPr>
            <a:fld id="{E6CA0B37-C609-418D-973E-5FE272E0CA7A}" type="slidenum">
              <a:rPr lang="zh-CN" altLang="en-US" smtClean="0"/>
              <a:pPr>
                <a:defRPr/>
              </a:pPr>
              <a:t>15</a:t>
            </a:fld>
            <a:endParaRPr lang="zh-CN" altLang="en-US"/>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4C8FC9A6-AA02-F091-0BDF-CEC493820C5A}"/>
                  </a:ext>
                </a:extLst>
              </p14:cNvPr>
              <p14:cNvContentPartPr/>
              <p14:nvPr/>
            </p14:nvContentPartPr>
            <p14:xfrm>
              <a:off x="3084120" y="1071000"/>
              <a:ext cx="5034960" cy="2011320"/>
            </p14:xfrm>
          </p:contentPart>
        </mc:Choice>
        <mc:Fallback>
          <p:pic>
            <p:nvPicPr>
              <p:cNvPr id="3" name="墨迹 2">
                <a:extLst>
                  <a:ext uri="{FF2B5EF4-FFF2-40B4-BE49-F238E27FC236}">
                    <a16:creationId xmlns:a16="http://schemas.microsoft.com/office/drawing/2014/main" id="{4C8FC9A6-AA02-F091-0BDF-CEC493820C5A}"/>
                  </a:ext>
                </a:extLst>
              </p:cNvPr>
              <p:cNvPicPr/>
              <p:nvPr/>
            </p:nvPicPr>
            <p:blipFill>
              <a:blip r:embed="rId3"/>
              <a:stretch>
                <a:fillRect/>
              </a:stretch>
            </p:blipFill>
            <p:spPr>
              <a:xfrm>
                <a:off x="3074760" y="1061640"/>
                <a:ext cx="5053680" cy="2030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par>
                          <p:cTn id="11" fill="hold" nodeType="afterGroup">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par>
                          <p:cTn id="20" fill="hold" nodeType="afterGroup">
                            <p:stCondLst>
                              <p:cond delay="500"/>
                            </p:stCondLst>
                            <p:childTnLst>
                              <p:par>
                                <p:cTn id="21" presetID="2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8"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6">
            <a:extLst>
              <a:ext uri="{FF2B5EF4-FFF2-40B4-BE49-F238E27FC236}">
                <a16:creationId xmlns:a16="http://schemas.microsoft.com/office/drawing/2014/main" id="{3DC2BC42-5390-4102-8343-9A354883889A}"/>
              </a:ext>
            </a:extLst>
          </p:cNvPr>
          <p:cNvSpPr>
            <a:spLocks noGrp="1"/>
          </p:cNvSpPr>
          <p:nvPr>
            <p:ph idx="1"/>
          </p:nvPr>
        </p:nvSpPr>
        <p:spPr/>
        <p:txBody>
          <a:bodyPr/>
          <a:lstStyle/>
          <a:p>
            <a:r>
              <a:rPr lang="en-US" altLang="zh-CN" dirty="0"/>
              <a:t>Controller</a:t>
            </a:r>
            <a:r>
              <a:rPr lang="zh-CN" altLang="en-US" dirty="0"/>
              <a:t>方法中参数前加</a:t>
            </a:r>
            <a:r>
              <a:rPr lang="en-US" altLang="zh-CN" dirty="0"/>
              <a:t>@</a:t>
            </a:r>
            <a:r>
              <a:rPr lang="en-US" altLang="zh-CN" dirty="0" err="1"/>
              <a:t>RequestParam</a:t>
            </a:r>
            <a:r>
              <a:rPr lang="zh-CN" altLang="en-US" dirty="0"/>
              <a:t>进行直接入参</a:t>
            </a:r>
          </a:p>
          <a:p>
            <a:pPr lvl="1"/>
            <a:r>
              <a:rPr lang="zh-CN" altLang="en-US" dirty="0"/>
              <a:t>部署运行</a:t>
            </a:r>
          </a:p>
          <a:p>
            <a:pPr lvl="2"/>
            <a:r>
              <a:rPr lang="en-US" altLang="zh-CN" dirty="0"/>
              <a:t>http://localhost:8080/Ch12_01/selectUser3?user_id=1</a:t>
            </a:r>
          </a:p>
          <a:p>
            <a:pPr lvl="2"/>
            <a:r>
              <a:rPr lang="en-US" altLang="zh-CN" dirty="0"/>
              <a:t>http://localhost:8080/Ch12_01/selectUser3</a:t>
            </a:r>
          </a:p>
          <a:p>
            <a:pPr lvl="2"/>
            <a:endParaRPr lang="en-US" altLang="zh-CN" dirty="0"/>
          </a:p>
          <a:p>
            <a:endParaRPr lang="en-US" altLang="zh-CN" dirty="0"/>
          </a:p>
          <a:p>
            <a:pPr lvl="1"/>
            <a:r>
              <a:rPr lang="zh-CN" altLang="en-US" dirty="0"/>
              <a:t>实际业务需求中，对参数的要求并不是必需的，怎么解决？</a:t>
            </a:r>
          </a:p>
          <a:p>
            <a:endParaRPr lang="zh-CN" altLang="en-US" dirty="0"/>
          </a:p>
        </p:txBody>
      </p:sp>
      <p:sp>
        <p:nvSpPr>
          <p:cNvPr id="2" name="标题 1"/>
          <p:cNvSpPr>
            <a:spLocks noGrp="1"/>
          </p:cNvSpPr>
          <p:nvPr>
            <p:ph type="ctrTitle"/>
          </p:nvPr>
        </p:nvSpPr>
        <p:spPr>
          <a:xfrm>
            <a:off x="755576" y="162640"/>
            <a:ext cx="7992888" cy="456098"/>
          </a:xfrm>
        </p:spPr>
        <p:txBody>
          <a:bodyPr/>
          <a:lstStyle/>
          <a:p>
            <a:r>
              <a:rPr lang="zh-CN" altLang="en-US" dirty="0"/>
              <a:t>参数的要求并不是必需的？</a:t>
            </a:r>
            <a:endParaRPr lang="en-US" dirty="0"/>
          </a:p>
        </p:txBody>
      </p:sp>
      <p:grpSp>
        <p:nvGrpSpPr>
          <p:cNvPr id="24" name="组合 72"/>
          <p:cNvGrpSpPr>
            <a:grpSpLocks/>
          </p:cNvGrpSpPr>
          <p:nvPr/>
        </p:nvGrpSpPr>
        <p:grpSpPr bwMode="auto">
          <a:xfrm>
            <a:off x="782391" y="2484370"/>
            <a:ext cx="783698" cy="323165"/>
            <a:chOff x="1000100" y="1169190"/>
            <a:chExt cx="1045725" cy="431222"/>
          </a:xfrm>
        </p:grpSpPr>
        <p:pic>
          <p:nvPicPr>
            <p:cNvPr id="25"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1286066" y="1169190"/>
              <a:ext cx="759759" cy="43122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1500" b="1" dirty="0">
                  <a:latin typeface="黑体" pitchFamily="49" charset="-122"/>
                  <a:ea typeface="黑体" pitchFamily="49" charset="-122"/>
                </a:rPr>
                <a:t>问题</a:t>
              </a:r>
            </a:p>
          </p:txBody>
        </p:sp>
      </p:grpSp>
      <p:pic>
        <p:nvPicPr>
          <p:cNvPr id="8" name="图片 7">
            <a:extLst>
              <a:ext uri="{FF2B5EF4-FFF2-40B4-BE49-F238E27FC236}">
                <a16:creationId xmlns:a16="http://schemas.microsoft.com/office/drawing/2014/main" id="{4AAB40FE-855A-446E-953A-A5643CFA5350}"/>
              </a:ext>
            </a:extLst>
          </p:cNvPr>
          <p:cNvPicPr/>
          <p:nvPr/>
        </p:nvPicPr>
        <p:blipFill>
          <a:blip r:embed="rId4"/>
          <a:stretch>
            <a:fillRect/>
          </a:stretch>
        </p:blipFill>
        <p:spPr>
          <a:xfrm>
            <a:off x="1566089" y="3157168"/>
            <a:ext cx="5184576" cy="1800200"/>
          </a:xfrm>
          <a:prstGeom prst="rect">
            <a:avLst/>
          </a:prstGeom>
        </p:spPr>
      </p:pic>
      <p:sp>
        <p:nvSpPr>
          <p:cNvPr id="3" name="灯片编号占位符 2">
            <a:extLst>
              <a:ext uri="{FF2B5EF4-FFF2-40B4-BE49-F238E27FC236}">
                <a16:creationId xmlns:a16="http://schemas.microsoft.com/office/drawing/2014/main" id="{1F931DCA-C167-49FA-89EF-777EAD4F3AC1}"/>
              </a:ext>
            </a:extLst>
          </p:cNvPr>
          <p:cNvSpPr>
            <a:spLocks noGrp="1"/>
          </p:cNvSpPr>
          <p:nvPr>
            <p:ph type="sldNum" sz="quarter" idx="4"/>
          </p:nvPr>
        </p:nvSpPr>
        <p:spPr/>
        <p:txBody>
          <a:bodyPr/>
          <a:lstStyle/>
          <a:p>
            <a:pPr>
              <a:defRPr/>
            </a:pPr>
            <a:fld id="{E6CA0B37-C609-418D-973E-5FE272E0CA7A}" type="slidenum">
              <a:rPr lang="zh-CN" altLang="en-US" smtClean="0"/>
              <a:pPr>
                <a:defRPr/>
              </a:pPr>
              <a:t>16</a:t>
            </a:fld>
            <a:endParaRPr lang="zh-CN" altLang="en-US"/>
          </a:p>
        </p:txBody>
      </p:sp>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51DCCE44-58DB-C000-E45C-00C2AFE81834}"/>
                  </a:ext>
                </a:extLst>
              </p14:cNvPr>
              <p14:cNvContentPartPr/>
              <p14:nvPr/>
            </p14:nvContentPartPr>
            <p14:xfrm>
              <a:off x="2327760" y="1814040"/>
              <a:ext cx="4358160" cy="2194920"/>
            </p14:xfrm>
          </p:contentPart>
        </mc:Choice>
        <mc:Fallback>
          <p:pic>
            <p:nvPicPr>
              <p:cNvPr id="4" name="墨迹 3">
                <a:extLst>
                  <a:ext uri="{FF2B5EF4-FFF2-40B4-BE49-F238E27FC236}">
                    <a16:creationId xmlns:a16="http://schemas.microsoft.com/office/drawing/2014/main" id="{51DCCE44-58DB-C000-E45C-00C2AFE81834}"/>
                  </a:ext>
                </a:extLst>
              </p:cNvPr>
              <p:cNvPicPr/>
              <p:nvPr/>
            </p:nvPicPr>
            <p:blipFill>
              <a:blip r:embed="rId6"/>
              <a:stretch>
                <a:fillRect/>
              </a:stretch>
            </p:blipFill>
            <p:spPr>
              <a:xfrm>
                <a:off x="2318400" y="1804680"/>
                <a:ext cx="4376880" cy="2213640"/>
              </a:xfrm>
              <a:prstGeom prst="rect">
                <a:avLst/>
              </a:prstGeom>
            </p:spPr>
          </p:pic>
        </mc:Fallback>
      </mc:AlternateContent>
    </p:spTree>
    <p:extLst>
      <p:ext uri="{BB962C8B-B14F-4D97-AF65-F5344CB8AC3E}">
        <p14:creationId xmlns:p14="http://schemas.microsoft.com/office/powerpoint/2010/main" val="263113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155706FD-E3E3-4A78-95A4-217898E8853D}"/>
              </a:ext>
            </a:extLst>
          </p:cNvPr>
          <p:cNvSpPr>
            <a:spLocks noGrp="1"/>
          </p:cNvSpPr>
          <p:nvPr>
            <p:ph idx="1"/>
          </p:nvPr>
        </p:nvSpPr>
        <p:spPr/>
        <p:txBody>
          <a:bodyPr/>
          <a:lstStyle/>
          <a:p>
            <a:r>
              <a:rPr lang="en-US" altLang="zh-CN" dirty="0"/>
              <a:t>@</a:t>
            </a:r>
            <a:r>
              <a:rPr lang="en-US" altLang="zh-CN" dirty="0" err="1"/>
              <a:t>RequestParam</a:t>
            </a:r>
            <a:endParaRPr lang="en-US" altLang="zh-CN" dirty="0"/>
          </a:p>
          <a:p>
            <a:pPr lvl="1"/>
            <a:r>
              <a:rPr lang="en-US" altLang="zh-CN" dirty="0"/>
              <a:t>value</a:t>
            </a:r>
          </a:p>
          <a:p>
            <a:pPr lvl="1"/>
            <a:r>
              <a:rPr lang="en-US" altLang="zh-CN" dirty="0"/>
              <a:t>required</a:t>
            </a:r>
          </a:p>
          <a:p>
            <a:pPr lvl="1"/>
            <a:r>
              <a:rPr lang="en-US" altLang="zh-CN" dirty="0" err="1"/>
              <a:t>defaultValue</a:t>
            </a:r>
            <a:endParaRPr lang="zh-CN" altLang="en-US" dirty="0"/>
          </a:p>
        </p:txBody>
      </p:sp>
      <p:sp>
        <p:nvSpPr>
          <p:cNvPr id="2" name="标题 1"/>
          <p:cNvSpPr>
            <a:spLocks noGrp="1"/>
          </p:cNvSpPr>
          <p:nvPr>
            <p:ph type="ctrTitle"/>
          </p:nvPr>
        </p:nvSpPr>
        <p:spPr>
          <a:xfrm>
            <a:off x="755576" y="162640"/>
            <a:ext cx="7992888" cy="456098"/>
          </a:xfrm>
        </p:spPr>
        <p:txBody>
          <a:bodyPr/>
          <a:lstStyle/>
          <a:p>
            <a:r>
              <a:rPr lang="en-US" altLang="zh-CN" dirty="0"/>
              <a:t>@</a:t>
            </a:r>
            <a:r>
              <a:rPr lang="en-US" altLang="zh-CN" dirty="0" err="1"/>
              <a:t>RequestParam</a:t>
            </a:r>
            <a:endParaRPr lang="en-US" altLang="zh-CN" dirty="0"/>
          </a:p>
        </p:txBody>
      </p:sp>
      <p:sp>
        <p:nvSpPr>
          <p:cNvPr id="22" name="AutoShape 12"/>
          <p:cNvSpPr>
            <a:spLocks noChangeArrowheads="1"/>
          </p:cNvSpPr>
          <p:nvPr/>
        </p:nvSpPr>
        <p:spPr bwMode="auto">
          <a:xfrm>
            <a:off x="2195736" y="2590761"/>
            <a:ext cx="5562618" cy="1421149"/>
          </a:xfrm>
          <a:prstGeom prst="roundRect">
            <a:avLst>
              <a:gd name="adj" fmla="val 0"/>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solidFill>
                  <a:srgbClr val="152437"/>
                </a:solidFill>
              </a:rPr>
              <a:t>@</a:t>
            </a:r>
            <a:r>
              <a:rPr lang="en-US" altLang="zh-CN" sz="1400" b="1" dirty="0" err="1">
                <a:solidFill>
                  <a:srgbClr val="152437"/>
                </a:solidFill>
              </a:rPr>
              <a:t>RequestMapping</a:t>
            </a:r>
            <a:r>
              <a:rPr lang="en-US" altLang="zh-CN" sz="1400" b="1" dirty="0">
                <a:solidFill>
                  <a:srgbClr val="152437"/>
                </a:solidFill>
              </a:rPr>
              <a:t>("/welcome")</a:t>
            </a:r>
          </a:p>
          <a:p>
            <a:r>
              <a:rPr lang="en-US" altLang="zh-CN" sz="1400" b="1" dirty="0">
                <a:solidFill>
                  <a:srgbClr val="152437"/>
                </a:solidFill>
              </a:rPr>
              <a:t>public String Welcome(@</a:t>
            </a:r>
            <a:r>
              <a:rPr lang="en-US" altLang="zh-CN" sz="1400" b="1" dirty="0" err="1">
                <a:solidFill>
                  <a:srgbClr val="152437"/>
                </a:solidFill>
              </a:rPr>
              <a:t>RequestParam</a:t>
            </a:r>
            <a:r>
              <a:rPr lang="en-US" altLang="zh-CN" sz="1400" b="1" dirty="0">
                <a:solidFill>
                  <a:srgbClr val="152437"/>
                </a:solidFill>
              </a:rPr>
              <a:t>(value="username",</a:t>
            </a:r>
          </a:p>
          <a:p>
            <a:r>
              <a:rPr lang="en-US" altLang="zh-CN" sz="1400" b="1" dirty="0">
                <a:solidFill>
                  <a:srgbClr val="152437"/>
                </a:solidFill>
              </a:rPr>
              <a:t>                                                                        required=false)                                               				       String username){</a:t>
            </a:r>
          </a:p>
          <a:p>
            <a:r>
              <a:rPr lang="en-US" altLang="zh-CN" sz="1400" b="1" dirty="0">
                <a:solidFill>
                  <a:srgbClr val="152437"/>
                </a:solidFill>
              </a:rPr>
              <a:t>		……</a:t>
            </a:r>
            <a:r>
              <a:rPr lang="zh-CN" altLang="en-US" sz="1400" b="1" dirty="0">
                <a:solidFill>
                  <a:srgbClr val="152437"/>
                </a:solidFill>
              </a:rPr>
              <a:t>代码省略</a:t>
            </a:r>
            <a:endParaRPr lang="en-US" altLang="zh-CN" sz="1400" b="1" dirty="0">
              <a:solidFill>
                <a:srgbClr val="152437"/>
              </a:solidFill>
            </a:endParaRPr>
          </a:p>
          <a:p>
            <a:r>
              <a:rPr lang="en-US" altLang="zh-CN" sz="1400" b="1" dirty="0">
                <a:solidFill>
                  <a:srgbClr val="152437"/>
                </a:solidFill>
              </a:rPr>
              <a:t>}</a:t>
            </a:r>
          </a:p>
        </p:txBody>
      </p:sp>
      <p:sp>
        <p:nvSpPr>
          <p:cNvPr id="5" name="矩形 4"/>
          <p:cNvSpPr/>
          <p:nvPr/>
        </p:nvSpPr>
        <p:spPr bwMode="auto">
          <a:xfrm>
            <a:off x="5166066" y="2797422"/>
            <a:ext cx="1566174"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26" name="直接箭头连接符 25"/>
          <p:cNvCxnSpPr>
            <a:endCxn id="27" idx="1"/>
          </p:cNvCxnSpPr>
          <p:nvPr/>
        </p:nvCxnSpPr>
        <p:spPr>
          <a:xfrm flipV="1">
            <a:off x="5848485" y="2279541"/>
            <a:ext cx="558597" cy="46388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2"/>
          <p:cNvSpPr>
            <a:spLocks noChangeArrowheads="1"/>
          </p:cNvSpPr>
          <p:nvPr/>
        </p:nvSpPr>
        <p:spPr bwMode="auto">
          <a:xfrm>
            <a:off x="6407082" y="2139702"/>
            <a:ext cx="728570"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zh-CN" altLang="en-US" sz="1200" b="1" kern="0" dirty="0">
                <a:solidFill>
                  <a:schemeClr val="bg1"/>
                </a:solidFill>
                <a:latin typeface="Arial"/>
                <a:ea typeface="黑体"/>
              </a:rPr>
              <a:t>参数名</a:t>
            </a:r>
          </a:p>
        </p:txBody>
      </p:sp>
      <p:sp>
        <p:nvSpPr>
          <p:cNvPr id="28" name="矩形 27"/>
          <p:cNvSpPr/>
          <p:nvPr/>
        </p:nvSpPr>
        <p:spPr bwMode="auto">
          <a:xfrm>
            <a:off x="5191436" y="3093275"/>
            <a:ext cx="1242138"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29" name="直接箭头连接符 28"/>
          <p:cNvCxnSpPr>
            <a:endCxn id="31" idx="1"/>
          </p:cNvCxnSpPr>
          <p:nvPr/>
        </p:nvCxnSpPr>
        <p:spPr>
          <a:xfrm flipV="1">
            <a:off x="6487579" y="2927613"/>
            <a:ext cx="513570" cy="3076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1" name="AutoShape 2"/>
          <p:cNvSpPr>
            <a:spLocks noChangeArrowheads="1"/>
          </p:cNvSpPr>
          <p:nvPr/>
        </p:nvSpPr>
        <p:spPr bwMode="auto">
          <a:xfrm>
            <a:off x="7001149" y="2787774"/>
            <a:ext cx="865217"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zh-CN" altLang="zh-CN" sz="1200" b="1" kern="0" dirty="0">
                <a:solidFill>
                  <a:schemeClr val="bg1"/>
                </a:solidFill>
                <a:latin typeface="Arial"/>
                <a:ea typeface="黑体"/>
              </a:rPr>
              <a:t>是否必需</a:t>
            </a:r>
            <a:endParaRPr lang="zh-CN" altLang="en-US" sz="1200" b="1" kern="0" dirty="0">
              <a:solidFill>
                <a:schemeClr val="bg1"/>
              </a:solidFill>
              <a:latin typeface="Arial"/>
              <a:ea typeface="黑体"/>
            </a:endParaRPr>
          </a:p>
        </p:txBody>
      </p:sp>
      <p:sp>
        <p:nvSpPr>
          <p:cNvPr id="3" name="灯片编号占位符 2">
            <a:extLst>
              <a:ext uri="{FF2B5EF4-FFF2-40B4-BE49-F238E27FC236}">
                <a16:creationId xmlns:a16="http://schemas.microsoft.com/office/drawing/2014/main" id="{5E44C92D-9F6B-41A8-96B5-37FEE3B88537}"/>
              </a:ext>
            </a:extLst>
          </p:cNvPr>
          <p:cNvSpPr>
            <a:spLocks noGrp="1"/>
          </p:cNvSpPr>
          <p:nvPr>
            <p:ph type="sldNum" sz="quarter" idx="4"/>
          </p:nvPr>
        </p:nvSpPr>
        <p:spPr/>
        <p:txBody>
          <a:bodyPr/>
          <a:lstStyle/>
          <a:p>
            <a:pPr>
              <a:defRPr/>
            </a:pPr>
            <a:fld id="{E6CA0B37-C609-418D-973E-5FE272E0CA7A}" type="slidenum">
              <a:rPr lang="zh-CN" altLang="en-US" smtClean="0"/>
              <a:pPr>
                <a:defRPr/>
              </a:pPr>
              <a:t>17</a:t>
            </a:fld>
            <a:endParaRPr lang="zh-CN" alt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8E4B3DD-30FD-3033-2890-D01F25893192}"/>
                  </a:ext>
                </a:extLst>
              </p14:cNvPr>
              <p14:cNvContentPartPr/>
              <p14:nvPr/>
            </p14:nvContentPartPr>
            <p14:xfrm>
              <a:off x="1542240" y="1451160"/>
              <a:ext cx="4642560" cy="1833120"/>
            </p14:xfrm>
          </p:contentPart>
        </mc:Choice>
        <mc:Fallback>
          <p:pic>
            <p:nvPicPr>
              <p:cNvPr id="4" name="墨迹 3">
                <a:extLst>
                  <a:ext uri="{FF2B5EF4-FFF2-40B4-BE49-F238E27FC236}">
                    <a16:creationId xmlns:a16="http://schemas.microsoft.com/office/drawing/2014/main" id="{18E4B3DD-30FD-3033-2890-D01F25893192}"/>
                  </a:ext>
                </a:extLst>
              </p:cNvPr>
              <p:cNvPicPr/>
              <p:nvPr/>
            </p:nvPicPr>
            <p:blipFill>
              <a:blip r:embed="rId4"/>
              <a:stretch>
                <a:fillRect/>
              </a:stretch>
            </p:blipFill>
            <p:spPr>
              <a:xfrm>
                <a:off x="1532880" y="1441800"/>
                <a:ext cx="4661280" cy="1851840"/>
              </a:xfrm>
              <a:prstGeom prst="rect">
                <a:avLst/>
              </a:prstGeom>
            </p:spPr>
          </p:pic>
        </mc:Fallback>
      </mc:AlternateContent>
    </p:spTree>
    <p:extLst>
      <p:ext uri="{BB962C8B-B14F-4D97-AF65-F5344CB8AC3E}">
        <p14:creationId xmlns:p14="http://schemas.microsoft.com/office/powerpoint/2010/main" val="46177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703CBEFD-FDDA-4555-BDD9-480A5CA012EE}"/>
              </a:ext>
            </a:extLst>
          </p:cNvPr>
          <p:cNvSpPr>
            <a:spLocks noGrp="1"/>
          </p:cNvSpPr>
          <p:nvPr>
            <p:ph idx="1"/>
          </p:nvPr>
        </p:nvSpPr>
        <p:spPr/>
        <p:txBody>
          <a:bodyPr/>
          <a:lstStyle/>
          <a:p>
            <a:pPr marL="257175" lvl="1" indent="-257175">
              <a:defRPr/>
            </a:pPr>
            <a:r>
              <a:rPr lang="fr-FR" altLang="zh-CN" sz="1800" dirty="0"/>
              <a:t>@R</a:t>
            </a:r>
            <a:r>
              <a:rPr lang="en-US" altLang="zh-CN" sz="1800" dirty="0" err="1"/>
              <a:t>equestMapping</a:t>
            </a:r>
            <a:endParaRPr lang="en-US" altLang="zh-CN" sz="1800" dirty="0"/>
          </a:p>
          <a:p>
            <a:pPr lvl="1">
              <a:defRPr/>
            </a:pPr>
            <a:r>
              <a:rPr lang="zh-CN" altLang="en-US" sz="1500" dirty="0"/>
              <a:t>标注在</a:t>
            </a:r>
            <a:r>
              <a:rPr lang="zh-CN" altLang="en-US" sz="1500" dirty="0">
                <a:solidFill>
                  <a:srgbClr val="FF0000"/>
                </a:solidFill>
              </a:rPr>
              <a:t>类定义</a:t>
            </a:r>
            <a:r>
              <a:rPr lang="zh-CN" altLang="en-US" sz="1500" dirty="0"/>
              <a:t>处</a:t>
            </a:r>
            <a:endParaRPr lang="fr-FR" altLang="zh-CN" sz="1500" dirty="0"/>
          </a:p>
          <a:p>
            <a:pPr lvl="1">
              <a:defRPr/>
            </a:pPr>
            <a:r>
              <a:rPr lang="zh-CN" altLang="en-US" sz="1500" dirty="0"/>
              <a:t>标注在</a:t>
            </a:r>
            <a:r>
              <a:rPr lang="zh-CN" altLang="en-US" sz="1500" dirty="0">
                <a:solidFill>
                  <a:srgbClr val="FF0000"/>
                </a:solidFill>
              </a:rPr>
              <a:t>方法定义</a:t>
            </a:r>
            <a:r>
              <a:rPr lang="zh-CN" altLang="en-US" sz="1500" dirty="0"/>
              <a:t>处</a:t>
            </a:r>
            <a:endParaRPr lang="en-US" altLang="zh-CN" sz="1500" dirty="0"/>
          </a:p>
          <a:p>
            <a:pPr lvl="1">
              <a:defRPr/>
            </a:pPr>
            <a:r>
              <a:rPr lang="zh-CN" altLang="en-US" sz="1500" dirty="0"/>
              <a:t>映射规则</a:t>
            </a:r>
            <a:endParaRPr lang="en-US" altLang="zh-CN" sz="1500" dirty="0"/>
          </a:p>
          <a:p>
            <a:pPr lvl="2">
              <a:defRPr/>
            </a:pPr>
            <a:r>
              <a:rPr lang="zh-CN" altLang="zh-CN" sz="1350" dirty="0"/>
              <a:t>通过请求</a:t>
            </a:r>
            <a:r>
              <a:rPr lang="fr-FR" altLang="zh-CN" sz="1350" dirty="0"/>
              <a:t>URL</a:t>
            </a:r>
            <a:r>
              <a:rPr lang="zh-CN" altLang="zh-CN" sz="1350" dirty="0"/>
              <a:t>进行映射</a:t>
            </a:r>
            <a:endParaRPr lang="en-US" altLang="zh-CN" sz="1350" dirty="0"/>
          </a:p>
          <a:p>
            <a:pPr lvl="2">
              <a:defRPr/>
            </a:pPr>
            <a:r>
              <a:rPr lang="zh-CN" altLang="zh-CN" sz="1350" dirty="0"/>
              <a:t>通过请求参数进行映射</a:t>
            </a:r>
            <a:endParaRPr lang="en-US" altLang="zh-CN" sz="1350" dirty="0"/>
          </a:p>
          <a:p>
            <a:pPr lvl="3">
              <a:defRPr/>
            </a:pPr>
            <a:r>
              <a:rPr lang="zh-CN" altLang="zh-CN" dirty="0"/>
              <a:t>若选择方法参数直接入参的话，方法入参名必须与请求中参数名保持一致</a:t>
            </a:r>
            <a:endParaRPr lang="en-US" altLang="zh-CN" dirty="0"/>
          </a:p>
          <a:p>
            <a:pPr lvl="2">
              <a:defRPr/>
            </a:pPr>
            <a:r>
              <a:rPr lang="zh-CN" altLang="zh-CN" sz="1350" dirty="0"/>
              <a:t>通过请求方法进行映射</a:t>
            </a:r>
            <a:endParaRPr lang="en-US" altLang="zh-CN" sz="1350" dirty="0"/>
          </a:p>
          <a:p>
            <a:pPr lvl="3">
              <a:defRPr/>
            </a:pPr>
            <a:r>
              <a:rPr lang="en-US" altLang="zh-CN" dirty="0"/>
              <a:t>GET</a:t>
            </a:r>
          </a:p>
          <a:p>
            <a:pPr lvl="3">
              <a:defRPr/>
            </a:pPr>
            <a:r>
              <a:rPr lang="en-US" altLang="zh-CN" dirty="0"/>
              <a:t>POST</a:t>
            </a:r>
            <a:endParaRPr lang="zh-CN" altLang="zh-CN" dirty="0"/>
          </a:p>
          <a:p>
            <a:endParaRPr lang="zh-CN" altLang="en-US" dirty="0"/>
          </a:p>
        </p:txBody>
      </p:sp>
      <p:sp>
        <p:nvSpPr>
          <p:cNvPr id="2" name="标题 1"/>
          <p:cNvSpPr>
            <a:spLocks noGrp="1"/>
          </p:cNvSpPr>
          <p:nvPr>
            <p:ph type="ctrTitle"/>
          </p:nvPr>
        </p:nvSpPr>
        <p:spPr/>
        <p:txBody>
          <a:bodyPr/>
          <a:lstStyle/>
          <a:p>
            <a:r>
              <a:rPr lang="fr-FR" altLang="zh-CN" dirty="0"/>
              <a:t>@R</a:t>
            </a:r>
            <a:r>
              <a:rPr lang="en-US" altLang="zh-CN" dirty="0" err="1"/>
              <a:t>equestMapping</a:t>
            </a:r>
            <a:r>
              <a:rPr lang="zh-CN" altLang="en-US" dirty="0"/>
              <a:t>处理方法参数</a:t>
            </a:r>
            <a:endParaRPr lang="en-US" dirty="0"/>
          </a:p>
        </p:txBody>
      </p:sp>
      <p:grpSp>
        <p:nvGrpSpPr>
          <p:cNvPr id="17" name="组合 10"/>
          <p:cNvGrpSpPr>
            <a:grpSpLocks/>
          </p:cNvGrpSpPr>
          <p:nvPr/>
        </p:nvGrpSpPr>
        <p:grpSpPr bwMode="auto">
          <a:xfrm>
            <a:off x="611560" y="2166938"/>
            <a:ext cx="794415" cy="335756"/>
            <a:chOff x="1000100" y="3235185"/>
            <a:chExt cx="1059227" cy="446983"/>
          </a:xfrm>
        </p:grpSpPr>
        <p:pic>
          <p:nvPicPr>
            <p:cNvPr id="18" name="Picture 11" descr="E:\设计支持\模板设计\F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3235185"/>
              <a:ext cx="398223" cy="44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1300139" y="3243565"/>
              <a:ext cx="759188" cy="43022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1500" b="1" dirty="0">
                  <a:latin typeface="黑体" pitchFamily="49" charset="-122"/>
                  <a:ea typeface="黑体" pitchFamily="49" charset="-122"/>
                </a:rPr>
                <a:t>分析</a:t>
              </a:r>
            </a:p>
          </p:txBody>
        </p:sp>
      </p:grpSp>
      <p:sp>
        <p:nvSpPr>
          <p:cNvPr id="22" name="AutoShape 12"/>
          <p:cNvSpPr>
            <a:spLocks noChangeArrowheads="1"/>
          </p:cNvSpPr>
          <p:nvPr/>
        </p:nvSpPr>
        <p:spPr bwMode="auto">
          <a:xfrm>
            <a:off x="2489043" y="3644083"/>
            <a:ext cx="4272464" cy="918102"/>
          </a:xfrm>
          <a:prstGeom prst="roundRect">
            <a:avLst>
              <a:gd name="adj" fmla="val 0"/>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solidFill>
                  <a:srgbClr val="152437"/>
                </a:solidFill>
              </a:rPr>
              <a:t>@</a:t>
            </a:r>
            <a:r>
              <a:rPr lang="en-US" altLang="zh-CN" sz="1400" b="1" dirty="0" err="1">
                <a:solidFill>
                  <a:srgbClr val="152437"/>
                </a:solidFill>
              </a:rPr>
              <a:t>RequestMapping</a:t>
            </a:r>
            <a:r>
              <a:rPr lang="en-US" altLang="zh-CN" sz="1400" b="1" dirty="0">
                <a:solidFill>
                  <a:srgbClr val="152437"/>
                </a:solidFill>
              </a:rPr>
              <a:t>(value="/welcome",</a:t>
            </a:r>
          </a:p>
          <a:p>
            <a:r>
              <a:rPr lang="en-US" altLang="zh-CN" sz="1400" b="1" dirty="0">
                <a:solidFill>
                  <a:srgbClr val="152437"/>
                </a:solidFill>
              </a:rPr>
              <a:t>                                  method=</a:t>
            </a:r>
            <a:r>
              <a:rPr lang="en-US" altLang="zh-CN" sz="1400" b="1" dirty="0" err="1">
                <a:solidFill>
                  <a:srgbClr val="152437"/>
                </a:solidFill>
              </a:rPr>
              <a:t>RequestMethod.GET</a:t>
            </a:r>
            <a:r>
              <a:rPr lang="en-US" altLang="zh-CN" sz="1400" b="1" dirty="0">
                <a:solidFill>
                  <a:srgbClr val="152437"/>
                </a:solidFill>
              </a:rPr>
              <a:t>,</a:t>
            </a:r>
            <a:endParaRPr lang="zh-CN" altLang="zh-CN" sz="1400" b="1" dirty="0">
              <a:solidFill>
                <a:srgbClr val="152437"/>
              </a:solidFill>
            </a:endParaRPr>
          </a:p>
          <a:p>
            <a:r>
              <a:rPr lang="en-US" altLang="zh-CN" sz="1400" b="1" dirty="0">
                <a:solidFill>
                  <a:srgbClr val="152437"/>
                </a:solidFill>
              </a:rPr>
              <a:t>                                  params="username")</a:t>
            </a:r>
          </a:p>
        </p:txBody>
      </p:sp>
      <p:sp>
        <p:nvSpPr>
          <p:cNvPr id="5" name="矩形 4"/>
          <p:cNvSpPr/>
          <p:nvPr/>
        </p:nvSpPr>
        <p:spPr bwMode="auto">
          <a:xfrm>
            <a:off x="3882985" y="3630768"/>
            <a:ext cx="1484581"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26" name="直接箭头连接符 25"/>
          <p:cNvCxnSpPr/>
          <p:nvPr/>
        </p:nvCxnSpPr>
        <p:spPr>
          <a:xfrm flipV="1">
            <a:off x="4341452" y="2984752"/>
            <a:ext cx="963131" cy="6131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2"/>
          <p:cNvSpPr>
            <a:spLocks noChangeArrowheads="1"/>
          </p:cNvSpPr>
          <p:nvPr/>
        </p:nvSpPr>
        <p:spPr bwMode="auto">
          <a:xfrm>
            <a:off x="5304583" y="2835426"/>
            <a:ext cx="890588"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zh-CN" altLang="zh-CN" sz="1200" b="1" kern="0" dirty="0">
                <a:solidFill>
                  <a:schemeClr val="bg1"/>
                </a:solidFill>
                <a:latin typeface="Arial"/>
                <a:ea typeface="黑体"/>
              </a:rPr>
              <a:t>请求</a:t>
            </a:r>
            <a:r>
              <a:rPr lang="fr-FR" altLang="zh-CN" sz="1200" b="1" kern="0" dirty="0">
                <a:solidFill>
                  <a:schemeClr val="bg1"/>
                </a:solidFill>
                <a:latin typeface="Arial"/>
                <a:ea typeface="黑体"/>
              </a:rPr>
              <a:t>URL</a:t>
            </a:r>
            <a:endParaRPr lang="zh-CN" altLang="en-US" sz="1200" b="1" kern="0" dirty="0">
              <a:solidFill>
                <a:schemeClr val="bg1"/>
              </a:solidFill>
              <a:latin typeface="Arial"/>
              <a:ea typeface="黑体"/>
            </a:endParaRPr>
          </a:p>
        </p:txBody>
      </p:sp>
      <p:sp>
        <p:nvSpPr>
          <p:cNvPr id="28" name="矩形 27"/>
          <p:cNvSpPr/>
          <p:nvPr/>
        </p:nvSpPr>
        <p:spPr bwMode="auto">
          <a:xfrm>
            <a:off x="3882985" y="3911349"/>
            <a:ext cx="2471213"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29" name="直接箭头连接符 28"/>
          <p:cNvCxnSpPr/>
          <p:nvPr/>
        </p:nvCxnSpPr>
        <p:spPr>
          <a:xfrm flipV="1">
            <a:off x="5506375" y="3381840"/>
            <a:ext cx="688796" cy="4918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1" name="AutoShape 2"/>
          <p:cNvSpPr>
            <a:spLocks noChangeArrowheads="1"/>
          </p:cNvSpPr>
          <p:nvPr/>
        </p:nvSpPr>
        <p:spPr bwMode="auto">
          <a:xfrm>
            <a:off x="6195170" y="3229404"/>
            <a:ext cx="890588"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zh-CN" altLang="zh-CN" sz="1200" b="1" kern="0" dirty="0">
                <a:solidFill>
                  <a:schemeClr val="bg1"/>
                </a:solidFill>
                <a:latin typeface="Arial"/>
                <a:ea typeface="黑体"/>
              </a:rPr>
              <a:t>请求</a:t>
            </a:r>
            <a:r>
              <a:rPr lang="zh-CN" altLang="en-US" sz="1200" b="1" kern="0" dirty="0">
                <a:solidFill>
                  <a:schemeClr val="bg1"/>
                </a:solidFill>
                <a:latin typeface="Arial"/>
                <a:ea typeface="黑体"/>
              </a:rPr>
              <a:t>方法</a:t>
            </a:r>
          </a:p>
        </p:txBody>
      </p:sp>
      <p:sp>
        <p:nvSpPr>
          <p:cNvPr id="32" name="矩形 31"/>
          <p:cNvSpPr/>
          <p:nvPr/>
        </p:nvSpPr>
        <p:spPr bwMode="auto">
          <a:xfrm>
            <a:off x="3882985" y="4191930"/>
            <a:ext cx="1700605"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sp>
        <p:nvSpPr>
          <p:cNvPr id="33" name="AutoShape 2"/>
          <p:cNvSpPr>
            <a:spLocks noChangeArrowheads="1"/>
          </p:cNvSpPr>
          <p:nvPr/>
        </p:nvSpPr>
        <p:spPr bwMode="auto">
          <a:xfrm>
            <a:off x="6583212" y="4191930"/>
            <a:ext cx="890588"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zh-CN" altLang="zh-CN" sz="1200" b="1" kern="0" dirty="0">
                <a:solidFill>
                  <a:schemeClr val="bg1"/>
                </a:solidFill>
                <a:latin typeface="Arial"/>
                <a:ea typeface="黑体"/>
              </a:rPr>
              <a:t>请求</a:t>
            </a:r>
            <a:r>
              <a:rPr lang="zh-CN" altLang="en-US" sz="1200" b="1" kern="0" dirty="0">
                <a:solidFill>
                  <a:schemeClr val="bg1"/>
                </a:solidFill>
                <a:latin typeface="Arial"/>
                <a:ea typeface="黑体"/>
              </a:rPr>
              <a:t>参数</a:t>
            </a:r>
          </a:p>
        </p:txBody>
      </p:sp>
      <p:cxnSp>
        <p:nvCxnSpPr>
          <p:cNvPr id="34" name="直接箭头连接符 33"/>
          <p:cNvCxnSpPr>
            <a:endCxn id="33" idx="1"/>
          </p:cNvCxnSpPr>
          <p:nvPr/>
        </p:nvCxnSpPr>
        <p:spPr>
          <a:xfrm>
            <a:off x="5583589" y="4326945"/>
            <a:ext cx="999623" cy="482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7" name="组合 21"/>
          <p:cNvGrpSpPr>
            <a:grpSpLocks/>
          </p:cNvGrpSpPr>
          <p:nvPr/>
        </p:nvGrpSpPr>
        <p:grpSpPr bwMode="auto">
          <a:xfrm>
            <a:off x="849128" y="4427050"/>
            <a:ext cx="5443538" cy="535781"/>
            <a:chOff x="1908175" y="4643446"/>
            <a:chExt cx="4306888" cy="714380"/>
          </a:xfrm>
        </p:grpSpPr>
        <p:sp>
          <p:nvSpPr>
            <p:cNvPr id="38" name="AutoShape 4"/>
            <p:cNvSpPr>
              <a:spLocks noChangeArrowheads="1"/>
            </p:cNvSpPr>
            <p:nvPr/>
          </p:nvSpPr>
          <p:spPr bwMode="gray">
            <a:xfrm>
              <a:off x="1908175" y="4837122"/>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sz="1200" b="1" dirty="0">
                  <a:latin typeface="微软雅黑" pitchFamily="34" charset="-122"/>
                  <a:ea typeface="微软雅黑" pitchFamily="34" charset="-122"/>
                </a:rPr>
                <a:t>注意：</a:t>
              </a:r>
              <a:r>
                <a:rPr lang="fr-FR" altLang="zh-CN" sz="1200" dirty="0"/>
                <a:t> </a:t>
              </a:r>
              <a:r>
                <a:rPr lang="fr-FR" altLang="zh-CN" sz="1200" b="1" dirty="0">
                  <a:latin typeface="微软雅黑" pitchFamily="34" charset="-122"/>
                  <a:ea typeface="微软雅黑" pitchFamily="34" charset="-122"/>
                </a:rPr>
                <a:t>@RequestMapping</a:t>
              </a:r>
              <a:r>
                <a:rPr lang="zh-CN" altLang="zh-CN" sz="1200" b="1" dirty="0">
                  <a:latin typeface="微软雅黑" pitchFamily="34" charset="-122"/>
                  <a:ea typeface="微软雅黑" pitchFamily="34" charset="-122"/>
                </a:rPr>
                <a:t>映射的请求信息必须保证全局唯一</a:t>
              </a:r>
              <a:endParaRPr lang="en-US" altLang="zh-CN" sz="1200" b="1" dirty="0">
                <a:latin typeface="微软雅黑" pitchFamily="34" charset="-122"/>
                <a:ea typeface="微软雅黑" pitchFamily="34" charset="-122"/>
              </a:endParaRPr>
            </a:p>
          </p:txBody>
        </p:sp>
        <p:sp>
          <p:nvSpPr>
            <p:cNvPr id="39" name="AutoShape 4"/>
            <p:cNvSpPr>
              <a:spLocks noChangeArrowheads="1"/>
            </p:cNvSpPr>
            <p:nvPr/>
          </p:nvSpPr>
          <p:spPr bwMode="gray">
            <a:xfrm>
              <a:off x="5838626" y="4643446"/>
              <a:ext cx="233572" cy="360363"/>
            </a:xfrm>
            <a:prstGeom prst="ellipse">
              <a:avLst/>
            </a:prstGeom>
            <a:solidFill>
              <a:schemeClr val="bg1"/>
            </a:solidFill>
            <a:ln w="19050">
              <a:solidFill>
                <a:schemeClr val="accent1"/>
              </a:solidFill>
              <a:round/>
              <a:headEnd/>
              <a:tailEnd/>
            </a:ln>
          </p:spPr>
          <p:txBody>
            <a:bodyPr anchor="ctr"/>
            <a:lstStyle/>
            <a:p>
              <a:pPr algn="ctr"/>
              <a:r>
                <a:rPr lang="en-US" altLang="zh-CN" sz="1500" b="1">
                  <a:solidFill>
                    <a:srgbClr val="0C83B8"/>
                  </a:solidFill>
                  <a:latin typeface="微软雅黑" pitchFamily="34" charset="-122"/>
                  <a:ea typeface="微软雅黑" pitchFamily="34" charset="-122"/>
                </a:rPr>
                <a:t>!</a:t>
              </a:r>
            </a:p>
          </p:txBody>
        </p:sp>
      </p:grpSp>
      <p:sp>
        <p:nvSpPr>
          <p:cNvPr id="3" name="灯片编号占位符 2">
            <a:extLst>
              <a:ext uri="{FF2B5EF4-FFF2-40B4-BE49-F238E27FC236}">
                <a16:creationId xmlns:a16="http://schemas.microsoft.com/office/drawing/2014/main" id="{907DA410-DBE0-4893-AB53-76304A215077}"/>
              </a:ext>
            </a:extLst>
          </p:cNvPr>
          <p:cNvSpPr>
            <a:spLocks noGrp="1"/>
          </p:cNvSpPr>
          <p:nvPr>
            <p:ph type="sldNum" sz="quarter" idx="4"/>
          </p:nvPr>
        </p:nvSpPr>
        <p:spPr/>
        <p:txBody>
          <a:bodyPr/>
          <a:lstStyle/>
          <a:p>
            <a:pPr>
              <a:defRPr/>
            </a:pPr>
            <a:fld id="{E6CA0B37-C609-418D-973E-5FE272E0CA7A}" type="slidenum">
              <a:rPr lang="zh-CN" altLang="en-US" smtClean="0"/>
              <a:pPr>
                <a:defRPr/>
              </a:pPr>
              <a:t>18</a:t>
            </a:fld>
            <a:endParaRPr lang="zh-CN" altLang="en-US"/>
          </a:p>
        </p:txBody>
      </p:sp>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F8588F08-1877-7130-C56A-BE9C9D3445AF}"/>
                  </a:ext>
                </a:extLst>
              </p14:cNvPr>
              <p14:cNvContentPartPr/>
              <p14:nvPr/>
            </p14:nvContentPartPr>
            <p14:xfrm>
              <a:off x="2150280" y="1536840"/>
              <a:ext cx="5379840" cy="2818440"/>
            </p14:xfrm>
          </p:contentPart>
        </mc:Choice>
        <mc:Fallback>
          <p:pic>
            <p:nvPicPr>
              <p:cNvPr id="4" name="墨迹 3">
                <a:extLst>
                  <a:ext uri="{FF2B5EF4-FFF2-40B4-BE49-F238E27FC236}">
                    <a16:creationId xmlns:a16="http://schemas.microsoft.com/office/drawing/2014/main" id="{F8588F08-1877-7130-C56A-BE9C9D3445AF}"/>
                  </a:ext>
                </a:extLst>
              </p:cNvPr>
              <p:cNvPicPr/>
              <p:nvPr/>
            </p:nvPicPr>
            <p:blipFill>
              <a:blip r:embed="rId5"/>
              <a:stretch>
                <a:fillRect/>
              </a:stretch>
            </p:blipFill>
            <p:spPr>
              <a:xfrm>
                <a:off x="2140920" y="1527480"/>
                <a:ext cx="5398560" cy="2837160"/>
              </a:xfrm>
              <a:prstGeom prst="rect">
                <a:avLst/>
              </a:prstGeom>
            </p:spPr>
          </p:pic>
        </mc:Fallback>
      </mc:AlternateContent>
    </p:spTree>
    <p:extLst>
      <p:ext uri="{BB962C8B-B14F-4D97-AF65-F5344CB8AC3E}">
        <p14:creationId xmlns:p14="http://schemas.microsoft.com/office/powerpoint/2010/main" val="23738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par>
                                <p:cTn id="30" presetID="22" presetClass="entr" presetSubtype="8"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animBg="1"/>
      <p:bldP spid="5" grpId="1" animBg="1"/>
      <p:bldP spid="27" grpId="0" animBg="1"/>
      <p:bldP spid="27" grpId="1" animBg="1"/>
      <p:bldP spid="28" grpId="0" animBg="1"/>
      <p:bldP spid="28" grpId="1" animBg="1"/>
      <p:bldP spid="31" grpId="0" animBg="1"/>
      <p:bldP spid="31" grpId="1" animBg="1"/>
      <p:bldP spid="32" grpId="0" animBg="1"/>
      <p:bldP spid="32" grpId="1" animBg="1"/>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EBE4424A-2A77-4B8C-AABE-041815CFEEA6}"/>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a:t>
            </a:r>
            <a:r>
              <a:rPr lang="en-US" altLang="zh-CN" dirty="0"/>
              <a:t>POJO</a:t>
            </a:r>
            <a:r>
              <a:rPr lang="zh-CN" altLang="en-US" dirty="0"/>
              <a:t>类型</a:t>
            </a:r>
            <a:endParaRPr lang="en-US" altLang="zh-CN" dirty="0"/>
          </a:p>
        </p:txBody>
      </p:sp>
      <p:sp>
        <p:nvSpPr>
          <p:cNvPr id="88" name="矩形 87">
            <a:extLst>
              <a:ext uri="{FF2B5EF4-FFF2-40B4-BE49-F238E27FC236}">
                <a16:creationId xmlns:a16="http://schemas.microsoft.com/office/drawing/2014/main" id="{C12DEFC1-268E-4039-93B0-61C98E21ACDE}"/>
              </a:ext>
            </a:extLst>
          </p:cNvPr>
          <p:cNvSpPr/>
          <p:nvPr/>
        </p:nvSpPr>
        <p:spPr bwMode="auto">
          <a:xfrm>
            <a:off x="971600" y="851604"/>
            <a:ext cx="7644815" cy="117088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B5DB300D-46CA-48DD-981D-F3F3E3D71916}"/>
              </a:ext>
            </a:extLst>
          </p:cNvPr>
          <p:cNvSpPr>
            <a:spLocks noChangeArrowheads="1"/>
          </p:cNvSpPr>
          <p:nvPr/>
        </p:nvSpPr>
        <p:spPr bwMode="auto">
          <a:xfrm>
            <a:off x="991990" y="925174"/>
            <a:ext cx="7614987"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rPr>
              <a:t>        </a:t>
            </a:r>
            <a:r>
              <a:rPr lang="zh-CN" altLang="zh-CN" sz="1400" dirty="0">
                <a:latin typeface="+mn-ea"/>
                <a:ea typeface="+mn-ea"/>
              </a:rPr>
              <a:t>在使用简单数据类型绑定时，可以很容易的根据具体需求来定义方法中的形参类型和个数，然而在实际应用中，客户端请求可能会传递</a:t>
            </a:r>
            <a:r>
              <a:rPr lang="zh-CN" altLang="zh-CN" sz="1400" dirty="0">
                <a:solidFill>
                  <a:srgbClr val="0070C0"/>
                </a:solidFill>
                <a:latin typeface="+mn-ea"/>
                <a:ea typeface="+mn-ea"/>
                <a:cs typeface="Times New Roman" panose="02020603050405020304" pitchFamily="18" charset="0"/>
              </a:rPr>
              <a:t>多个不同类型的参数数据</a:t>
            </a:r>
            <a:r>
              <a:rPr lang="zh-CN" altLang="zh-CN" sz="1400" dirty="0">
                <a:latin typeface="+mn-ea"/>
                <a:ea typeface="+mn-ea"/>
              </a:rPr>
              <a:t>，如果还使用简单数据类型进行绑定，那么就需要手动编写多个不同类型的参数，这种操作</a:t>
            </a:r>
            <a:r>
              <a:rPr lang="zh-CN" altLang="zh-CN" sz="1400" dirty="0">
                <a:solidFill>
                  <a:srgbClr val="0070C0"/>
                </a:solidFill>
                <a:latin typeface="+mn-ea"/>
                <a:ea typeface="+mn-ea"/>
                <a:cs typeface="Times New Roman" panose="02020603050405020304" pitchFamily="18" charset="0"/>
              </a:rPr>
              <a:t>显然比较繁琐</a:t>
            </a:r>
            <a:r>
              <a:rPr lang="zh-CN" altLang="en-US" sz="1400" dirty="0">
                <a:latin typeface="+mn-ea"/>
                <a:ea typeface="+mn-ea"/>
              </a:rPr>
              <a:t>。</a:t>
            </a:r>
            <a:endParaRPr lang="zh-CN" altLang="zh-CN" sz="1400" dirty="0">
              <a:latin typeface="+mn-ea"/>
              <a:ea typeface="+mn-ea"/>
              <a:cs typeface="Times New Roman" panose="02020603050405020304" pitchFamily="18" charset="0"/>
            </a:endParaRPr>
          </a:p>
        </p:txBody>
      </p:sp>
      <p:pic>
        <p:nvPicPr>
          <p:cNvPr id="10" name="图片 9">
            <a:extLst>
              <a:ext uri="{FF2B5EF4-FFF2-40B4-BE49-F238E27FC236}">
                <a16:creationId xmlns:a16="http://schemas.microsoft.com/office/drawing/2014/main" id="{71C22DFF-6BF4-4768-B54B-D75A1C9D9E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955" y="2673811"/>
            <a:ext cx="1237059" cy="1516944"/>
          </a:xfrm>
          <a:prstGeom prst="ellipse">
            <a:avLst/>
          </a:prstGeom>
          <a:ln>
            <a:noFill/>
          </a:ln>
          <a:effectLst>
            <a:softEdge rad="112500"/>
          </a:effectLst>
        </p:spPr>
      </p:pic>
      <p:grpSp>
        <p:nvGrpSpPr>
          <p:cNvPr id="2" name="组合 1">
            <a:extLst>
              <a:ext uri="{FF2B5EF4-FFF2-40B4-BE49-F238E27FC236}">
                <a16:creationId xmlns:a16="http://schemas.microsoft.com/office/drawing/2014/main" id="{34B24FDE-A709-4E35-BF97-F3AC50E700F3}"/>
              </a:ext>
            </a:extLst>
          </p:cNvPr>
          <p:cNvGrpSpPr>
            <a:grpSpLocks/>
          </p:cNvGrpSpPr>
          <p:nvPr/>
        </p:nvGrpSpPr>
        <p:grpSpPr bwMode="auto">
          <a:xfrm>
            <a:off x="2051720" y="2701886"/>
            <a:ext cx="6555257" cy="1170882"/>
            <a:chOff x="1876425" y="3324892"/>
            <a:chExt cx="6748464" cy="2066019"/>
          </a:xfrm>
        </p:grpSpPr>
        <p:sp>
          <p:nvSpPr>
            <p:cNvPr id="9" name="矩形 8">
              <a:extLst>
                <a:ext uri="{FF2B5EF4-FFF2-40B4-BE49-F238E27FC236}">
                  <a16:creationId xmlns:a16="http://schemas.microsoft.com/office/drawing/2014/main" id="{B7881119-1146-4D0B-B70E-B63F8E6DC425}"/>
                </a:ext>
              </a:extLst>
            </p:cNvPr>
            <p:cNvSpPr/>
            <p:nvPr/>
          </p:nvSpPr>
          <p:spPr bwMode="auto">
            <a:xfrm>
              <a:off x="1876425" y="3328065"/>
              <a:ext cx="6748464" cy="206284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752" name="TextBox 3">
              <a:extLst>
                <a:ext uri="{FF2B5EF4-FFF2-40B4-BE49-F238E27FC236}">
                  <a16:creationId xmlns:a16="http://schemas.microsoft.com/office/drawing/2014/main" id="{FEC7CF5C-026D-4392-B074-B7D19C6174C8}"/>
                </a:ext>
              </a:extLst>
            </p:cNvPr>
            <p:cNvSpPr txBox="1">
              <a:spLocks noChangeArrowheads="1"/>
            </p:cNvSpPr>
            <p:nvPr/>
          </p:nvSpPr>
          <p:spPr bwMode="auto">
            <a:xfrm>
              <a:off x="2038353" y="3324892"/>
              <a:ext cx="6234527" cy="19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cs typeface="Times New Roman" panose="02020603050405020304" pitchFamily="18" charset="0"/>
                </a:rPr>
                <a:t>       </a:t>
              </a:r>
              <a:r>
                <a:rPr lang="zh-CN" altLang="en-US" sz="1400" dirty="0">
                  <a:latin typeface="+mn-ea"/>
                  <a:ea typeface="+mn-ea"/>
                  <a:cs typeface="Times New Roman" panose="02020603050405020304" pitchFamily="18" charset="0"/>
                </a:rPr>
                <a:t>针对多类型、多参数的请求，</a:t>
              </a:r>
              <a:r>
                <a:rPr lang="zh-CN" altLang="zh-CN" sz="1400" dirty="0">
                  <a:latin typeface="+mn-ea"/>
                  <a:ea typeface="+mn-ea"/>
                  <a:cs typeface="Times New Roman" panose="02020603050405020304" pitchFamily="18" charset="0"/>
                </a:rPr>
                <a:t>可以使用</a:t>
              </a:r>
              <a:r>
                <a:rPr lang="en-US" altLang="zh-CN" sz="1400" dirty="0">
                  <a:solidFill>
                    <a:srgbClr val="0070C0"/>
                  </a:solidFill>
                  <a:latin typeface="+mn-ea"/>
                  <a:ea typeface="+mn-ea"/>
                  <a:cs typeface="Times New Roman" panose="02020603050405020304" pitchFamily="18" charset="0"/>
                </a:rPr>
                <a:t>POJO</a:t>
              </a:r>
              <a:r>
                <a:rPr lang="zh-CN" altLang="zh-CN" sz="1400" dirty="0">
                  <a:solidFill>
                    <a:srgbClr val="0070C0"/>
                  </a:solidFill>
                  <a:latin typeface="+mn-ea"/>
                  <a:ea typeface="+mn-ea"/>
                  <a:cs typeface="Times New Roman" panose="02020603050405020304" pitchFamily="18" charset="0"/>
                </a:rPr>
                <a:t>类型进行数据绑定</a:t>
              </a:r>
              <a:r>
                <a:rPr lang="zh-CN" altLang="en-US" sz="1400" dirty="0">
                  <a:latin typeface="+mn-ea"/>
                  <a:ea typeface="+mn-ea"/>
                  <a:cs typeface="Times New Roman" panose="02020603050405020304" pitchFamily="18" charset="0"/>
                </a:rPr>
                <a:t>。</a:t>
              </a:r>
              <a:endParaRPr lang="en-US" altLang="zh-CN" sz="1400" dirty="0">
                <a:latin typeface="+mn-ea"/>
                <a:ea typeface="+mn-ea"/>
                <a:cs typeface="Times New Roman" panose="02020603050405020304" pitchFamily="18" charset="0"/>
              </a:endParaRPr>
            </a:p>
            <a:p>
              <a:pPr>
                <a:lnSpc>
                  <a:spcPct val="150000"/>
                </a:lnSpc>
              </a:pPr>
              <a:r>
                <a:rPr lang="en-US" altLang="zh-CN" sz="1400" dirty="0">
                  <a:latin typeface="+mn-ea"/>
                  <a:ea typeface="+mn-ea"/>
                  <a:cs typeface="Times New Roman" panose="02020603050405020304" pitchFamily="18" charset="0"/>
                </a:rPr>
                <a:t>       </a:t>
              </a:r>
              <a:r>
                <a:rPr lang="en-US" altLang="zh-CN" sz="1400" dirty="0">
                  <a:solidFill>
                    <a:srgbClr val="0070C0"/>
                  </a:solidFill>
                  <a:latin typeface="+mn-ea"/>
                  <a:ea typeface="+mn-ea"/>
                  <a:cs typeface="Times New Roman" panose="02020603050405020304" pitchFamily="18" charset="0"/>
                </a:rPr>
                <a:t>POJO</a:t>
              </a:r>
              <a:r>
                <a:rPr lang="zh-CN" altLang="zh-CN" sz="1400" dirty="0">
                  <a:solidFill>
                    <a:srgbClr val="0070C0"/>
                  </a:solidFill>
                  <a:latin typeface="+mn-ea"/>
                  <a:ea typeface="+mn-ea"/>
                  <a:cs typeface="Times New Roman" panose="02020603050405020304" pitchFamily="18" charset="0"/>
                </a:rPr>
                <a:t>类型的数据绑定</a:t>
              </a:r>
              <a:r>
                <a:rPr lang="zh-CN" altLang="zh-CN" sz="1400" dirty="0">
                  <a:latin typeface="+mn-ea"/>
                  <a:ea typeface="+mn-ea"/>
                  <a:cs typeface="Times New Roman" panose="02020603050405020304" pitchFamily="18" charset="0"/>
                </a:rPr>
                <a:t>就是将所有关联的请求参数封装在一个</a:t>
              </a:r>
              <a:r>
                <a:rPr lang="en-US" altLang="zh-CN" sz="1400" dirty="0">
                  <a:latin typeface="+mn-ea"/>
                  <a:ea typeface="+mn-ea"/>
                  <a:cs typeface="Times New Roman" panose="02020603050405020304" pitchFamily="18" charset="0"/>
                </a:rPr>
                <a:t>POJO</a:t>
              </a:r>
              <a:r>
                <a:rPr lang="zh-CN" altLang="zh-CN" sz="1400" dirty="0">
                  <a:latin typeface="+mn-ea"/>
                  <a:ea typeface="+mn-ea"/>
                  <a:cs typeface="Times New Roman" panose="02020603050405020304" pitchFamily="18" charset="0"/>
                </a:rPr>
                <a:t>中，然后在方法中直接使用该</a:t>
              </a:r>
              <a:r>
                <a:rPr lang="en-US" altLang="zh-CN" sz="1400" dirty="0">
                  <a:latin typeface="+mn-ea"/>
                  <a:ea typeface="+mn-ea"/>
                  <a:cs typeface="Times New Roman" panose="02020603050405020304" pitchFamily="18" charset="0"/>
                </a:rPr>
                <a:t>POJO</a:t>
              </a:r>
              <a:r>
                <a:rPr lang="zh-CN" altLang="zh-CN" sz="1400" dirty="0">
                  <a:latin typeface="+mn-ea"/>
                  <a:ea typeface="+mn-ea"/>
                  <a:cs typeface="Times New Roman" panose="02020603050405020304" pitchFamily="18" charset="0"/>
                </a:rPr>
                <a:t>作为形参来完成数据绑定。</a:t>
              </a:r>
              <a:endParaRPr lang="zh-CN" altLang="en-US" sz="1400" dirty="0">
                <a:latin typeface="+mn-ea"/>
                <a:ea typeface="+mn-ea"/>
                <a:cs typeface="Times New Roman" panose="02020603050405020304" pitchFamily="18" charset="0"/>
              </a:endParaRPr>
            </a:p>
          </p:txBody>
        </p:sp>
      </p:grpSp>
      <p:sp>
        <p:nvSpPr>
          <p:cNvPr id="4" name="灯片编号占位符 3">
            <a:extLst>
              <a:ext uri="{FF2B5EF4-FFF2-40B4-BE49-F238E27FC236}">
                <a16:creationId xmlns:a16="http://schemas.microsoft.com/office/drawing/2014/main" id="{28FEDCB1-9135-4E12-AB38-60DFDB01D069}"/>
              </a:ext>
            </a:extLst>
          </p:cNvPr>
          <p:cNvSpPr>
            <a:spLocks noGrp="1"/>
          </p:cNvSpPr>
          <p:nvPr>
            <p:ph type="sldNum" sz="quarter" idx="4"/>
          </p:nvPr>
        </p:nvSpPr>
        <p:spPr/>
        <p:txBody>
          <a:bodyPr/>
          <a:lstStyle/>
          <a:p>
            <a:pPr>
              <a:defRPr/>
            </a:pPr>
            <a:fld id="{E6CA0B37-C609-418D-973E-5FE272E0CA7A}" type="slidenum">
              <a:rPr lang="zh-CN" altLang="en-US" smtClean="0"/>
              <a:pPr>
                <a:defRPr/>
              </a:pPr>
              <a:t>19</a:t>
            </a:fld>
            <a:endParaRPr lang="zh-CN" altLang="en-US"/>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9F5C7399-69C3-49DF-7417-22C82AB4CDC4}"/>
                  </a:ext>
                </a:extLst>
              </p14:cNvPr>
              <p14:cNvContentPartPr/>
              <p14:nvPr/>
            </p14:nvContentPartPr>
            <p14:xfrm>
              <a:off x="2435400" y="1563840"/>
              <a:ext cx="5525640" cy="2227680"/>
            </p14:xfrm>
          </p:contentPart>
        </mc:Choice>
        <mc:Fallback>
          <p:pic>
            <p:nvPicPr>
              <p:cNvPr id="3" name="墨迹 2">
                <a:extLst>
                  <a:ext uri="{FF2B5EF4-FFF2-40B4-BE49-F238E27FC236}">
                    <a16:creationId xmlns:a16="http://schemas.microsoft.com/office/drawing/2014/main" id="{9F5C7399-69C3-49DF-7417-22C82AB4CDC4}"/>
                  </a:ext>
                </a:extLst>
              </p:cNvPr>
              <p:cNvPicPr/>
              <p:nvPr/>
            </p:nvPicPr>
            <p:blipFill>
              <a:blip r:embed="rId4"/>
              <a:stretch>
                <a:fillRect/>
              </a:stretch>
            </p:blipFill>
            <p:spPr>
              <a:xfrm>
                <a:off x="2426040" y="1554480"/>
                <a:ext cx="5544360" cy="2246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148503"/>
            <a:ext cx="7078601" cy="556570"/>
          </a:xfrm>
        </p:spPr>
        <p:txBody>
          <a:bodyPr/>
          <a:lstStyle/>
          <a:p>
            <a:r>
              <a:rPr lang="zh-CN" altLang="en-US"/>
              <a:t>本章目标</a:t>
            </a:r>
          </a:p>
        </p:txBody>
      </p:sp>
      <p:sp>
        <p:nvSpPr>
          <p:cNvPr id="2" name="内容占位符 1"/>
          <p:cNvSpPr>
            <a:spLocks noGrp="1"/>
          </p:cNvSpPr>
          <p:nvPr>
            <p:ph idx="1"/>
          </p:nvPr>
        </p:nvSpPr>
        <p:spPr>
          <a:xfrm>
            <a:off x="683568" y="853577"/>
            <a:ext cx="7992888" cy="4022430"/>
          </a:xfrm>
        </p:spPr>
        <p:txBody>
          <a:bodyPr/>
          <a:lstStyle/>
          <a:p>
            <a:r>
              <a:rPr lang="zh-CN" altLang="en-US" dirty="0"/>
              <a:t>了解</a:t>
            </a:r>
            <a:r>
              <a:rPr lang="en-US" altLang="zh-CN" dirty="0"/>
              <a:t>Spring MVC</a:t>
            </a:r>
            <a:r>
              <a:rPr lang="zh-CN" altLang="en-US" dirty="0"/>
              <a:t>中的数据绑定的概念</a:t>
            </a:r>
          </a:p>
          <a:p>
            <a:r>
              <a:rPr lang="zh-CN" altLang="en-US" dirty="0"/>
              <a:t>熟悉</a:t>
            </a:r>
            <a:r>
              <a:rPr lang="en-US" altLang="zh-CN" dirty="0"/>
              <a:t>Spring MVC</a:t>
            </a:r>
            <a:r>
              <a:rPr lang="zh-CN" altLang="en-US" dirty="0"/>
              <a:t>中的几种数据绑定类型</a:t>
            </a:r>
          </a:p>
          <a:p>
            <a:r>
              <a:rPr lang="zh-CN" altLang="en-US" dirty="0"/>
              <a:t>掌握</a:t>
            </a:r>
            <a:r>
              <a:rPr lang="en-US" altLang="zh-CN" dirty="0"/>
              <a:t>Spring MVC</a:t>
            </a:r>
            <a:r>
              <a:rPr lang="zh-CN" altLang="en-US" dirty="0"/>
              <a:t>数据绑定的使用</a:t>
            </a:r>
          </a:p>
        </p:txBody>
      </p:sp>
      <p:pic>
        <p:nvPicPr>
          <p:cNvPr id="19" name="Picture 2" descr="C:\Users\meng.zhang\Desktop\ACCP7.0模版图标规范\啊-1.png">
            <a:extLst>
              <a:ext uri="{FF2B5EF4-FFF2-40B4-BE49-F238E27FC236}">
                <a16:creationId xmlns:a16="http://schemas.microsoft.com/office/drawing/2014/main" id="{CA952C4E-E535-4AD2-8E29-8FC37BAECA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1097" y="1207586"/>
            <a:ext cx="480632" cy="4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descr="C:\Users\meng.zhang\Desktop\ACCP7.0模版图标规范\是.png">
            <a:extLst>
              <a:ext uri="{FF2B5EF4-FFF2-40B4-BE49-F238E27FC236}">
                <a16:creationId xmlns:a16="http://schemas.microsoft.com/office/drawing/2014/main" id="{98B9A656-34F0-4268-ACA2-F52D1A80F6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5500" y="788084"/>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descr="C:\Users\meng.zhang\Desktop\ACCP7.0模版图标规范\是.png">
            <a:extLst>
              <a:ext uri="{FF2B5EF4-FFF2-40B4-BE49-F238E27FC236}">
                <a16:creationId xmlns:a16="http://schemas.microsoft.com/office/drawing/2014/main" id="{EC598926-16D1-4D44-815E-21021C350B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9363" y="1591994"/>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C:\Users\meng.zhang\Desktop\ACCP7.0模版图标规范\是.png">
            <a:extLst>
              <a:ext uri="{FF2B5EF4-FFF2-40B4-BE49-F238E27FC236}">
                <a16:creationId xmlns:a16="http://schemas.microsoft.com/office/drawing/2014/main" id="{52F22D17-445B-4BEF-8558-2390555EAB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1207586"/>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descr="C:\Users\meng.zhang\Desktop\ACCP7.0模版图标规范\啊-1.png">
            <a:extLst>
              <a:ext uri="{FF2B5EF4-FFF2-40B4-BE49-F238E27FC236}">
                <a16:creationId xmlns:a16="http://schemas.microsoft.com/office/drawing/2014/main" id="{E2D35677-3983-4CD7-B001-D6201934F9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826" y="1606427"/>
            <a:ext cx="480632" cy="4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ABD5E4D-BF00-4798-B6D2-3D48B5748526}"/>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a:t>
            </a:r>
            <a:r>
              <a:rPr lang="en-US" altLang="zh-CN" dirty="0"/>
              <a:t>POJO</a:t>
            </a:r>
            <a:r>
              <a:rPr lang="zh-CN" altLang="en-US" dirty="0"/>
              <a:t>类型</a:t>
            </a:r>
            <a:endParaRPr lang="en-US" altLang="zh-CN" dirty="0"/>
          </a:p>
        </p:txBody>
      </p:sp>
      <p:sp>
        <p:nvSpPr>
          <p:cNvPr id="32771" name="矩形 5">
            <a:extLst>
              <a:ext uri="{FF2B5EF4-FFF2-40B4-BE49-F238E27FC236}">
                <a16:creationId xmlns:a16="http://schemas.microsoft.com/office/drawing/2014/main" id="{A9360FF6-23F8-409A-8784-B2BECC72ECE2}"/>
              </a:ext>
            </a:extLst>
          </p:cNvPr>
          <p:cNvSpPr>
            <a:spLocks noChangeArrowheads="1"/>
          </p:cNvSpPr>
          <p:nvPr/>
        </p:nvSpPr>
        <p:spPr bwMode="auto">
          <a:xfrm>
            <a:off x="2641998" y="2435663"/>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3" name="AutoShape 2">
            <a:extLst>
              <a:ext uri="{FF2B5EF4-FFF2-40B4-BE49-F238E27FC236}">
                <a16:creationId xmlns:a16="http://schemas.microsoft.com/office/drawing/2014/main" id="{98692C72-6DA7-4475-920B-9611C036D772}"/>
              </a:ext>
            </a:extLst>
          </p:cNvPr>
          <p:cNvSpPr>
            <a:spLocks noChangeArrowheads="1"/>
          </p:cNvSpPr>
          <p:nvPr/>
        </p:nvSpPr>
        <p:spPr bwMode="grayWhite">
          <a:xfrm>
            <a:off x="953690" y="1449825"/>
            <a:ext cx="7362721" cy="2713434"/>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4" name="组合 33">
            <a:extLst>
              <a:ext uri="{FF2B5EF4-FFF2-40B4-BE49-F238E27FC236}">
                <a16:creationId xmlns:a16="http://schemas.microsoft.com/office/drawing/2014/main" id="{3CE4E002-7A55-4F9D-83AB-985AA31346C6}"/>
              </a:ext>
            </a:extLst>
          </p:cNvPr>
          <p:cNvGrpSpPr>
            <a:grpSpLocks/>
          </p:cNvGrpSpPr>
          <p:nvPr/>
        </p:nvGrpSpPr>
        <p:grpSpPr bwMode="auto">
          <a:xfrm>
            <a:off x="1514476" y="1362909"/>
            <a:ext cx="171450" cy="520304"/>
            <a:chOff x="1243582" y="1295425"/>
            <a:chExt cx="228600" cy="693416"/>
          </a:xfrm>
        </p:grpSpPr>
        <p:sp>
          <p:nvSpPr>
            <p:cNvPr id="32808" name="Line 20">
              <a:extLst>
                <a:ext uri="{FF2B5EF4-FFF2-40B4-BE49-F238E27FC236}">
                  <a16:creationId xmlns:a16="http://schemas.microsoft.com/office/drawing/2014/main" id="{CE76C5D8-7461-4375-84F3-B35A87C73B49}"/>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809" name="Oval 21">
              <a:extLst>
                <a:ext uri="{FF2B5EF4-FFF2-40B4-BE49-F238E27FC236}">
                  <a16:creationId xmlns:a16="http://schemas.microsoft.com/office/drawing/2014/main" id="{81A25D26-C8FD-4C7F-A770-57C40BFC57CD}"/>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7" name="组合 36">
            <a:extLst>
              <a:ext uri="{FF2B5EF4-FFF2-40B4-BE49-F238E27FC236}">
                <a16:creationId xmlns:a16="http://schemas.microsoft.com/office/drawing/2014/main" id="{201A250A-0401-47DF-B3AA-6456CBDDD78C}"/>
              </a:ext>
            </a:extLst>
          </p:cNvPr>
          <p:cNvGrpSpPr>
            <a:grpSpLocks/>
          </p:cNvGrpSpPr>
          <p:nvPr/>
        </p:nvGrpSpPr>
        <p:grpSpPr bwMode="auto">
          <a:xfrm>
            <a:off x="1514476" y="1886784"/>
            <a:ext cx="171450" cy="510779"/>
            <a:chOff x="1243583" y="1936622"/>
            <a:chExt cx="228600" cy="680677"/>
          </a:xfrm>
        </p:grpSpPr>
        <p:sp>
          <p:nvSpPr>
            <p:cNvPr id="32806" name="Line 20">
              <a:extLst>
                <a:ext uri="{FF2B5EF4-FFF2-40B4-BE49-F238E27FC236}">
                  <a16:creationId xmlns:a16="http://schemas.microsoft.com/office/drawing/2014/main" id="{E7450C76-410E-481C-A8F4-8D7B393FB346}"/>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807" name="Oval 9">
              <a:extLst>
                <a:ext uri="{FF2B5EF4-FFF2-40B4-BE49-F238E27FC236}">
                  <a16:creationId xmlns:a16="http://schemas.microsoft.com/office/drawing/2014/main" id="{553E61BB-6C78-4A3F-A386-0315CDDB62EC}"/>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40" name="组合 39">
            <a:extLst>
              <a:ext uri="{FF2B5EF4-FFF2-40B4-BE49-F238E27FC236}">
                <a16:creationId xmlns:a16="http://schemas.microsoft.com/office/drawing/2014/main" id="{8AEFD474-16A3-4460-B36B-3BBDFBDDC134}"/>
              </a:ext>
            </a:extLst>
          </p:cNvPr>
          <p:cNvGrpSpPr>
            <a:grpSpLocks/>
          </p:cNvGrpSpPr>
          <p:nvPr/>
        </p:nvGrpSpPr>
        <p:grpSpPr bwMode="auto">
          <a:xfrm>
            <a:off x="1514476" y="2397562"/>
            <a:ext cx="171450" cy="471488"/>
            <a:chOff x="1243583" y="2674449"/>
            <a:chExt cx="228600" cy="628458"/>
          </a:xfrm>
        </p:grpSpPr>
        <p:sp>
          <p:nvSpPr>
            <p:cNvPr id="32804" name="Line 20">
              <a:extLst>
                <a:ext uri="{FF2B5EF4-FFF2-40B4-BE49-F238E27FC236}">
                  <a16:creationId xmlns:a16="http://schemas.microsoft.com/office/drawing/2014/main" id="{4FC5C75B-BF6E-4EB4-B929-AD47296A7C21}"/>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805" name="Oval 5">
              <a:extLst>
                <a:ext uri="{FF2B5EF4-FFF2-40B4-BE49-F238E27FC236}">
                  <a16:creationId xmlns:a16="http://schemas.microsoft.com/office/drawing/2014/main" id="{A6F40FEB-9D72-4322-AC35-434DBE593C4C}"/>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3" name="组合 42">
            <a:extLst>
              <a:ext uri="{FF2B5EF4-FFF2-40B4-BE49-F238E27FC236}">
                <a16:creationId xmlns:a16="http://schemas.microsoft.com/office/drawing/2014/main" id="{58BA281B-CA21-46C5-AD6F-328C9D084E7A}"/>
              </a:ext>
            </a:extLst>
          </p:cNvPr>
          <p:cNvGrpSpPr>
            <a:grpSpLocks/>
          </p:cNvGrpSpPr>
          <p:nvPr/>
        </p:nvGrpSpPr>
        <p:grpSpPr bwMode="auto">
          <a:xfrm>
            <a:off x="1514476" y="2869050"/>
            <a:ext cx="171450" cy="491728"/>
            <a:chOff x="1243583" y="3302906"/>
            <a:chExt cx="228600" cy="657034"/>
          </a:xfrm>
        </p:grpSpPr>
        <p:sp>
          <p:nvSpPr>
            <p:cNvPr id="32802" name="Line 20">
              <a:extLst>
                <a:ext uri="{FF2B5EF4-FFF2-40B4-BE49-F238E27FC236}">
                  <a16:creationId xmlns:a16="http://schemas.microsoft.com/office/drawing/2014/main" id="{A894EFE9-EE63-4820-9595-554986DAC141}"/>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8" name="Oval 21">
              <a:extLst>
                <a:ext uri="{FF2B5EF4-FFF2-40B4-BE49-F238E27FC236}">
                  <a16:creationId xmlns:a16="http://schemas.microsoft.com/office/drawing/2014/main" id="{E9375545-324D-4AC0-901A-85FCB452C1DD}"/>
                </a:ext>
              </a:extLst>
            </p:cNvPr>
            <p:cNvSpPr>
              <a:spLocks noChangeArrowheads="1"/>
            </p:cNvSpPr>
            <p:nvPr/>
          </p:nvSpPr>
          <p:spPr bwMode="gray">
            <a:xfrm>
              <a:off x="1243583" y="3730853"/>
              <a:ext cx="228600" cy="229087"/>
            </a:xfrm>
            <a:prstGeom prst="ellipse">
              <a:avLst/>
            </a:prstGeom>
            <a:solidFill>
              <a:schemeClr val="accent6"/>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6" name="组合 45">
            <a:extLst>
              <a:ext uri="{FF2B5EF4-FFF2-40B4-BE49-F238E27FC236}">
                <a16:creationId xmlns:a16="http://schemas.microsoft.com/office/drawing/2014/main" id="{7A14718D-9FFD-4D70-B8A5-E5E4DDE2E0A4}"/>
              </a:ext>
            </a:extLst>
          </p:cNvPr>
          <p:cNvGrpSpPr>
            <a:grpSpLocks/>
          </p:cNvGrpSpPr>
          <p:nvPr/>
        </p:nvGrpSpPr>
        <p:grpSpPr bwMode="auto">
          <a:xfrm>
            <a:off x="1910953" y="1568888"/>
            <a:ext cx="4729163" cy="284559"/>
            <a:chOff x="1771838" y="1722017"/>
            <a:chExt cx="5788925" cy="380338"/>
          </a:xfrm>
        </p:grpSpPr>
        <p:sp>
          <p:nvSpPr>
            <p:cNvPr id="47" name="矩形 46">
              <a:extLst>
                <a:ext uri="{FF2B5EF4-FFF2-40B4-BE49-F238E27FC236}">
                  <a16:creationId xmlns:a16="http://schemas.microsoft.com/office/drawing/2014/main" id="{095D140C-3E27-4A4D-8B84-51C385980B9E}"/>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创建用户类</a:t>
              </a:r>
              <a:r>
                <a:rPr lang="en-US" altLang="zh-CN" sz="1200" dirty="0">
                  <a:latin typeface="Times New Roman" pitchFamily="18" charset="0"/>
                  <a:cs typeface="Times New Roman" pitchFamily="18" charset="0"/>
                </a:rPr>
                <a:t>POJO</a:t>
              </a:r>
              <a:r>
                <a:rPr lang="zh-CN" altLang="en-US" sz="1200" dirty="0">
                  <a:latin typeface="Times New Roman" pitchFamily="18" charset="0"/>
                  <a:cs typeface="Times New Roman" pitchFamily="18" charset="0"/>
                </a:rPr>
                <a:t>，来封装用户注册信息；</a:t>
              </a:r>
            </a:p>
          </p:txBody>
        </p:sp>
        <p:cxnSp>
          <p:nvCxnSpPr>
            <p:cNvPr id="48" name="直接连接符 47">
              <a:extLst>
                <a:ext uri="{FF2B5EF4-FFF2-40B4-BE49-F238E27FC236}">
                  <a16:creationId xmlns:a16="http://schemas.microsoft.com/office/drawing/2014/main" id="{AEE4D86C-2732-40A8-B6E2-2B468FA68608}"/>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7172C9FD-6697-4A9C-B0AD-6D95235ABE18}"/>
              </a:ext>
            </a:extLst>
          </p:cNvPr>
          <p:cNvGrpSpPr>
            <a:grpSpLocks/>
          </p:cNvGrpSpPr>
          <p:nvPr/>
        </p:nvGrpSpPr>
        <p:grpSpPr bwMode="auto">
          <a:xfrm>
            <a:off x="1910953" y="2065378"/>
            <a:ext cx="4729163" cy="284560"/>
            <a:chOff x="1771838" y="2362107"/>
            <a:chExt cx="5788925" cy="379696"/>
          </a:xfrm>
        </p:grpSpPr>
        <p:sp>
          <p:nvSpPr>
            <p:cNvPr id="50" name="矩形 49">
              <a:extLst>
                <a:ext uri="{FF2B5EF4-FFF2-40B4-BE49-F238E27FC236}">
                  <a16:creationId xmlns:a16="http://schemas.microsoft.com/office/drawing/2014/main" id="{144BD566-49B5-463E-9E25-0CEF78C2D71E}"/>
                </a:ext>
              </a:extLst>
            </p:cNvPr>
            <p:cNvSpPr/>
            <p:nvPr/>
          </p:nvSpPr>
          <p:spPr>
            <a:xfrm>
              <a:off x="1811189" y="2362107"/>
              <a:ext cx="5710225" cy="3696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在控制器中编写注册方法；</a:t>
              </a:r>
              <a:endParaRPr lang="zh-CN" altLang="zh-CN" sz="1200" dirty="0">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E238EBF5-6E89-4345-A538-6DB1ADB9619C}"/>
                </a:ext>
              </a:extLst>
            </p:cNvPr>
            <p:cNvCxnSpPr/>
            <p:nvPr/>
          </p:nvCxnSpPr>
          <p:spPr>
            <a:xfrm>
              <a:off x="1771838" y="2741803"/>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C64F5247-A7C1-4E07-A729-A14ABB257B7F}"/>
              </a:ext>
            </a:extLst>
          </p:cNvPr>
          <p:cNvGrpSpPr>
            <a:grpSpLocks/>
          </p:cNvGrpSpPr>
          <p:nvPr/>
        </p:nvGrpSpPr>
        <p:grpSpPr bwMode="auto">
          <a:xfrm>
            <a:off x="1910954" y="2554725"/>
            <a:ext cx="4879181" cy="314325"/>
            <a:chOff x="1771838" y="2990597"/>
            <a:chExt cx="6149045" cy="419046"/>
          </a:xfrm>
        </p:grpSpPr>
        <p:sp>
          <p:nvSpPr>
            <p:cNvPr id="53" name="矩形 52">
              <a:extLst>
                <a:ext uri="{FF2B5EF4-FFF2-40B4-BE49-F238E27FC236}">
                  <a16:creationId xmlns:a16="http://schemas.microsoft.com/office/drawing/2014/main" id="{C4E15F2F-9820-487A-9023-5E80630FCC9F}"/>
                </a:ext>
              </a:extLst>
            </p:cNvPr>
            <p:cNvSpPr/>
            <p:nvPr/>
          </p:nvSpPr>
          <p:spPr>
            <a:xfrm>
              <a:off x="1810851" y="2990597"/>
              <a:ext cx="6110032" cy="3692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创建用户注册页面；</a:t>
              </a:r>
              <a:endParaRPr lang="zh-CN" altLang="zh-CN" sz="1200" dirty="0">
                <a:latin typeface="Times New Roman" pitchFamily="18" charset="0"/>
                <a:cs typeface="Times New Roman" pitchFamily="18" charset="0"/>
              </a:endParaRPr>
            </a:p>
          </p:txBody>
        </p:sp>
        <p:cxnSp>
          <p:nvCxnSpPr>
            <p:cNvPr id="54" name="直接连接符 53">
              <a:extLst>
                <a:ext uri="{FF2B5EF4-FFF2-40B4-BE49-F238E27FC236}">
                  <a16:creationId xmlns:a16="http://schemas.microsoft.com/office/drawing/2014/main" id="{C54FD2FD-EFC7-42E2-8A72-DA4B53CB3515}"/>
                </a:ext>
              </a:extLst>
            </p:cNvPr>
            <p:cNvCxnSpPr/>
            <p:nvPr/>
          </p:nvCxnSpPr>
          <p:spPr>
            <a:xfrm>
              <a:off x="1771838" y="3376309"/>
              <a:ext cx="5959982" cy="33334"/>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2413595D-5AAC-42DF-BF84-907578DEDF0B}"/>
              </a:ext>
            </a:extLst>
          </p:cNvPr>
          <p:cNvGrpSpPr>
            <a:grpSpLocks/>
          </p:cNvGrpSpPr>
          <p:nvPr/>
        </p:nvGrpSpPr>
        <p:grpSpPr bwMode="auto">
          <a:xfrm>
            <a:off x="1889523" y="3054788"/>
            <a:ext cx="4879181" cy="283369"/>
            <a:chOff x="1745426" y="3657187"/>
            <a:chExt cx="6013437" cy="377150"/>
          </a:xfrm>
        </p:grpSpPr>
        <p:sp>
          <p:nvSpPr>
            <p:cNvPr id="85" name="矩形 84">
              <a:extLst>
                <a:ext uri="{FF2B5EF4-FFF2-40B4-BE49-F238E27FC236}">
                  <a16:creationId xmlns:a16="http://schemas.microsoft.com/office/drawing/2014/main" id="{0001E57B-C9FA-45F6-A45C-CC93D74B2875}"/>
                </a:ext>
              </a:extLst>
            </p:cNvPr>
            <p:cNvSpPr/>
            <p:nvPr/>
          </p:nvSpPr>
          <p:spPr>
            <a:xfrm>
              <a:off x="1745426" y="3657187"/>
              <a:ext cx="6013437"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 启动</a:t>
              </a:r>
              <a:r>
                <a:rPr lang="en-US" altLang="zh-CN" sz="1200" dirty="0">
                  <a:latin typeface="Times New Roman" pitchFamily="18" charset="0"/>
                  <a:cs typeface="Times New Roman" pitchFamily="18" charset="0"/>
                </a:rPr>
                <a:t>Web</a:t>
              </a:r>
              <a:r>
                <a:rPr lang="zh-CN" altLang="en-US" sz="1200" dirty="0">
                  <a:latin typeface="Times New Roman" pitchFamily="18" charset="0"/>
                  <a:cs typeface="Times New Roman" pitchFamily="18" charset="0"/>
                </a:rPr>
                <a:t>项目，访问</a:t>
              </a:r>
              <a:r>
                <a:rPr lang="en-US" altLang="zh-CN" sz="1200" dirty="0">
                  <a:latin typeface="Times New Roman" pitchFamily="18" charset="0"/>
                  <a:cs typeface="Times New Roman" pitchFamily="18" charset="0"/>
                </a:rPr>
                <a:t>http://localhost:8080/Ch12_01/toRegister</a:t>
              </a:r>
              <a:r>
                <a:rPr lang="zh-CN" altLang="en-US" sz="1200" dirty="0">
                  <a:latin typeface="Times New Roman" pitchFamily="18" charset="0"/>
                  <a:cs typeface="Times New Roman" pitchFamily="18" charset="0"/>
                </a:rPr>
                <a:t>；</a:t>
              </a:r>
            </a:p>
          </p:txBody>
        </p:sp>
        <p:cxnSp>
          <p:nvCxnSpPr>
            <p:cNvPr id="86" name="直接连接符 85">
              <a:extLst>
                <a:ext uri="{FF2B5EF4-FFF2-40B4-BE49-F238E27FC236}">
                  <a16:creationId xmlns:a16="http://schemas.microsoft.com/office/drawing/2014/main" id="{BA53A229-06D3-403A-8FE1-AB4D95D159B4}"/>
                </a:ext>
              </a:extLst>
            </p:cNvPr>
            <p:cNvCxnSpPr/>
            <p:nvPr/>
          </p:nvCxnSpPr>
          <p:spPr>
            <a:xfrm>
              <a:off x="1771839" y="4034337"/>
              <a:ext cx="5788924"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CABCC487-8541-4B04-BC13-247DAE3A88DD}"/>
              </a:ext>
            </a:extLst>
          </p:cNvPr>
          <p:cNvSpPr/>
          <p:nvPr/>
        </p:nvSpPr>
        <p:spPr bwMode="auto">
          <a:xfrm>
            <a:off x="953690" y="733069"/>
            <a:ext cx="7218751" cy="43695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6622EB18-02DE-4B51-954E-B4697C1D6F91}"/>
              </a:ext>
            </a:extLst>
          </p:cNvPr>
          <p:cNvSpPr>
            <a:spLocks noChangeArrowheads="1"/>
          </p:cNvSpPr>
          <p:nvPr/>
        </p:nvSpPr>
        <p:spPr bwMode="auto">
          <a:xfrm>
            <a:off x="971551" y="711638"/>
            <a:ext cx="607933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rPr>
              <a:t>          </a:t>
            </a:r>
            <a:r>
              <a:rPr lang="zh-CN" altLang="zh-CN" sz="1400" dirty="0">
                <a:latin typeface="+mn-ea"/>
                <a:ea typeface="+mn-ea"/>
              </a:rPr>
              <a:t>接下来通过一个用户注册案例，来演示</a:t>
            </a:r>
            <a:r>
              <a:rPr lang="en-US" altLang="zh-CN" sz="1400" dirty="0">
                <a:latin typeface="+mn-ea"/>
                <a:ea typeface="+mn-ea"/>
                <a:cs typeface="Times New Roman" panose="02020603050405020304" pitchFamily="18" charset="0"/>
              </a:rPr>
              <a:t>POJO</a:t>
            </a:r>
            <a:r>
              <a:rPr lang="zh-CN" altLang="zh-CN" sz="1400" dirty="0">
                <a:latin typeface="+mn-ea"/>
                <a:ea typeface="+mn-ea"/>
              </a:rPr>
              <a:t>类型数据的绑定</a:t>
            </a:r>
            <a:r>
              <a:rPr lang="zh-CN" altLang="en-US" sz="1400" dirty="0">
                <a:latin typeface="+mn-ea"/>
                <a:ea typeface="+mn-ea"/>
              </a:rPr>
              <a:t>的使用：</a:t>
            </a:r>
            <a:endParaRPr lang="zh-CN" altLang="zh-CN" sz="1400" dirty="0">
              <a:latin typeface="+mn-ea"/>
              <a:ea typeface="+mn-ea"/>
              <a:cs typeface="Times New Roman" panose="02020603050405020304" pitchFamily="18" charset="0"/>
            </a:endParaRPr>
          </a:p>
        </p:txBody>
      </p:sp>
      <p:grpSp>
        <p:nvGrpSpPr>
          <p:cNvPr id="38" name="组合 37">
            <a:extLst>
              <a:ext uri="{FF2B5EF4-FFF2-40B4-BE49-F238E27FC236}">
                <a16:creationId xmlns:a16="http://schemas.microsoft.com/office/drawing/2014/main" id="{540239F5-6A1F-4FA3-87D0-570590F1256E}"/>
              </a:ext>
            </a:extLst>
          </p:cNvPr>
          <p:cNvGrpSpPr>
            <a:grpSpLocks/>
          </p:cNvGrpSpPr>
          <p:nvPr/>
        </p:nvGrpSpPr>
        <p:grpSpPr bwMode="auto">
          <a:xfrm>
            <a:off x="1514476" y="3361969"/>
            <a:ext cx="171450" cy="491728"/>
            <a:chOff x="1243583" y="3302906"/>
            <a:chExt cx="228600" cy="657034"/>
          </a:xfrm>
          <a:solidFill>
            <a:schemeClr val="accent2"/>
          </a:solidFill>
        </p:grpSpPr>
        <p:sp>
          <p:nvSpPr>
            <p:cNvPr id="39" name="Line 20">
              <a:extLst>
                <a:ext uri="{FF2B5EF4-FFF2-40B4-BE49-F238E27FC236}">
                  <a16:creationId xmlns:a16="http://schemas.microsoft.com/office/drawing/2014/main" id="{3919FA13-90BA-4074-8A41-D1FBA1E15F4C}"/>
                </a:ext>
              </a:extLst>
            </p:cNvPr>
            <p:cNvSpPr>
              <a:spLocks noChangeShapeType="1"/>
            </p:cNvSpPr>
            <p:nvPr/>
          </p:nvSpPr>
          <p:spPr bwMode="auto">
            <a:xfrm rot="-5400000">
              <a:off x="1114798" y="3549713"/>
              <a:ext cx="495225" cy="1611"/>
            </a:xfrm>
            <a:prstGeom prst="line">
              <a:avLst/>
            </a:prstGeom>
            <a:grpFill/>
            <a:ln w="25400"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a:p>
          </p:txBody>
        </p:sp>
        <p:sp>
          <p:nvSpPr>
            <p:cNvPr id="41" name="Oval 21">
              <a:extLst>
                <a:ext uri="{FF2B5EF4-FFF2-40B4-BE49-F238E27FC236}">
                  <a16:creationId xmlns:a16="http://schemas.microsoft.com/office/drawing/2014/main" id="{DCFAC975-CDD6-415B-82D7-EE714B5082E2}"/>
                </a:ext>
              </a:extLst>
            </p:cNvPr>
            <p:cNvSpPr>
              <a:spLocks noChangeArrowheads="1"/>
            </p:cNvSpPr>
            <p:nvPr/>
          </p:nvSpPr>
          <p:spPr bwMode="gray">
            <a:xfrm>
              <a:off x="1243583" y="3731340"/>
              <a:ext cx="228600" cy="228600"/>
            </a:xfrm>
            <a:prstGeom prst="ellipse">
              <a:avLst/>
            </a:prstGeom>
            <a:grp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2" name="组合 41">
            <a:extLst>
              <a:ext uri="{FF2B5EF4-FFF2-40B4-BE49-F238E27FC236}">
                <a16:creationId xmlns:a16="http://schemas.microsoft.com/office/drawing/2014/main" id="{8376AB65-3EF6-42A7-973C-C43EE5F73B33}"/>
              </a:ext>
            </a:extLst>
          </p:cNvPr>
          <p:cNvGrpSpPr>
            <a:grpSpLocks/>
          </p:cNvGrpSpPr>
          <p:nvPr/>
        </p:nvGrpSpPr>
        <p:grpSpPr bwMode="auto">
          <a:xfrm>
            <a:off x="1910954" y="3547707"/>
            <a:ext cx="4697016" cy="283369"/>
            <a:chOff x="1771838" y="3657187"/>
            <a:chExt cx="5788925" cy="377150"/>
          </a:xfrm>
        </p:grpSpPr>
        <p:sp>
          <p:nvSpPr>
            <p:cNvPr id="44" name="矩形 43">
              <a:extLst>
                <a:ext uri="{FF2B5EF4-FFF2-40B4-BE49-F238E27FC236}">
                  <a16:creationId xmlns:a16="http://schemas.microsoft.com/office/drawing/2014/main" id="{9C1B0422-BFD0-40FD-BF0C-36D4EC383637}"/>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注册页面</a:t>
              </a:r>
              <a:r>
                <a:rPr lang="zh-CN" altLang="en-US" sz="1200">
                  <a:latin typeface="Times New Roman" pitchFamily="18" charset="0"/>
                  <a:cs typeface="Times New Roman" pitchFamily="18" charset="0"/>
                </a:rPr>
                <a:t>填写信息，并单击“注册”按钮。</a:t>
              </a:r>
              <a:endParaRPr lang="zh-CN" altLang="en-US" sz="1200" dirty="0">
                <a:latin typeface="Times New Roman" pitchFamily="18" charset="0"/>
                <a:cs typeface="Times New Roman" pitchFamily="18" charset="0"/>
              </a:endParaRPr>
            </a:p>
          </p:txBody>
        </p:sp>
        <p:cxnSp>
          <p:nvCxnSpPr>
            <p:cNvPr id="45" name="直接连接符 44">
              <a:extLst>
                <a:ext uri="{FF2B5EF4-FFF2-40B4-BE49-F238E27FC236}">
                  <a16:creationId xmlns:a16="http://schemas.microsoft.com/office/drawing/2014/main" id="{08E32548-20DE-4E08-A774-0DA5B0EF30A4}"/>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6" name="矩形 55">
            <a:extLst>
              <a:ext uri="{FF2B5EF4-FFF2-40B4-BE49-F238E27FC236}">
                <a16:creationId xmlns:a16="http://schemas.microsoft.com/office/drawing/2014/main" id="{8ED6C858-90E8-40D6-AD86-98526DFB8347}"/>
              </a:ext>
            </a:extLst>
          </p:cNvPr>
          <p:cNvSpPr>
            <a:spLocks noChangeArrowheads="1"/>
          </p:cNvSpPr>
          <p:nvPr/>
        </p:nvSpPr>
        <p:spPr bwMode="auto">
          <a:xfrm>
            <a:off x="1909163" y="2407859"/>
            <a:ext cx="6586437" cy="1989531"/>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r>
              <a:rPr lang="en-US" altLang="zh-CN" sz="1400" b="1" dirty="0">
                <a:solidFill>
                  <a:srgbClr val="152437"/>
                </a:solidFill>
              </a:rPr>
              <a:t>//...</a:t>
            </a:r>
            <a:r>
              <a:rPr lang="zh-CN" altLang="en-US" sz="1400" b="1" dirty="0">
                <a:solidFill>
                  <a:srgbClr val="152437"/>
                </a:solidFill>
              </a:rPr>
              <a:t>省略向用户注册页面跳转方法</a:t>
            </a:r>
            <a:endParaRPr lang="en-US" altLang="zh-CN" sz="1400" b="1" dirty="0">
              <a:solidFill>
                <a:srgbClr val="152437"/>
              </a:solidFill>
            </a:endParaRPr>
          </a:p>
          <a:p>
            <a:pPr marL="0" lvl="1"/>
            <a:r>
              <a:rPr lang="en-US" altLang="zh-CN" sz="1400" b="1" dirty="0">
                <a:solidFill>
                  <a:srgbClr val="152437"/>
                </a:solidFill>
              </a:rPr>
              <a:t>@</a:t>
            </a:r>
            <a:r>
              <a:rPr lang="en-US" altLang="zh-CN" sz="1400" b="1" dirty="0" err="1">
                <a:solidFill>
                  <a:srgbClr val="152437"/>
                </a:solidFill>
              </a:rPr>
              <a:t>RequestMapping</a:t>
            </a:r>
            <a:r>
              <a:rPr lang="en-US" altLang="zh-CN" sz="1400" b="1" dirty="0">
                <a:solidFill>
                  <a:srgbClr val="152437"/>
                </a:solidFill>
              </a:rPr>
              <a:t>("/</a:t>
            </a:r>
            <a:r>
              <a:rPr lang="en-US" altLang="zh-CN" sz="1400" b="1" dirty="0" err="1">
                <a:solidFill>
                  <a:srgbClr val="152437"/>
                </a:solidFill>
              </a:rPr>
              <a:t>registerUser</a:t>
            </a:r>
            <a:r>
              <a:rPr lang="en-US" altLang="zh-CN" sz="1400" b="1" dirty="0">
                <a:solidFill>
                  <a:srgbClr val="152437"/>
                </a:solidFill>
              </a:rPr>
              <a:t>")</a:t>
            </a:r>
          </a:p>
          <a:p>
            <a:pPr marL="0" lvl="1"/>
            <a:r>
              <a:rPr lang="en-US" altLang="zh-CN" sz="1400" b="1" dirty="0">
                <a:solidFill>
                  <a:srgbClr val="152437"/>
                </a:solidFill>
              </a:rPr>
              <a:t>public String </a:t>
            </a:r>
            <a:r>
              <a:rPr lang="en-US" altLang="zh-CN" sz="1400" b="1" dirty="0" err="1">
                <a:solidFill>
                  <a:srgbClr val="152437"/>
                </a:solidFill>
              </a:rPr>
              <a:t>registerUser</a:t>
            </a:r>
            <a:r>
              <a:rPr lang="en-US" altLang="zh-CN" sz="1400" b="1" dirty="0">
                <a:solidFill>
                  <a:srgbClr val="152437"/>
                </a:solidFill>
              </a:rPr>
              <a:t>(User user) {</a:t>
            </a:r>
          </a:p>
          <a:p>
            <a:pPr marL="0" lvl="1"/>
            <a:r>
              <a:rPr lang="en-US" altLang="zh-CN" sz="1400" b="1" dirty="0">
                <a:solidFill>
                  <a:srgbClr val="152437"/>
                </a:solidFill>
              </a:rPr>
              <a:t>    String username = </a:t>
            </a:r>
            <a:r>
              <a:rPr lang="en-US" altLang="zh-CN" sz="1400" b="1" dirty="0" err="1">
                <a:solidFill>
                  <a:srgbClr val="152437"/>
                </a:solidFill>
              </a:rPr>
              <a:t>user.getUsername</a:t>
            </a:r>
            <a:r>
              <a:rPr lang="en-US" altLang="zh-CN" sz="1400" b="1" dirty="0">
                <a:solidFill>
                  <a:srgbClr val="152437"/>
                </a:solidFill>
              </a:rPr>
              <a:t>();</a:t>
            </a:r>
          </a:p>
          <a:p>
            <a:pPr marL="0" lvl="1"/>
            <a:r>
              <a:rPr lang="en-US" altLang="zh-CN" sz="1400" b="1" dirty="0">
                <a:solidFill>
                  <a:srgbClr val="152437"/>
                </a:solidFill>
              </a:rPr>
              <a:t>    Integer password = </a:t>
            </a:r>
            <a:r>
              <a:rPr lang="en-US" altLang="zh-CN" sz="1400" b="1" dirty="0" err="1">
                <a:solidFill>
                  <a:srgbClr val="152437"/>
                </a:solidFill>
              </a:rPr>
              <a:t>user.getPassword</a:t>
            </a:r>
            <a:r>
              <a:rPr lang="en-US" altLang="zh-CN" sz="1400" b="1" dirty="0">
                <a:solidFill>
                  <a:srgbClr val="152437"/>
                </a:solidFill>
              </a:rPr>
              <a:t>();</a:t>
            </a:r>
          </a:p>
          <a:p>
            <a:pPr marL="0" lvl="1"/>
            <a:r>
              <a:rPr lang="en-US" altLang="zh-CN" sz="1400" b="1" dirty="0">
                <a:solidFill>
                  <a:srgbClr val="152437"/>
                </a:solidFill>
              </a:rPr>
              <a:t>    </a:t>
            </a:r>
            <a:r>
              <a:rPr lang="en-US" altLang="zh-CN" sz="1400" b="1" dirty="0" err="1">
                <a:solidFill>
                  <a:srgbClr val="152437"/>
                </a:solidFill>
              </a:rPr>
              <a:t>System.out.println</a:t>
            </a:r>
            <a:r>
              <a:rPr lang="en-US" altLang="zh-CN" sz="1400" b="1" dirty="0">
                <a:solidFill>
                  <a:srgbClr val="152437"/>
                </a:solidFill>
              </a:rPr>
              <a:t>("username="+username);</a:t>
            </a:r>
          </a:p>
          <a:p>
            <a:pPr marL="0" lvl="1"/>
            <a:r>
              <a:rPr lang="en-US" altLang="zh-CN" sz="1400" b="1" dirty="0">
                <a:solidFill>
                  <a:srgbClr val="152437"/>
                </a:solidFill>
              </a:rPr>
              <a:t>    </a:t>
            </a:r>
            <a:r>
              <a:rPr lang="en-US" altLang="zh-CN" sz="1400" b="1" dirty="0" err="1">
                <a:solidFill>
                  <a:srgbClr val="152437"/>
                </a:solidFill>
              </a:rPr>
              <a:t>System.out.println</a:t>
            </a:r>
            <a:r>
              <a:rPr lang="en-US" altLang="zh-CN" sz="1400" b="1" dirty="0">
                <a:solidFill>
                  <a:srgbClr val="152437"/>
                </a:solidFill>
              </a:rPr>
              <a:t>("password="+password);</a:t>
            </a:r>
          </a:p>
          <a:p>
            <a:pPr marL="0" lvl="1"/>
            <a:r>
              <a:rPr lang="en-US" altLang="zh-CN" sz="1400" b="1" dirty="0">
                <a:solidFill>
                  <a:srgbClr val="152437"/>
                </a:solidFill>
              </a:rPr>
              <a:t>    return "success";</a:t>
            </a:r>
          </a:p>
          <a:p>
            <a:pPr marL="0" lvl="1"/>
            <a:r>
              <a:rPr lang="en-US" altLang="zh-CN" sz="1400" b="1" dirty="0">
                <a:solidFill>
                  <a:srgbClr val="152437"/>
                </a:solidFill>
              </a:rPr>
              <a:t>}</a:t>
            </a:r>
          </a:p>
        </p:txBody>
      </p:sp>
      <p:sp>
        <p:nvSpPr>
          <p:cNvPr id="57" name="矩形 56">
            <a:extLst>
              <a:ext uri="{FF2B5EF4-FFF2-40B4-BE49-F238E27FC236}">
                <a16:creationId xmlns:a16="http://schemas.microsoft.com/office/drawing/2014/main" id="{0AB00515-89B3-4DF5-AA6B-8033B4D376AC}"/>
              </a:ext>
            </a:extLst>
          </p:cNvPr>
          <p:cNvSpPr>
            <a:spLocks noChangeArrowheads="1"/>
          </p:cNvSpPr>
          <p:nvPr/>
        </p:nvSpPr>
        <p:spPr bwMode="auto">
          <a:xfrm>
            <a:off x="1939703" y="2868842"/>
            <a:ext cx="7051992" cy="1634728"/>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r>
              <a:rPr lang="en-US" altLang="zh-CN" sz="1400" b="1" dirty="0">
                <a:solidFill>
                  <a:srgbClr val="152437"/>
                </a:solidFill>
              </a:rPr>
              <a:t>      &lt;body&gt;</a:t>
            </a:r>
          </a:p>
          <a:p>
            <a:pPr marL="0" lvl="1"/>
            <a:r>
              <a:rPr lang="en-US" altLang="zh-CN" sz="1400" b="1" dirty="0">
                <a:solidFill>
                  <a:srgbClr val="152437"/>
                </a:solidFill>
              </a:rPr>
              <a:t>          &lt;form action="${</a:t>
            </a:r>
            <a:r>
              <a:rPr lang="en-US" altLang="zh-CN" sz="1400" b="1" dirty="0" err="1">
                <a:solidFill>
                  <a:srgbClr val="152437"/>
                </a:solidFill>
              </a:rPr>
              <a:t>pageContext.request.contextPath</a:t>
            </a:r>
            <a:r>
              <a:rPr lang="en-US" altLang="zh-CN" sz="1400" b="1" dirty="0">
                <a:solidFill>
                  <a:srgbClr val="152437"/>
                </a:solidFill>
              </a:rPr>
              <a:t> }/</a:t>
            </a:r>
            <a:r>
              <a:rPr lang="en-US" altLang="zh-CN" sz="1400" b="1" dirty="0" err="1">
                <a:solidFill>
                  <a:srgbClr val="152437"/>
                </a:solidFill>
              </a:rPr>
              <a:t>registerUser</a:t>
            </a:r>
            <a:r>
              <a:rPr lang="en-US" altLang="zh-CN" sz="1400" b="1" dirty="0">
                <a:solidFill>
                  <a:srgbClr val="152437"/>
                </a:solidFill>
              </a:rPr>
              <a:t>" method="post"&gt;</a:t>
            </a:r>
          </a:p>
          <a:p>
            <a:pPr marL="0" lvl="1"/>
            <a:r>
              <a:rPr lang="en-US" altLang="zh-CN" sz="1400" b="1" dirty="0">
                <a:solidFill>
                  <a:srgbClr val="152437"/>
                </a:solidFill>
              </a:rPr>
              <a:t>	</a:t>
            </a:r>
            <a:r>
              <a:rPr lang="zh-CN" altLang="en-US" sz="1400" b="1" dirty="0">
                <a:solidFill>
                  <a:srgbClr val="152437"/>
                </a:solidFill>
              </a:rPr>
              <a:t>用户名：</a:t>
            </a:r>
            <a:r>
              <a:rPr lang="en-US" altLang="zh-CN" sz="1400" b="1" dirty="0">
                <a:solidFill>
                  <a:srgbClr val="152437"/>
                </a:solidFill>
              </a:rPr>
              <a:t>&lt;input type="text" name="username" /&gt;&lt;</a:t>
            </a:r>
            <a:r>
              <a:rPr lang="en-US" altLang="zh-CN" sz="1400" b="1" dirty="0" err="1">
                <a:solidFill>
                  <a:srgbClr val="152437"/>
                </a:solidFill>
              </a:rPr>
              <a:t>br</a:t>
            </a:r>
            <a:r>
              <a:rPr lang="en-US" altLang="zh-CN" sz="1400" b="1" dirty="0">
                <a:solidFill>
                  <a:srgbClr val="152437"/>
                </a:solidFill>
              </a:rPr>
              <a:t> /&gt;</a:t>
            </a:r>
          </a:p>
          <a:p>
            <a:pPr marL="0" lvl="1"/>
            <a:r>
              <a:rPr lang="en-US" altLang="zh-CN" sz="1400" b="1" dirty="0">
                <a:solidFill>
                  <a:srgbClr val="152437"/>
                </a:solidFill>
              </a:rPr>
              <a:t>	</a:t>
            </a:r>
            <a:r>
              <a:rPr lang="zh-CN" altLang="en-US" sz="1400" b="1" dirty="0">
                <a:solidFill>
                  <a:srgbClr val="152437"/>
                </a:solidFill>
              </a:rPr>
              <a:t>密</a:t>
            </a:r>
            <a:r>
              <a:rPr lang="en-US" altLang="zh-CN" sz="1400" b="1" dirty="0">
                <a:solidFill>
                  <a:srgbClr val="152437"/>
                </a:solidFill>
              </a:rPr>
              <a:t>&amp;</a:t>
            </a:r>
            <a:r>
              <a:rPr lang="en-US" altLang="zh-CN" sz="1400" b="1" dirty="0" err="1">
                <a:solidFill>
                  <a:srgbClr val="152437"/>
                </a:solidFill>
              </a:rPr>
              <a:t>nbsp</a:t>
            </a:r>
            <a:r>
              <a:rPr lang="en-US" altLang="zh-CN" sz="1400" b="1" dirty="0">
                <a:solidFill>
                  <a:srgbClr val="152437"/>
                </a:solidFill>
              </a:rPr>
              <a:t>;&amp;</a:t>
            </a:r>
            <a:r>
              <a:rPr lang="en-US" altLang="zh-CN" sz="1400" b="1" dirty="0" err="1">
                <a:solidFill>
                  <a:srgbClr val="152437"/>
                </a:solidFill>
              </a:rPr>
              <a:t>nbsp</a:t>
            </a:r>
            <a:r>
              <a:rPr lang="en-US" altLang="zh-CN" sz="1400" b="1" dirty="0">
                <a:solidFill>
                  <a:srgbClr val="152437"/>
                </a:solidFill>
              </a:rPr>
              <a:t>;&amp;</a:t>
            </a:r>
            <a:r>
              <a:rPr lang="en-US" altLang="zh-CN" sz="1400" b="1" dirty="0" err="1">
                <a:solidFill>
                  <a:srgbClr val="152437"/>
                </a:solidFill>
              </a:rPr>
              <a:t>nbsp</a:t>
            </a:r>
            <a:r>
              <a:rPr lang="en-US" altLang="zh-CN" sz="1400" b="1" dirty="0">
                <a:solidFill>
                  <a:srgbClr val="152437"/>
                </a:solidFill>
              </a:rPr>
              <a:t>;</a:t>
            </a:r>
            <a:r>
              <a:rPr lang="zh-CN" altLang="en-US" sz="1400" b="1" dirty="0">
                <a:solidFill>
                  <a:srgbClr val="152437"/>
                </a:solidFill>
              </a:rPr>
              <a:t>码：</a:t>
            </a:r>
            <a:r>
              <a:rPr lang="en-US" altLang="zh-CN" sz="1400" b="1" dirty="0">
                <a:solidFill>
                  <a:srgbClr val="152437"/>
                </a:solidFill>
              </a:rPr>
              <a:t>&lt;input type="text" name="password" /&gt;&lt;</a:t>
            </a:r>
            <a:r>
              <a:rPr lang="en-US" altLang="zh-CN" sz="1400" b="1" dirty="0" err="1">
                <a:solidFill>
                  <a:srgbClr val="152437"/>
                </a:solidFill>
              </a:rPr>
              <a:t>br</a:t>
            </a:r>
            <a:r>
              <a:rPr lang="en-US" altLang="zh-CN" sz="1400" b="1" dirty="0">
                <a:solidFill>
                  <a:srgbClr val="152437"/>
                </a:solidFill>
              </a:rPr>
              <a:t> /&gt;</a:t>
            </a:r>
          </a:p>
          <a:p>
            <a:pPr marL="0" lvl="1"/>
            <a:r>
              <a:rPr lang="en-US" altLang="zh-CN" sz="1400" b="1" dirty="0">
                <a:solidFill>
                  <a:srgbClr val="152437"/>
                </a:solidFill>
              </a:rPr>
              <a:t>	&lt;input type="submit" value="</a:t>
            </a:r>
            <a:r>
              <a:rPr lang="zh-CN" altLang="en-US" sz="1400" b="1" dirty="0">
                <a:solidFill>
                  <a:srgbClr val="152437"/>
                </a:solidFill>
              </a:rPr>
              <a:t>注册</a:t>
            </a:r>
            <a:r>
              <a:rPr lang="en-US" altLang="zh-CN" sz="1400" b="1" dirty="0">
                <a:solidFill>
                  <a:srgbClr val="152437"/>
                </a:solidFill>
              </a:rPr>
              <a:t>"/&gt;</a:t>
            </a:r>
          </a:p>
          <a:p>
            <a:pPr marL="0" lvl="1"/>
            <a:r>
              <a:rPr lang="en-US" altLang="zh-CN" sz="1400" b="1" dirty="0">
                <a:solidFill>
                  <a:srgbClr val="152437"/>
                </a:solidFill>
              </a:rPr>
              <a:t>	&lt;/form&gt;</a:t>
            </a:r>
          </a:p>
          <a:p>
            <a:pPr marL="0" lvl="1"/>
            <a:r>
              <a:rPr lang="en-US" altLang="zh-CN" sz="1400" b="1" dirty="0">
                <a:solidFill>
                  <a:srgbClr val="152437"/>
                </a:solidFill>
              </a:rPr>
              <a:t>     &lt;/body&gt;</a:t>
            </a:r>
          </a:p>
        </p:txBody>
      </p:sp>
      <p:pic>
        <p:nvPicPr>
          <p:cNvPr id="2" name="图片 1">
            <a:extLst>
              <a:ext uri="{FF2B5EF4-FFF2-40B4-BE49-F238E27FC236}">
                <a16:creationId xmlns:a16="http://schemas.microsoft.com/office/drawing/2014/main" id="{049CEAB5-0099-470C-A2B6-058DC0BB1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518" y="3396914"/>
            <a:ext cx="39290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
            <a:extLst>
              <a:ext uri="{FF2B5EF4-FFF2-40B4-BE49-F238E27FC236}">
                <a16:creationId xmlns:a16="http://schemas.microsoft.com/office/drawing/2014/main" id="{7B2ED0D4-FA5D-458D-AFEC-980C52B75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032" y="4064010"/>
            <a:ext cx="4261247"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a:extLst>
              <a:ext uri="{FF2B5EF4-FFF2-40B4-BE49-F238E27FC236}">
                <a16:creationId xmlns:a16="http://schemas.microsoft.com/office/drawing/2014/main" id="{B90D2CA7-5B4F-4719-BFC2-B01592CE7406}"/>
              </a:ext>
            </a:extLst>
          </p:cNvPr>
          <p:cNvSpPr/>
          <p:nvPr/>
        </p:nvSpPr>
        <p:spPr>
          <a:xfrm>
            <a:off x="6806284" y="1916912"/>
            <a:ext cx="2171700" cy="1054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在使用</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POJO</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类型数据绑定时，前端请求的参数名（本例中指</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form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表单内各元素的</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name</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属性值）必须与要绑定的</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POJO</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类中的属性名一样</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782695FE-FEE3-467D-97A8-2E1E80D69F61}"/>
              </a:ext>
            </a:extLst>
          </p:cNvPr>
          <p:cNvCxnSpPr>
            <a:cxnSpLocks/>
            <a:stCxn id="5" idx="1"/>
          </p:cNvCxnSpPr>
          <p:nvPr/>
        </p:nvCxnSpPr>
        <p:spPr>
          <a:xfrm flipH="1">
            <a:off x="6113006" y="2444359"/>
            <a:ext cx="693278" cy="94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6D98D66-3D14-4E21-BBA8-95704AC817C0}"/>
              </a:ext>
            </a:extLst>
          </p:cNvPr>
          <p:cNvCxnSpPr>
            <a:stCxn id="5" idx="1"/>
          </p:cNvCxnSpPr>
          <p:nvPr/>
        </p:nvCxnSpPr>
        <p:spPr>
          <a:xfrm>
            <a:off x="6806285" y="2444359"/>
            <a:ext cx="534590" cy="11989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71553E81-D0E4-4D34-8F24-00CDB4563687}"/>
              </a:ext>
            </a:extLst>
          </p:cNvPr>
          <p:cNvSpPr>
            <a:spLocks noGrp="1"/>
          </p:cNvSpPr>
          <p:nvPr>
            <p:ph type="sldNum" sz="quarter" idx="4"/>
          </p:nvPr>
        </p:nvSpPr>
        <p:spPr/>
        <p:txBody>
          <a:bodyPr/>
          <a:lstStyle/>
          <a:p>
            <a:pPr>
              <a:defRPr/>
            </a:pPr>
            <a:fld id="{E6CA0B37-C609-418D-973E-5FE272E0CA7A}" type="slidenum">
              <a:rPr lang="zh-CN" altLang="en-US" smtClean="0"/>
              <a:pPr>
                <a:defRPr/>
              </a:pPr>
              <a:t>20</a:t>
            </a:fld>
            <a:endParaRPr lang="zh-CN" altLang="en-US"/>
          </a:p>
        </p:txBody>
      </p:sp>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C3EEB5B5-06AD-595E-05F4-ED6728FE678C}"/>
                  </a:ext>
                </a:extLst>
              </p14:cNvPr>
              <p14:cNvContentPartPr/>
              <p14:nvPr/>
            </p14:nvContentPartPr>
            <p14:xfrm>
              <a:off x="643680" y="92160"/>
              <a:ext cx="6909120" cy="4557960"/>
            </p14:xfrm>
          </p:contentPart>
        </mc:Choice>
        <mc:Fallback>
          <p:pic>
            <p:nvPicPr>
              <p:cNvPr id="4" name="墨迹 3">
                <a:extLst>
                  <a:ext uri="{FF2B5EF4-FFF2-40B4-BE49-F238E27FC236}">
                    <a16:creationId xmlns:a16="http://schemas.microsoft.com/office/drawing/2014/main" id="{C3EEB5B5-06AD-595E-05F4-ED6728FE678C}"/>
                  </a:ext>
                </a:extLst>
              </p:cNvPr>
              <p:cNvPicPr/>
              <p:nvPr/>
            </p:nvPicPr>
            <p:blipFill>
              <a:blip r:embed="rId5"/>
              <a:stretch>
                <a:fillRect/>
              </a:stretch>
            </p:blipFill>
            <p:spPr>
              <a:xfrm>
                <a:off x="634320" y="82800"/>
                <a:ext cx="6927840" cy="4576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up)">
                                      <p:cBhvr>
                                        <p:cTn id="30" dur="500"/>
                                        <p:tgtEl>
                                          <p:spTgt spid="3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par>
                          <p:cTn id="35" fill="hold" nodeType="afterGroup">
                            <p:stCondLst>
                              <p:cond delay="1000"/>
                            </p:stCondLst>
                            <p:childTnLst>
                              <p:par>
                                <p:cTn id="36" presetID="16" presetClass="entr" presetSubtype="21"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barn(inVertical)">
                                      <p:cBhvr>
                                        <p:cTn id="38" dur="500"/>
                                        <p:tgtEl>
                                          <p:spTgt spid="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par>
                                <p:cTn id="44" presetID="10" presetClass="exit" presetSubtype="0" fill="hold" grpId="1" nodeType="withEffect">
                                  <p:stCondLst>
                                    <p:cond delay="0"/>
                                  </p:stCondLst>
                                  <p:childTnLst>
                                    <p:animEffect transition="out" filter="fade">
                                      <p:cBhvr>
                                        <p:cTn id="45" dur="500"/>
                                        <p:tgtEl>
                                          <p:spTgt spid="56"/>
                                        </p:tgtEl>
                                      </p:cBhvr>
                                    </p:animEffect>
                                    <p:set>
                                      <p:cBhvr>
                                        <p:cTn id="46" dur="1" fill="hold">
                                          <p:stCondLst>
                                            <p:cond delay="499"/>
                                          </p:stCondLst>
                                        </p:cTn>
                                        <p:tgtEl>
                                          <p:spTgt spid="56"/>
                                        </p:tgtEl>
                                        <p:attrNameLst>
                                          <p:attrName>style.visibility</p:attrName>
                                        </p:attrNameLst>
                                      </p:cBhvr>
                                      <p:to>
                                        <p:strVal val="hidden"/>
                                      </p:to>
                                    </p:se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nodeType="afterGroup">
                            <p:stCondLst>
                              <p:cond delay="1000"/>
                            </p:stCondLst>
                            <p:childTnLst>
                              <p:par>
                                <p:cTn id="52" presetID="16" presetClass="entr" presetSubtype="21" fill="hold" grpId="0" nodeType="after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barn(inVertical)">
                                      <p:cBhvr>
                                        <p:cTn id="54" dur="500"/>
                                        <p:tgtEl>
                                          <p:spTgt spid="5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arn(inVertical)">
                                      <p:cBhvr>
                                        <p:cTn id="59" dur="500"/>
                                        <p:tgtEl>
                                          <p:spTgt spid="5"/>
                                        </p:tgtEl>
                                      </p:cBhvr>
                                    </p:animEffect>
                                  </p:childTnLst>
                                </p:cTn>
                              </p:par>
                            </p:childTnLst>
                          </p:cTn>
                        </p:par>
                        <p:par>
                          <p:cTn id="60" fill="hold" nodeType="afterGroup">
                            <p:stCondLst>
                              <p:cond delay="500"/>
                            </p:stCondLst>
                            <p:childTnLst>
                              <p:par>
                                <p:cTn id="61" presetID="22" presetClass="entr" presetSubtype="2"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righ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par>
                                <p:cTn id="72" presetID="10" presetClass="exit" presetSubtype="0" fill="hold" grpId="1" nodeType="withEffect">
                                  <p:stCondLst>
                                    <p:cond delay="0"/>
                                  </p:stCondLst>
                                  <p:childTnLst>
                                    <p:animEffect transition="out" filter="fade">
                                      <p:cBhvr>
                                        <p:cTn id="73" dur="500"/>
                                        <p:tgtEl>
                                          <p:spTgt spid="5"/>
                                        </p:tgtEl>
                                      </p:cBhvr>
                                    </p:animEffect>
                                    <p:set>
                                      <p:cBhvr>
                                        <p:cTn id="74" dur="1" fill="hold">
                                          <p:stCondLst>
                                            <p:cond delay="499"/>
                                          </p:stCondLst>
                                        </p:cTn>
                                        <p:tgtEl>
                                          <p:spTgt spid="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7"/>
                                        </p:tgtEl>
                                      </p:cBhvr>
                                    </p:animEffect>
                                    <p:set>
                                      <p:cBhvr>
                                        <p:cTn id="77" dur="1" fill="hold">
                                          <p:stCondLst>
                                            <p:cond delay="499"/>
                                          </p:stCondLst>
                                        </p:cTn>
                                        <p:tgtEl>
                                          <p:spTgt spid="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57"/>
                                        </p:tgtEl>
                                      </p:cBhvr>
                                    </p:animEffect>
                                    <p:set>
                                      <p:cBhvr>
                                        <p:cTn id="83" dur="1" fill="hold">
                                          <p:stCondLst>
                                            <p:cond delay="499"/>
                                          </p:stCondLst>
                                        </p:cTn>
                                        <p:tgtEl>
                                          <p:spTgt spid="57"/>
                                        </p:tgtEl>
                                        <p:attrNameLst>
                                          <p:attrName>style.visibility</p:attrName>
                                        </p:attrNameLst>
                                      </p:cBhvr>
                                      <p:to>
                                        <p:strVal val="hidden"/>
                                      </p:to>
                                    </p:se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par>
                          <p:cTn id="88" fill="hold" nodeType="afterGroup">
                            <p:stCondLst>
                              <p:cond delay="1000"/>
                            </p:stCondLst>
                            <p:childTnLst>
                              <p:par>
                                <p:cTn id="89" presetID="16" presetClass="entr" presetSubtype="21" fill="hold" nodeType="after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barn(inVertical)">
                                      <p:cBhvr>
                                        <p:cTn id="91" dur="500"/>
                                        <p:tgtEl>
                                          <p:spTgt spid="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up)">
                                      <p:cBhvr>
                                        <p:cTn id="96" dur="500"/>
                                        <p:tgtEl>
                                          <p:spTgt spid="38"/>
                                        </p:tgtEl>
                                      </p:cBhvr>
                                    </p:animEffect>
                                  </p:childTnLst>
                                </p:cTn>
                              </p:par>
                              <p:par>
                                <p:cTn id="97" presetID="10" presetClass="exit" presetSubtype="0" fill="hold" nodeType="withEffect">
                                  <p:stCondLst>
                                    <p:cond delay="0"/>
                                  </p:stCondLst>
                                  <p:childTnLst>
                                    <p:animEffect transition="out" filter="fade">
                                      <p:cBhvr>
                                        <p:cTn id="98" dur="500"/>
                                        <p:tgtEl>
                                          <p:spTgt spid="2"/>
                                        </p:tgtEl>
                                      </p:cBhvr>
                                    </p:animEffect>
                                    <p:set>
                                      <p:cBhvr>
                                        <p:cTn id="99" dur="1" fill="hold">
                                          <p:stCondLst>
                                            <p:cond delay="499"/>
                                          </p:stCondLst>
                                        </p:cTn>
                                        <p:tgtEl>
                                          <p:spTgt spid="2"/>
                                        </p:tgtEl>
                                        <p:attrNameLst>
                                          <p:attrName>style.visibility</p:attrName>
                                        </p:attrNameLst>
                                      </p:cBhvr>
                                      <p:to>
                                        <p:strVal val="hidden"/>
                                      </p:to>
                                    </p:se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wipe(left)">
                                      <p:cBhvr>
                                        <p:cTn id="103" dur="500"/>
                                        <p:tgtEl>
                                          <p:spTgt spid="42"/>
                                        </p:tgtEl>
                                      </p:cBhvr>
                                    </p:animEffect>
                                  </p:childTnLst>
                                </p:cTn>
                              </p:par>
                            </p:childTnLst>
                          </p:cTn>
                        </p:par>
                        <p:par>
                          <p:cTn id="104" fill="hold" nodeType="afterGroup">
                            <p:stCondLst>
                              <p:cond delay="1000"/>
                            </p:stCondLst>
                            <p:childTnLst>
                              <p:par>
                                <p:cTn id="105" presetID="16" presetClass="entr" presetSubtype="21" fill="hold" nodeType="after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barn(inVertical)">
                                      <p:cBhvr>
                                        <p:cTn id="10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89" grpId="0"/>
      <p:bldP spid="56" grpId="0" animBg="1"/>
      <p:bldP spid="56" grpId="1" animBg="1"/>
      <p:bldP spid="57" grpId="0" animBg="1"/>
      <p:bldP spid="57" grpId="1" animBg="1"/>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CB52C408-5FD2-4D38-9DAF-FB3F9DCA93EC}"/>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a:t>
            </a:r>
            <a:r>
              <a:rPr lang="en-US" altLang="zh-CN" dirty="0"/>
              <a:t>POJO</a:t>
            </a:r>
            <a:r>
              <a:rPr lang="zh-CN" altLang="en-US" dirty="0"/>
              <a:t>类型</a:t>
            </a:r>
          </a:p>
        </p:txBody>
      </p:sp>
      <p:sp>
        <p:nvSpPr>
          <p:cNvPr id="17" name="矩形 20">
            <a:extLst>
              <a:ext uri="{FF2B5EF4-FFF2-40B4-BE49-F238E27FC236}">
                <a16:creationId xmlns:a16="http://schemas.microsoft.com/office/drawing/2014/main" id="{198ADDFB-946D-442B-A4B5-53ACC570AF54}"/>
              </a:ext>
            </a:extLst>
          </p:cNvPr>
          <p:cNvSpPr>
            <a:spLocks noChangeArrowheads="1"/>
          </p:cNvSpPr>
          <p:nvPr/>
        </p:nvSpPr>
        <p:spPr bwMode="auto">
          <a:xfrm>
            <a:off x="1150194" y="1417506"/>
            <a:ext cx="7094214" cy="710803"/>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1200" dirty="0">
                <a:latin typeface="+mn-ea"/>
                <a:ea typeface="+mn-ea"/>
              </a:rPr>
              <a:t>        </a:t>
            </a:r>
            <a:r>
              <a:rPr lang="zh-CN" altLang="zh-CN" sz="1200" dirty="0">
                <a:latin typeface="+mn-ea"/>
                <a:ea typeface="+mn-ea"/>
              </a:rPr>
              <a:t>在前端请求中，难免会有</a:t>
            </a:r>
            <a:r>
              <a:rPr lang="zh-CN" altLang="zh-CN" sz="1200" dirty="0">
                <a:solidFill>
                  <a:srgbClr val="0070C0"/>
                </a:solidFill>
                <a:latin typeface="+mn-ea"/>
                <a:ea typeface="+mn-ea"/>
                <a:cs typeface="Times New Roman" panose="02020603050405020304" pitchFamily="18" charset="0"/>
              </a:rPr>
              <a:t>中文信息传递</a:t>
            </a:r>
            <a:r>
              <a:rPr lang="zh-CN" altLang="zh-CN" sz="1200" dirty="0">
                <a:latin typeface="+mn-ea"/>
                <a:ea typeface="+mn-ea"/>
              </a:rPr>
              <a:t>，</a:t>
            </a:r>
            <a:r>
              <a:rPr lang="zh-CN" altLang="en-US" sz="1200" dirty="0">
                <a:latin typeface="+mn-ea"/>
                <a:ea typeface="+mn-ea"/>
              </a:rPr>
              <a:t>此时后台方法绑定接收</a:t>
            </a:r>
            <a:r>
              <a:rPr lang="zh-CN" altLang="zh-CN" sz="1200" dirty="0">
                <a:latin typeface="+mn-ea"/>
                <a:ea typeface="+mn-ea"/>
              </a:rPr>
              <a:t>的中文信息却</a:t>
            </a:r>
            <a:r>
              <a:rPr lang="zh-CN" altLang="en-US" sz="1200" dirty="0">
                <a:latin typeface="+mn-ea"/>
                <a:ea typeface="+mn-ea"/>
              </a:rPr>
              <a:t>就会</a:t>
            </a:r>
            <a:r>
              <a:rPr lang="zh-CN" altLang="zh-CN" sz="1200" dirty="0">
                <a:solidFill>
                  <a:srgbClr val="0070C0"/>
                </a:solidFill>
                <a:latin typeface="+mn-ea"/>
                <a:ea typeface="+mn-ea"/>
                <a:cs typeface="Times New Roman" panose="02020603050405020304" pitchFamily="18" charset="0"/>
              </a:rPr>
              <a:t>出现了</a:t>
            </a:r>
            <a:r>
              <a:rPr lang="zh-CN" altLang="en-US" sz="1200" dirty="0">
                <a:solidFill>
                  <a:srgbClr val="0070C0"/>
                </a:solidFill>
                <a:latin typeface="+mn-ea"/>
                <a:ea typeface="+mn-ea"/>
                <a:cs typeface="Times New Roman" panose="02020603050405020304" pitchFamily="18" charset="0"/>
              </a:rPr>
              <a:t>中文</a:t>
            </a:r>
            <a:r>
              <a:rPr lang="zh-CN" altLang="zh-CN" sz="1200" dirty="0">
                <a:solidFill>
                  <a:srgbClr val="0070C0"/>
                </a:solidFill>
                <a:latin typeface="+mn-ea"/>
                <a:ea typeface="+mn-ea"/>
                <a:cs typeface="Times New Roman" panose="02020603050405020304" pitchFamily="18" charset="0"/>
              </a:rPr>
              <a:t>乱码</a:t>
            </a:r>
            <a:r>
              <a:rPr lang="zh-CN" altLang="zh-CN" sz="1200" dirty="0">
                <a:latin typeface="+mn-ea"/>
                <a:ea typeface="+mn-ea"/>
              </a:rPr>
              <a:t>，如</a:t>
            </a:r>
            <a:r>
              <a:rPr lang="zh-CN" altLang="en-US" sz="1200" dirty="0">
                <a:latin typeface="+mn-ea"/>
                <a:ea typeface="+mn-ea"/>
              </a:rPr>
              <a:t>下图</a:t>
            </a:r>
            <a:r>
              <a:rPr lang="zh-CN" altLang="zh-CN" sz="1200" dirty="0">
                <a:latin typeface="+mn-ea"/>
                <a:ea typeface="+mn-ea"/>
              </a:rPr>
              <a:t>所示</a:t>
            </a:r>
            <a:r>
              <a:rPr lang="zh-CN" altLang="en-US" sz="1200" dirty="0">
                <a:latin typeface="+mn-ea"/>
                <a:ea typeface="+mn-ea"/>
              </a:rPr>
              <a:t>：</a:t>
            </a:r>
            <a:endParaRPr lang="zh-CN" altLang="en-US" sz="1200" dirty="0">
              <a:latin typeface="+mn-ea"/>
              <a:ea typeface="+mn-ea"/>
              <a:cs typeface="Times New Roman" panose="02020603050405020304" pitchFamily="18" charset="0"/>
            </a:endParaRPr>
          </a:p>
        </p:txBody>
      </p:sp>
      <p:grpSp>
        <p:nvGrpSpPr>
          <p:cNvPr id="21" name="组合 20">
            <a:extLst>
              <a:ext uri="{FF2B5EF4-FFF2-40B4-BE49-F238E27FC236}">
                <a16:creationId xmlns:a16="http://schemas.microsoft.com/office/drawing/2014/main" id="{258C9228-9984-4E93-AC78-9A727D777705}"/>
              </a:ext>
            </a:extLst>
          </p:cNvPr>
          <p:cNvGrpSpPr>
            <a:grpSpLocks/>
          </p:cNvGrpSpPr>
          <p:nvPr/>
        </p:nvGrpSpPr>
        <p:grpSpPr bwMode="auto">
          <a:xfrm>
            <a:off x="1414463" y="670322"/>
            <a:ext cx="6143625" cy="671513"/>
            <a:chOff x="475577" y="855727"/>
            <a:chExt cx="8192173" cy="1027112"/>
          </a:xfrm>
        </p:grpSpPr>
        <p:sp>
          <p:nvSpPr>
            <p:cNvPr id="33800" name="矩形 5">
              <a:extLst>
                <a:ext uri="{FF2B5EF4-FFF2-40B4-BE49-F238E27FC236}">
                  <a16:creationId xmlns:a16="http://schemas.microsoft.com/office/drawing/2014/main" id="{29ECE740-C6CC-42EC-B533-4D35353A88C8}"/>
                </a:ext>
              </a:extLst>
            </p:cNvPr>
            <p:cNvSpPr>
              <a:spLocks noChangeArrowheads="1"/>
            </p:cNvSpPr>
            <p:nvPr/>
          </p:nvSpPr>
          <p:spPr bwMode="auto">
            <a:xfrm>
              <a:off x="1543951" y="1087438"/>
              <a:ext cx="7123799" cy="70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800" b="1">
                  <a:solidFill>
                    <a:srgbClr val="000000"/>
                  </a:solidFill>
                  <a:latin typeface="微软雅黑" panose="020B0503020204020204" pitchFamily="34" charset="-122"/>
                  <a:ea typeface="微软雅黑" panose="020B0503020204020204" pitchFamily="34" charset="-122"/>
                </a:rPr>
                <a:t>多学一招</a:t>
              </a:r>
              <a:r>
                <a:rPr lang="zh-CN" altLang="zh-CN" sz="1800" b="1">
                  <a:solidFill>
                    <a:srgbClr val="000000"/>
                  </a:solidFill>
                  <a:latin typeface="微软雅黑" panose="020B0503020204020204" pitchFamily="34" charset="-122"/>
                  <a:ea typeface="微软雅黑" panose="020B0503020204020204" pitchFamily="34" charset="-122"/>
                </a:rPr>
                <a:t>：</a:t>
              </a:r>
              <a:r>
                <a:rPr lang="zh-CN" altLang="en-US" sz="1500">
                  <a:solidFill>
                    <a:srgbClr val="000000"/>
                  </a:solidFill>
                  <a:latin typeface="微软雅黑" panose="020B0503020204020204" pitchFamily="34" charset="-122"/>
                  <a:ea typeface="微软雅黑" panose="020B0503020204020204" pitchFamily="34" charset="-122"/>
                </a:rPr>
                <a:t>解决请求参数中的中文乱码问题</a:t>
              </a:r>
            </a:p>
          </p:txBody>
        </p:sp>
        <p:grpSp>
          <p:nvGrpSpPr>
            <p:cNvPr id="33801" name="Group 9">
              <a:extLst>
                <a:ext uri="{FF2B5EF4-FFF2-40B4-BE49-F238E27FC236}">
                  <a16:creationId xmlns:a16="http://schemas.microsoft.com/office/drawing/2014/main" id="{F5AD1986-3804-4BD5-89C4-22BD8999912C}"/>
                </a:ext>
              </a:extLst>
            </p:cNvPr>
            <p:cNvGrpSpPr>
              <a:grpSpLocks noChangeAspect="1"/>
            </p:cNvGrpSpPr>
            <p:nvPr/>
          </p:nvGrpSpPr>
          <p:grpSpPr bwMode="auto">
            <a:xfrm>
              <a:off x="475577" y="855727"/>
              <a:ext cx="1154813" cy="1027112"/>
              <a:chOff x="4320" y="748"/>
              <a:chExt cx="1336" cy="1188"/>
            </a:xfrm>
          </p:grpSpPr>
          <p:sp>
            <p:nvSpPr>
              <p:cNvPr id="33802" name="AutoShape 8">
                <a:extLst>
                  <a:ext uri="{FF2B5EF4-FFF2-40B4-BE49-F238E27FC236}">
                    <a16:creationId xmlns:a16="http://schemas.microsoft.com/office/drawing/2014/main" id="{318880D9-E421-4C44-98E7-07187C08F0D0}"/>
                  </a:ext>
                </a:extLst>
              </p:cNvPr>
              <p:cNvSpPr>
                <a:spLocks noChangeAspect="1" noChangeArrowheads="1" noTextEdit="1"/>
              </p:cNvSpPr>
              <p:nvPr/>
            </p:nvSpPr>
            <p:spPr bwMode="auto">
              <a:xfrm>
                <a:off x="4410" y="748"/>
                <a:ext cx="124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25" name="Freeform 10">
                <a:extLst>
                  <a:ext uri="{FF2B5EF4-FFF2-40B4-BE49-F238E27FC236}">
                    <a16:creationId xmlns:a16="http://schemas.microsoft.com/office/drawing/2014/main" id="{6DC9DFA7-9818-40CF-A950-C31D27D22FD3}"/>
                  </a:ext>
                </a:extLst>
              </p:cNvPr>
              <p:cNvSpPr>
                <a:spLocks/>
              </p:cNvSpPr>
              <p:nvPr/>
            </p:nvSpPr>
            <p:spPr bwMode="auto">
              <a:xfrm>
                <a:off x="4320" y="919"/>
                <a:ext cx="748" cy="1017"/>
              </a:xfrm>
              <a:custGeom>
                <a:avLst/>
                <a:gdLst>
                  <a:gd name="T0" fmla="*/ 639 w 1495"/>
                  <a:gd name="T1" fmla="*/ 2027 h 2034"/>
                  <a:gd name="T2" fmla="*/ 682 w 1495"/>
                  <a:gd name="T3" fmla="*/ 2016 h 2034"/>
                  <a:gd name="T4" fmla="*/ 724 w 1495"/>
                  <a:gd name="T5" fmla="*/ 2005 h 2034"/>
                  <a:gd name="T6" fmla="*/ 767 w 1495"/>
                  <a:gd name="T7" fmla="*/ 1994 h 2034"/>
                  <a:gd name="T8" fmla="*/ 810 w 1495"/>
                  <a:gd name="T9" fmla="*/ 1982 h 2034"/>
                  <a:gd name="T10" fmla="*/ 1329 w 1495"/>
                  <a:gd name="T11" fmla="*/ 1728 h 2034"/>
                  <a:gd name="T12" fmla="*/ 1426 w 1495"/>
                  <a:gd name="T13" fmla="*/ 940 h 2034"/>
                  <a:gd name="T14" fmla="*/ 1372 w 1495"/>
                  <a:gd name="T15" fmla="*/ 958 h 2034"/>
                  <a:gd name="T16" fmla="*/ 1316 w 1495"/>
                  <a:gd name="T17" fmla="*/ 976 h 2034"/>
                  <a:gd name="T18" fmla="*/ 1261 w 1495"/>
                  <a:gd name="T19" fmla="*/ 993 h 2034"/>
                  <a:gd name="T20" fmla="*/ 1206 w 1495"/>
                  <a:gd name="T21" fmla="*/ 1010 h 2034"/>
                  <a:gd name="T22" fmla="*/ 1150 w 1495"/>
                  <a:gd name="T23" fmla="*/ 1027 h 2034"/>
                  <a:gd name="T24" fmla="*/ 1216 w 1495"/>
                  <a:gd name="T25" fmla="*/ 1000 h 2034"/>
                  <a:gd name="T26" fmla="*/ 1281 w 1495"/>
                  <a:gd name="T27" fmla="*/ 971 h 2034"/>
                  <a:gd name="T28" fmla="*/ 1345 w 1495"/>
                  <a:gd name="T29" fmla="*/ 941 h 2034"/>
                  <a:gd name="T30" fmla="*/ 1410 w 1495"/>
                  <a:gd name="T31" fmla="*/ 910 h 2034"/>
                  <a:gd name="T32" fmla="*/ 1473 w 1495"/>
                  <a:gd name="T33" fmla="*/ 875 h 2034"/>
                  <a:gd name="T34" fmla="*/ 1247 w 1495"/>
                  <a:gd name="T35" fmla="*/ 540 h 2034"/>
                  <a:gd name="T36" fmla="*/ 1207 w 1495"/>
                  <a:gd name="T37" fmla="*/ 554 h 2034"/>
                  <a:gd name="T38" fmla="*/ 1165 w 1495"/>
                  <a:gd name="T39" fmla="*/ 567 h 2034"/>
                  <a:gd name="T40" fmla="*/ 1124 w 1495"/>
                  <a:gd name="T41" fmla="*/ 580 h 2034"/>
                  <a:gd name="T42" fmla="*/ 1082 w 1495"/>
                  <a:gd name="T43" fmla="*/ 594 h 2034"/>
                  <a:gd name="T44" fmla="*/ 1041 w 1495"/>
                  <a:gd name="T45" fmla="*/ 607 h 2034"/>
                  <a:gd name="T46" fmla="*/ 1017 w 1495"/>
                  <a:gd name="T47" fmla="*/ 615 h 2034"/>
                  <a:gd name="T48" fmla="*/ 992 w 1495"/>
                  <a:gd name="T49" fmla="*/ 623 h 2034"/>
                  <a:gd name="T50" fmla="*/ 989 w 1495"/>
                  <a:gd name="T51" fmla="*/ 618 h 2034"/>
                  <a:gd name="T52" fmla="*/ 1036 w 1495"/>
                  <a:gd name="T53" fmla="*/ 590 h 2034"/>
                  <a:gd name="T54" fmla="*/ 1082 w 1495"/>
                  <a:gd name="T55" fmla="*/ 561 h 2034"/>
                  <a:gd name="T56" fmla="*/ 1127 w 1495"/>
                  <a:gd name="T57" fmla="*/ 533 h 2034"/>
                  <a:gd name="T58" fmla="*/ 1173 w 1495"/>
                  <a:gd name="T59" fmla="*/ 504 h 2034"/>
                  <a:gd name="T60" fmla="*/ 1220 w 1495"/>
                  <a:gd name="T61" fmla="*/ 477 h 2034"/>
                  <a:gd name="T62" fmla="*/ 456 w 1495"/>
                  <a:gd name="T63" fmla="*/ 434 h 2034"/>
                  <a:gd name="T64" fmla="*/ 180 w 1495"/>
                  <a:gd name="T65" fmla="*/ 365 h 2034"/>
                  <a:gd name="T66" fmla="*/ 249 w 1495"/>
                  <a:gd name="T67" fmla="*/ 667 h 2034"/>
                  <a:gd name="T68" fmla="*/ 287 w 1495"/>
                  <a:gd name="T69" fmla="*/ 658 h 2034"/>
                  <a:gd name="T70" fmla="*/ 325 w 1495"/>
                  <a:gd name="T71" fmla="*/ 647 h 2034"/>
                  <a:gd name="T72" fmla="*/ 364 w 1495"/>
                  <a:gd name="T73" fmla="*/ 638 h 2034"/>
                  <a:gd name="T74" fmla="*/ 402 w 1495"/>
                  <a:gd name="T75" fmla="*/ 629 h 2034"/>
                  <a:gd name="T76" fmla="*/ 441 w 1495"/>
                  <a:gd name="T77" fmla="*/ 620 h 2034"/>
                  <a:gd name="T78" fmla="*/ 424 w 1495"/>
                  <a:gd name="T79" fmla="*/ 636 h 2034"/>
                  <a:gd name="T80" fmla="*/ 379 w 1495"/>
                  <a:gd name="T81" fmla="*/ 665 h 2034"/>
                  <a:gd name="T82" fmla="*/ 334 w 1495"/>
                  <a:gd name="T83" fmla="*/ 695 h 2034"/>
                  <a:gd name="T84" fmla="*/ 302 w 1495"/>
                  <a:gd name="T85" fmla="*/ 715 h 2034"/>
                  <a:gd name="T86" fmla="*/ 269 w 1495"/>
                  <a:gd name="T87" fmla="*/ 735 h 2034"/>
                  <a:gd name="T88" fmla="*/ 249 w 1495"/>
                  <a:gd name="T89" fmla="*/ 847 h 2034"/>
                  <a:gd name="T90" fmla="*/ 180 w 1495"/>
                  <a:gd name="T91" fmla="*/ 1358 h 2034"/>
                  <a:gd name="T92" fmla="*/ 154 w 1495"/>
                  <a:gd name="T93" fmla="*/ 1624 h 2034"/>
                  <a:gd name="T94" fmla="*/ 222 w 1495"/>
                  <a:gd name="T95" fmla="*/ 1611 h 2034"/>
                  <a:gd name="T96" fmla="*/ 290 w 1495"/>
                  <a:gd name="T97" fmla="*/ 1599 h 2034"/>
                  <a:gd name="T98" fmla="*/ 358 w 1495"/>
                  <a:gd name="T99" fmla="*/ 1586 h 2034"/>
                  <a:gd name="T100" fmla="*/ 425 w 1495"/>
                  <a:gd name="T101" fmla="*/ 1572 h 2034"/>
                  <a:gd name="T102" fmla="*/ 493 w 1495"/>
                  <a:gd name="T103" fmla="*/ 1557 h 2034"/>
                  <a:gd name="T104" fmla="*/ 433 w 1495"/>
                  <a:gd name="T105" fmla="*/ 1591 h 2034"/>
                  <a:gd name="T106" fmla="*/ 374 w 1495"/>
                  <a:gd name="T107" fmla="*/ 1625 h 2034"/>
                  <a:gd name="T108" fmla="*/ 314 w 1495"/>
                  <a:gd name="T109" fmla="*/ 1660 h 2034"/>
                  <a:gd name="T110" fmla="*/ 256 w 1495"/>
                  <a:gd name="T111" fmla="*/ 1695 h 2034"/>
                  <a:gd name="T112" fmla="*/ 197 w 1495"/>
                  <a:gd name="T113" fmla="*/ 1731 h 2034"/>
                  <a:gd name="T114" fmla="*/ 176 w 1495"/>
                  <a:gd name="T115" fmla="*/ 1748 h 2034"/>
                  <a:gd name="T116" fmla="*/ 174 w 1495"/>
                  <a:gd name="T117" fmla="*/ 1754 h 2034"/>
                  <a:gd name="T118" fmla="*/ 173 w 1495"/>
                  <a:gd name="T119" fmla="*/ 1755 h 2034"/>
                  <a:gd name="T120" fmla="*/ 172 w 1495"/>
                  <a:gd name="T121" fmla="*/ 1770 h 2034"/>
                  <a:gd name="T122" fmla="*/ 170 w 1495"/>
                  <a:gd name="T123" fmla="*/ 1788 h 2034"/>
                  <a:gd name="T124" fmla="*/ 180 w 1495"/>
                  <a:gd name="T125" fmla="*/ 1799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5" h="2034">
                    <a:moveTo>
                      <a:pt x="610" y="2034"/>
                    </a:moveTo>
                    <a:lnTo>
                      <a:pt x="624" y="2031"/>
                    </a:lnTo>
                    <a:lnTo>
                      <a:pt x="639" y="2027"/>
                    </a:lnTo>
                    <a:lnTo>
                      <a:pt x="653" y="2024"/>
                    </a:lnTo>
                    <a:lnTo>
                      <a:pt x="667" y="2020"/>
                    </a:lnTo>
                    <a:lnTo>
                      <a:pt x="682" y="2016"/>
                    </a:lnTo>
                    <a:lnTo>
                      <a:pt x="696" y="2012"/>
                    </a:lnTo>
                    <a:lnTo>
                      <a:pt x="711" y="2009"/>
                    </a:lnTo>
                    <a:lnTo>
                      <a:pt x="724" y="2005"/>
                    </a:lnTo>
                    <a:lnTo>
                      <a:pt x="738" y="2001"/>
                    </a:lnTo>
                    <a:lnTo>
                      <a:pt x="753" y="1997"/>
                    </a:lnTo>
                    <a:lnTo>
                      <a:pt x="767" y="1994"/>
                    </a:lnTo>
                    <a:lnTo>
                      <a:pt x="781" y="1989"/>
                    </a:lnTo>
                    <a:lnTo>
                      <a:pt x="795" y="1986"/>
                    </a:lnTo>
                    <a:lnTo>
                      <a:pt x="810" y="1982"/>
                    </a:lnTo>
                    <a:lnTo>
                      <a:pt x="823" y="1978"/>
                    </a:lnTo>
                    <a:lnTo>
                      <a:pt x="837" y="1974"/>
                    </a:lnTo>
                    <a:lnTo>
                      <a:pt x="1329" y="1728"/>
                    </a:lnTo>
                    <a:lnTo>
                      <a:pt x="1073" y="1183"/>
                    </a:lnTo>
                    <a:lnTo>
                      <a:pt x="1444" y="934"/>
                    </a:lnTo>
                    <a:lnTo>
                      <a:pt x="1426" y="940"/>
                    </a:lnTo>
                    <a:lnTo>
                      <a:pt x="1407" y="946"/>
                    </a:lnTo>
                    <a:lnTo>
                      <a:pt x="1390" y="953"/>
                    </a:lnTo>
                    <a:lnTo>
                      <a:pt x="1372" y="958"/>
                    </a:lnTo>
                    <a:lnTo>
                      <a:pt x="1353" y="964"/>
                    </a:lnTo>
                    <a:lnTo>
                      <a:pt x="1335" y="970"/>
                    </a:lnTo>
                    <a:lnTo>
                      <a:pt x="1316" y="976"/>
                    </a:lnTo>
                    <a:lnTo>
                      <a:pt x="1298" y="981"/>
                    </a:lnTo>
                    <a:lnTo>
                      <a:pt x="1279" y="987"/>
                    </a:lnTo>
                    <a:lnTo>
                      <a:pt x="1261" y="993"/>
                    </a:lnTo>
                    <a:lnTo>
                      <a:pt x="1243" y="999"/>
                    </a:lnTo>
                    <a:lnTo>
                      <a:pt x="1224" y="1004"/>
                    </a:lnTo>
                    <a:lnTo>
                      <a:pt x="1206" y="1010"/>
                    </a:lnTo>
                    <a:lnTo>
                      <a:pt x="1187" y="1016"/>
                    </a:lnTo>
                    <a:lnTo>
                      <a:pt x="1169" y="1022"/>
                    </a:lnTo>
                    <a:lnTo>
                      <a:pt x="1150" y="1027"/>
                    </a:lnTo>
                    <a:lnTo>
                      <a:pt x="1172" y="1018"/>
                    </a:lnTo>
                    <a:lnTo>
                      <a:pt x="1194" y="1009"/>
                    </a:lnTo>
                    <a:lnTo>
                      <a:pt x="1216" y="1000"/>
                    </a:lnTo>
                    <a:lnTo>
                      <a:pt x="1237" y="991"/>
                    </a:lnTo>
                    <a:lnTo>
                      <a:pt x="1259" y="981"/>
                    </a:lnTo>
                    <a:lnTo>
                      <a:pt x="1281" y="971"/>
                    </a:lnTo>
                    <a:lnTo>
                      <a:pt x="1302" y="962"/>
                    </a:lnTo>
                    <a:lnTo>
                      <a:pt x="1323" y="951"/>
                    </a:lnTo>
                    <a:lnTo>
                      <a:pt x="1345" y="941"/>
                    </a:lnTo>
                    <a:lnTo>
                      <a:pt x="1367" y="931"/>
                    </a:lnTo>
                    <a:lnTo>
                      <a:pt x="1388" y="920"/>
                    </a:lnTo>
                    <a:lnTo>
                      <a:pt x="1410" y="910"/>
                    </a:lnTo>
                    <a:lnTo>
                      <a:pt x="1430" y="898"/>
                    </a:lnTo>
                    <a:lnTo>
                      <a:pt x="1452" y="887"/>
                    </a:lnTo>
                    <a:lnTo>
                      <a:pt x="1473" y="875"/>
                    </a:lnTo>
                    <a:lnTo>
                      <a:pt x="1495" y="864"/>
                    </a:lnTo>
                    <a:lnTo>
                      <a:pt x="1261" y="536"/>
                    </a:lnTo>
                    <a:lnTo>
                      <a:pt x="1247" y="540"/>
                    </a:lnTo>
                    <a:lnTo>
                      <a:pt x="1233" y="545"/>
                    </a:lnTo>
                    <a:lnTo>
                      <a:pt x="1220" y="549"/>
                    </a:lnTo>
                    <a:lnTo>
                      <a:pt x="1207" y="554"/>
                    </a:lnTo>
                    <a:lnTo>
                      <a:pt x="1193" y="559"/>
                    </a:lnTo>
                    <a:lnTo>
                      <a:pt x="1179" y="563"/>
                    </a:lnTo>
                    <a:lnTo>
                      <a:pt x="1165" y="567"/>
                    </a:lnTo>
                    <a:lnTo>
                      <a:pt x="1152" y="571"/>
                    </a:lnTo>
                    <a:lnTo>
                      <a:pt x="1138" y="576"/>
                    </a:lnTo>
                    <a:lnTo>
                      <a:pt x="1124" y="580"/>
                    </a:lnTo>
                    <a:lnTo>
                      <a:pt x="1110" y="585"/>
                    </a:lnTo>
                    <a:lnTo>
                      <a:pt x="1096" y="590"/>
                    </a:lnTo>
                    <a:lnTo>
                      <a:pt x="1082" y="594"/>
                    </a:lnTo>
                    <a:lnTo>
                      <a:pt x="1069" y="598"/>
                    </a:lnTo>
                    <a:lnTo>
                      <a:pt x="1055" y="602"/>
                    </a:lnTo>
                    <a:lnTo>
                      <a:pt x="1041" y="607"/>
                    </a:lnTo>
                    <a:lnTo>
                      <a:pt x="1033" y="610"/>
                    </a:lnTo>
                    <a:lnTo>
                      <a:pt x="1025" y="613"/>
                    </a:lnTo>
                    <a:lnTo>
                      <a:pt x="1017" y="615"/>
                    </a:lnTo>
                    <a:lnTo>
                      <a:pt x="1008" y="618"/>
                    </a:lnTo>
                    <a:lnTo>
                      <a:pt x="1000" y="621"/>
                    </a:lnTo>
                    <a:lnTo>
                      <a:pt x="992" y="623"/>
                    </a:lnTo>
                    <a:lnTo>
                      <a:pt x="982" y="625"/>
                    </a:lnTo>
                    <a:lnTo>
                      <a:pt x="974" y="628"/>
                    </a:lnTo>
                    <a:lnTo>
                      <a:pt x="989" y="618"/>
                    </a:lnTo>
                    <a:lnTo>
                      <a:pt x="1005" y="609"/>
                    </a:lnTo>
                    <a:lnTo>
                      <a:pt x="1020" y="599"/>
                    </a:lnTo>
                    <a:lnTo>
                      <a:pt x="1036" y="590"/>
                    </a:lnTo>
                    <a:lnTo>
                      <a:pt x="1051" y="580"/>
                    </a:lnTo>
                    <a:lnTo>
                      <a:pt x="1066" y="571"/>
                    </a:lnTo>
                    <a:lnTo>
                      <a:pt x="1082" y="561"/>
                    </a:lnTo>
                    <a:lnTo>
                      <a:pt x="1097" y="552"/>
                    </a:lnTo>
                    <a:lnTo>
                      <a:pt x="1112" y="542"/>
                    </a:lnTo>
                    <a:lnTo>
                      <a:pt x="1127" y="533"/>
                    </a:lnTo>
                    <a:lnTo>
                      <a:pt x="1144" y="524"/>
                    </a:lnTo>
                    <a:lnTo>
                      <a:pt x="1158" y="514"/>
                    </a:lnTo>
                    <a:lnTo>
                      <a:pt x="1173" y="504"/>
                    </a:lnTo>
                    <a:lnTo>
                      <a:pt x="1188" y="495"/>
                    </a:lnTo>
                    <a:lnTo>
                      <a:pt x="1205" y="486"/>
                    </a:lnTo>
                    <a:lnTo>
                      <a:pt x="1220" y="477"/>
                    </a:lnTo>
                    <a:lnTo>
                      <a:pt x="882" y="0"/>
                    </a:lnTo>
                    <a:lnTo>
                      <a:pt x="456" y="571"/>
                    </a:lnTo>
                    <a:lnTo>
                      <a:pt x="456" y="434"/>
                    </a:lnTo>
                    <a:lnTo>
                      <a:pt x="489" y="434"/>
                    </a:lnTo>
                    <a:lnTo>
                      <a:pt x="489" y="365"/>
                    </a:lnTo>
                    <a:lnTo>
                      <a:pt x="180" y="365"/>
                    </a:lnTo>
                    <a:lnTo>
                      <a:pt x="180" y="434"/>
                    </a:lnTo>
                    <a:lnTo>
                      <a:pt x="249" y="434"/>
                    </a:lnTo>
                    <a:lnTo>
                      <a:pt x="249" y="667"/>
                    </a:lnTo>
                    <a:lnTo>
                      <a:pt x="261" y="663"/>
                    </a:lnTo>
                    <a:lnTo>
                      <a:pt x="274" y="660"/>
                    </a:lnTo>
                    <a:lnTo>
                      <a:pt x="287" y="658"/>
                    </a:lnTo>
                    <a:lnTo>
                      <a:pt x="299" y="654"/>
                    </a:lnTo>
                    <a:lnTo>
                      <a:pt x="312" y="651"/>
                    </a:lnTo>
                    <a:lnTo>
                      <a:pt x="325" y="647"/>
                    </a:lnTo>
                    <a:lnTo>
                      <a:pt x="339" y="644"/>
                    </a:lnTo>
                    <a:lnTo>
                      <a:pt x="351" y="642"/>
                    </a:lnTo>
                    <a:lnTo>
                      <a:pt x="364" y="638"/>
                    </a:lnTo>
                    <a:lnTo>
                      <a:pt x="377" y="635"/>
                    </a:lnTo>
                    <a:lnTo>
                      <a:pt x="389" y="631"/>
                    </a:lnTo>
                    <a:lnTo>
                      <a:pt x="402" y="629"/>
                    </a:lnTo>
                    <a:lnTo>
                      <a:pt x="415" y="625"/>
                    </a:lnTo>
                    <a:lnTo>
                      <a:pt x="428" y="622"/>
                    </a:lnTo>
                    <a:lnTo>
                      <a:pt x="441" y="620"/>
                    </a:lnTo>
                    <a:lnTo>
                      <a:pt x="454" y="616"/>
                    </a:lnTo>
                    <a:lnTo>
                      <a:pt x="439" y="625"/>
                    </a:lnTo>
                    <a:lnTo>
                      <a:pt x="424" y="636"/>
                    </a:lnTo>
                    <a:lnTo>
                      <a:pt x="409" y="645"/>
                    </a:lnTo>
                    <a:lnTo>
                      <a:pt x="394" y="655"/>
                    </a:lnTo>
                    <a:lnTo>
                      <a:pt x="379" y="665"/>
                    </a:lnTo>
                    <a:lnTo>
                      <a:pt x="364" y="675"/>
                    </a:lnTo>
                    <a:lnTo>
                      <a:pt x="349" y="684"/>
                    </a:lnTo>
                    <a:lnTo>
                      <a:pt x="334" y="695"/>
                    </a:lnTo>
                    <a:lnTo>
                      <a:pt x="324" y="701"/>
                    </a:lnTo>
                    <a:lnTo>
                      <a:pt x="312" y="708"/>
                    </a:lnTo>
                    <a:lnTo>
                      <a:pt x="302" y="715"/>
                    </a:lnTo>
                    <a:lnTo>
                      <a:pt x="291" y="721"/>
                    </a:lnTo>
                    <a:lnTo>
                      <a:pt x="280" y="728"/>
                    </a:lnTo>
                    <a:lnTo>
                      <a:pt x="269" y="735"/>
                    </a:lnTo>
                    <a:lnTo>
                      <a:pt x="259" y="741"/>
                    </a:lnTo>
                    <a:lnTo>
                      <a:pt x="249" y="747"/>
                    </a:lnTo>
                    <a:lnTo>
                      <a:pt x="249" y="847"/>
                    </a:lnTo>
                    <a:lnTo>
                      <a:pt x="0" y="1178"/>
                    </a:lnTo>
                    <a:lnTo>
                      <a:pt x="180" y="1178"/>
                    </a:lnTo>
                    <a:lnTo>
                      <a:pt x="180" y="1358"/>
                    </a:lnTo>
                    <a:lnTo>
                      <a:pt x="131" y="1358"/>
                    </a:lnTo>
                    <a:lnTo>
                      <a:pt x="131" y="1627"/>
                    </a:lnTo>
                    <a:lnTo>
                      <a:pt x="154" y="1624"/>
                    </a:lnTo>
                    <a:lnTo>
                      <a:pt x="176" y="1619"/>
                    </a:lnTo>
                    <a:lnTo>
                      <a:pt x="199" y="1616"/>
                    </a:lnTo>
                    <a:lnTo>
                      <a:pt x="222" y="1611"/>
                    </a:lnTo>
                    <a:lnTo>
                      <a:pt x="244" y="1608"/>
                    </a:lnTo>
                    <a:lnTo>
                      <a:pt x="267" y="1603"/>
                    </a:lnTo>
                    <a:lnTo>
                      <a:pt x="290" y="1599"/>
                    </a:lnTo>
                    <a:lnTo>
                      <a:pt x="312" y="1594"/>
                    </a:lnTo>
                    <a:lnTo>
                      <a:pt x="335" y="1591"/>
                    </a:lnTo>
                    <a:lnTo>
                      <a:pt x="358" y="1586"/>
                    </a:lnTo>
                    <a:lnTo>
                      <a:pt x="380" y="1581"/>
                    </a:lnTo>
                    <a:lnTo>
                      <a:pt x="403" y="1577"/>
                    </a:lnTo>
                    <a:lnTo>
                      <a:pt x="425" y="1572"/>
                    </a:lnTo>
                    <a:lnTo>
                      <a:pt x="448" y="1566"/>
                    </a:lnTo>
                    <a:lnTo>
                      <a:pt x="470" y="1562"/>
                    </a:lnTo>
                    <a:lnTo>
                      <a:pt x="493" y="1557"/>
                    </a:lnTo>
                    <a:lnTo>
                      <a:pt x="473" y="1569"/>
                    </a:lnTo>
                    <a:lnTo>
                      <a:pt x="454" y="1580"/>
                    </a:lnTo>
                    <a:lnTo>
                      <a:pt x="433" y="1591"/>
                    </a:lnTo>
                    <a:lnTo>
                      <a:pt x="413" y="1602"/>
                    </a:lnTo>
                    <a:lnTo>
                      <a:pt x="394" y="1614"/>
                    </a:lnTo>
                    <a:lnTo>
                      <a:pt x="374" y="1625"/>
                    </a:lnTo>
                    <a:lnTo>
                      <a:pt x="354" y="1637"/>
                    </a:lnTo>
                    <a:lnTo>
                      <a:pt x="334" y="1648"/>
                    </a:lnTo>
                    <a:lnTo>
                      <a:pt x="314" y="1660"/>
                    </a:lnTo>
                    <a:lnTo>
                      <a:pt x="295" y="1671"/>
                    </a:lnTo>
                    <a:lnTo>
                      <a:pt x="275" y="1684"/>
                    </a:lnTo>
                    <a:lnTo>
                      <a:pt x="256" y="1695"/>
                    </a:lnTo>
                    <a:lnTo>
                      <a:pt x="236" y="1707"/>
                    </a:lnTo>
                    <a:lnTo>
                      <a:pt x="216" y="1720"/>
                    </a:lnTo>
                    <a:lnTo>
                      <a:pt x="197" y="1731"/>
                    </a:lnTo>
                    <a:lnTo>
                      <a:pt x="177" y="1744"/>
                    </a:lnTo>
                    <a:lnTo>
                      <a:pt x="176" y="1746"/>
                    </a:lnTo>
                    <a:lnTo>
                      <a:pt x="176" y="1748"/>
                    </a:lnTo>
                    <a:lnTo>
                      <a:pt x="176" y="1752"/>
                    </a:lnTo>
                    <a:lnTo>
                      <a:pt x="175" y="1754"/>
                    </a:lnTo>
                    <a:lnTo>
                      <a:pt x="174" y="1754"/>
                    </a:lnTo>
                    <a:lnTo>
                      <a:pt x="174" y="1754"/>
                    </a:lnTo>
                    <a:lnTo>
                      <a:pt x="174" y="1755"/>
                    </a:lnTo>
                    <a:lnTo>
                      <a:pt x="173" y="1755"/>
                    </a:lnTo>
                    <a:lnTo>
                      <a:pt x="172" y="1760"/>
                    </a:lnTo>
                    <a:lnTo>
                      <a:pt x="172" y="1766"/>
                    </a:lnTo>
                    <a:lnTo>
                      <a:pt x="172" y="1770"/>
                    </a:lnTo>
                    <a:lnTo>
                      <a:pt x="172" y="1776"/>
                    </a:lnTo>
                    <a:lnTo>
                      <a:pt x="170" y="1782"/>
                    </a:lnTo>
                    <a:lnTo>
                      <a:pt x="170" y="1788"/>
                    </a:lnTo>
                    <a:lnTo>
                      <a:pt x="170" y="1793"/>
                    </a:lnTo>
                    <a:lnTo>
                      <a:pt x="169" y="1799"/>
                    </a:lnTo>
                    <a:lnTo>
                      <a:pt x="180" y="1799"/>
                    </a:lnTo>
                    <a:lnTo>
                      <a:pt x="180" y="2034"/>
                    </a:lnTo>
                    <a:lnTo>
                      <a:pt x="610" y="203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sp>
            <p:nvSpPr>
              <p:cNvPr id="26" name="Freeform 11">
                <a:extLst>
                  <a:ext uri="{FF2B5EF4-FFF2-40B4-BE49-F238E27FC236}">
                    <a16:creationId xmlns:a16="http://schemas.microsoft.com/office/drawing/2014/main" id="{1EEFEF80-4C77-462D-9D85-8FB137565A01}"/>
                  </a:ext>
                </a:extLst>
              </p:cNvPr>
              <p:cNvSpPr>
                <a:spLocks/>
              </p:cNvSpPr>
              <p:nvPr/>
            </p:nvSpPr>
            <p:spPr bwMode="auto">
              <a:xfrm>
                <a:off x="4891" y="1258"/>
                <a:ext cx="665" cy="527"/>
              </a:xfrm>
              <a:custGeom>
                <a:avLst/>
                <a:gdLst>
                  <a:gd name="T0" fmla="*/ 1296 w 1335"/>
                  <a:gd name="T1" fmla="*/ 6 h 1054"/>
                  <a:gd name="T2" fmla="*/ 1245 w 1335"/>
                  <a:gd name="T3" fmla="*/ 0 h 1054"/>
                  <a:gd name="T4" fmla="*/ 1164 w 1335"/>
                  <a:gd name="T5" fmla="*/ 11 h 1054"/>
                  <a:gd name="T6" fmla="*/ 1099 w 1335"/>
                  <a:gd name="T7" fmla="*/ 27 h 1054"/>
                  <a:gd name="T8" fmla="*/ 1062 w 1335"/>
                  <a:gd name="T9" fmla="*/ 41 h 1054"/>
                  <a:gd name="T10" fmla="*/ 1099 w 1335"/>
                  <a:gd name="T11" fmla="*/ 110 h 1054"/>
                  <a:gd name="T12" fmla="*/ 1157 w 1335"/>
                  <a:gd name="T13" fmla="*/ 91 h 1054"/>
                  <a:gd name="T14" fmla="*/ 1229 w 1335"/>
                  <a:gd name="T15" fmla="*/ 78 h 1054"/>
                  <a:gd name="T16" fmla="*/ 1218 w 1335"/>
                  <a:gd name="T17" fmla="*/ 118 h 1054"/>
                  <a:gd name="T18" fmla="*/ 1168 w 1335"/>
                  <a:gd name="T19" fmla="*/ 181 h 1054"/>
                  <a:gd name="T20" fmla="*/ 1116 w 1335"/>
                  <a:gd name="T21" fmla="*/ 226 h 1054"/>
                  <a:gd name="T22" fmla="*/ 1052 w 1335"/>
                  <a:gd name="T23" fmla="*/ 259 h 1054"/>
                  <a:gd name="T24" fmla="*/ 984 w 1335"/>
                  <a:gd name="T25" fmla="*/ 285 h 1054"/>
                  <a:gd name="T26" fmla="*/ 900 w 1335"/>
                  <a:gd name="T27" fmla="*/ 319 h 1054"/>
                  <a:gd name="T28" fmla="*/ 842 w 1335"/>
                  <a:gd name="T29" fmla="*/ 374 h 1054"/>
                  <a:gd name="T30" fmla="*/ 826 w 1335"/>
                  <a:gd name="T31" fmla="*/ 507 h 1054"/>
                  <a:gd name="T32" fmla="*/ 828 w 1335"/>
                  <a:gd name="T33" fmla="*/ 592 h 1054"/>
                  <a:gd name="T34" fmla="*/ 782 w 1335"/>
                  <a:gd name="T35" fmla="*/ 633 h 1054"/>
                  <a:gd name="T36" fmla="*/ 542 w 1335"/>
                  <a:gd name="T37" fmla="*/ 440 h 1054"/>
                  <a:gd name="T38" fmla="*/ 483 w 1335"/>
                  <a:gd name="T39" fmla="*/ 759 h 1054"/>
                  <a:gd name="T40" fmla="*/ 452 w 1335"/>
                  <a:gd name="T41" fmla="*/ 699 h 1054"/>
                  <a:gd name="T42" fmla="*/ 216 w 1335"/>
                  <a:gd name="T43" fmla="*/ 792 h 1054"/>
                  <a:gd name="T44" fmla="*/ 184 w 1335"/>
                  <a:gd name="T45" fmla="*/ 723 h 1054"/>
                  <a:gd name="T46" fmla="*/ 379 w 1335"/>
                  <a:gd name="T47" fmla="*/ 542 h 1054"/>
                  <a:gd name="T48" fmla="*/ 348 w 1335"/>
                  <a:gd name="T49" fmla="*/ 484 h 1054"/>
                  <a:gd name="T50" fmla="*/ 113 w 1335"/>
                  <a:gd name="T51" fmla="*/ 576 h 1054"/>
                  <a:gd name="T52" fmla="*/ 477 w 1335"/>
                  <a:gd name="T53" fmla="*/ 306 h 1054"/>
                  <a:gd name="T54" fmla="*/ 602 w 1335"/>
                  <a:gd name="T55" fmla="*/ 226 h 1054"/>
                  <a:gd name="T56" fmla="*/ 655 w 1335"/>
                  <a:gd name="T57" fmla="*/ 206 h 1054"/>
                  <a:gd name="T58" fmla="*/ 725 w 1335"/>
                  <a:gd name="T59" fmla="*/ 269 h 1054"/>
                  <a:gd name="T60" fmla="*/ 843 w 1335"/>
                  <a:gd name="T61" fmla="*/ 308 h 1054"/>
                  <a:gd name="T62" fmla="*/ 904 w 1335"/>
                  <a:gd name="T63" fmla="*/ 272 h 1054"/>
                  <a:gd name="T64" fmla="*/ 976 w 1335"/>
                  <a:gd name="T65" fmla="*/ 204 h 1054"/>
                  <a:gd name="T66" fmla="*/ 1047 w 1335"/>
                  <a:gd name="T67" fmla="*/ 141 h 1054"/>
                  <a:gd name="T68" fmla="*/ 995 w 1335"/>
                  <a:gd name="T69" fmla="*/ 84 h 1054"/>
                  <a:gd name="T70" fmla="*/ 898 w 1335"/>
                  <a:gd name="T71" fmla="*/ 173 h 1054"/>
                  <a:gd name="T72" fmla="*/ 850 w 1335"/>
                  <a:gd name="T73" fmla="*/ 217 h 1054"/>
                  <a:gd name="T74" fmla="*/ 809 w 1335"/>
                  <a:gd name="T75" fmla="*/ 230 h 1054"/>
                  <a:gd name="T76" fmla="*/ 741 w 1335"/>
                  <a:gd name="T77" fmla="*/ 178 h 1054"/>
                  <a:gd name="T78" fmla="*/ 679 w 1335"/>
                  <a:gd name="T79" fmla="*/ 132 h 1054"/>
                  <a:gd name="T80" fmla="*/ 612 w 1335"/>
                  <a:gd name="T81" fmla="*/ 137 h 1054"/>
                  <a:gd name="T82" fmla="*/ 544 w 1335"/>
                  <a:gd name="T83" fmla="*/ 170 h 1054"/>
                  <a:gd name="T84" fmla="*/ 0 w 1335"/>
                  <a:gd name="T85" fmla="*/ 518 h 1054"/>
                  <a:gd name="T86" fmla="*/ 672 w 1335"/>
                  <a:gd name="T87" fmla="*/ 791 h 1054"/>
                  <a:gd name="T88" fmla="*/ 839 w 1335"/>
                  <a:gd name="T89" fmla="*/ 687 h 1054"/>
                  <a:gd name="T90" fmla="*/ 910 w 1335"/>
                  <a:gd name="T91" fmla="*/ 549 h 1054"/>
                  <a:gd name="T92" fmla="*/ 922 w 1335"/>
                  <a:gd name="T93" fmla="*/ 394 h 1054"/>
                  <a:gd name="T94" fmla="*/ 974 w 1335"/>
                  <a:gd name="T95" fmla="*/ 371 h 1054"/>
                  <a:gd name="T96" fmla="*/ 1043 w 1335"/>
                  <a:gd name="T97" fmla="*/ 345 h 1054"/>
                  <a:gd name="T98" fmla="*/ 1120 w 1335"/>
                  <a:gd name="T99" fmla="*/ 311 h 1054"/>
                  <a:gd name="T100" fmla="*/ 1192 w 1335"/>
                  <a:gd name="T101" fmla="*/ 265 h 1054"/>
                  <a:gd name="T102" fmla="*/ 1286 w 1335"/>
                  <a:gd name="T103" fmla="*/ 155 h 1054"/>
                  <a:gd name="T104" fmla="*/ 1332 w 1335"/>
                  <a:gd name="T105" fmla="*/ 4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1054">
                    <a:moveTo>
                      <a:pt x="1322" y="24"/>
                    </a:moveTo>
                    <a:lnTo>
                      <a:pt x="1317" y="18"/>
                    </a:lnTo>
                    <a:lnTo>
                      <a:pt x="1311" y="14"/>
                    </a:lnTo>
                    <a:lnTo>
                      <a:pt x="1304" y="9"/>
                    </a:lnTo>
                    <a:lnTo>
                      <a:pt x="1296" y="6"/>
                    </a:lnTo>
                    <a:lnTo>
                      <a:pt x="1288" y="3"/>
                    </a:lnTo>
                    <a:lnTo>
                      <a:pt x="1279" y="1"/>
                    </a:lnTo>
                    <a:lnTo>
                      <a:pt x="1268" y="0"/>
                    </a:lnTo>
                    <a:lnTo>
                      <a:pt x="1258" y="0"/>
                    </a:lnTo>
                    <a:lnTo>
                      <a:pt x="1245" y="0"/>
                    </a:lnTo>
                    <a:lnTo>
                      <a:pt x="1231" y="1"/>
                    </a:lnTo>
                    <a:lnTo>
                      <a:pt x="1217" y="3"/>
                    </a:lnTo>
                    <a:lnTo>
                      <a:pt x="1200" y="6"/>
                    </a:lnTo>
                    <a:lnTo>
                      <a:pt x="1183" y="8"/>
                    </a:lnTo>
                    <a:lnTo>
                      <a:pt x="1164" y="11"/>
                    </a:lnTo>
                    <a:lnTo>
                      <a:pt x="1143" y="16"/>
                    </a:lnTo>
                    <a:lnTo>
                      <a:pt x="1120" y="21"/>
                    </a:lnTo>
                    <a:lnTo>
                      <a:pt x="1114" y="22"/>
                    </a:lnTo>
                    <a:lnTo>
                      <a:pt x="1107" y="24"/>
                    </a:lnTo>
                    <a:lnTo>
                      <a:pt x="1099" y="27"/>
                    </a:lnTo>
                    <a:lnTo>
                      <a:pt x="1091" y="30"/>
                    </a:lnTo>
                    <a:lnTo>
                      <a:pt x="1083" y="33"/>
                    </a:lnTo>
                    <a:lnTo>
                      <a:pt x="1075" y="35"/>
                    </a:lnTo>
                    <a:lnTo>
                      <a:pt x="1068" y="39"/>
                    </a:lnTo>
                    <a:lnTo>
                      <a:pt x="1062" y="41"/>
                    </a:lnTo>
                    <a:lnTo>
                      <a:pt x="1062" y="131"/>
                    </a:lnTo>
                    <a:lnTo>
                      <a:pt x="1070" y="126"/>
                    </a:lnTo>
                    <a:lnTo>
                      <a:pt x="1079" y="121"/>
                    </a:lnTo>
                    <a:lnTo>
                      <a:pt x="1090" y="115"/>
                    </a:lnTo>
                    <a:lnTo>
                      <a:pt x="1099" y="110"/>
                    </a:lnTo>
                    <a:lnTo>
                      <a:pt x="1109" y="106"/>
                    </a:lnTo>
                    <a:lnTo>
                      <a:pt x="1119" y="101"/>
                    </a:lnTo>
                    <a:lnTo>
                      <a:pt x="1128" y="98"/>
                    </a:lnTo>
                    <a:lnTo>
                      <a:pt x="1136" y="95"/>
                    </a:lnTo>
                    <a:lnTo>
                      <a:pt x="1157" y="91"/>
                    </a:lnTo>
                    <a:lnTo>
                      <a:pt x="1175" y="87"/>
                    </a:lnTo>
                    <a:lnTo>
                      <a:pt x="1192" y="84"/>
                    </a:lnTo>
                    <a:lnTo>
                      <a:pt x="1206" y="82"/>
                    </a:lnTo>
                    <a:lnTo>
                      <a:pt x="1219" y="80"/>
                    </a:lnTo>
                    <a:lnTo>
                      <a:pt x="1229" y="78"/>
                    </a:lnTo>
                    <a:lnTo>
                      <a:pt x="1238" y="78"/>
                    </a:lnTo>
                    <a:lnTo>
                      <a:pt x="1246" y="77"/>
                    </a:lnTo>
                    <a:lnTo>
                      <a:pt x="1238" y="90"/>
                    </a:lnTo>
                    <a:lnTo>
                      <a:pt x="1228" y="103"/>
                    </a:lnTo>
                    <a:lnTo>
                      <a:pt x="1218" y="118"/>
                    </a:lnTo>
                    <a:lnTo>
                      <a:pt x="1206" y="133"/>
                    </a:lnTo>
                    <a:lnTo>
                      <a:pt x="1195" y="147"/>
                    </a:lnTo>
                    <a:lnTo>
                      <a:pt x="1184" y="161"/>
                    </a:lnTo>
                    <a:lnTo>
                      <a:pt x="1175" y="171"/>
                    </a:lnTo>
                    <a:lnTo>
                      <a:pt x="1168" y="181"/>
                    </a:lnTo>
                    <a:lnTo>
                      <a:pt x="1159" y="191"/>
                    </a:lnTo>
                    <a:lnTo>
                      <a:pt x="1150" y="200"/>
                    </a:lnTo>
                    <a:lnTo>
                      <a:pt x="1139" y="208"/>
                    </a:lnTo>
                    <a:lnTo>
                      <a:pt x="1129" y="217"/>
                    </a:lnTo>
                    <a:lnTo>
                      <a:pt x="1116" y="226"/>
                    </a:lnTo>
                    <a:lnTo>
                      <a:pt x="1105" y="232"/>
                    </a:lnTo>
                    <a:lnTo>
                      <a:pt x="1092" y="239"/>
                    </a:lnTo>
                    <a:lnTo>
                      <a:pt x="1078" y="246"/>
                    </a:lnTo>
                    <a:lnTo>
                      <a:pt x="1066" y="253"/>
                    </a:lnTo>
                    <a:lnTo>
                      <a:pt x="1052" y="259"/>
                    </a:lnTo>
                    <a:lnTo>
                      <a:pt x="1038" y="265"/>
                    </a:lnTo>
                    <a:lnTo>
                      <a:pt x="1024" y="270"/>
                    </a:lnTo>
                    <a:lnTo>
                      <a:pt x="1010" y="275"/>
                    </a:lnTo>
                    <a:lnTo>
                      <a:pt x="998" y="281"/>
                    </a:lnTo>
                    <a:lnTo>
                      <a:pt x="984" y="285"/>
                    </a:lnTo>
                    <a:lnTo>
                      <a:pt x="971" y="290"/>
                    </a:lnTo>
                    <a:lnTo>
                      <a:pt x="952" y="298"/>
                    </a:lnTo>
                    <a:lnTo>
                      <a:pt x="933" y="305"/>
                    </a:lnTo>
                    <a:lnTo>
                      <a:pt x="916" y="312"/>
                    </a:lnTo>
                    <a:lnTo>
                      <a:pt x="900" y="319"/>
                    </a:lnTo>
                    <a:lnTo>
                      <a:pt x="886" y="326"/>
                    </a:lnTo>
                    <a:lnTo>
                      <a:pt x="874" y="334"/>
                    </a:lnTo>
                    <a:lnTo>
                      <a:pt x="864" y="342"/>
                    </a:lnTo>
                    <a:lnTo>
                      <a:pt x="856" y="351"/>
                    </a:lnTo>
                    <a:lnTo>
                      <a:pt x="842" y="374"/>
                    </a:lnTo>
                    <a:lnTo>
                      <a:pt x="832" y="398"/>
                    </a:lnTo>
                    <a:lnTo>
                      <a:pt x="826" y="424"/>
                    </a:lnTo>
                    <a:lnTo>
                      <a:pt x="824" y="450"/>
                    </a:lnTo>
                    <a:lnTo>
                      <a:pt x="824" y="478"/>
                    </a:lnTo>
                    <a:lnTo>
                      <a:pt x="826" y="507"/>
                    </a:lnTo>
                    <a:lnTo>
                      <a:pt x="830" y="535"/>
                    </a:lnTo>
                    <a:lnTo>
                      <a:pt x="835" y="564"/>
                    </a:lnTo>
                    <a:lnTo>
                      <a:pt x="835" y="573"/>
                    </a:lnTo>
                    <a:lnTo>
                      <a:pt x="833" y="583"/>
                    </a:lnTo>
                    <a:lnTo>
                      <a:pt x="828" y="592"/>
                    </a:lnTo>
                    <a:lnTo>
                      <a:pt x="822" y="600"/>
                    </a:lnTo>
                    <a:lnTo>
                      <a:pt x="812" y="609"/>
                    </a:lnTo>
                    <a:lnTo>
                      <a:pt x="803" y="618"/>
                    </a:lnTo>
                    <a:lnTo>
                      <a:pt x="793" y="626"/>
                    </a:lnTo>
                    <a:lnTo>
                      <a:pt x="782" y="633"/>
                    </a:lnTo>
                    <a:lnTo>
                      <a:pt x="689" y="440"/>
                    </a:lnTo>
                    <a:lnTo>
                      <a:pt x="605" y="440"/>
                    </a:lnTo>
                    <a:lnTo>
                      <a:pt x="716" y="672"/>
                    </a:lnTo>
                    <a:lnTo>
                      <a:pt x="667" y="703"/>
                    </a:lnTo>
                    <a:lnTo>
                      <a:pt x="542" y="440"/>
                    </a:lnTo>
                    <a:lnTo>
                      <a:pt x="456" y="440"/>
                    </a:lnTo>
                    <a:lnTo>
                      <a:pt x="602" y="745"/>
                    </a:lnTo>
                    <a:lnTo>
                      <a:pt x="288" y="943"/>
                    </a:lnTo>
                    <a:lnTo>
                      <a:pt x="265" y="896"/>
                    </a:lnTo>
                    <a:lnTo>
                      <a:pt x="483" y="759"/>
                    </a:lnTo>
                    <a:lnTo>
                      <a:pt x="473" y="743"/>
                    </a:lnTo>
                    <a:lnTo>
                      <a:pt x="257" y="879"/>
                    </a:lnTo>
                    <a:lnTo>
                      <a:pt x="245" y="853"/>
                    </a:lnTo>
                    <a:lnTo>
                      <a:pt x="462" y="715"/>
                    </a:lnTo>
                    <a:lnTo>
                      <a:pt x="452" y="699"/>
                    </a:lnTo>
                    <a:lnTo>
                      <a:pt x="237" y="835"/>
                    </a:lnTo>
                    <a:lnTo>
                      <a:pt x="225" y="809"/>
                    </a:lnTo>
                    <a:lnTo>
                      <a:pt x="442" y="672"/>
                    </a:lnTo>
                    <a:lnTo>
                      <a:pt x="431" y="656"/>
                    </a:lnTo>
                    <a:lnTo>
                      <a:pt x="216" y="792"/>
                    </a:lnTo>
                    <a:lnTo>
                      <a:pt x="204" y="767"/>
                    </a:lnTo>
                    <a:lnTo>
                      <a:pt x="421" y="629"/>
                    </a:lnTo>
                    <a:lnTo>
                      <a:pt x="410" y="613"/>
                    </a:lnTo>
                    <a:lnTo>
                      <a:pt x="195" y="748"/>
                    </a:lnTo>
                    <a:lnTo>
                      <a:pt x="184" y="723"/>
                    </a:lnTo>
                    <a:lnTo>
                      <a:pt x="400" y="586"/>
                    </a:lnTo>
                    <a:lnTo>
                      <a:pt x="390" y="570"/>
                    </a:lnTo>
                    <a:lnTo>
                      <a:pt x="175" y="706"/>
                    </a:lnTo>
                    <a:lnTo>
                      <a:pt x="163" y="680"/>
                    </a:lnTo>
                    <a:lnTo>
                      <a:pt x="379" y="542"/>
                    </a:lnTo>
                    <a:lnTo>
                      <a:pt x="369" y="526"/>
                    </a:lnTo>
                    <a:lnTo>
                      <a:pt x="155" y="662"/>
                    </a:lnTo>
                    <a:lnTo>
                      <a:pt x="142" y="637"/>
                    </a:lnTo>
                    <a:lnTo>
                      <a:pt x="359" y="500"/>
                    </a:lnTo>
                    <a:lnTo>
                      <a:pt x="348" y="484"/>
                    </a:lnTo>
                    <a:lnTo>
                      <a:pt x="134" y="619"/>
                    </a:lnTo>
                    <a:lnTo>
                      <a:pt x="121" y="594"/>
                    </a:lnTo>
                    <a:lnTo>
                      <a:pt x="338" y="456"/>
                    </a:lnTo>
                    <a:lnTo>
                      <a:pt x="327" y="440"/>
                    </a:lnTo>
                    <a:lnTo>
                      <a:pt x="113" y="576"/>
                    </a:lnTo>
                    <a:lnTo>
                      <a:pt x="98" y="546"/>
                    </a:lnTo>
                    <a:lnTo>
                      <a:pt x="413" y="348"/>
                    </a:lnTo>
                    <a:lnTo>
                      <a:pt x="456" y="440"/>
                    </a:lnTo>
                    <a:lnTo>
                      <a:pt x="542" y="440"/>
                    </a:lnTo>
                    <a:lnTo>
                      <a:pt x="477" y="306"/>
                    </a:lnTo>
                    <a:lnTo>
                      <a:pt x="527" y="276"/>
                    </a:lnTo>
                    <a:lnTo>
                      <a:pt x="605" y="440"/>
                    </a:lnTo>
                    <a:lnTo>
                      <a:pt x="689" y="440"/>
                    </a:lnTo>
                    <a:lnTo>
                      <a:pt x="590" y="232"/>
                    </a:lnTo>
                    <a:lnTo>
                      <a:pt x="602" y="226"/>
                    </a:lnTo>
                    <a:lnTo>
                      <a:pt x="613" y="219"/>
                    </a:lnTo>
                    <a:lnTo>
                      <a:pt x="625" y="214"/>
                    </a:lnTo>
                    <a:lnTo>
                      <a:pt x="636" y="209"/>
                    </a:lnTo>
                    <a:lnTo>
                      <a:pt x="645" y="207"/>
                    </a:lnTo>
                    <a:lnTo>
                      <a:pt x="655" y="206"/>
                    </a:lnTo>
                    <a:lnTo>
                      <a:pt x="661" y="207"/>
                    </a:lnTo>
                    <a:lnTo>
                      <a:pt x="666" y="211"/>
                    </a:lnTo>
                    <a:lnTo>
                      <a:pt x="684" y="231"/>
                    </a:lnTo>
                    <a:lnTo>
                      <a:pt x="704" y="251"/>
                    </a:lnTo>
                    <a:lnTo>
                      <a:pt x="725" y="269"/>
                    </a:lnTo>
                    <a:lnTo>
                      <a:pt x="747" y="284"/>
                    </a:lnTo>
                    <a:lnTo>
                      <a:pt x="770" y="297"/>
                    </a:lnTo>
                    <a:lnTo>
                      <a:pt x="793" y="306"/>
                    </a:lnTo>
                    <a:lnTo>
                      <a:pt x="818" y="310"/>
                    </a:lnTo>
                    <a:lnTo>
                      <a:pt x="843" y="308"/>
                    </a:lnTo>
                    <a:lnTo>
                      <a:pt x="855" y="305"/>
                    </a:lnTo>
                    <a:lnTo>
                      <a:pt x="866" y="299"/>
                    </a:lnTo>
                    <a:lnTo>
                      <a:pt x="879" y="292"/>
                    </a:lnTo>
                    <a:lnTo>
                      <a:pt x="892" y="283"/>
                    </a:lnTo>
                    <a:lnTo>
                      <a:pt x="904" y="272"/>
                    </a:lnTo>
                    <a:lnTo>
                      <a:pt x="918" y="259"/>
                    </a:lnTo>
                    <a:lnTo>
                      <a:pt x="934" y="244"/>
                    </a:lnTo>
                    <a:lnTo>
                      <a:pt x="950" y="228"/>
                    </a:lnTo>
                    <a:lnTo>
                      <a:pt x="963" y="216"/>
                    </a:lnTo>
                    <a:lnTo>
                      <a:pt x="976" y="204"/>
                    </a:lnTo>
                    <a:lnTo>
                      <a:pt x="990" y="191"/>
                    </a:lnTo>
                    <a:lnTo>
                      <a:pt x="1003" y="178"/>
                    </a:lnTo>
                    <a:lnTo>
                      <a:pt x="1017" y="166"/>
                    </a:lnTo>
                    <a:lnTo>
                      <a:pt x="1032" y="153"/>
                    </a:lnTo>
                    <a:lnTo>
                      <a:pt x="1047" y="141"/>
                    </a:lnTo>
                    <a:lnTo>
                      <a:pt x="1062" y="131"/>
                    </a:lnTo>
                    <a:lnTo>
                      <a:pt x="1062" y="41"/>
                    </a:lnTo>
                    <a:lnTo>
                      <a:pt x="1039" y="54"/>
                    </a:lnTo>
                    <a:lnTo>
                      <a:pt x="1017" y="69"/>
                    </a:lnTo>
                    <a:lnTo>
                      <a:pt x="995" y="84"/>
                    </a:lnTo>
                    <a:lnTo>
                      <a:pt x="975" y="101"/>
                    </a:lnTo>
                    <a:lnTo>
                      <a:pt x="954" y="118"/>
                    </a:lnTo>
                    <a:lnTo>
                      <a:pt x="934" y="137"/>
                    </a:lnTo>
                    <a:lnTo>
                      <a:pt x="916" y="155"/>
                    </a:lnTo>
                    <a:lnTo>
                      <a:pt x="898" y="173"/>
                    </a:lnTo>
                    <a:lnTo>
                      <a:pt x="888" y="182"/>
                    </a:lnTo>
                    <a:lnTo>
                      <a:pt x="878" y="191"/>
                    </a:lnTo>
                    <a:lnTo>
                      <a:pt x="869" y="201"/>
                    </a:lnTo>
                    <a:lnTo>
                      <a:pt x="858" y="209"/>
                    </a:lnTo>
                    <a:lnTo>
                      <a:pt x="850" y="217"/>
                    </a:lnTo>
                    <a:lnTo>
                      <a:pt x="841" y="224"/>
                    </a:lnTo>
                    <a:lnTo>
                      <a:pt x="835" y="229"/>
                    </a:lnTo>
                    <a:lnTo>
                      <a:pt x="830" y="232"/>
                    </a:lnTo>
                    <a:lnTo>
                      <a:pt x="819" y="232"/>
                    </a:lnTo>
                    <a:lnTo>
                      <a:pt x="809" y="230"/>
                    </a:lnTo>
                    <a:lnTo>
                      <a:pt x="797" y="226"/>
                    </a:lnTo>
                    <a:lnTo>
                      <a:pt x="785" y="219"/>
                    </a:lnTo>
                    <a:lnTo>
                      <a:pt x="771" y="208"/>
                    </a:lnTo>
                    <a:lnTo>
                      <a:pt x="757" y="194"/>
                    </a:lnTo>
                    <a:lnTo>
                      <a:pt x="741" y="178"/>
                    </a:lnTo>
                    <a:lnTo>
                      <a:pt x="725" y="160"/>
                    </a:lnTo>
                    <a:lnTo>
                      <a:pt x="714" y="150"/>
                    </a:lnTo>
                    <a:lnTo>
                      <a:pt x="703" y="141"/>
                    </a:lnTo>
                    <a:lnTo>
                      <a:pt x="691" y="136"/>
                    </a:lnTo>
                    <a:lnTo>
                      <a:pt x="679" y="132"/>
                    </a:lnTo>
                    <a:lnTo>
                      <a:pt x="666" y="130"/>
                    </a:lnTo>
                    <a:lnTo>
                      <a:pt x="653" y="129"/>
                    </a:lnTo>
                    <a:lnTo>
                      <a:pt x="640" y="130"/>
                    </a:lnTo>
                    <a:lnTo>
                      <a:pt x="626" y="132"/>
                    </a:lnTo>
                    <a:lnTo>
                      <a:pt x="612" y="137"/>
                    </a:lnTo>
                    <a:lnTo>
                      <a:pt x="598" y="141"/>
                    </a:lnTo>
                    <a:lnTo>
                      <a:pt x="584" y="147"/>
                    </a:lnTo>
                    <a:lnTo>
                      <a:pt x="570" y="154"/>
                    </a:lnTo>
                    <a:lnTo>
                      <a:pt x="558" y="162"/>
                    </a:lnTo>
                    <a:lnTo>
                      <a:pt x="544" y="170"/>
                    </a:lnTo>
                    <a:lnTo>
                      <a:pt x="531" y="179"/>
                    </a:lnTo>
                    <a:lnTo>
                      <a:pt x="520" y="189"/>
                    </a:lnTo>
                    <a:lnTo>
                      <a:pt x="408" y="260"/>
                    </a:lnTo>
                    <a:lnTo>
                      <a:pt x="29" y="500"/>
                    </a:lnTo>
                    <a:lnTo>
                      <a:pt x="0" y="518"/>
                    </a:lnTo>
                    <a:lnTo>
                      <a:pt x="15" y="548"/>
                    </a:lnTo>
                    <a:lnTo>
                      <a:pt x="238" y="1014"/>
                    </a:lnTo>
                    <a:lnTo>
                      <a:pt x="256" y="1054"/>
                    </a:lnTo>
                    <a:lnTo>
                      <a:pt x="293" y="1031"/>
                    </a:lnTo>
                    <a:lnTo>
                      <a:pt x="672" y="791"/>
                    </a:lnTo>
                    <a:lnTo>
                      <a:pt x="701" y="773"/>
                    </a:lnTo>
                    <a:lnTo>
                      <a:pt x="784" y="721"/>
                    </a:lnTo>
                    <a:lnTo>
                      <a:pt x="796" y="714"/>
                    </a:lnTo>
                    <a:lnTo>
                      <a:pt x="816" y="702"/>
                    </a:lnTo>
                    <a:lnTo>
                      <a:pt x="839" y="687"/>
                    </a:lnTo>
                    <a:lnTo>
                      <a:pt x="863" y="668"/>
                    </a:lnTo>
                    <a:lnTo>
                      <a:pt x="885" y="644"/>
                    </a:lnTo>
                    <a:lnTo>
                      <a:pt x="902" y="616"/>
                    </a:lnTo>
                    <a:lnTo>
                      <a:pt x="911" y="584"/>
                    </a:lnTo>
                    <a:lnTo>
                      <a:pt x="910" y="549"/>
                    </a:lnTo>
                    <a:lnTo>
                      <a:pt x="903" y="507"/>
                    </a:lnTo>
                    <a:lnTo>
                      <a:pt x="900" y="464"/>
                    </a:lnTo>
                    <a:lnTo>
                      <a:pt x="904" y="427"/>
                    </a:lnTo>
                    <a:lnTo>
                      <a:pt x="917" y="397"/>
                    </a:lnTo>
                    <a:lnTo>
                      <a:pt x="922" y="394"/>
                    </a:lnTo>
                    <a:lnTo>
                      <a:pt x="929" y="389"/>
                    </a:lnTo>
                    <a:lnTo>
                      <a:pt x="938" y="384"/>
                    </a:lnTo>
                    <a:lnTo>
                      <a:pt x="949" y="380"/>
                    </a:lnTo>
                    <a:lnTo>
                      <a:pt x="961" y="375"/>
                    </a:lnTo>
                    <a:lnTo>
                      <a:pt x="974" y="371"/>
                    </a:lnTo>
                    <a:lnTo>
                      <a:pt x="986" y="367"/>
                    </a:lnTo>
                    <a:lnTo>
                      <a:pt x="998" y="363"/>
                    </a:lnTo>
                    <a:lnTo>
                      <a:pt x="1013" y="357"/>
                    </a:lnTo>
                    <a:lnTo>
                      <a:pt x="1028" y="351"/>
                    </a:lnTo>
                    <a:lnTo>
                      <a:pt x="1043" y="345"/>
                    </a:lnTo>
                    <a:lnTo>
                      <a:pt x="1058" y="340"/>
                    </a:lnTo>
                    <a:lnTo>
                      <a:pt x="1074" y="333"/>
                    </a:lnTo>
                    <a:lnTo>
                      <a:pt x="1090" y="326"/>
                    </a:lnTo>
                    <a:lnTo>
                      <a:pt x="1105" y="319"/>
                    </a:lnTo>
                    <a:lnTo>
                      <a:pt x="1120" y="311"/>
                    </a:lnTo>
                    <a:lnTo>
                      <a:pt x="1136" y="303"/>
                    </a:lnTo>
                    <a:lnTo>
                      <a:pt x="1150" y="295"/>
                    </a:lnTo>
                    <a:lnTo>
                      <a:pt x="1165" y="285"/>
                    </a:lnTo>
                    <a:lnTo>
                      <a:pt x="1179" y="275"/>
                    </a:lnTo>
                    <a:lnTo>
                      <a:pt x="1192" y="265"/>
                    </a:lnTo>
                    <a:lnTo>
                      <a:pt x="1205" y="253"/>
                    </a:lnTo>
                    <a:lnTo>
                      <a:pt x="1217" y="242"/>
                    </a:lnTo>
                    <a:lnTo>
                      <a:pt x="1228" y="229"/>
                    </a:lnTo>
                    <a:lnTo>
                      <a:pt x="1259" y="190"/>
                    </a:lnTo>
                    <a:lnTo>
                      <a:pt x="1286" y="155"/>
                    </a:lnTo>
                    <a:lnTo>
                      <a:pt x="1306" y="125"/>
                    </a:lnTo>
                    <a:lnTo>
                      <a:pt x="1322" y="100"/>
                    </a:lnTo>
                    <a:lnTo>
                      <a:pt x="1332" y="77"/>
                    </a:lnTo>
                    <a:lnTo>
                      <a:pt x="1335" y="57"/>
                    </a:lnTo>
                    <a:lnTo>
                      <a:pt x="1332" y="40"/>
                    </a:lnTo>
                    <a:lnTo>
                      <a:pt x="1322" y="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grpSp>
      </p:grpSp>
      <p:sp>
        <p:nvSpPr>
          <p:cNvPr id="32" name="矩形 20">
            <a:extLst>
              <a:ext uri="{FF2B5EF4-FFF2-40B4-BE49-F238E27FC236}">
                <a16:creationId xmlns:a16="http://schemas.microsoft.com/office/drawing/2014/main" id="{A963BDE3-8C8A-448F-8068-C00E187055D5}"/>
              </a:ext>
            </a:extLst>
          </p:cNvPr>
          <p:cNvSpPr>
            <a:spLocks noChangeArrowheads="1"/>
          </p:cNvSpPr>
          <p:nvPr/>
        </p:nvSpPr>
        <p:spPr bwMode="auto">
          <a:xfrm>
            <a:off x="2386013" y="3471863"/>
            <a:ext cx="6021126" cy="821531"/>
          </a:xfrm>
          <a:prstGeom prst="rect">
            <a:avLst/>
          </a:prstGeom>
          <a:solidFill>
            <a:schemeClr val="bg1"/>
          </a:solidFill>
          <a:ln w="12700" algn="ctr">
            <a:solidFill>
              <a:srgbClr val="009ED6">
                <a:alpha val="87842"/>
              </a:srgbClr>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1400" dirty="0">
                <a:latin typeface="+mn-ea"/>
                <a:ea typeface="+mn-ea"/>
              </a:rPr>
              <a:t>        </a:t>
            </a:r>
            <a:r>
              <a:rPr lang="zh-CN" altLang="zh-CN" sz="1400" dirty="0">
                <a:latin typeface="+mn-ea"/>
                <a:ea typeface="+mn-ea"/>
              </a:rPr>
              <a:t>为了防止前端传入的中文数据出现乱码问题，我们可以</a:t>
            </a:r>
            <a:r>
              <a:rPr lang="zh-CN" altLang="en-US" sz="1400" dirty="0">
                <a:latin typeface="+mn-ea"/>
                <a:ea typeface="+mn-ea"/>
              </a:rPr>
              <a:t>在</a:t>
            </a:r>
            <a:r>
              <a:rPr lang="en-US" altLang="zh-CN" sz="1400" dirty="0">
                <a:latin typeface="+mn-ea"/>
                <a:ea typeface="+mn-ea"/>
              </a:rPr>
              <a:t>web.xml</a:t>
            </a:r>
            <a:r>
              <a:rPr lang="zh-CN" altLang="en-US" sz="1400" dirty="0">
                <a:latin typeface="+mn-ea"/>
                <a:ea typeface="+mn-ea"/>
              </a:rPr>
              <a:t>中配置</a:t>
            </a:r>
            <a:r>
              <a:rPr lang="en-US" altLang="zh-CN" sz="1400" dirty="0">
                <a:latin typeface="+mn-ea"/>
                <a:ea typeface="+mn-ea"/>
              </a:rPr>
              <a:t>Spring</a:t>
            </a:r>
            <a:r>
              <a:rPr lang="zh-CN" altLang="zh-CN" sz="1400" dirty="0">
                <a:latin typeface="+mn-ea"/>
                <a:ea typeface="+mn-ea"/>
              </a:rPr>
              <a:t>提供的编码过滤器来统一编码</a:t>
            </a:r>
            <a:r>
              <a:rPr lang="zh-CN" altLang="zh-CN" sz="1400" dirty="0">
                <a:latin typeface="+mn-ea"/>
                <a:ea typeface="+mn-ea"/>
                <a:cs typeface="Times New Roman" panose="02020603050405020304" pitchFamily="18" charset="0"/>
              </a:rPr>
              <a:t>。</a:t>
            </a:r>
            <a:endParaRPr lang="zh-CN" altLang="en-US" sz="1400" dirty="0">
              <a:latin typeface="+mn-ea"/>
              <a:ea typeface="+mn-ea"/>
              <a:cs typeface="Times New Roman" panose="02020603050405020304" pitchFamily="18" charset="0"/>
            </a:endParaRPr>
          </a:p>
        </p:txBody>
      </p:sp>
      <p:pic>
        <p:nvPicPr>
          <p:cNvPr id="2" name="图片 1">
            <a:extLst>
              <a:ext uri="{FF2B5EF4-FFF2-40B4-BE49-F238E27FC236}">
                <a16:creationId xmlns:a16="http://schemas.microsoft.com/office/drawing/2014/main" id="{7C52C190-8ECF-4368-B4F4-7378A890F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341" y="2171700"/>
            <a:ext cx="6021127" cy="8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3">
            <a:extLst>
              <a:ext uri="{FF2B5EF4-FFF2-40B4-BE49-F238E27FC236}">
                <a16:creationId xmlns:a16="http://schemas.microsoft.com/office/drawing/2014/main" id="{574B8A8F-3D82-45D2-BC5B-12C45586BB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1347" y="3165873"/>
            <a:ext cx="1114425" cy="142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27B78233-D3B2-49A2-B66D-30961F565FF1}"/>
              </a:ext>
            </a:extLst>
          </p:cNvPr>
          <p:cNvSpPr>
            <a:spLocks noGrp="1"/>
          </p:cNvSpPr>
          <p:nvPr>
            <p:ph type="sldNum" sz="quarter" idx="4"/>
          </p:nvPr>
        </p:nvSpPr>
        <p:spPr/>
        <p:txBody>
          <a:bodyPr/>
          <a:lstStyle/>
          <a:p>
            <a:pPr>
              <a:defRPr/>
            </a:pPr>
            <a:fld id="{E6CA0B37-C609-418D-973E-5FE272E0CA7A}" type="slidenum">
              <a:rPr lang="zh-CN" altLang="en-US" smtClean="0"/>
              <a:pPr>
                <a:defRPr/>
              </a:pPr>
              <a:t>21</a:t>
            </a:fld>
            <a:endParaRPr lang="zh-CN" altLang="en-US"/>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3ED8C1AD-724B-17D1-526A-B2D17E30F7AA}"/>
                  </a:ext>
                </a:extLst>
              </p14:cNvPr>
              <p14:cNvContentPartPr/>
              <p14:nvPr/>
            </p14:nvContentPartPr>
            <p14:xfrm>
              <a:off x="3981240" y="4170960"/>
              <a:ext cx="817920" cy="102240"/>
            </p14:xfrm>
          </p:contentPart>
        </mc:Choice>
        <mc:Fallback>
          <p:pic>
            <p:nvPicPr>
              <p:cNvPr id="3" name="墨迹 2">
                <a:extLst>
                  <a:ext uri="{FF2B5EF4-FFF2-40B4-BE49-F238E27FC236}">
                    <a16:creationId xmlns:a16="http://schemas.microsoft.com/office/drawing/2014/main" id="{3ED8C1AD-724B-17D1-526A-B2D17E30F7AA}"/>
                  </a:ext>
                </a:extLst>
              </p:cNvPr>
              <p:cNvPicPr/>
              <p:nvPr/>
            </p:nvPicPr>
            <p:blipFill>
              <a:blip r:embed="rId5"/>
              <a:stretch>
                <a:fillRect/>
              </a:stretch>
            </p:blipFill>
            <p:spPr>
              <a:xfrm>
                <a:off x="3971880" y="4161600"/>
                <a:ext cx="836640" cy="120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randombar(horizontal)">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070667AC-D89A-48E7-A9C0-C08BA8D59A0C}"/>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a:t>
            </a:r>
            <a:r>
              <a:rPr lang="en-US" altLang="zh-CN" dirty="0"/>
              <a:t>POJO</a:t>
            </a:r>
            <a:r>
              <a:rPr lang="zh-CN" altLang="en-US" dirty="0"/>
              <a:t>类型</a:t>
            </a:r>
          </a:p>
        </p:txBody>
      </p:sp>
      <p:grpSp>
        <p:nvGrpSpPr>
          <p:cNvPr id="34819" name="组合 20">
            <a:extLst>
              <a:ext uri="{FF2B5EF4-FFF2-40B4-BE49-F238E27FC236}">
                <a16:creationId xmlns:a16="http://schemas.microsoft.com/office/drawing/2014/main" id="{AE15C4E3-74CB-4EDB-9462-029E4C0EB374}"/>
              </a:ext>
            </a:extLst>
          </p:cNvPr>
          <p:cNvGrpSpPr>
            <a:grpSpLocks/>
          </p:cNvGrpSpPr>
          <p:nvPr/>
        </p:nvGrpSpPr>
        <p:grpSpPr bwMode="auto">
          <a:xfrm>
            <a:off x="1414463" y="670322"/>
            <a:ext cx="6143625" cy="671513"/>
            <a:chOff x="475577" y="855727"/>
            <a:chExt cx="8192173" cy="1027112"/>
          </a:xfrm>
        </p:grpSpPr>
        <p:sp>
          <p:nvSpPr>
            <p:cNvPr id="34825" name="矩形 5">
              <a:extLst>
                <a:ext uri="{FF2B5EF4-FFF2-40B4-BE49-F238E27FC236}">
                  <a16:creationId xmlns:a16="http://schemas.microsoft.com/office/drawing/2014/main" id="{06547F72-0BD5-42A2-ABE9-1E7E478E5EBA}"/>
                </a:ext>
              </a:extLst>
            </p:cNvPr>
            <p:cNvSpPr>
              <a:spLocks noChangeArrowheads="1"/>
            </p:cNvSpPr>
            <p:nvPr/>
          </p:nvSpPr>
          <p:spPr bwMode="auto">
            <a:xfrm>
              <a:off x="1543951" y="1087438"/>
              <a:ext cx="7123799" cy="70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800" b="1">
                  <a:solidFill>
                    <a:srgbClr val="000000"/>
                  </a:solidFill>
                  <a:latin typeface="微软雅黑" panose="020B0503020204020204" pitchFamily="34" charset="-122"/>
                  <a:ea typeface="微软雅黑" panose="020B0503020204020204" pitchFamily="34" charset="-122"/>
                </a:rPr>
                <a:t>多学一招</a:t>
              </a:r>
              <a:r>
                <a:rPr lang="zh-CN" altLang="zh-CN" sz="1800" b="1">
                  <a:solidFill>
                    <a:srgbClr val="000000"/>
                  </a:solidFill>
                  <a:latin typeface="微软雅黑" panose="020B0503020204020204" pitchFamily="34" charset="-122"/>
                  <a:ea typeface="微软雅黑" panose="020B0503020204020204" pitchFamily="34" charset="-122"/>
                </a:rPr>
                <a:t>：</a:t>
              </a:r>
              <a:r>
                <a:rPr lang="zh-CN" altLang="en-US" sz="1500">
                  <a:solidFill>
                    <a:srgbClr val="000000"/>
                  </a:solidFill>
                  <a:latin typeface="微软雅黑" panose="020B0503020204020204" pitchFamily="34" charset="-122"/>
                  <a:ea typeface="微软雅黑" panose="020B0503020204020204" pitchFamily="34" charset="-122"/>
                </a:rPr>
                <a:t>解决请求参数中的中文乱码问题</a:t>
              </a:r>
            </a:p>
          </p:txBody>
        </p:sp>
        <p:grpSp>
          <p:nvGrpSpPr>
            <p:cNvPr id="34826" name="Group 9">
              <a:extLst>
                <a:ext uri="{FF2B5EF4-FFF2-40B4-BE49-F238E27FC236}">
                  <a16:creationId xmlns:a16="http://schemas.microsoft.com/office/drawing/2014/main" id="{C5E5595E-E446-4C66-9AAC-21AB78C6B544}"/>
                </a:ext>
              </a:extLst>
            </p:cNvPr>
            <p:cNvGrpSpPr>
              <a:grpSpLocks noChangeAspect="1"/>
            </p:cNvGrpSpPr>
            <p:nvPr/>
          </p:nvGrpSpPr>
          <p:grpSpPr bwMode="auto">
            <a:xfrm>
              <a:off x="475577" y="855727"/>
              <a:ext cx="1154813" cy="1027112"/>
              <a:chOff x="4320" y="748"/>
              <a:chExt cx="1336" cy="1188"/>
            </a:xfrm>
          </p:grpSpPr>
          <p:sp>
            <p:nvSpPr>
              <p:cNvPr id="34827" name="AutoShape 8">
                <a:extLst>
                  <a:ext uri="{FF2B5EF4-FFF2-40B4-BE49-F238E27FC236}">
                    <a16:creationId xmlns:a16="http://schemas.microsoft.com/office/drawing/2014/main" id="{35DC205F-8C1C-472D-B710-88C8108EED68}"/>
                  </a:ext>
                </a:extLst>
              </p:cNvPr>
              <p:cNvSpPr>
                <a:spLocks noChangeAspect="1" noChangeArrowheads="1" noTextEdit="1"/>
              </p:cNvSpPr>
              <p:nvPr/>
            </p:nvSpPr>
            <p:spPr bwMode="auto">
              <a:xfrm>
                <a:off x="4410" y="748"/>
                <a:ext cx="124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25" name="Freeform 10">
                <a:extLst>
                  <a:ext uri="{FF2B5EF4-FFF2-40B4-BE49-F238E27FC236}">
                    <a16:creationId xmlns:a16="http://schemas.microsoft.com/office/drawing/2014/main" id="{116EF2D8-7B61-4FA8-92EA-B6ADC85A66D0}"/>
                  </a:ext>
                </a:extLst>
              </p:cNvPr>
              <p:cNvSpPr>
                <a:spLocks/>
              </p:cNvSpPr>
              <p:nvPr/>
            </p:nvSpPr>
            <p:spPr bwMode="auto">
              <a:xfrm>
                <a:off x="4320" y="919"/>
                <a:ext cx="748" cy="1017"/>
              </a:xfrm>
              <a:custGeom>
                <a:avLst/>
                <a:gdLst>
                  <a:gd name="T0" fmla="*/ 639 w 1495"/>
                  <a:gd name="T1" fmla="*/ 2027 h 2034"/>
                  <a:gd name="T2" fmla="*/ 682 w 1495"/>
                  <a:gd name="T3" fmla="*/ 2016 h 2034"/>
                  <a:gd name="T4" fmla="*/ 724 w 1495"/>
                  <a:gd name="T5" fmla="*/ 2005 h 2034"/>
                  <a:gd name="T6" fmla="*/ 767 w 1495"/>
                  <a:gd name="T7" fmla="*/ 1994 h 2034"/>
                  <a:gd name="T8" fmla="*/ 810 w 1495"/>
                  <a:gd name="T9" fmla="*/ 1982 h 2034"/>
                  <a:gd name="T10" fmla="*/ 1329 w 1495"/>
                  <a:gd name="T11" fmla="*/ 1728 h 2034"/>
                  <a:gd name="T12" fmla="*/ 1426 w 1495"/>
                  <a:gd name="T13" fmla="*/ 940 h 2034"/>
                  <a:gd name="T14" fmla="*/ 1372 w 1495"/>
                  <a:gd name="T15" fmla="*/ 958 h 2034"/>
                  <a:gd name="T16" fmla="*/ 1316 w 1495"/>
                  <a:gd name="T17" fmla="*/ 976 h 2034"/>
                  <a:gd name="T18" fmla="*/ 1261 w 1495"/>
                  <a:gd name="T19" fmla="*/ 993 h 2034"/>
                  <a:gd name="T20" fmla="*/ 1206 w 1495"/>
                  <a:gd name="T21" fmla="*/ 1010 h 2034"/>
                  <a:gd name="T22" fmla="*/ 1150 w 1495"/>
                  <a:gd name="T23" fmla="*/ 1027 h 2034"/>
                  <a:gd name="T24" fmla="*/ 1216 w 1495"/>
                  <a:gd name="T25" fmla="*/ 1000 h 2034"/>
                  <a:gd name="T26" fmla="*/ 1281 w 1495"/>
                  <a:gd name="T27" fmla="*/ 971 h 2034"/>
                  <a:gd name="T28" fmla="*/ 1345 w 1495"/>
                  <a:gd name="T29" fmla="*/ 941 h 2034"/>
                  <a:gd name="T30" fmla="*/ 1410 w 1495"/>
                  <a:gd name="T31" fmla="*/ 910 h 2034"/>
                  <a:gd name="T32" fmla="*/ 1473 w 1495"/>
                  <a:gd name="T33" fmla="*/ 875 h 2034"/>
                  <a:gd name="T34" fmla="*/ 1247 w 1495"/>
                  <a:gd name="T35" fmla="*/ 540 h 2034"/>
                  <a:gd name="T36" fmla="*/ 1207 w 1495"/>
                  <a:gd name="T37" fmla="*/ 554 h 2034"/>
                  <a:gd name="T38" fmla="*/ 1165 w 1495"/>
                  <a:gd name="T39" fmla="*/ 567 h 2034"/>
                  <a:gd name="T40" fmla="*/ 1124 w 1495"/>
                  <a:gd name="T41" fmla="*/ 580 h 2034"/>
                  <a:gd name="T42" fmla="*/ 1082 w 1495"/>
                  <a:gd name="T43" fmla="*/ 594 h 2034"/>
                  <a:gd name="T44" fmla="*/ 1041 w 1495"/>
                  <a:gd name="T45" fmla="*/ 607 h 2034"/>
                  <a:gd name="T46" fmla="*/ 1017 w 1495"/>
                  <a:gd name="T47" fmla="*/ 615 h 2034"/>
                  <a:gd name="T48" fmla="*/ 992 w 1495"/>
                  <a:gd name="T49" fmla="*/ 623 h 2034"/>
                  <a:gd name="T50" fmla="*/ 989 w 1495"/>
                  <a:gd name="T51" fmla="*/ 618 h 2034"/>
                  <a:gd name="T52" fmla="*/ 1036 w 1495"/>
                  <a:gd name="T53" fmla="*/ 590 h 2034"/>
                  <a:gd name="T54" fmla="*/ 1082 w 1495"/>
                  <a:gd name="T55" fmla="*/ 561 h 2034"/>
                  <a:gd name="T56" fmla="*/ 1127 w 1495"/>
                  <a:gd name="T57" fmla="*/ 533 h 2034"/>
                  <a:gd name="T58" fmla="*/ 1173 w 1495"/>
                  <a:gd name="T59" fmla="*/ 504 h 2034"/>
                  <a:gd name="T60" fmla="*/ 1220 w 1495"/>
                  <a:gd name="T61" fmla="*/ 477 h 2034"/>
                  <a:gd name="T62" fmla="*/ 456 w 1495"/>
                  <a:gd name="T63" fmla="*/ 434 h 2034"/>
                  <a:gd name="T64" fmla="*/ 180 w 1495"/>
                  <a:gd name="T65" fmla="*/ 365 h 2034"/>
                  <a:gd name="T66" fmla="*/ 249 w 1495"/>
                  <a:gd name="T67" fmla="*/ 667 h 2034"/>
                  <a:gd name="T68" fmla="*/ 287 w 1495"/>
                  <a:gd name="T69" fmla="*/ 658 h 2034"/>
                  <a:gd name="T70" fmla="*/ 325 w 1495"/>
                  <a:gd name="T71" fmla="*/ 647 h 2034"/>
                  <a:gd name="T72" fmla="*/ 364 w 1495"/>
                  <a:gd name="T73" fmla="*/ 638 h 2034"/>
                  <a:gd name="T74" fmla="*/ 402 w 1495"/>
                  <a:gd name="T75" fmla="*/ 629 h 2034"/>
                  <a:gd name="T76" fmla="*/ 441 w 1495"/>
                  <a:gd name="T77" fmla="*/ 620 h 2034"/>
                  <a:gd name="T78" fmla="*/ 424 w 1495"/>
                  <a:gd name="T79" fmla="*/ 636 h 2034"/>
                  <a:gd name="T80" fmla="*/ 379 w 1495"/>
                  <a:gd name="T81" fmla="*/ 665 h 2034"/>
                  <a:gd name="T82" fmla="*/ 334 w 1495"/>
                  <a:gd name="T83" fmla="*/ 695 h 2034"/>
                  <a:gd name="T84" fmla="*/ 302 w 1495"/>
                  <a:gd name="T85" fmla="*/ 715 h 2034"/>
                  <a:gd name="T86" fmla="*/ 269 w 1495"/>
                  <a:gd name="T87" fmla="*/ 735 h 2034"/>
                  <a:gd name="T88" fmla="*/ 249 w 1495"/>
                  <a:gd name="T89" fmla="*/ 847 h 2034"/>
                  <a:gd name="T90" fmla="*/ 180 w 1495"/>
                  <a:gd name="T91" fmla="*/ 1358 h 2034"/>
                  <a:gd name="T92" fmla="*/ 154 w 1495"/>
                  <a:gd name="T93" fmla="*/ 1624 h 2034"/>
                  <a:gd name="T94" fmla="*/ 222 w 1495"/>
                  <a:gd name="T95" fmla="*/ 1611 h 2034"/>
                  <a:gd name="T96" fmla="*/ 290 w 1495"/>
                  <a:gd name="T97" fmla="*/ 1599 h 2034"/>
                  <a:gd name="T98" fmla="*/ 358 w 1495"/>
                  <a:gd name="T99" fmla="*/ 1586 h 2034"/>
                  <a:gd name="T100" fmla="*/ 425 w 1495"/>
                  <a:gd name="T101" fmla="*/ 1572 h 2034"/>
                  <a:gd name="T102" fmla="*/ 493 w 1495"/>
                  <a:gd name="T103" fmla="*/ 1557 h 2034"/>
                  <a:gd name="T104" fmla="*/ 433 w 1495"/>
                  <a:gd name="T105" fmla="*/ 1591 h 2034"/>
                  <a:gd name="T106" fmla="*/ 374 w 1495"/>
                  <a:gd name="T107" fmla="*/ 1625 h 2034"/>
                  <a:gd name="T108" fmla="*/ 314 w 1495"/>
                  <a:gd name="T109" fmla="*/ 1660 h 2034"/>
                  <a:gd name="T110" fmla="*/ 256 w 1495"/>
                  <a:gd name="T111" fmla="*/ 1695 h 2034"/>
                  <a:gd name="T112" fmla="*/ 197 w 1495"/>
                  <a:gd name="T113" fmla="*/ 1731 h 2034"/>
                  <a:gd name="T114" fmla="*/ 176 w 1495"/>
                  <a:gd name="T115" fmla="*/ 1748 h 2034"/>
                  <a:gd name="T116" fmla="*/ 174 w 1495"/>
                  <a:gd name="T117" fmla="*/ 1754 h 2034"/>
                  <a:gd name="T118" fmla="*/ 173 w 1495"/>
                  <a:gd name="T119" fmla="*/ 1755 h 2034"/>
                  <a:gd name="T120" fmla="*/ 172 w 1495"/>
                  <a:gd name="T121" fmla="*/ 1770 h 2034"/>
                  <a:gd name="T122" fmla="*/ 170 w 1495"/>
                  <a:gd name="T123" fmla="*/ 1788 h 2034"/>
                  <a:gd name="T124" fmla="*/ 180 w 1495"/>
                  <a:gd name="T125" fmla="*/ 1799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5" h="2034">
                    <a:moveTo>
                      <a:pt x="610" y="2034"/>
                    </a:moveTo>
                    <a:lnTo>
                      <a:pt x="624" y="2031"/>
                    </a:lnTo>
                    <a:lnTo>
                      <a:pt x="639" y="2027"/>
                    </a:lnTo>
                    <a:lnTo>
                      <a:pt x="653" y="2024"/>
                    </a:lnTo>
                    <a:lnTo>
                      <a:pt x="667" y="2020"/>
                    </a:lnTo>
                    <a:lnTo>
                      <a:pt x="682" y="2016"/>
                    </a:lnTo>
                    <a:lnTo>
                      <a:pt x="696" y="2012"/>
                    </a:lnTo>
                    <a:lnTo>
                      <a:pt x="711" y="2009"/>
                    </a:lnTo>
                    <a:lnTo>
                      <a:pt x="724" y="2005"/>
                    </a:lnTo>
                    <a:lnTo>
                      <a:pt x="738" y="2001"/>
                    </a:lnTo>
                    <a:lnTo>
                      <a:pt x="753" y="1997"/>
                    </a:lnTo>
                    <a:lnTo>
                      <a:pt x="767" y="1994"/>
                    </a:lnTo>
                    <a:lnTo>
                      <a:pt x="781" y="1989"/>
                    </a:lnTo>
                    <a:lnTo>
                      <a:pt x="795" y="1986"/>
                    </a:lnTo>
                    <a:lnTo>
                      <a:pt x="810" y="1982"/>
                    </a:lnTo>
                    <a:lnTo>
                      <a:pt x="823" y="1978"/>
                    </a:lnTo>
                    <a:lnTo>
                      <a:pt x="837" y="1974"/>
                    </a:lnTo>
                    <a:lnTo>
                      <a:pt x="1329" y="1728"/>
                    </a:lnTo>
                    <a:lnTo>
                      <a:pt x="1073" y="1183"/>
                    </a:lnTo>
                    <a:lnTo>
                      <a:pt x="1444" y="934"/>
                    </a:lnTo>
                    <a:lnTo>
                      <a:pt x="1426" y="940"/>
                    </a:lnTo>
                    <a:lnTo>
                      <a:pt x="1407" y="946"/>
                    </a:lnTo>
                    <a:lnTo>
                      <a:pt x="1390" y="953"/>
                    </a:lnTo>
                    <a:lnTo>
                      <a:pt x="1372" y="958"/>
                    </a:lnTo>
                    <a:lnTo>
                      <a:pt x="1353" y="964"/>
                    </a:lnTo>
                    <a:lnTo>
                      <a:pt x="1335" y="970"/>
                    </a:lnTo>
                    <a:lnTo>
                      <a:pt x="1316" y="976"/>
                    </a:lnTo>
                    <a:lnTo>
                      <a:pt x="1298" y="981"/>
                    </a:lnTo>
                    <a:lnTo>
                      <a:pt x="1279" y="987"/>
                    </a:lnTo>
                    <a:lnTo>
                      <a:pt x="1261" y="993"/>
                    </a:lnTo>
                    <a:lnTo>
                      <a:pt x="1243" y="999"/>
                    </a:lnTo>
                    <a:lnTo>
                      <a:pt x="1224" y="1004"/>
                    </a:lnTo>
                    <a:lnTo>
                      <a:pt x="1206" y="1010"/>
                    </a:lnTo>
                    <a:lnTo>
                      <a:pt x="1187" y="1016"/>
                    </a:lnTo>
                    <a:lnTo>
                      <a:pt x="1169" y="1022"/>
                    </a:lnTo>
                    <a:lnTo>
                      <a:pt x="1150" y="1027"/>
                    </a:lnTo>
                    <a:lnTo>
                      <a:pt x="1172" y="1018"/>
                    </a:lnTo>
                    <a:lnTo>
                      <a:pt x="1194" y="1009"/>
                    </a:lnTo>
                    <a:lnTo>
                      <a:pt x="1216" y="1000"/>
                    </a:lnTo>
                    <a:lnTo>
                      <a:pt x="1237" y="991"/>
                    </a:lnTo>
                    <a:lnTo>
                      <a:pt x="1259" y="981"/>
                    </a:lnTo>
                    <a:lnTo>
                      <a:pt x="1281" y="971"/>
                    </a:lnTo>
                    <a:lnTo>
                      <a:pt x="1302" y="962"/>
                    </a:lnTo>
                    <a:lnTo>
                      <a:pt x="1323" y="951"/>
                    </a:lnTo>
                    <a:lnTo>
                      <a:pt x="1345" y="941"/>
                    </a:lnTo>
                    <a:lnTo>
                      <a:pt x="1367" y="931"/>
                    </a:lnTo>
                    <a:lnTo>
                      <a:pt x="1388" y="920"/>
                    </a:lnTo>
                    <a:lnTo>
                      <a:pt x="1410" y="910"/>
                    </a:lnTo>
                    <a:lnTo>
                      <a:pt x="1430" y="898"/>
                    </a:lnTo>
                    <a:lnTo>
                      <a:pt x="1452" y="887"/>
                    </a:lnTo>
                    <a:lnTo>
                      <a:pt x="1473" y="875"/>
                    </a:lnTo>
                    <a:lnTo>
                      <a:pt x="1495" y="864"/>
                    </a:lnTo>
                    <a:lnTo>
                      <a:pt x="1261" y="536"/>
                    </a:lnTo>
                    <a:lnTo>
                      <a:pt x="1247" y="540"/>
                    </a:lnTo>
                    <a:lnTo>
                      <a:pt x="1233" y="545"/>
                    </a:lnTo>
                    <a:lnTo>
                      <a:pt x="1220" y="549"/>
                    </a:lnTo>
                    <a:lnTo>
                      <a:pt x="1207" y="554"/>
                    </a:lnTo>
                    <a:lnTo>
                      <a:pt x="1193" y="559"/>
                    </a:lnTo>
                    <a:lnTo>
                      <a:pt x="1179" y="563"/>
                    </a:lnTo>
                    <a:lnTo>
                      <a:pt x="1165" y="567"/>
                    </a:lnTo>
                    <a:lnTo>
                      <a:pt x="1152" y="571"/>
                    </a:lnTo>
                    <a:lnTo>
                      <a:pt x="1138" y="576"/>
                    </a:lnTo>
                    <a:lnTo>
                      <a:pt x="1124" y="580"/>
                    </a:lnTo>
                    <a:lnTo>
                      <a:pt x="1110" y="585"/>
                    </a:lnTo>
                    <a:lnTo>
                      <a:pt x="1096" y="590"/>
                    </a:lnTo>
                    <a:lnTo>
                      <a:pt x="1082" y="594"/>
                    </a:lnTo>
                    <a:lnTo>
                      <a:pt x="1069" y="598"/>
                    </a:lnTo>
                    <a:lnTo>
                      <a:pt x="1055" y="602"/>
                    </a:lnTo>
                    <a:lnTo>
                      <a:pt x="1041" y="607"/>
                    </a:lnTo>
                    <a:lnTo>
                      <a:pt x="1033" y="610"/>
                    </a:lnTo>
                    <a:lnTo>
                      <a:pt x="1025" y="613"/>
                    </a:lnTo>
                    <a:lnTo>
                      <a:pt x="1017" y="615"/>
                    </a:lnTo>
                    <a:lnTo>
                      <a:pt x="1008" y="618"/>
                    </a:lnTo>
                    <a:lnTo>
                      <a:pt x="1000" y="621"/>
                    </a:lnTo>
                    <a:lnTo>
                      <a:pt x="992" y="623"/>
                    </a:lnTo>
                    <a:lnTo>
                      <a:pt x="982" y="625"/>
                    </a:lnTo>
                    <a:lnTo>
                      <a:pt x="974" y="628"/>
                    </a:lnTo>
                    <a:lnTo>
                      <a:pt x="989" y="618"/>
                    </a:lnTo>
                    <a:lnTo>
                      <a:pt x="1005" y="609"/>
                    </a:lnTo>
                    <a:lnTo>
                      <a:pt x="1020" y="599"/>
                    </a:lnTo>
                    <a:lnTo>
                      <a:pt x="1036" y="590"/>
                    </a:lnTo>
                    <a:lnTo>
                      <a:pt x="1051" y="580"/>
                    </a:lnTo>
                    <a:lnTo>
                      <a:pt x="1066" y="571"/>
                    </a:lnTo>
                    <a:lnTo>
                      <a:pt x="1082" y="561"/>
                    </a:lnTo>
                    <a:lnTo>
                      <a:pt x="1097" y="552"/>
                    </a:lnTo>
                    <a:lnTo>
                      <a:pt x="1112" y="542"/>
                    </a:lnTo>
                    <a:lnTo>
                      <a:pt x="1127" y="533"/>
                    </a:lnTo>
                    <a:lnTo>
                      <a:pt x="1144" y="524"/>
                    </a:lnTo>
                    <a:lnTo>
                      <a:pt x="1158" y="514"/>
                    </a:lnTo>
                    <a:lnTo>
                      <a:pt x="1173" y="504"/>
                    </a:lnTo>
                    <a:lnTo>
                      <a:pt x="1188" y="495"/>
                    </a:lnTo>
                    <a:lnTo>
                      <a:pt x="1205" y="486"/>
                    </a:lnTo>
                    <a:lnTo>
                      <a:pt x="1220" y="477"/>
                    </a:lnTo>
                    <a:lnTo>
                      <a:pt x="882" y="0"/>
                    </a:lnTo>
                    <a:lnTo>
                      <a:pt x="456" y="571"/>
                    </a:lnTo>
                    <a:lnTo>
                      <a:pt x="456" y="434"/>
                    </a:lnTo>
                    <a:lnTo>
                      <a:pt x="489" y="434"/>
                    </a:lnTo>
                    <a:lnTo>
                      <a:pt x="489" y="365"/>
                    </a:lnTo>
                    <a:lnTo>
                      <a:pt x="180" y="365"/>
                    </a:lnTo>
                    <a:lnTo>
                      <a:pt x="180" y="434"/>
                    </a:lnTo>
                    <a:lnTo>
                      <a:pt x="249" y="434"/>
                    </a:lnTo>
                    <a:lnTo>
                      <a:pt x="249" y="667"/>
                    </a:lnTo>
                    <a:lnTo>
                      <a:pt x="261" y="663"/>
                    </a:lnTo>
                    <a:lnTo>
                      <a:pt x="274" y="660"/>
                    </a:lnTo>
                    <a:lnTo>
                      <a:pt x="287" y="658"/>
                    </a:lnTo>
                    <a:lnTo>
                      <a:pt x="299" y="654"/>
                    </a:lnTo>
                    <a:lnTo>
                      <a:pt x="312" y="651"/>
                    </a:lnTo>
                    <a:lnTo>
                      <a:pt x="325" y="647"/>
                    </a:lnTo>
                    <a:lnTo>
                      <a:pt x="339" y="644"/>
                    </a:lnTo>
                    <a:lnTo>
                      <a:pt x="351" y="642"/>
                    </a:lnTo>
                    <a:lnTo>
                      <a:pt x="364" y="638"/>
                    </a:lnTo>
                    <a:lnTo>
                      <a:pt x="377" y="635"/>
                    </a:lnTo>
                    <a:lnTo>
                      <a:pt x="389" y="631"/>
                    </a:lnTo>
                    <a:lnTo>
                      <a:pt x="402" y="629"/>
                    </a:lnTo>
                    <a:lnTo>
                      <a:pt x="415" y="625"/>
                    </a:lnTo>
                    <a:lnTo>
                      <a:pt x="428" y="622"/>
                    </a:lnTo>
                    <a:lnTo>
                      <a:pt x="441" y="620"/>
                    </a:lnTo>
                    <a:lnTo>
                      <a:pt x="454" y="616"/>
                    </a:lnTo>
                    <a:lnTo>
                      <a:pt x="439" y="625"/>
                    </a:lnTo>
                    <a:lnTo>
                      <a:pt x="424" y="636"/>
                    </a:lnTo>
                    <a:lnTo>
                      <a:pt x="409" y="645"/>
                    </a:lnTo>
                    <a:lnTo>
                      <a:pt x="394" y="655"/>
                    </a:lnTo>
                    <a:lnTo>
                      <a:pt x="379" y="665"/>
                    </a:lnTo>
                    <a:lnTo>
                      <a:pt x="364" y="675"/>
                    </a:lnTo>
                    <a:lnTo>
                      <a:pt x="349" y="684"/>
                    </a:lnTo>
                    <a:lnTo>
                      <a:pt x="334" y="695"/>
                    </a:lnTo>
                    <a:lnTo>
                      <a:pt x="324" y="701"/>
                    </a:lnTo>
                    <a:lnTo>
                      <a:pt x="312" y="708"/>
                    </a:lnTo>
                    <a:lnTo>
                      <a:pt x="302" y="715"/>
                    </a:lnTo>
                    <a:lnTo>
                      <a:pt x="291" y="721"/>
                    </a:lnTo>
                    <a:lnTo>
                      <a:pt x="280" y="728"/>
                    </a:lnTo>
                    <a:lnTo>
                      <a:pt x="269" y="735"/>
                    </a:lnTo>
                    <a:lnTo>
                      <a:pt x="259" y="741"/>
                    </a:lnTo>
                    <a:lnTo>
                      <a:pt x="249" y="747"/>
                    </a:lnTo>
                    <a:lnTo>
                      <a:pt x="249" y="847"/>
                    </a:lnTo>
                    <a:lnTo>
                      <a:pt x="0" y="1178"/>
                    </a:lnTo>
                    <a:lnTo>
                      <a:pt x="180" y="1178"/>
                    </a:lnTo>
                    <a:lnTo>
                      <a:pt x="180" y="1358"/>
                    </a:lnTo>
                    <a:lnTo>
                      <a:pt x="131" y="1358"/>
                    </a:lnTo>
                    <a:lnTo>
                      <a:pt x="131" y="1627"/>
                    </a:lnTo>
                    <a:lnTo>
                      <a:pt x="154" y="1624"/>
                    </a:lnTo>
                    <a:lnTo>
                      <a:pt x="176" y="1619"/>
                    </a:lnTo>
                    <a:lnTo>
                      <a:pt x="199" y="1616"/>
                    </a:lnTo>
                    <a:lnTo>
                      <a:pt x="222" y="1611"/>
                    </a:lnTo>
                    <a:lnTo>
                      <a:pt x="244" y="1608"/>
                    </a:lnTo>
                    <a:lnTo>
                      <a:pt x="267" y="1603"/>
                    </a:lnTo>
                    <a:lnTo>
                      <a:pt x="290" y="1599"/>
                    </a:lnTo>
                    <a:lnTo>
                      <a:pt x="312" y="1594"/>
                    </a:lnTo>
                    <a:lnTo>
                      <a:pt x="335" y="1591"/>
                    </a:lnTo>
                    <a:lnTo>
                      <a:pt x="358" y="1586"/>
                    </a:lnTo>
                    <a:lnTo>
                      <a:pt x="380" y="1581"/>
                    </a:lnTo>
                    <a:lnTo>
                      <a:pt x="403" y="1577"/>
                    </a:lnTo>
                    <a:lnTo>
                      <a:pt x="425" y="1572"/>
                    </a:lnTo>
                    <a:lnTo>
                      <a:pt x="448" y="1566"/>
                    </a:lnTo>
                    <a:lnTo>
                      <a:pt x="470" y="1562"/>
                    </a:lnTo>
                    <a:lnTo>
                      <a:pt x="493" y="1557"/>
                    </a:lnTo>
                    <a:lnTo>
                      <a:pt x="473" y="1569"/>
                    </a:lnTo>
                    <a:lnTo>
                      <a:pt x="454" y="1580"/>
                    </a:lnTo>
                    <a:lnTo>
                      <a:pt x="433" y="1591"/>
                    </a:lnTo>
                    <a:lnTo>
                      <a:pt x="413" y="1602"/>
                    </a:lnTo>
                    <a:lnTo>
                      <a:pt x="394" y="1614"/>
                    </a:lnTo>
                    <a:lnTo>
                      <a:pt x="374" y="1625"/>
                    </a:lnTo>
                    <a:lnTo>
                      <a:pt x="354" y="1637"/>
                    </a:lnTo>
                    <a:lnTo>
                      <a:pt x="334" y="1648"/>
                    </a:lnTo>
                    <a:lnTo>
                      <a:pt x="314" y="1660"/>
                    </a:lnTo>
                    <a:lnTo>
                      <a:pt x="295" y="1671"/>
                    </a:lnTo>
                    <a:lnTo>
                      <a:pt x="275" y="1684"/>
                    </a:lnTo>
                    <a:lnTo>
                      <a:pt x="256" y="1695"/>
                    </a:lnTo>
                    <a:lnTo>
                      <a:pt x="236" y="1707"/>
                    </a:lnTo>
                    <a:lnTo>
                      <a:pt x="216" y="1720"/>
                    </a:lnTo>
                    <a:lnTo>
                      <a:pt x="197" y="1731"/>
                    </a:lnTo>
                    <a:lnTo>
                      <a:pt x="177" y="1744"/>
                    </a:lnTo>
                    <a:lnTo>
                      <a:pt x="176" y="1746"/>
                    </a:lnTo>
                    <a:lnTo>
                      <a:pt x="176" y="1748"/>
                    </a:lnTo>
                    <a:lnTo>
                      <a:pt x="176" y="1752"/>
                    </a:lnTo>
                    <a:lnTo>
                      <a:pt x="175" y="1754"/>
                    </a:lnTo>
                    <a:lnTo>
                      <a:pt x="174" y="1754"/>
                    </a:lnTo>
                    <a:lnTo>
                      <a:pt x="174" y="1754"/>
                    </a:lnTo>
                    <a:lnTo>
                      <a:pt x="174" y="1755"/>
                    </a:lnTo>
                    <a:lnTo>
                      <a:pt x="173" y="1755"/>
                    </a:lnTo>
                    <a:lnTo>
                      <a:pt x="172" y="1760"/>
                    </a:lnTo>
                    <a:lnTo>
                      <a:pt x="172" y="1766"/>
                    </a:lnTo>
                    <a:lnTo>
                      <a:pt x="172" y="1770"/>
                    </a:lnTo>
                    <a:lnTo>
                      <a:pt x="172" y="1776"/>
                    </a:lnTo>
                    <a:lnTo>
                      <a:pt x="170" y="1782"/>
                    </a:lnTo>
                    <a:lnTo>
                      <a:pt x="170" y="1788"/>
                    </a:lnTo>
                    <a:lnTo>
                      <a:pt x="170" y="1793"/>
                    </a:lnTo>
                    <a:lnTo>
                      <a:pt x="169" y="1799"/>
                    </a:lnTo>
                    <a:lnTo>
                      <a:pt x="180" y="1799"/>
                    </a:lnTo>
                    <a:lnTo>
                      <a:pt x="180" y="2034"/>
                    </a:lnTo>
                    <a:lnTo>
                      <a:pt x="610" y="203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sp>
            <p:nvSpPr>
              <p:cNvPr id="26" name="Freeform 11">
                <a:extLst>
                  <a:ext uri="{FF2B5EF4-FFF2-40B4-BE49-F238E27FC236}">
                    <a16:creationId xmlns:a16="http://schemas.microsoft.com/office/drawing/2014/main" id="{5F59C6F6-CB61-4CE1-A950-9E0CC0A8B136}"/>
                  </a:ext>
                </a:extLst>
              </p:cNvPr>
              <p:cNvSpPr>
                <a:spLocks/>
              </p:cNvSpPr>
              <p:nvPr/>
            </p:nvSpPr>
            <p:spPr bwMode="auto">
              <a:xfrm>
                <a:off x="4891" y="1258"/>
                <a:ext cx="665" cy="527"/>
              </a:xfrm>
              <a:custGeom>
                <a:avLst/>
                <a:gdLst>
                  <a:gd name="T0" fmla="*/ 1296 w 1335"/>
                  <a:gd name="T1" fmla="*/ 6 h 1054"/>
                  <a:gd name="T2" fmla="*/ 1245 w 1335"/>
                  <a:gd name="T3" fmla="*/ 0 h 1054"/>
                  <a:gd name="T4" fmla="*/ 1164 w 1335"/>
                  <a:gd name="T5" fmla="*/ 11 h 1054"/>
                  <a:gd name="T6" fmla="*/ 1099 w 1335"/>
                  <a:gd name="T7" fmla="*/ 27 h 1054"/>
                  <a:gd name="T8" fmla="*/ 1062 w 1335"/>
                  <a:gd name="T9" fmla="*/ 41 h 1054"/>
                  <a:gd name="T10" fmla="*/ 1099 w 1335"/>
                  <a:gd name="T11" fmla="*/ 110 h 1054"/>
                  <a:gd name="T12" fmla="*/ 1157 w 1335"/>
                  <a:gd name="T13" fmla="*/ 91 h 1054"/>
                  <a:gd name="T14" fmla="*/ 1229 w 1335"/>
                  <a:gd name="T15" fmla="*/ 78 h 1054"/>
                  <a:gd name="T16" fmla="*/ 1218 w 1335"/>
                  <a:gd name="T17" fmla="*/ 118 h 1054"/>
                  <a:gd name="T18" fmla="*/ 1168 w 1335"/>
                  <a:gd name="T19" fmla="*/ 181 h 1054"/>
                  <a:gd name="T20" fmla="*/ 1116 w 1335"/>
                  <a:gd name="T21" fmla="*/ 226 h 1054"/>
                  <a:gd name="T22" fmla="*/ 1052 w 1335"/>
                  <a:gd name="T23" fmla="*/ 259 h 1054"/>
                  <a:gd name="T24" fmla="*/ 984 w 1335"/>
                  <a:gd name="T25" fmla="*/ 285 h 1054"/>
                  <a:gd name="T26" fmla="*/ 900 w 1335"/>
                  <a:gd name="T27" fmla="*/ 319 h 1054"/>
                  <a:gd name="T28" fmla="*/ 842 w 1335"/>
                  <a:gd name="T29" fmla="*/ 374 h 1054"/>
                  <a:gd name="T30" fmla="*/ 826 w 1335"/>
                  <a:gd name="T31" fmla="*/ 507 h 1054"/>
                  <a:gd name="T32" fmla="*/ 828 w 1335"/>
                  <a:gd name="T33" fmla="*/ 592 h 1054"/>
                  <a:gd name="T34" fmla="*/ 782 w 1335"/>
                  <a:gd name="T35" fmla="*/ 633 h 1054"/>
                  <a:gd name="T36" fmla="*/ 542 w 1335"/>
                  <a:gd name="T37" fmla="*/ 440 h 1054"/>
                  <a:gd name="T38" fmla="*/ 483 w 1335"/>
                  <a:gd name="T39" fmla="*/ 759 h 1054"/>
                  <a:gd name="T40" fmla="*/ 452 w 1335"/>
                  <a:gd name="T41" fmla="*/ 699 h 1054"/>
                  <a:gd name="T42" fmla="*/ 216 w 1335"/>
                  <a:gd name="T43" fmla="*/ 792 h 1054"/>
                  <a:gd name="T44" fmla="*/ 184 w 1335"/>
                  <a:gd name="T45" fmla="*/ 723 h 1054"/>
                  <a:gd name="T46" fmla="*/ 379 w 1335"/>
                  <a:gd name="T47" fmla="*/ 542 h 1054"/>
                  <a:gd name="T48" fmla="*/ 348 w 1335"/>
                  <a:gd name="T49" fmla="*/ 484 h 1054"/>
                  <a:gd name="T50" fmla="*/ 113 w 1335"/>
                  <a:gd name="T51" fmla="*/ 576 h 1054"/>
                  <a:gd name="T52" fmla="*/ 477 w 1335"/>
                  <a:gd name="T53" fmla="*/ 306 h 1054"/>
                  <a:gd name="T54" fmla="*/ 602 w 1335"/>
                  <a:gd name="T55" fmla="*/ 226 h 1054"/>
                  <a:gd name="T56" fmla="*/ 655 w 1335"/>
                  <a:gd name="T57" fmla="*/ 206 h 1054"/>
                  <a:gd name="T58" fmla="*/ 725 w 1335"/>
                  <a:gd name="T59" fmla="*/ 269 h 1054"/>
                  <a:gd name="T60" fmla="*/ 843 w 1335"/>
                  <a:gd name="T61" fmla="*/ 308 h 1054"/>
                  <a:gd name="T62" fmla="*/ 904 w 1335"/>
                  <a:gd name="T63" fmla="*/ 272 h 1054"/>
                  <a:gd name="T64" fmla="*/ 976 w 1335"/>
                  <a:gd name="T65" fmla="*/ 204 h 1054"/>
                  <a:gd name="T66" fmla="*/ 1047 w 1335"/>
                  <a:gd name="T67" fmla="*/ 141 h 1054"/>
                  <a:gd name="T68" fmla="*/ 995 w 1335"/>
                  <a:gd name="T69" fmla="*/ 84 h 1054"/>
                  <a:gd name="T70" fmla="*/ 898 w 1335"/>
                  <a:gd name="T71" fmla="*/ 173 h 1054"/>
                  <a:gd name="T72" fmla="*/ 850 w 1335"/>
                  <a:gd name="T73" fmla="*/ 217 h 1054"/>
                  <a:gd name="T74" fmla="*/ 809 w 1335"/>
                  <a:gd name="T75" fmla="*/ 230 h 1054"/>
                  <a:gd name="T76" fmla="*/ 741 w 1335"/>
                  <a:gd name="T77" fmla="*/ 178 h 1054"/>
                  <a:gd name="T78" fmla="*/ 679 w 1335"/>
                  <a:gd name="T79" fmla="*/ 132 h 1054"/>
                  <a:gd name="T80" fmla="*/ 612 w 1335"/>
                  <a:gd name="T81" fmla="*/ 137 h 1054"/>
                  <a:gd name="T82" fmla="*/ 544 w 1335"/>
                  <a:gd name="T83" fmla="*/ 170 h 1054"/>
                  <a:gd name="T84" fmla="*/ 0 w 1335"/>
                  <a:gd name="T85" fmla="*/ 518 h 1054"/>
                  <a:gd name="T86" fmla="*/ 672 w 1335"/>
                  <a:gd name="T87" fmla="*/ 791 h 1054"/>
                  <a:gd name="T88" fmla="*/ 839 w 1335"/>
                  <a:gd name="T89" fmla="*/ 687 h 1054"/>
                  <a:gd name="T90" fmla="*/ 910 w 1335"/>
                  <a:gd name="T91" fmla="*/ 549 h 1054"/>
                  <a:gd name="T92" fmla="*/ 922 w 1335"/>
                  <a:gd name="T93" fmla="*/ 394 h 1054"/>
                  <a:gd name="T94" fmla="*/ 974 w 1335"/>
                  <a:gd name="T95" fmla="*/ 371 h 1054"/>
                  <a:gd name="T96" fmla="*/ 1043 w 1335"/>
                  <a:gd name="T97" fmla="*/ 345 h 1054"/>
                  <a:gd name="T98" fmla="*/ 1120 w 1335"/>
                  <a:gd name="T99" fmla="*/ 311 h 1054"/>
                  <a:gd name="T100" fmla="*/ 1192 w 1335"/>
                  <a:gd name="T101" fmla="*/ 265 h 1054"/>
                  <a:gd name="T102" fmla="*/ 1286 w 1335"/>
                  <a:gd name="T103" fmla="*/ 155 h 1054"/>
                  <a:gd name="T104" fmla="*/ 1332 w 1335"/>
                  <a:gd name="T105" fmla="*/ 4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1054">
                    <a:moveTo>
                      <a:pt x="1322" y="24"/>
                    </a:moveTo>
                    <a:lnTo>
                      <a:pt x="1317" y="18"/>
                    </a:lnTo>
                    <a:lnTo>
                      <a:pt x="1311" y="14"/>
                    </a:lnTo>
                    <a:lnTo>
                      <a:pt x="1304" y="9"/>
                    </a:lnTo>
                    <a:lnTo>
                      <a:pt x="1296" y="6"/>
                    </a:lnTo>
                    <a:lnTo>
                      <a:pt x="1288" y="3"/>
                    </a:lnTo>
                    <a:lnTo>
                      <a:pt x="1279" y="1"/>
                    </a:lnTo>
                    <a:lnTo>
                      <a:pt x="1268" y="0"/>
                    </a:lnTo>
                    <a:lnTo>
                      <a:pt x="1258" y="0"/>
                    </a:lnTo>
                    <a:lnTo>
                      <a:pt x="1245" y="0"/>
                    </a:lnTo>
                    <a:lnTo>
                      <a:pt x="1231" y="1"/>
                    </a:lnTo>
                    <a:lnTo>
                      <a:pt x="1217" y="3"/>
                    </a:lnTo>
                    <a:lnTo>
                      <a:pt x="1200" y="6"/>
                    </a:lnTo>
                    <a:lnTo>
                      <a:pt x="1183" y="8"/>
                    </a:lnTo>
                    <a:lnTo>
                      <a:pt x="1164" y="11"/>
                    </a:lnTo>
                    <a:lnTo>
                      <a:pt x="1143" y="16"/>
                    </a:lnTo>
                    <a:lnTo>
                      <a:pt x="1120" y="21"/>
                    </a:lnTo>
                    <a:lnTo>
                      <a:pt x="1114" y="22"/>
                    </a:lnTo>
                    <a:lnTo>
                      <a:pt x="1107" y="24"/>
                    </a:lnTo>
                    <a:lnTo>
                      <a:pt x="1099" y="27"/>
                    </a:lnTo>
                    <a:lnTo>
                      <a:pt x="1091" y="30"/>
                    </a:lnTo>
                    <a:lnTo>
                      <a:pt x="1083" y="33"/>
                    </a:lnTo>
                    <a:lnTo>
                      <a:pt x="1075" y="35"/>
                    </a:lnTo>
                    <a:lnTo>
                      <a:pt x="1068" y="39"/>
                    </a:lnTo>
                    <a:lnTo>
                      <a:pt x="1062" y="41"/>
                    </a:lnTo>
                    <a:lnTo>
                      <a:pt x="1062" y="131"/>
                    </a:lnTo>
                    <a:lnTo>
                      <a:pt x="1070" y="126"/>
                    </a:lnTo>
                    <a:lnTo>
                      <a:pt x="1079" y="121"/>
                    </a:lnTo>
                    <a:lnTo>
                      <a:pt x="1090" y="115"/>
                    </a:lnTo>
                    <a:lnTo>
                      <a:pt x="1099" y="110"/>
                    </a:lnTo>
                    <a:lnTo>
                      <a:pt x="1109" y="106"/>
                    </a:lnTo>
                    <a:lnTo>
                      <a:pt x="1119" y="101"/>
                    </a:lnTo>
                    <a:lnTo>
                      <a:pt x="1128" y="98"/>
                    </a:lnTo>
                    <a:lnTo>
                      <a:pt x="1136" y="95"/>
                    </a:lnTo>
                    <a:lnTo>
                      <a:pt x="1157" y="91"/>
                    </a:lnTo>
                    <a:lnTo>
                      <a:pt x="1175" y="87"/>
                    </a:lnTo>
                    <a:lnTo>
                      <a:pt x="1192" y="84"/>
                    </a:lnTo>
                    <a:lnTo>
                      <a:pt x="1206" y="82"/>
                    </a:lnTo>
                    <a:lnTo>
                      <a:pt x="1219" y="80"/>
                    </a:lnTo>
                    <a:lnTo>
                      <a:pt x="1229" y="78"/>
                    </a:lnTo>
                    <a:lnTo>
                      <a:pt x="1238" y="78"/>
                    </a:lnTo>
                    <a:lnTo>
                      <a:pt x="1246" y="77"/>
                    </a:lnTo>
                    <a:lnTo>
                      <a:pt x="1238" y="90"/>
                    </a:lnTo>
                    <a:lnTo>
                      <a:pt x="1228" y="103"/>
                    </a:lnTo>
                    <a:lnTo>
                      <a:pt x="1218" y="118"/>
                    </a:lnTo>
                    <a:lnTo>
                      <a:pt x="1206" y="133"/>
                    </a:lnTo>
                    <a:lnTo>
                      <a:pt x="1195" y="147"/>
                    </a:lnTo>
                    <a:lnTo>
                      <a:pt x="1184" y="161"/>
                    </a:lnTo>
                    <a:lnTo>
                      <a:pt x="1175" y="171"/>
                    </a:lnTo>
                    <a:lnTo>
                      <a:pt x="1168" y="181"/>
                    </a:lnTo>
                    <a:lnTo>
                      <a:pt x="1159" y="191"/>
                    </a:lnTo>
                    <a:lnTo>
                      <a:pt x="1150" y="200"/>
                    </a:lnTo>
                    <a:lnTo>
                      <a:pt x="1139" y="208"/>
                    </a:lnTo>
                    <a:lnTo>
                      <a:pt x="1129" y="217"/>
                    </a:lnTo>
                    <a:lnTo>
                      <a:pt x="1116" y="226"/>
                    </a:lnTo>
                    <a:lnTo>
                      <a:pt x="1105" y="232"/>
                    </a:lnTo>
                    <a:lnTo>
                      <a:pt x="1092" y="239"/>
                    </a:lnTo>
                    <a:lnTo>
                      <a:pt x="1078" y="246"/>
                    </a:lnTo>
                    <a:lnTo>
                      <a:pt x="1066" y="253"/>
                    </a:lnTo>
                    <a:lnTo>
                      <a:pt x="1052" y="259"/>
                    </a:lnTo>
                    <a:lnTo>
                      <a:pt x="1038" y="265"/>
                    </a:lnTo>
                    <a:lnTo>
                      <a:pt x="1024" y="270"/>
                    </a:lnTo>
                    <a:lnTo>
                      <a:pt x="1010" y="275"/>
                    </a:lnTo>
                    <a:lnTo>
                      <a:pt x="998" y="281"/>
                    </a:lnTo>
                    <a:lnTo>
                      <a:pt x="984" y="285"/>
                    </a:lnTo>
                    <a:lnTo>
                      <a:pt x="971" y="290"/>
                    </a:lnTo>
                    <a:lnTo>
                      <a:pt x="952" y="298"/>
                    </a:lnTo>
                    <a:lnTo>
                      <a:pt x="933" y="305"/>
                    </a:lnTo>
                    <a:lnTo>
                      <a:pt x="916" y="312"/>
                    </a:lnTo>
                    <a:lnTo>
                      <a:pt x="900" y="319"/>
                    </a:lnTo>
                    <a:lnTo>
                      <a:pt x="886" y="326"/>
                    </a:lnTo>
                    <a:lnTo>
                      <a:pt x="874" y="334"/>
                    </a:lnTo>
                    <a:lnTo>
                      <a:pt x="864" y="342"/>
                    </a:lnTo>
                    <a:lnTo>
                      <a:pt x="856" y="351"/>
                    </a:lnTo>
                    <a:lnTo>
                      <a:pt x="842" y="374"/>
                    </a:lnTo>
                    <a:lnTo>
                      <a:pt x="832" y="398"/>
                    </a:lnTo>
                    <a:lnTo>
                      <a:pt x="826" y="424"/>
                    </a:lnTo>
                    <a:lnTo>
                      <a:pt x="824" y="450"/>
                    </a:lnTo>
                    <a:lnTo>
                      <a:pt x="824" y="478"/>
                    </a:lnTo>
                    <a:lnTo>
                      <a:pt x="826" y="507"/>
                    </a:lnTo>
                    <a:lnTo>
                      <a:pt x="830" y="535"/>
                    </a:lnTo>
                    <a:lnTo>
                      <a:pt x="835" y="564"/>
                    </a:lnTo>
                    <a:lnTo>
                      <a:pt x="835" y="573"/>
                    </a:lnTo>
                    <a:lnTo>
                      <a:pt x="833" y="583"/>
                    </a:lnTo>
                    <a:lnTo>
                      <a:pt x="828" y="592"/>
                    </a:lnTo>
                    <a:lnTo>
                      <a:pt x="822" y="600"/>
                    </a:lnTo>
                    <a:lnTo>
                      <a:pt x="812" y="609"/>
                    </a:lnTo>
                    <a:lnTo>
                      <a:pt x="803" y="618"/>
                    </a:lnTo>
                    <a:lnTo>
                      <a:pt x="793" y="626"/>
                    </a:lnTo>
                    <a:lnTo>
                      <a:pt x="782" y="633"/>
                    </a:lnTo>
                    <a:lnTo>
                      <a:pt x="689" y="440"/>
                    </a:lnTo>
                    <a:lnTo>
                      <a:pt x="605" y="440"/>
                    </a:lnTo>
                    <a:lnTo>
                      <a:pt x="716" y="672"/>
                    </a:lnTo>
                    <a:lnTo>
                      <a:pt x="667" y="703"/>
                    </a:lnTo>
                    <a:lnTo>
                      <a:pt x="542" y="440"/>
                    </a:lnTo>
                    <a:lnTo>
                      <a:pt x="456" y="440"/>
                    </a:lnTo>
                    <a:lnTo>
                      <a:pt x="602" y="745"/>
                    </a:lnTo>
                    <a:lnTo>
                      <a:pt x="288" y="943"/>
                    </a:lnTo>
                    <a:lnTo>
                      <a:pt x="265" y="896"/>
                    </a:lnTo>
                    <a:lnTo>
                      <a:pt x="483" y="759"/>
                    </a:lnTo>
                    <a:lnTo>
                      <a:pt x="473" y="743"/>
                    </a:lnTo>
                    <a:lnTo>
                      <a:pt x="257" y="879"/>
                    </a:lnTo>
                    <a:lnTo>
                      <a:pt x="245" y="853"/>
                    </a:lnTo>
                    <a:lnTo>
                      <a:pt x="462" y="715"/>
                    </a:lnTo>
                    <a:lnTo>
                      <a:pt x="452" y="699"/>
                    </a:lnTo>
                    <a:lnTo>
                      <a:pt x="237" y="835"/>
                    </a:lnTo>
                    <a:lnTo>
                      <a:pt x="225" y="809"/>
                    </a:lnTo>
                    <a:lnTo>
                      <a:pt x="442" y="672"/>
                    </a:lnTo>
                    <a:lnTo>
                      <a:pt x="431" y="656"/>
                    </a:lnTo>
                    <a:lnTo>
                      <a:pt x="216" y="792"/>
                    </a:lnTo>
                    <a:lnTo>
                      <a:pt x="204" y="767"/>
                    </a:lnTo>
                    <a:lnTo>
                      <a:pt x="421" y="629"/>
                    </a:lnTo>
                    <a:lnTo>
                      <a:pt x="410" y="613"/>
                    </a:lnTo>
                    <a:lnTo>
                      <a:pt x="195" y="748"/>
                    </a:lnTo>
                    <a:lnTo>
                      <a:pt x="184" y="723"/>
                    </a:lnTo>
                    <a:lnTo>
                      <a:pt x="400" y="586"/>
                    </a:lnTo>
                    <a:lnTo>
                      <a:pt x="390" y="570"/>
                    </a:lnTo>
                    <a:lnTo>
                      <a:pt x="175" y="706"/>
                    </a:lnTo>
                    <a:lnTo>
                      <a:pt x="163" y="680"/>
                    </a:lnTo>
                    <a:lnTo>
                      <a:pt x="379" y="542"/>
                    </a:lnTo>
                    <a:lnTo>
                      <a:pt x="369" y="526"/>
                    </a:lnTo>
                    <a:lnTo>
                      <a:pt x="155" y="662"/>
                    </a:lnTo>
                    <a:lnTo>
                      <a:pt x="142" y="637"/>
                    </a:lnTo>
                    <a:lnTo>
                      <a:pt x="359" y="500"/>
                    </a:lnTo>
                    <a:lnTo>
                      <a:pt x="348" y="484"/>
                    </a:lnTo>
                    <a:lnTo>
                      <a:pt x="134" y="619"/>
                    </a:lnTo>
                    <a:lnTo>
                      <a:pt x="121" y="594"/>
                    </a:lnTo>
                    <a:lnTo>
                      <a:pt x="338" y="456"/>
                    </a:lnTo>
                    <a:lnTo>
                      <a:pt x="327" y="440"/>
                    </a:lnTo>
                    <a:lnTo>
                      <a:pt x="113" y="576"/>
                    </a:lnTo>
                    <a:lnTo>
                      <a:pt x="98" y="546"/>
                    </a:lnTo>
                    <a:lnTo>
                      <a:pt x="413" y="348"/>
                    </a:lnTo>
                    <a:lnTo>
                      <a:pt x="456" y="440"/>
                    </a:lnTo>
                    <a:lnTo>
                      <a:pt x="542" y="440"/>
                    </a:lnTo>
                    <a:lnTo>
                      <a:pt x="477" y="306"/>
                    </a:lnTo>
                    <a:lnTo>
                      <a:pt x="527" y="276"/>
                    </a:lnTo>
                    <a:lnTo>
                      <a:pt x="605" y="440"/>
                    </a:lnTo>
                    <a:lnTo>
                      <a:pt x="689" y="440"/>
                    </a:lnTo>
                    <a:lnTo>
                      <a:pt x="590" y="232"/>
                    </a:lnTo>
                    <a:lnTo>
                      <a:pt x="602" y="226"/>
                    </a:lnTo>
                    <a:lnTo>
                      <a:pt x="613" y="219"/>
                    </a:lnTo>
                    <a:lnTo>
                      <a:pt x="625" y="214"/>
                    </a:lnTo>
                    <a:lnTo>
                      <a:pt x="636" y="209"/>
                    </a:lnTo>
                    <a:lnTo>
                      <a:pt x="645" y="207"/>
                    </a:lnTo>
                    <a:lnTo>
                      <a:pt x="655" y="206"/>
                    </a:lnTo>
                    <a:lnTo>
                      <a:pt x="661" y="207"/>
                    </a:lnTo>
                    <a:lnTo>
                      <a:pt x="666" y="211"/>
                    </a:lnTo>
                    <a:lnTo>
                      <a:pt x="684" y="231"/>
                    </a:lnTo>
                    <a:lnTo>
                      <a:pt x="704" y="251"/>
                    </a:lnTo>
                    <a:lnTo>
                      <a:pt x="725" y="269"/>
                    </a:lnTo>
                    <a:lnTo>
                      <a:pt x="747" y="284"/>
                    </a:lnTo>
                    <a:lnTo>
                      <a:pt x="770" y="297"/>
                    </a:lnTo>
                    <a:lnTo>
                      <a:pt x="793" y="306"/>
                    </a:lnTo>
                    <a:lnTo>
                      <a:pt x="818" y="310"/>
                    </a:lnTo>
                    <a:lnTo>
                      <a:pt x="843" y="308"/>
                    </a:lnTo>
                    <a:lnTo>
                      <a:pt x="855" y="305"/>
                    </a:lnTo>
                    <a:lnTo>
                      <a:pt x="866" y="299"/>
                    </a:lnTo>
                    <a:lnTo>
                      <a:pt x="879" y="292"/>
                    </a:lnTo>
                    <a:lnTo>
                      <a:pt x="892" y="283"/>
                    </a:lnTo>
                    <a:lnTo>
                      <a:pt x="904" y="272"/>
                    </a:lnTo>
                    <a:lnTo>
                      <a:pt x="918" y="259"/>
                    </a:lnTo>
                    <a:lnTo>
                      <a:pt x="934" y="244"/>
                    </a:lnTo>
                    <a:lnTo>
                      <a:pt x="950" y="228"/>
                    </a:lnTo>
                    <a:lnTo>
                      <a:pt x="963" y="216"/>
                    </a:lnTo>
                    <a:lnTo>
                      <a:pt x="976" y="204"/>
                    </a:lnTo>
                    <a:lnTo>
                      <a:pt x="990" y="191"/>
                    </a:lnTo>
                    <a:lnTo>
                      <a:pt x="1003" y="178"/>
                    </a:lnTo>
                    <a:lnTo>
                      <a:pt x="1017" y="166"/>
                    </a:lnTo>
                    <a:lnTo>
                      <a:pt x="1032" y="153"/>
                    </a:lnTo>
                    <a:lnTo>
                      <a:pt x="1047" y="141"/>
                    </a:lnTo>
                    <a:lnTo>
                      <a:pt x="1062" y="131"/>
                    </a:lnTo>
                    <a:lnTo>
                      <a:pt x="1062" y="41"/>
                    </a:lnTo>
                    <a:lnTo>
                      <a:pt x="1039" y="54"/>
                    </a:lnTo>
                    <a:lnTo>
                      <a:pt x="1017" y="69"/>
                    </a:lnTo>
                    <a:lnTo>
                      <a:pt x="995" y="84"/>
                    </a:lnTo>
                    <a:lnTo>
                      <a:pt x="975" y="101"/>
                    </a:lnTo>
                    <a:lnTo>
                      <a:pt x="954" y="118"/>
                    </a:lnTo>
                    <a:lnTo>
                      <a:pt x="934" y="137"/>
                    </a:lnTo>
                    <a:lnTo>
                      <a:pt x="916" y="155"/>
                    </a:lnTo>
                    <a:lnTo>
                      <a:pt x="898" y="173"/>
                    </a:lnTo>
                    <a:lnTo>
                      <a:pt x="888" y="182"/>
                    </a:lnTo>
                    <a:lnTo>
                      <a:pt x="878" y="191"/>
                    </a:lnTo>
                    <a:lnTo>
                      <a:pt x="869" y="201"/>
                    </a:lnTo>
                    <a:lnTo>
                      <a:pt x="858" y="209"/>
                    </a:lnTo>
                    <a:lnTo>
                      <a:pt x="850" y="217"/>
                    </a:lnTo>
                    <a:lnTo>
                      <a:pt x="841" y="224"/>
                    </a:lnTo>
                    <a:lnTo>
                      <a:pt x="835" y="229"/>
                    </a:lnTo>
                    <a:lnTo>
                      <a:pt x="830" y="232"/>
                    </a:lnTo>
                    <a:lnTo>
                      <a:pt x="819" y="232"/>
                    </a:lnTo>
                    <a:lnTo>
                      <a:pt x="809" y="230"/>
                    </a:lnTo>
                    <a:lnTo>
                      <a:pt x="797" y="226"/>
                    </a:lnTo>
                    <a:lnTo>
                      <a:pt x="785" y="219"/>
                    </a:lnTo>
                    <a:lnTo>
                      <a:pt x="771" y="208"/>
                    </a:lnTo>
                    <a:lnTo>
                      <a:pt x="757" y="194"/>
                    </a:lnTo>
                    <a:lnTo>
                      <a:pt x="741" y="178"/>
                    </a:lnTo>
                    <a:lnTo>
                      <a:pt x="725" y="160"/>
                    </a:lnTo>
                    <a:lnTo>
                      <a:pt x="714" y="150"/>
                    </a:lnTo>
                    <a:lnTo>
                      <a:pt x="703" y="141"/>
                    </a:lnTo>
                    <a:lnTo>
                      <a:pt x="691" y="136"/>
                    </a:lnTo>
                    <a:lnTo>
                      <a:pt x="679" y="132"/>
                    </a:lnTo>
                    <a:lnTo>
                      <a:pt x="666" y="130"/>
                    </a:lnTo>
                    <a:lnTo>
                      <a:pt x="653" y="129"/>
                    </a:lnTo>
                    <a:lnTo>
                      <a:pt x="640" y="130"/>
                    </a:lnTo>
                    <a:lnTo>
                      <a:pt x="626" y="132"/>
                    </a:lnTo>
                    <a:lnTo>
                      <a:pt x="612" y="137"/>
                    </a:lnTo>
                    <a:lnTo>
                      <a:pt x="598" y="141"/>
                    </a:lnTo>
                    <a:lnTo>
                      <a:pt x="584" y="147"/>
                    </a:lnTo>
                    <a:lnTo>
                      <a:pt x="570" y="154"/>
                    </a:lnTo>
                    <a:lnTo>
                      <a:pt x="558" y="162"/>
                    </a:lnTo>
                    <a:lnTo>
                      <a:pt x="544" y="170"/>
                    </a:lnTo>
                    <a:lnTo>
                      <a:pt x="531" y="179"/>
                    </a:lnTo>
                    <a:lnTo>
                      <a:pt x="520" y="189"/>
                    </a:lnTo>
                    <a:lnTo>
                      <a:pt x="408" y="260"/>
                    </a:lnTo>
                    <a:lnTo>
                      <a:pt x="29" y="500"/>
                    </a:lnTo>
                    <a:lnTo>
                      <a:pt x="0" y="518"/>
                    </a:lnTo>
                    <a:lnTo>
                      <a:pt x="15" y="548"/>
                    </a:lnTo>
                    <a:lnTo>
                      <a:pt x="238" y="1014"/>
                    </a:lnTo>
                    <a:lnTo>
                      <a:pt x="256" y="1054"/>
                    </a:lnTo>
                    <a:lnTo>
                      <a:pt x="293" y="1031"/>
                    </a:lnTo>
                    <a:lnTo>
                      <a:pt x="672" y="791"/>
                    </a:lnTo>
                    <a:lnTo>
                      <a:pt x="701" y="773"/>
                    </a:lnTo>
                    <a:lnTo>
                      <a:pt x="784" y="721"/>
                    </a:lnTo>
                    <a:lnTo>
                      <a:pt x="796" y="714"/>
                    </a:lnTo>
                    <a:lnTo>
                      <a:pt x="816" y="702"/>
                    </a:lnTo>
                    <a:lnTo>
                      <a:pt x="839" y="687"/>
                    </a:lnTo>
                    <a:lnTo>
                      <a:pt x="863" y="668"/>
                    </a:lnTo>
                    <a:lnTo>
                      <a:pt x="885" y="644"/>
                    </a:lnTo>
                    <a:lnTo>
                      <a:pt x="902" y="616"/>
                    </a:lnTo>
                    <a:lnTo>
                      <a:pt x="911" y="584"/>
                    </a:lnTo>
                    <a:lnTo>
                      <a:pt x="910" y="549"/>
                    </a:lnTo>
                    <a:lnTo>
                      <a:pt x="903" y="507"/>
                    </a:lnTo>
                    <a:lnTo>
                      <a:pt x="900" y="464"/>
                    </a:lnTo>
                    <a:lnTo>
                      <a:pt x="904" y="427"/>
                    </a:lnTo>
                    <a:lnTo>
                      <a:pt x="917" y="397"/>
                    </a:lnTo>
                    <a:lnTo>
                      <a:pt x="922" y="394"/>
                    </a:lnTo>
                    <a:lnTo>
                      <a:pt x="929" y="389"/>
                    </a:lnTo>
                    <a:lnTo>
                      <a:pt x="938" y="384"/>
                    </a:lnTo>
                    <a:lnTo>
                      <a:pt x="949" y="380"/>
                    </a:lnTo>
                    <a:lnTo>
                      <a:pt x="961" y="375"/>
                    </a:lnTo>
                    <a:lnTo>
                      <a:pt x="974" y="371"/>
                    </a:lnTo>
                    <a:lnTo>
                      <a:pt x="986" y="367"/>
                    </a:lnTo>
                    <a:lnTo>
                      <a:pt x="998" y="363"/>
                    </a:lnTo>
                    <a:lnTo>
                      <a:pt x="1013" y="357"/>
                    </a:lnTo>
                    <a:lnTo>
                      <a:pt x="1028" y="351"/>
                    </a:lnTo>
                    <a:lnTo>
                      <a:pt x="1043" y="345"/>
                    </a:lnTo>
                    <a:lnTo>
                      <a:pt x="1058" y="340"/>
                    </a:lnTo>
                    <a:lnTo>
                      <a:pt x="1074" y="333"/>
                    </a:lnTo>
                    <a:lnTo>
                      <a:pt x="1090" y="326"/>
                    </a:lnTo>
                    <a:lnTo>
                      <a:pt x="1105" y="319"/>
                    </a:lnTo>
                    <a:lnTo>
                      <a:pt x="1120" y="311"/>
                    </a:lnTo>
                    <a:lnTo>
                      <a:pt x="1136" y="303"/>
                    </a:lnTo>
                    <a:lnTo>
                      <a:pt x="1150" y="295"/>
                    </a:lnTo>
                    <a:lnTo>
                      <a:pt x="1165" y="285"/>
                    </a:lnTo>
                    <a:lnTo>
                      <a:pt x="1179" y="275"/>
                    </a:lnTo>
                    <a:lnTo>
                      <a:pt x="1192" y="265"/>
                    </a:lnTo>
                    <a:lnTo>
                      <a:pt x="1205" y="253"/>
                    </a:lnTo>
                    <a:lnTo>
                      <a:pt x="1217" y="242"/>
                    </a:lnTo>
                    <a:lnTo>
                      <a:pt x="1228" y="229"/>
                    </a:lnTo>
                    <a:lnTo>
                      <a:pt x="1259" y="190"/>
                    </a:lnTo>
                    <a:lnTo>
                      <a:pt x="1286" y="155"/>
                    </a:lnTo>
                    <a:lnTo>
                      <a:pt x="1306" y="125"/>
                    </a:lnTo>
                    <a:lnTo>
                      <a:pt x="1322" y="100"/>
                    </a:lnTo>
                    <a:lnTo>
                      <a:pt x="1332" y="77"/>
                    </a:lnTo>
                    <a:lnTo>
                      <a:pt x="1335" y="57"/>
                    </a:lnTo>
                    <a:lnTo>
                      <a:pt x="1332" y="40"/>
                    </a:lnTo>
                    <a:lnTo>
                      <a:pt x="1322" y="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grpSp>
      </p:grpSp>
      <p:sp>
        <p:nvSpPr>
          <p:cNvPr id="13" name="矩形 12">
            <a:extLst>
              <a:ext uri="{FF2B5EF4-FFF2-40B4-BE49-F238E27FC236}">
                <a16:creationId xmlns:a16="http://schemas.microsoft.com/office/drawing/2014/main" id="{12AAF6B1-7B24-4AEE-BF87-68FF3E539AE7}"/>
              </a:ext>
            </a:extLst>
          </p:cNvPr>
          <p:cNvSpPr>
            <a:spLocks noChangeArrowheads="1"/>
          </p:cNvSpPr>
          <p:nvPr/>
        </p:nvSpPr>
        <p:spPr bwMode="auto">
          <a:xfrm>
            <a:off x="1187624" y="1525964"/>
            <a:ext cx="6957512" cy="2658938"/>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sz="1400" dirty="0"/>
              <a:t>&lt;filter&gt;</a:t>
            </a:r>
          </a:p>
          <a:p>
            <a:pPr lvl="1"/>
            <a:r>
              <a:rPr lang="en-US" altLang="zh-CN" sz="1400" dirty="0"/>
              <a:t>        &lt;filter-name&gt;</a:t>
            </a:r>
            <a:r>
              <a:rPr lang="en-US" altLang="zh-CN" sz="1400" dirty="0" err="1"/>
              <a:t>CharacterEncodingFilter</a:t>
            </a:r>
            <a:r>
              <a:rPr lang="en-US" altLang="zh-CN" sz="1400" dirty="0"/>
              <a:t>&lt;/filter-name&gt;		</a:t>
            </a:r>
          </a:p>
          <a:p>
            <a:pPr lvl="1"/>
            <a:r>
              <a:rPr lang="en-US" altLang="zh-CN" sz="1400" dirty="0"/>
              <a:t>        &lt;filter-class&gt;</a:t>
            </a:r>
            <a:r>
              <a:rPr lang="en-US" altLang="zh-CN" sz="1400" dirty="0" err="1"/>
              <a:t>org.springframework.web.filter.CharacterEncodingFilter</a:t>
            </a:r>
            <a:r>
              <a:rPr lang="en-US" altLang="zh-CN" sz="1400" dirty="0"/>
              <a:t>&lt;/filter-class&gt;</a:t>
            </a:r>
          </a:p>
          <a:p>
            <a:pPr lvl="1"/>
            <a:r>
              <a:rPr lang="en-US" altLang="zh-CN" sz="1400" dirty="0"/>
              <a:t>        &lt;</a:t>
            </a:r>
            <a:r>
              <a:rPr lang="en-US" altLang="zh-CN" sz="1400" dirty="0" err="1"/>
              <a:t>init</a:t>
            </a:r>
            <a:r>
              <a:rPr lang="en-US" altLang="zh-CN" sz="1400" dirty="0"/>
              <a:t>-param&gt;</a:t>
            </a:r>
          </a:p>
          <a:p>
            <a:pPr lvl="1"/>
            <a:r>
              <a:rPr lang="en-US" altLang="zh-CN" sz="1400" dirty="0"/>
              <a:t>                   &lt;param-name&gt;encoding&lt;/param-name&gt;</a:t>
            </a:r>
          </a:p>
          <a:p>
            <a:pPr lvl="1"/>
            <a:r>
              <a:rPr lang="en-US" altLang="zh-CN" sz="1400" dirty="0"/>
              <a:t>                   &lt;param-value&gt;UTF-8&lt;/param-value&gt;</a:t>
            </a:r>
          </a:p>
          <a:p>
            <a:pPr lvl="1"/>
            <a:r>
              <a:rPr lang="en-US" altLang="zh-CN" sz="1400" dirty="0"/>
              <a:t>        &lt;/</a:t>
            </a:r>
            <a:r>
              <a:rPr lang="en-US" altLang="zh-CN" sz="1400" dirty="0" err="1"/>
              <a:t>init</a:t>
            </a:r>
            <a:r>
              <a:rPr lang="en-US" altLang="zh-CN" sz="1400" dirty="0"/>
              <a:t>-param&gt;</a:t>
            </a:r>
          </a:p>
          <a:p>
            <a:pPr lvl="1"/>
            <a:r>
              <a:rPr lang="en-US" altLang="zh-CN" sz="1400" dirty="0"/>
              <a:t>&lt;/filter&gt;</a:t>
            </a:r>
          </a:p>
          <a:p>
            <a:pPr lvl="1"/>
            <a:r>
              <a:rPr lang="en-US" altLang="zh-CN" sz="1400" dirty="0"/>
              <a:t>&lt;filter-mapping&gt;</a:t>
            </a:r>
          </a:p>
          <a:p>
            <a:pPr lvl="1"/>
            <a:r>
              <a:rPr lang="en-US" altLang="zh-CN" sz="1400" dirty="0"/>
              <a:t>       &lt;filter-name&gt;</a:t>
            </a:r>
            <a:r>
              <a:rPr lang="en-US" altLang="zh-CN" sz="1400" dirty="0" err="1"/>
              <a:t>CharacterEncodingFilter</a:t>
            </a:r>
            <a:r>
              <a:rPr lang="en-US" altLang="zh-CN" sz="1400" dirty="0"/>
              <a:t>&lt;/filter-name&gt;</a:t>
            </a:r>
          </a:p>
          <a:p>
            <a:pPr lvl="1"/>
            <a:r>
              <a:rPr lang="en-US" altLang="zh-CN" sz="1400" dirty="0"/>
              <a:t>       &lt;</a:t>
            </a:r>
            <a:r>
              <a:rPr lang="en-US" altLang="zh-CN" sz="1400" dirty="0" err="1"/>
              <a:t>url</a:t>
            </a:r>
            <a:r>
              <a:rPr lang="en-US" altLang="zh-CN" sz="1400" dirty="0"/>
              <a:t>-pattern&gt;/*&lt;/</a:t>
            </a:r>
            <a:r>
              <a:rPr lang="en-US" altLang="zh-CN" sz="1400" dirty="0" err="1"/>
              <a:t>url</a:t>
            </a:r>
            <a:r>
              <a:rPr lang="en-US" altLang="zh-CN" sz="1400" dirty="0"/>
              <a:t>-pattern&gt;</a:t>
            </a:r>
          </a:p>
          <a:p>
            <a:pPr lvl="1"/>
            <a:r>
              <a:rPr lang="en-US" altLang="zh-CN" sz="1400" dirty="0"/>
              <a:t>&lt;/filter-mapping&gt;</a:t>
            </a:r>
          </a:p>
        </p:txBody>
      </p:sp>
      <p:sp>
        <p:nvSpPr>
          <p:cNvPr id="2" name="圆角矩形 1">
            <a:extLst>
              <a:ext uri="{FF2B5EF4-FFF2-40B4-BE49-F238E27FC236}">
                <a16:creationId xmlns:a16="http://schemas.microsoft.com/office/drawing/2014/main" id="{F4ABA20B-354F-4921-A836-2040656F22C5}"/>
              </a:ext>
            </a:extLst>
          </p:cNvPr>
          <p:cNvSpPr/>
          <p:nvPr/>
        </p:nvSpPr>
        <p:spPr>
          <a:xfrm>
            <a:off x="5386279" y="2859782"/>
            <a:ext cx="1564481"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设置为统一</a:t>
            </a:r>
            <a:r>
              <a:rPr lang="en-US" altLang="zh-CN" sz="1200" dirty="0"/>
              <a:t>UTF-8</a:t>
            </a:r>
            <a:r>
              <a:rPr lang="zh-CN" altLang="en-US" sz="1200" dirty="0"/>
              <a:t>格式编码</a:t>
            </a:r>
          </a:p>
        </p:txBody>
      </p:sp>
      <p:cxnSp>
        <p:nvCxnSpPr>
          <p:cNvPr id="4" name="直接箭头连接符 3">
            <a:extLst>
              <a:ext uri="{FF2B5EF4-FFF2-40B4-BE49-F238E27FC236}">
                <a16:creationId xmlns:a16="http://schemas.microsoft.com/office/drawing/2014/main" id="{BF4382A4-2B9E-477A-8148-991FB93EF405}"/>
              </a:ext>
            </a:extLst>
          </p:cNvPr>
          <p:cNvCxnSpPr>
            <a:cxnSpLocks/>
            <a:stCxn id="2" idx="1"/>
          </p:cNvCxnSpPr>
          <p:nvPr/>
        </p:nvCxnSpPr>
        <p:spPr>
          <a:xfrm flipH="1" flipV="1">
            <a:off x="3944094" y="2874304"/>
            <a:ext cx="1442185" cy="1997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圆角矩形 17">
            <a:extLst>
              <a:ext uri="{FF2B5EF4-FFF2-40B4-BE49-F238E27FC236}">
                <a16:creationId xmlns:a16="http://schemas.microsoft.com/office/drawing/2014/main" id="{DF4610C5-D365-47C9-8850-F5FD3A2A5C93}"/>
              </a:ext>
            </a:extLst>
          </p:cNvPr>
          <p:cNvSpPr/>
          <p:nvPr/>
        </p:nvSpPr>
        <p:spPr>
          <a:xfrm>
            <a:off x="4860032" y="3970589"/>
            <a:ext cx="1564481"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拦截所有</a:t>
            </a:r>
            <a:r>
              <a:rPr lang="en-US" altLang="zh-CN" sz="1200" dirty="0"/>
              <a:t>URL</a:t>
            </a:r>
            <a:r>
              <a:rPr lang="zh-CN" altLang="en-US" sz="1200" dirty="0"/>
              <a:t>请求，交由编码过滤器</a:t>
            </a:r>
          </a:p>
        </p:txBody>
      </p:sp>
      <p:cxnSp>
        <p:nvCxnSpPr>
          <p:cNvPr id="6" name="直接箭头连接符 5">
            <a:extLst>
              <a:ext uri="{FF2B5EF4-FFF2-40B4-BE49-F238E27FC236}">
                <a16:creationId xmlns:a16="http://schemas.microsoft.com/office/drawing/2014/main" id="{DF80593C-B576-40C5-8D95-876DAE7255C3}"/>
              </a:ext>
            </a:extLst>
          </p:cNvPr>
          <p:cNvCxnSpPr>
            <a:cxnSpLocks/>
            <a:stCxn id="18" idx="1"/>
          </p:cNvCxnSpPr>
          <p:nvPr/>
        </p:nvCxnSpPr>
        <p:spPr>
          <a:xfrm flipH="1" flipV="1">
            <a:off x="3118352" y="3891054"/>
            <a:ext cx="1741680" cy="29384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B45FE7EE-9FC6-4FCC-BC2E-B65E4558B06E}"/>
              </a:ext>
            </a:extLst>
          </p:cNvPr>
          <p:cNvSpPr>
            <a:spLocks noGrp="1"/>
          </p:cNvSpPr>
          <p:nvPr>
            <p:ph type="sldNum" sz="quarter" idx="4"/>
          </p:nvPr>
        </p:nvSpPr>
        <p:spPr/>
        <p:txBody>
          <a:bodyPr/>
          <a:lstStyle/>
          <a:p>
            <a:pPr>
              <a:defRPr/>
            </a:pPr>
            <a:fld id="{E6CA0B37-C609-418D-973E-5FE272E0CA7A}" type="slidenum">
              <a:rPr lang="zh-CN" altLang="en-US" smtClean="0"/>
              <a:pPr>
                <a:defRPr/>
              </a:pPr>
              <a:t>22</a:t>
            </a:fld>
            <a:endParaRPr lang="zh-CN" altLang="en-US"/>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67CB75B4-9C4D-6A91-5B5B-620E076C9227}"/>
                  </a:ext>
                </a:extLst>
              </p14:cNvPr>
              <p14:cNvContentPartPr/>
              <p14:nvPr/>
            </p14:nvContentPartPr>
            <p14:xfrm>
              <a:off x="1661400" y="1772640"/>
              <a:ext cx="5247720" cy="2179080"/>
            </p14:xfrm>
          </p:contentPart>
        </mc:Choice>
        <mc:Fallback>
          <p:pic>
            <p:nvPicPr>
              <p:cNvPr id="3" name="墨迹 2">
                <a:extLst>
                  <a:ext uri="{FF2B5EF4-FFF2-40B4-BE49-F238E27FC236}">
                    <a16:creationId xmlns:a16="http://schemas.microsoft.com/office/drawing/2014/main" id="{67CB75B4-9C4D-6A91-5B5B-620E076C9227}"/>
                  </a:ext>
                </a:extLst>
              </p:cNvPr>
              <p:cNvPicPr/>
              <p:nvPr/>
            </p:nvPicPr>
            <p:blipFill>
              <a:blip r:embed="rId3"/>
              <a:stretch>
                <a:fillRect/>
              </a:stretch>
            </p:blipFill>
            <p:spPr>
              <a:xfrm>
                <a:off x="1652040" y="1763280"/>
                <a:ext cx="5266440" cy="2197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nodeType="afterGroup">
                            <p:stCondLst>
                              <p:cond delay="500"/>
                            </p:stCondLst>
                            <p:childTnLst>
                              <p:par>
                                <p:cTn id="23" presetID="22" presetClass="entr" presetSubtype="2"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52C0978-76EB-42A3-B2F6-BFF2ED626053}"/>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绑定包装</a:t>
            </a:r>
            <a:r>
              <a:rPr lang="en-US" altLang="zh-CN" dirty="0"/>
              <a:t>POJO</a:t>
            </a:r>
          </a:p>
        </p:txBody>
      </p:sp>
      <p:sp>
        <p:nvSpPr>
          <p:cNvPr id="7" name="矩形 6">
            <a:extLst>
              <a:ext uri="{FF2B5EF4-FFF2-40B4-BE49-F238E27FC236}">
                <a16:creationId xmlns:a16="http://schemas.microsoft.com/office/drawing/2014/main" id="{599BC928-B2EA-4138-A0E3-850F7FA4093E}"/>
              </a:ext>
            </a:extLst>
          </p:cNvPr>
          <p:cNvSpPr/>
          <p:nvPr/>
        </p:nvSpPr>
        <p:spPr>
          <a:xfrm>
            <a:off x="1498998" y="992982"/>
            <a:ext cx="6131719" cy="5881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200" dirty="0">
                <a:latin typeface="+mn-ea"/>
              </a:rPr>
              <a:t>         </a:t>
            </a:r>
            <a:r>
              <a:rPr lang="zh-CN" altLang="zh-CN" sz="1200" dirty="0">
                <a:latin typeface="+mn-ea"/>
              </a:rPr>
              <a:t>在用户查询订单时，页面传递的参数可能包括：订单编号、用户名称等信息，这就包含了订单和用户两个对象的信息，</a:t>
            </a:r>
            <a:r>
              <a:rPr lang="zh-CN" altLang="en-US" sz="1200" dirty="0">
                <a:latin typeface="+mn-ea"/>
              </a:rPr>
              <a:t>此时后台方法如何绑定请求信息呢</a:t>
            </a:r>
            <a:r>
              <a:rPr lang="zh-CN" altLang="zh-CN" sz="1200" dirty="0">
                <a:latin typeface="+mn-ea"/>
              </a:rPr>
              <a:t>？</a:t>
            </a:r>
          </a:p>
        </p:txBody>
      </p:sp>
      <p:sp>
        <p:nvSpPr>
          <p:cNvPr id="8" name="矩形 7">
            <a:extLst>
              <a:ext uri="{FF2B5EF4-FFF2-40B4-BE49-F238E27FC236}">
                <a16:creationId xmlns:a16="http://schemas.microsoft.com/office/drawing/2014/main" id="{A0238D3F-2C88-41E6-8479-EBC7761025D5}"/>
              </a:ext>
            </a:extLst>
          </p:cNvPr>
          <p:cNvSpPr/>
          <p:nvPr/>
        </p:nvSpPr>
        <p:spPr>
          <a:xfrm>
            <a:off x="1914525" y="814388"/>
            <a:ext cx="1400175" cy="2571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latin typeface="+mn-ea"/>
              </a:rPr>
              <a:t>假设如下需求：</a:t>
            </a:r>
          </a:p>
        </p:txBody>
      </p:sp>
      <p:pic>
        <p:nvPicPr>
          <p:cNvPr id="9" name="Picture 8" descr="问小人">
            <a:extLst>
              <a:ext uri="{FF2B5EF4-FFF2-40B4-BE49-F238E27FC236}">
                <a16:creationId xmlns:a16="http://schemas.microsoft.com/office/drawing/2014/main" id="{A2CE2915-3E5B-412E-9BD6-69192F457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197" y="2382442"/>
            <a:ext cx="1624013" cy="167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直接连接符 47">
            <a:extLst>
              <a:ext uri="{FF2B5EF4-FFF2-40B4-BE49-F238E27FC236}">
                <a16:creationId xmlns:a16="http://schemas.microsoft.com/office/drawing/2014/main" id="{020D3817-7B1D-46C9-A729-098DCDDD815B}"/>
              </a:ext>
            </a:extLst>
          </p:cNvPr>
          <p:cNvSpPr>
            <a:spLocks noChangeShapeType="1"/>
          </p:cNvSpPr>
          <p:nvPr/>
        </p:nvSpPr>
        <p:spPr bwMode="auto">
          <a:xfrm>
            <a:off x="2663429" y="2989660"/>
            <a:ext cx="4845844" cy="1190"/>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12" name="矩形 5">
            <a:extLst>
              <a:ext uri="{FF2B5EF4-FFF2-40B4-BE49-F238E27FC236}">
                <a16:creationId xmlns:a16="http://schemas.microsoft.com/office/drawing/2014/main" id="{A5201C7C-DB96-484A-B6E0-64E6A15A2DE3}"/>
              </a:ext>
            </a:extLst>
          </p:cNvPr>
          <p:cNvSpPr>
            <a:spLocks noChangeArrowheads="1"/>
          </p:cNvSpPr>
          <p:nvPr/>
        </p:nvSpPr>
        <p:spPr bwMode="auto">
          <a:xfrm>
            <a:off x="3099197" y="2640807"/>
            <a:ext cx="30515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1200" kern="0" dirty="0">
                <a:latin typeface="+mn-ea"/>
                <a:ea typeface="+mn-ea"/>
              </a:rPr>
              <a:t>使用</a:t>
            </a:r>
            <a:r>
              <a:rPr lang="en-US" altLang="zh-CN" sz="1200" kern="0" dirty="0">
                <a:latin typeface="+mn-ea"/>
                <a:ea typeface="+mn-ea"/>
                <a:cs typeface="Times New Roman" panose="02020603050405020304" pitchFamily="18" charset="0"/>
              </a:rPr>
              <a:t>POJO</a:t>
            </a:r>
            <a:r>
              <a:rPr lang="zh-CN" altLang="en-US" sz="1200" kern="0" dirty="0">
                <a:latin typeface="+mn-ea"/>
                <a:ea typeface="+mn-ea"/>
              </a:rPr>
              <a:t>类型绑定</a:t>
            </a:r>
            <a:endParaRPr lang="zh-CN" altLang="zh-CN" sz="1200" kern="0" dirty="0">
              <a:latin typeface="+mn-ea"/>
              <a:ea typeface="+mn-ea"/>
            </a:endParaRPr>
          </a:p>
        </p:txBody>
      </p:sp>
      <p:grpSp>
        <p:nvGrpSpPr>
          <p:cNvPr id="13" name="组合 12">
            <a:extLst>
              <a:ext uri="{FF2B5EF4-FFF2-40B4-BE49-F238E27FC236}">
                <a16:creationId xmlns:a16="http://schemas.microsoft.com/office/drawing/2014/main" id="{1EFDF26B-74C1-4FE4-AF9F-C4185C0ABCD7}"/>
              </a:ext>
            </a:extLst>
          </p:cNvPr>
          <p:cNvGrpSpPr>
            <a:grpSpLocks/>
          </p:cNvGrpSpPr>
          <p:nvPr/>
        </p:nvGrpSpPr>
        <p:grpSpPr bwMode="auto">
          <a:xfrm>
            <a:off x="2637234" y="2616994"/>
            <a:ext cx="347185" cy="351740"/>
            <a:chOff x="1991519" y="3489326"/>
            <a:chExt cx="464555" cy="468986"/>
          </a:xfrm>
        </p:grpSpPr>
        <p:sp>
          <p:nvSpPr>
            <p:cNvPr id="14" name="圆角矩形 13">
              <a:extLst>
                <a:ext uri="{FF2B5EF4-FFF2-40B4-BE49-F238E27FC236}">
                  <a16:creationId xmlns:a16="http://schemas.microsoft.com/office/drawing/2014/main" id="{9036EB8B-0062-417F-9F56-9B49DBDB376C}"/>
                </a:ext>
              </a:extLst>
            </p:cNvPr>
            <p:cNvSpPr/>
            <p:nvPr/>
          </p:nvSpPr>
          <p:spPr bwMode="auto">
            <a:xfrm>
              <a:off x="1991519" y="3489326"/>
              <a:ext cx="449262" cy="450850"/>
            </a:xfrm>
            <a:prstGeom prst="roundRect">
              <a:avLst/>
            </a:prstGeom>
            <a:solidFill>
              <a:srgbClr val="00ADDC"/>
            </a:solidFill>
            <a:ln w="28575" cap="flat" cmpd="sng" algn="ctr">
              <a:solidFill>
                <a:srgbClr val="00ACE6"/>
              </a:solidFill>
              <a:prstDash val="solid"/>
              <a:round/>
              <a:headEnd type="none" w="med" len="med"/>
              <a:tailEnd type="none" w="med" len="med"/>
            </a:ln>
            <a:effectLst/>
          </p:spPr>
          <p:txBody>
            <a:bodyPr/>
            <a:lstStyle/>
            <a:p>
              <a:pPr fontAlgn="auto">
                <a:spcBef>
                  <a:spcPts val="0"/>
                </a:spcBef>
                <a:spcAft>
                  <a:spcPts val="0"/>
                </a:spcAft>
                <a:defRPr/>
              </a:pPr>
              <a:endParaRPr lang="zh-CN" altLang="en-US" sz="1200" kern="0">
                <a:solidFill>
                  <a:prstClr val="black"/>
                </a:solidFill>
                <a:latin typeface="+mn-ea"/>
                <a:ea typeface="+mn-ea"/>
              </a:endParaRPr>
            </a:p>
          </p:txBody>
        </p:sp>
        <p:sp>
          <p:nvSpPr>
            <p:cNvPr id="35856" name="矩形 1">
              <a:extLst>
                <a:ext uri="{FF2B5EF4-FFF2-40B4-BE49-F238E27FC236}">
                  <a16:creationId xmlns:a16="http://schemas.microsoft.com/office/drawing/2014/main" id="{0061401A-A23F-4541-958A-5A27EB4995D2}"/>
                </a:ext>
              </a:extLst>
            </p:cNvPr>
            <p:cNvSpPr>
              <a:spLocks noChangeArrowheads="1"/>
            </p:cNvSpPr>
            <p:nvPr/>
          </p:nvSpPr>
          <p:spPr bwMode="auto">
            <a:xfrm>
              <a:off x="2050256" y="3527426"/>
              <a:ext cx="405818"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500" b="1">
                  <a:solidFill>
                    <a:schemeClr val="bg1"/>
                  </a:solidFill>
                  <a:latin typeface="+mn-ea"/>
                  <a:ea typeface="+mn-ea"/>
                </a:rPr>
                <a:t>1</a:t>
              </a:r>
              <a:endParaRPr lang="zh-CN" altLang="en-US" sz="1500" b="1">
                <a:solidFill>
                  <a:schemeClr val="bg1"/>
                </a:solidFill>
                <a:latin typeface="+mn-ea"/>
                <a:ea typeface="+mn-ea"/>
              </a:endParaRPr>
            </a:p>
          </p:txBody>
        </p:sp>
      </p:grpSp>
      <p:sp>
        <p:nvSpPr>
          <p:cNvPr id="16" name="直接连接符 47">
            <a:extLst>
              <a:ext uri="{FF2B5EF4-FFF2-40B4-BE49-F238E27FC236}">
                <a16:creationId xmlns:a16="http://schemas.microsoft.com/office/drawing/2014/main" id="{77CBD47E-AEBA-41F9-88B5-138BBA7C2995}"/>
              </a:ext>
            </a:extLst>
          </p:cNvPr>
          <p:cNvSpPr>
            <a:spLocks noChangeShapeType="1"/>
          </p:cNvSpPr>
          <p:nvPr/>
        </p:nvSpPr>
        <p:spPr bwMode="auto">
          <a:xfrm>
            <a:off x="2663429" y="3632598"/>
            <a:ext cx="4845844" cy="1190"/>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17" name="圆角矩形 16">
            <a:extLst>
              <a:ext uri="{FF2B5EF4-FFF2-40B4-BE49-F238E27FC236}">
                <a16:creationId xmlns:a16="http://schemas.microsoft.com/office/drawing/2014/main" id="{586A6AB1-1E5D-4B84-9630-655BA0AC446B}"/>
              </a:ext>
            </a:extLst>
          </p:cNvPr>
          <p:cNvSpPr/>
          <p:nvPr/>
        </p:nvSpPr>
        <p:spPr bwMode="auto">
          <a:xfrm>
            <a:off x="2637235" y="3259931"/>
            <a:ext cx="335756" cy="338138"/>
          </a:xfrm>
          <a:prstGeom prst="roundRect">
            <a:avLst/>
          </a:prstGeom>
          <a:solidFill>
            <a:srgbClr val="00ADDC"/>
          </a:solidFill>
          <a:ln w="28575" cap="flat" cmpd="sng" algn="ctr">
            <a:solidFill>
              <a:srgbClr val="00ACE6"/>
            </a:solidFill>
            <a:prstDash val="solid"/>
            <a:round/>
            <a:headEnd type="none" w="med" len="med"/>
            <a:tailEnd type="none" w="med" len="med"/>
          </a:ln>
          <a:effectLst/>
        </p:spPr>
        <p:txBody>
          <a:bodyPr/>
          <a:lstStyle/>
          <a:p>
            <a:pPr fontAlgn="auto">
              <a:spcBef>
                <a:spcPts val="0"/>
              </a:spcBef>
              <a:spcAft>
                <a:spcPts val="0"/>
              </a:spcAft>
              <a:defRPr/>
            </a:pPr>
            <a:endParaRPr lang="zh-CN" altLang="en-US" sz="1200" kern="0">
              <a:solidFill>
                <a:prstClr val="black"/>
              </a:solidFill>
              <a:latin typeface="+mn-ea"/>
              <a:ea typeface="+mn-ea"/>
            </a:endParaRPr>
          </a:p>
        </p:txBody>
      </p:sp>
      <p:sp>
        <p:nvSpPr>
          <p:cNvPr id="18" name="矩形 5">
            <a:extLst>
              <a:ext uri="{FF2B5EF4-FFF2-40B4-BE49-F238E27FC236}">
                <a16:creationId xmlns:a16="http://schemas.microsoft.com/office/drawing/2014/main" id="{7029C8F9-147F-4631-8956-8A0A4EE92B5C}"/>
              </a:ext>
            </a:extLst>
          </p:cNvPr>
          <p:cNvSpPr>
            <a:spLocks noChangeArrowheads="1"/>
          </p:cNvSpPr>
          <p:nvPr/>
        </p:nvSpPr>
        <p:spPr bwMode="auto">
          <a:xfrm>
            <a:off x="3099197" y="3283744"/>
            <a:ext cx="30515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1200" kern="0" dirty="0">
                <a:latin typeface="+mn-ea"/>
                <a:ea typeface="+mn-ea"/>
              </a:rPr>
              <a:t>还可以考虑使用包装</a:t>
            </a:r>
            <a:r>
              <a:rPr lang="en-US" altLang="zh-CN" sz="1200" kern="0" dirty="0">
                <a:latin typeface="+mn-ea"/>
                <a:ea typeface="+mn-ea"/>
                <a:cs typeface="Times New Roman" panose="02020603050405020304" pitchFamily="18" charset="0"/>
              </a:rPr>
              <a:t>POJO</a:t>
            </a:r>
            <a:r>
              <a:rPr lang="zh-CN" altLang="en-US" sz="1200" kern="0" dirty="0">
                <a:latin typeface="+mn-ea"/>
                <a:ea typeface="+mn-ea"/>
              </a:rPr>
              <a:t>类型绑定</a:t>
            </a:r>
            <a:endParaRPr lang="zh-CN" altLang="zh-CN" sz="1200" kern="0" dirty="0">
              <a:latin typeface="+mn-ea"/>
              <a:ea typeface="+mn-ea"/>
            </a:endParaRPr>
          </a:p>
        </p:txBody>
      </p:sp>
      <p:sp>
        <p:nvSpPr>
          <p:cNvPr id="19" name="矩形 1">
            <a:extLst>
              <a:ext uri="{FF2B5EF4-FFF2-40B4-BE49-F238E27FC236}">
                <a16:creationId xmlns:a16="http://schemas.microsoft.com/office/drawing/2014/main" id="{CF27CDB3-D0AC-4C65-A902-B41E7D74BD5F}"/>
              </a:ext>
            </a:extLst>
          </p:cNvPr>
          <p:cNvSpPr>
            <a:spLocks noChangeArrowheads="1"/>
          </p:cNvSpPr>
          <p:nvPr/>
        </p:nvSpPr>
        <p:spPr bwMode="auto">
          <a:xfrm>
            <a:off x="2680097" y="3288507"/>
            <a:ext cx="3032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500" b="1">
                <a:solidFill>
                  <a:schemeClr val="bg1"/>
                </a:solidFill>
                <a:latin typeface="+mn-ea"/>
                <a:ea typeface="+mn-ea"/>
              </a:rPr>
              <a:t>2</a:t>
            </a:r>
            <a:endParaRPr lang="zh-CN" altLang="en-US" sz="1500" b="1">
              <a:solidFill>
                <a:schemeClr val="bg1"/>
              </a:solidFill>
              <a:latin typeface="+mn-ea"/>
              <a:ea typeface="+mn-ea"/>
            </a:endParaRPr>
          </a:p>
        </p:txBody>
      </p:sp>
      <p:sp>
        <p:nvSpPr>
          <p:cNvPr id="20" name="云形标注 19">
            <a:extLst>
              <a:ext uri="{FF2B5EF4-FFF2-40B4-BE49-F238E27FC236}">
                <a16:creationId xmlns:a16="http://schemas.microsoft.com/office/drawing/2014/main" id="{1B161CDA-07E8-47F5-871F-0DBB22DA8857}"/>
              </a:ext>
            </a:extLst>
          </p:cNvPr>
          <p:cNvSpPr/>
          <p:nvPr/>
        </p:nvSpPr>
        <p:spPr>
          <a:xfrm>
            <a:off x="5443538" y="1614488"/>
            <a:ext cx="1893094" cy="926306"/>
          </a:xfrm>
          <a:prstGeom prst="cloudCallout">
            <a:avLst>
              <a:gd name="adj1" fmla="val -67066"/>
              <a:gd name="adj2" fmla="val 6526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latin typeface="+mn-ea"/>
              </a:rPr>
              <a:t>方法可用，但订单和用户信息混合封装，显得比较混乱</a:t>
            </a:r>
          </a:p>
        </p:txBody>
      </p:sp>
      <p:sp>
        <p:nvSpPr>
          <p:cNvPr id="2" name="矩形 1">
            <a:extLst>
              <a:ext uri="{FF2B5EF4-FFF2-40B4-BE49-F238E27FC236}">
                <a16:creationId xmlns:a16="http://schemas.microsoft.com/office/drawing/2014/main" id="{58A2235F-E3DC-4F06-9B45-86EDF60F6EB3}"/>
              </a:ext>
            </a:extLst>
          </p:cNvPr>
          <p:cNvSpPr>
            <a:spLocks noChangeArrowheads="1"/>
          </p:cNvSpPr>
          <p:nvPr/>
        </p:nvSpPr>
        <p:spPr bwMode="auto">
          <a:xfrm>
            <a:off x="2637235" y="3629025"/>
            <a:ext cx="553516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mn-ea"/>
                <a:ea typeface="+mn-ea"/>
              </a:rPr>
              <a:t>        </a:t>
            </a:r>
            <a:r>
              <a:rPr lang="en-US" altLang="zh-CN" sz="1200" dirty="0">
                <a:latin typeface="+mn-ea"/>
                <a:ea typeface="+mn-ea"/>
                <a:cs typeface="Times New Roman" panose="02020603050405020304" pitchFamily="18" charset="0"/>
              </a:rPr>
              <a:t> </a:t>
            </a:r>
            <a:r>
              <a:rPr lang="zh-CN" altLang="zh-CN" sz="1200" dirty="0">
                <a:latin typeface="+mn-ea"/>
                <a:ea typeface="+mn-ea"/>
                <a:cs typeface="Times New Roman" panose="02020603050405020304" pitchFamily="18" charset="0"/>
              </a:rPr>
              <a:t>所谓的包装</a:t>
            </a:r>
            <a:r>
              <a:rPr lang="en-US" altLang="zh-CN" sz="1200" dirty="0">
                <a:latin typeface="+mn-ea"/>
                <a:ea typeface="+mn-ea"/>
                <a:cs typeface="Times New Roman" panose="02020603050405020304" pitchFamily="18" charset="0"/>
              </a:rPr>
              <a:t>POJO</a:t>
            </a:r>
            <a:r>
              <a:rPr lang="zh-CN" altLang="zh-CN" sz="1200" dirty="0">
                <a:latin typeface="+mn-ea"/>
                <a:ea typeface="+mn-ea"/>
                <a:cs typeface="Times New Roman" panose="02020603050405020304" pitchFamily="18" charset="0"/>
              </a:rPr>
              <a:t>，就是在一个</a:t>
            </a:r>
            <a:r>
              <a:rPr lang="en-US" altLang="zh-CN" sz="1200" dirty="0">
                <a:latin typeface="+mn-ea"/>
                <a:ea typeface="+mn-ea"/>
                <a:cs typeface="Times New Roman" panose="02020603050405020304" pitchFamily="18" charset="0"/>
              </a:rPr>
              <a:t>POJO</a:t>
            </a:r>
            <a:r>
              <a:rPr lang="zh-CN" altLang="zh-CN" sz="1200" dirty="0">
                <a:latin typeface="+mn-ea"/>
                <a:ea typeface="+mn-ea"/>
                <a:cs typeface="Times New Roman" panose="02020603050405020304" pitchFamily="18" charset="0"/>
              </a:rPr>
              <a:t>中包含另一个简单</a:t>
            </a:r>
            <a:r>
              <a:rPr lang="en-US" altLang="zh-CN" sz="1200" dirty="0">
                <a:latin typeface="+mn-ea"/>
                <a:ea typeface="+mn-ea"/>
                <a:cs typeface="Times New Roman" panose="02020603050405020304" pitchFamily="18" charset="0"/>
              </a:rPr>
              <a:t>POJO</a:t>
            </a:r>
            <a:r>
              <a:rPr lang="zh-CN" altLang="zh-CN" sz="1200" dirty="0">
                <a:latin typeface="+mn-ea"/>
                <a:ea typeface="+mn-ea"/>
                <a:cs typeface="Times New Roman" panose="02020603050405020304" pitchFamily="18" charset="0"/>
              </a:rPr>
              <a:t>。例如，在订单对象中包含用户对象。这样在使用时，就可以通过订单查询到用户信息</a:t>
            </a:r>
            <a:r>
              <a:rPr lang="zh-CN" altLang="en-US" sz="1200" dirty="0">
                <a:latin typeface="+mn-ea"/>
                <a:ea typeface="+mn-ea"/>
                <a:cs typeface="Times New Roman" panose="02020603050405020304" pitchFamily="18" charset="0"/>
              </a:rPr>
              <a:t>。</a:t>
            </a:r>
          </a:p>
        </p:txBody>
      </p:sp>
      <p:sp>
        <p:nvSpPr>
          <p:cNvPr id="4" name="灯片编号占位符 3">
            <a:extLst>
              <a:ext uri="{FF2B5EF4-FFF2-40B4-BE49-F238E27FC236}">
                <a16:creationId xmlns:a16="http://schemas.microsoft.com/office/drawing/2014/main" id="{4C6EF77C-E2D6-4C9E-A926-3BCC9CB09CF3}"/>
              </a:ext>
            </a:extLst>
          </p:cNvPr>
          <p:cNvSpPr>
            <a:spLocks noGrp="1"/>
          </p:cNvSpPr>
          <p:nvPr>
            <p:ph type="sldNum" sz="quarter" idx="4"/>
          </p:nvPr>
        </p:nvSpPr>
        <p:spPr/>
        <p:txBody>
          <a:bodyPr/>
          <a:lstStyle/>
          <a:p>
            <a:pPr>
              <a:defRPr/>
            </a:pPr>
            <a:fld id="{E6CA0B37-C609-418D-973E-5FE272E0CA7A}" type="slidenum">
              <a:rPr lang="zh-CN" altLang="en-US" smtClean="0"/>
              <a:pPr>
                <a:defRPr/>
              </a:pPr>
              <a:t>23</a:t>
            </a:fld>
            <a:endParaRPr lang="zh-CN" altLang="en-US"/>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D80AF59C-7A3E-904D-C5BD-D21F0F7FC704}"/>
                  </a:ext>
                </a:extLst>
              </p14:cNvPr>
              <p14:cNvContentPartPr/>
              <p14:nvPr/>
            </p14:nvContentPartPr>
            <p14:xfrm>
              <a:off x="1432800" y="556920"/>
              <a:ext cx="5814000" cy="3746160"/>
            </p14:xfrm>
          </p:contentPart>
        </mc:Choice>
        <mc:Fallback>
          <p:pic>
            <p:nvPicPr>
              <p:cNvPr id="3" name="墨迹 2">
                <a:extLst>
                  <a:ext uri="{FF2B5EF4-FFF2-40B4-BE49-F238E27FC236}">
                    <a16:creationId xmlns:a16="http://schemas.microsoft.com/office/drawing/2014/main" id="{D80AF59C-7A3E-904D-C5BD-D21F0F7FC704}"/>
                  </a:ext>
                </a:extLst>
              </p:cNvPr>
              <p:cNvPicPr/>
              <p:nvPr/>
            </p:nvPicPr>
            <p:blipFill>
              <a:blip r:embed="rId4"/>
              <a:stretch>
                <a:fillRect/>
              </a:stretch>
            </p:blipFill>
            <p:spPr>
              <a:xfrm>
                <a:off x="1423440" y="547560"/>
                <a:ext cx="5832720" cy="3764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0-#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nodeType="afterGroup">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7" grpId="0" animBg="1"/>
      <p:bldP spid="18" grpId="0"/>
      <p:bldP spid="19" grpId="0"/>
      <p:bldP spid="20"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3DA90E0-50CC-4344-8E92-B6096BB86E35}"/>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绑定包装</a:t>
            </a:r>
            <a:r>
              <a:rPr lang="en-US" altLang="zh-CN" dirty="0"/>
              <a:t>POJO</a:t>
            </a:r>
          </a:p>
        </p:txBody>
      </p:sp>
      <p:sp>
        <p:nvSpPr>
          <p:cNvPr id="36867" name="矩形 5">
            <a:extLst>
              <a:ext uri="{FF2B5EF4-FFF2-40B4-BE49-F238E27FC236}">
                <a16:creationId xmlns:a16="http://schemas.microsoft.com/office/drawing/2014/main" id="{C2838620-B3E1-49BC-AFA2-EF48E55AC483}"/>
              </a:ext>
            </a:extLst>
          </p:cNvPr>
          <p:cNvSpPr>
            <a:spLocks noChangeArrowheads="1"/>
          </p:cNvSpPr>
          <p:nvPr/>
        </p:nvSpPr>
        <p:spPr bwMode="auto">
          <a:xfrm>
            <a:off x="2548607" y="2488899"/>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3" name="AutoShape 2">
            <a:extLst>
              <a:ext uri="{FF2B5EF4-FFF2-40B4-BE49-F238E27FC236}">
                <a16:creationId xmlns:a16="http://schemas.microsoft.com/office/drawing/2014/main" id="{FD6ECD7A-3DC7-48DA-B30E-AA527F06559F}"/>
              </a:ext>
            </a:extLst>
          </p:cNvPr>
          <p:cNvSpPr>
            <a:spLocks noChangeArrowheads="1"/>
          </p:cNvSpPr>
          <p:nvPr/>
        </p:nvSpPr>
        <p:spPr bwMode="grayWhite">
          <a:xfrm>
            <a:off x="860299" y="1503061"/>
            <a:ext cx="7605299" cy="2713434"/>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4" name="组合 33">
            <a:extLst>
              <a:ext uri="{FF2B5EF4-FFF2-40B4-BE49-F238E27FC236}">
                <a16:creationId xmlns:a16="http://schemas.microsoft.com/office/drawing/2014/main" id="{AE3257C9-8DC9-45D2-BEA6-EA86C2B33E1B}"/>
              </a:ext>
            </a:extLst>
          </p:cNvPr>
          <p:cNvGrpSpPr>
            <a:grpSpLocks/>
          </p:cNvGrpSpPr>
          <p:nvPr/>
        </p:nvGrpSpPr>
        <p:grpSpPr bwMode="auto">
          <a:xfrm>
            <a:off x="1421085" y="1416145"/>
            <a:ext cx="171450" cy="520304"/>
            <a:chOff x="1243582" y="1295425"/>
            <a:chExt cx="228600" cy="693416"/>
          </a:xfrm>
        </p:grpSpPr>
        <p:sp>
          <p:nvSpPr>
            <p:cNvPr id="36906" name="Line 20">
              <a:extLst>
                <a:ext uri="{FF2B5EF4-FFF2-40B4-BE49-F238E27FC236}">
                  <a16:creationId xmlns:a16="http://schemas.microsoft.com/office/drawing/2014/main" id="{44FB5B92-FC5F-4EF8-8D32-F93F989CA728}"/>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6907" name="Oval 21">
              <a:extLst>
                <a:ext uri="{FF2B5EF4-FFF2-40B4-BE49-F238E27FC236}">
                  <a16:creationId xmlns:a16="http://schemas.microsoft.com/office/drawing/2014/main" id="{5B0FFAE3-8662-4912-B702-EECA68661AD0}"/>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7" name="组合 36">
            <a:extLst>
              <a:ext uri="{FF2B5EF4-FFF2-40B4-BE49-F238E27FC236}">
                <a16:creationId xmlns:a16="http://schemas.microsoft.com/office/drawing/2014/main" id="{1FE1EDF0-CBB3-450B-A916-50B0D7D63EDC}"/>
              </a:ext>
            </a:extLst>
          </p:cNvPr>
          <p:cNvGrpSpPr>
            <a:grpSpLocks/>
          </p:cNvGrpSpPr>
          <p:nvPr/>
        </p:nvGrpSpPr>
        <p:grpSpPr bwMode="auto">
          <a:xfrm>
            <a:off x="1421085" y="1940020"/>
            <a:ext cx="171450" cy="510779"/>
            <a:chOff x="1243583" y="1936622"/>
            <a:chExt cx="228600" cy="680677"/>
          </a:xfrm>
        </p:grpSpPr>
        <p:sp>
          <p:nvSpPr>
            <p:cNvPr id="36904" name="Line 20">
              <a:extLst>
                <a:ext uri="{FF2B5EF4-FFF2-40B4-BE49-F238E27FC236}">
                  <a16:creationId xmlns:a16="http://schemas.microsoft.com/office/drawing/2014/main" id="{9AAC08AD-D0E4-4AE9-94AA-FF74CF57F69B}"/>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6905" name="Oval 9">
              <a:extLst>
                <a:ext uri="{FF2B5EF4-FFF2-40B4-BE49-F238E27FC236}">
                  <a16:creationId xmlns:a16="http://schemas.microsoft.com/office/drawing/2014/main" id="{7DA55BDA-AE32-471D-828A-FA1BDF2BD252}"/>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40" name="组合 39">
            <a:extLst>
              <a:ext uri="{FF2B5EF4-FFF2-40B4-BE49-F238E27FC236}">
                <a16:creationId xmlns:a16="http://schemas.microsoft.com/office/drawing/2014/main" id="{67AED35F-2193-42E7-938B-5CA01D81B044}"/>
              </a:ext>
            </a:extLst>
          </p:cNvPr>
          <p:cNvGrpSpPr>
            <a:grpSpLocks/>
          </p:cNvGrpSpPr>
          <p:nvPr/>
        </p:nvGrpSpPr>
        <p:grpSpPr bwMode="auto">
          <a:xfrm>
            <a:off x="1421085" y="2450798"/>
            <a:ext cx="171450" cy="471488"/>
            <a:chOff x="1243583" y="2674449"/>
            <a:chExt cx="228600" cy="628458"/>
          </a:xfrm>
        </p:grpSpPr>
        <p:sp>
          <p:nvSpPr>
            <p:cNvPr id="36902" name="Line 20">
              <a:extLst>
                <a:ext uri="{FF2B5EF4-FFF2-40B4-BE49-F238E27FC236}">
                  <a16:creationId xmlns:a16="http://schemas.microsoft.com/office/drawing/2014/main" id="{CAD66043-5BBA-42D7-90BA-9E4E9AF6E62F}"/>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6903" name="Oval 5">
              <a:extLst>
                <a:ext uri="{FF2B5EF4-FFF2-40B4-BE49-F238E27FC236}">
                  <a16:creationId xmlns:a16="http://schemas.microsoft.com/office/drawing/2014/main" id="{F6E7035D-24DC-49A3-959D-C63F209B6E0E}"/>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3" name="组合 42">
            <a:extLst>
              <a:ext uri="{FF2B5EF4-FFF2-40B4-BE49-F238E27FC236}">
                <a16:creationId xmlns:a16="http://schemas.microsoft.com/office/drawing/2014/main" id="{121109A0-0E87-4DB1-B144-916516787A49}"/>
              </a:ext>
            </a:extLst>
          </p:cNvPr>
          <p:cNvGrpSpPr>
            <a:grpSpLocks/>
          </p:cNvGrpSpPr>
          <p:nvPr/>
        </p:nvGrpSpPr>
        <p:grpSpPr bwMode="auto">
          <a:xfrm>
            <a:off x="1421085" y="2922286"/>
            <a:ext cx="171450" cy="491728"/>
            <a:chOff x="1243583" y="3302906"/>
            <a:chExt cx="228600" cy="657034"/>
          </a:xfrm>
        </p:grpSpPr>
        <p:sp>
          <p:nvSpPr>
            <p:cNvPr id="36900" name="Line 20">
              <a:extLst>
                <a:ext uri="{FF2B5EF4-FFF2-40B4-BE49-F238E27FC236}">
                  <a16:creationId xmlns:a16="http://schemas.microsoft.com/office/drawing/2014/main" id="{3B095CA8-6487-4172-AF6E-E7BFA48634AB}"/>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8" name="Oval 21">
              <a:extLst>
                <a:ext uri="{FF2B5EF4-FFF2-40B4-BE49-F238E27FC236}">
                  <a16:creationId xmlns:a16="http://schemas.microsoft.com/office/drawing/2014/main" id="{2E4093A3-54B7-4B97-96CE-B42384557DCF}"/>
                </a:ext>
              </a:extLst>
            </p:cNvPr>
            <p:cNvSpPr>
              <a:spLocks noChangeArrowheads="1"/>
            </p:cNvSpPr>
            <p:nvPr/>
          </p:nvSpPr>
          <p:spPr bwMode="gray">
            <a:xfrm>
              <a:off x="1243583" y="3730853"/>
              <a:ext cx="228600" cy="229087"/>
            </a:xfrm>
            <a:prstGeom prst="ellipse">
              <a:avLst/>
            </a:prstGeom>
            <a:solidFill>
              <a:schemeClr val="accent6"/>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6" name="组合 45">
            <a:extLst>
              <a:ext uri="{FF2B5EF4-FFF2-40B4-BE49-F238E27FC236}">
                <a16:creationId xmlns:a16="http://schemas.microsoft.com/office/drawing/2014/main" id="{A711CFAA-9EB3-4771-A995-30EEC525607D}"/>
              </a:ext>
            </a:extLst>
          </p:cNvPr>
          <p:cNvGrpSpPr>
            <a:grpSpLocks/>
          </p:cNvGrpSpPr>
          <p:nvPr/>
        </p:nvGrpSpPr>
        <p:grpSpPr bwMode="auto">
          <a:xfrm>
            <a:off x="1817562" y="1622124"/>
            <a:ext cx="4729163" cy="284559"/>
            <a:chOff x="1771838" y="1722017"/>
            <a:chExt cx="5788925" cy="380338"/>
          </a:xfrm>
        </p:grpSpPr>
        <p:sp>
          <p:nvSpPr>
            <p:cNvPr id="47" name="矩形 46">
              <a:extLst>
                <a:ext uri="{FF2B5EF4-FFF2-40B4-BE49-F238E27FC236}">
                  <a16:creationId xmlns:a16="http://schemas.microsoft.com/office/drawing/2014/main" id="{D28F26EF-88D9-4D0E-ACD7-2AB3AFD29EC9}"/>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创建订单包装</a:t>
              </a:r>
              <a:r>
                <a:rPr lang="en-US" altLang="zh-CN" sz="1200" dirty="0">
                  <a:latin typeface="Times New Roman" pitchFamily="18" charset="0"/>
                  <a:cs typeface="Times New Roman" pitchFamily="18" charset="0"/>
                </a:rPr>
                <a:t>POJO</a:t>
              </a:r>
              <a:r>
                <a:rPr lang="zh-CN" altLang="en-US" sz="1200" dirty="0">
                  <a:latin typeface="Times New Roman" pitchFamily="18" charset="0"/>
                  <a:cs typeface="Times New Roman" pitchFamily="18" charset="0"/>
                </a:rPr>
                <a:t>，来封装订单和用户信息；</a:t>
              </a:r>
            </a:p>
          </p:txBody>
        </p:sp>
        <p:cxnSp>
          <p:nvCxnSpPr>
            <p:cNvPr id="48" name="直接连接符 47">
              <a:extLst>
                <a:ext uri="{FF2B5EF4-FFF2-40B4-BE49-F238E27FC236}">
                  <a16:creationId xmlns:a16="http://schemas.microsoft.com/office/drawing/2014/main" id="{DD5DF04C-A938-48EB-8EAE-06124359CECC}"/>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47931D9A-3D06-467A-B8D1-41631AF3116A}"/>
              </a:ext>
            </a:extLst>
          </p:cNvPr>
          <p:cNvGrpSpPr>
            <a:grpSpLocks/>
          </p:cNvGrpSpPr>
          <p:nvPr/>
        </p:nvGrpSpPr>
        <p:grpSpPr bwMode="auto">
          <a:xfrm>
            <a:off x="1817562" y="2118614"/>
            <a:ext cx="4729163" cy="284560"/>
            <a:chOff x="1771838" y="2362107"/>
            <a:chExt cx="5788925" cy="379696"/>
          </a:xfrm>
        </p:grpSpPr>
        <p:sp>
          <p:nvSpPr>
            <p:cNvPr id="50" name="矩形 49">
              <a:extLst>
                <a:ext uri="{FF2B5EF4-FFF2-40B4-BE49-F238E27FC236}">
                  <a16:creationId xmlns:a16="http://schemas.microsoft.com/office/drawing/2014/main" id="{FF7CE1D3-FBE9-4264-BCC3-549E391A2482}"/>
                </a:ext>
              </a:extLst>
            </p:cNvPr>
            <p:cNvSpPr/>
            <p:nvPr/>
          </p:nvSpPr>
          <p:spPr>
            <a:xfrm>
              <a:off x="1811189" y="2362107"/>
              <a:ext cx="5710225" cy="3696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创建订单控制器类，在控制器中编写查询订单信息方法；</a:t>
              </a:r>
              <a:endParaRPr lang="zh-CN" altLang="zh-CN" sz="1200" dirty="0">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BBEC0372-8DEE-40D8-8590-552D8EB4F6A1}"/>
                </a:ext>
              </a:extLst>
            </p:cNvPr>
            <p:cNvCxnSpPr/>
            <p:nvPr/>
          </p:nvCxnSpPr>
          <p:spPr>
            <a:xfrm>
              <a:off x="1771838" y="2741803"/>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4E1E1BDE-6C0F-44AE-A069-30DE0E63A447}"/>
              </a:ext>
            </a:extLst>
          </p:cNvPr>
          <p:cNvGrpSpPr>
            <a:grpSpLocks/>
          </p:cNvGrpSpPr>
          <p:nvPr/>
        </p:nvGrpSpPr>
        <p:grpSpPr bwMode="auto">
          <a:xfrm>
            <a:off x="1817563" y="2607961"/>
            <a:ext cx="4879181" cy="314325"/>
            <a:chOff x="1771838" y="2990597"/>
            <a:chExt cx="6149045" cy="419046"/>
          </a:xfrm>
        </p:grpSpPr>
        <p:sp>
          <p:nvSpPr>
            <p:cNvPr id="53" name="矩形 52">
              <a:extLst>
                <a:ext uri="{FF2B5EF4-FFF2-40B4-BE49-F238E27FC236}">
                  <a16:creationId xmlns:a16="http://schemas.microsoft.com/office/drawing/2014/main" id="{C30142C7-83ED-43B6-A227-74FF4B863CCD}"/>
                </a:ext>
              </a:extLst>
            </p:cNvPr>
            <p:cNvSpPr/>
            <p:nvPr/>
          </p:nvSpPr>
          <p:spPr>
            <a:xfrm>
              <a:off x="1810851" y="2990597"/>
              <a:ext cx="6110032" cy="3692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创建订单查询页面；</a:t>
              </a:r>
              <a:endParaRPr lang="zh-CN" altLang="zh-CN" sz="1200" dirty="0">
                <a:latin typeface="Times New Roman" pitchFamily="18" charset="0"/>
                <a:cs typeface="Times New Roman" pitchFamily="18" charset="0"/>
              </a:endParaRPr>
            </a:p>
          </p:txBody>
        </p:sp>
        <p:cxnSp>
          <p:nvCxnSpPr>
            <p:cNvPr id="54" name="直接连接符 53">
              <a:extLst>
                <a:ext uri="{FF2B5EF4-FFF2-40B4-BE49-F238E27FC236}">
                  <a16:creationId xmlns:a16="http://schemas.microsoft.com/office/drawing/2014/main" id="{E1F77798-746D-417F-B9DF-67AE7A781499}"/>
                </a:ext>
              </a:extLst>
            </p:cNvPr>
            <p:cNvCxnSpPr/>
            <p:nvPr/>
          </p:nvCxnSpPr>
          <p:spPr>
            <a:xfrm>
              <a:off x="1771838" y="3376309"/>
              <a:ext cx="5959982" cy="33334"/>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F61949F6-610C-480D-AB1E-9B6C25FBCBD4}"/>
              </a:ext>
            </a:extLst>
          </p:cNvPr>
          <p:cNvGrpSpPr>
            <a:grpSpLocks/>
          </p:cNvGrpSpPr>
          <p:nvPr/>
        </p:nvGrpSpPr>
        <p:grpSpPr bwMode="auto">
          <a:xfrm>
            <a:off x="1817563" y="2985030"/>
            <a:ext cx="4915023" cy="363504"/>
            <a:chOff x="1771838" y="3550572"/>
            <a:chExt cx="6057611" cy="483969"/>
          </a:xfrm>
        </p:grpSpPr>
        <p:sp>
          <p:nvSpPr>
            <p:cNvPr id="85" name="矩形 84">
              <a:extLst>
                <a:ext uri="{FF2B5EF4-FFF2-40B4-BE49-F238E27FC236}">
                  <a16:creationId xmlns:a16="http://schemas.microsoft.com/office/drawing/2014/main" id="{22744B55-3245-44EF-9346-FAB9D2688C9B}"/>
                </a:ext>
              </a:extLst>
            </p:cNvPr>
            <p:cNvSpPr/>
            <p:nvPr/>
          </p:nvSpPr>
          <p:spPr>
            <a:xfrm>
              <a:off x="1816013" y="3550572"/>
              <a:ext cx="6013436" cy="3687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启动</a:t>
              </a:r>
              <a:r>
                <a:rPr lang="en-US" altLang="zh-CN" sz="1200" dirty="0">
                  <a:latin typeface="Times New Roman" pitchFamily="18" charset="0"/>
                  <a:cs typeface="Times New Roman" pitchFamily="18" charset="0"/>
                </a:rPr>
                <a:t>Web</a:t>
              </a:r>
              <a:r>
                <a:rPr lang="zh-CN" altLang="en-US" sz="1200" dirty="0">
                  <a:latin typeface="Times New Roman" pitchFamily="18" charset="0"/>
                  <a:cs typeface="Times New Roman" pitchFamily="18" charset="0"/>
                </a:rPr>
                <a:t>项目，访问</a:t>
              </a:r>
              <a:r>
                <a:rPr lang="en-US" altLang="zh-CN" sz="1200" dirty="0">
                  <a:latin typeface="Times New Roman" pitchFamily="18" charset="0"/>
                  <a:cs typeface="Times New Roman" pitchFamily="18" charset="0"/>
                </a:rPr>
                <a:t>http://localhost:8080/Ch12_01/tofindOrdersWithUser</a:t>
              </a:r>
              <a:r>
                <a:rPr lang="zh-CN" altLang="en-US" sz="1200" dirty="0">
                  <a:latin typeface="Times New Roman" pitchFamily="18" charset="0"/>
                  <a:cs typeface="Times New Roman" pitchFamily="18" charset="0"/>
                </a:rPr>
                <a:t>；</a:t>
              </a:r>
            </a:p>
          </p:txBody>
        </p:sp>
        <p:cxnSp>
          <p:nvCxnSpPr>
            <p:cNvPr id="86" name="直接连接符 85">
              <a:extLst>
                <a:ext uri="{FF2B5EF4-FFF2-40B4-BE49-F238E27FC236}">
                  <a16:creationId xmlns:a16="http://schemas.microsoft.com/office/drawing/2014/main" id="{815D8BAC-CD1D-4F98-B555-6DCBEB38BCCB}"/>
                </a:ext>
              </a:extLst>
            </p:cNvPr>
            <p:cNvCxnSpPr/>
            <p:nvPr/>
          </p:nvCxnSpPr>
          <p:spPr>
            <a:xfrm>
              <a:off x="1771838" y="4034541"/>
              <a:ext cx="5788924"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FBD6BC15-53E0-4CE2-8954-DEDECADA77DA}"/>
              </a:ext>
            </a:extLst>
          </p:cNvPr>
          <p:cNvSpPr/>
          <p:nvPr/>
        </p:nvSpPr>
        <p:spPr bwMode="auto">
          <a:xfrm>
            <a:off x="860299" y="793449"/>
            <a:ext cx="7456111" cy="43695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8B1B1943-E948-440B-B97D-F48F5D0A303F}"/>
              </a:ext>
            </a:extLst>
          </p:cNvPr>
          <p:cNvSpPr>
            <a:spLocks noChangeArrowheads="1"/>
          </p:cNvSpPr>
          <p:nvPr/>
        </p:nvSpPr>
        <p:spPr bwMode="auto">
          <a:xfrm>
            <a:off x="878160" y="800593"/>
            <a:ext cx="6079331"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mn-ea"/>
                <a:ea typeface="+mn-ea"/>
              </a:rPr>
              <a:t>      </a:t>
            </a:r>
            <a:r>
              <a:rPr lang="zh-CN" altLang="zh-CN" sz="1400" dirty="0">
                <a:latin typeface="+mn-ea"/>
                <a:ea typeface="+mn-ea"/>
                <a:cs typeface="Times New Roman" panose="02020603050405020304" pitchFamily="18" charset="0"/>
              </a:rPr>
              <a:t>下面通过一个订单查询的案例，来演示包装</a:t>
            </a:r>
            <a:r>
              <a:rPr lang="en-US" altLang="zh-CN" sz="1400" dirty="0">
                <a:latin typeface="+mn-ea"/>
                <a:ea typeface="+mn-ea"/>
                <a:cs typeface="Times New Roman" panose="02020603050405020304" pitchFamily="18" charset="0"/>
              </a:rPr>
              <a:t>POJO</a:t>
            </a:r>
            <a:r>
              <a:rPr lang="zh-CN" altLang="zh-CN" sz="1400" dirty="0">
                <a:latin typeface="+mn-ea"/>
                <a:ea typeface="+mn-ea"/>
                <a:cs typeface="Times New Roman" panose="02020603050405020304" pitchFamily="18" charset="0"/>
              </a:rPr>
              <a:t>数据绑定的使用</a:t>
            </a:r>
            <a:r>
              <a:rPr lang="zh-CN" altLang="en-US" sz="1400" dirty="0">
                <a:latin typeface="+mn-ea"/>
                <a:ea typeface="+mn-ea"/>
                <a:cs typeface="Times New Roman" panose="02020603050405020304" pitchFamily="18" charset="0"/>
              </a:rPr>
              <a:t>：</a:t>
            </a:r>
            <a:endParaRPr lang="zh-CN" altLang="zh-CN" sz="1400" dirty="0">
              <a:latin typeface="+mn-ea"/>
              <a:ea typeface="+mn-ea"/>
              <a:cs typeface="Times New Roman" panose="02020603050405020304" pitchFamily="18" charset="0"/>
            </a:endParaRPr>
          </a:p>
        </p:txBody>
      </p:sp>
      <p:grpSp>
        <p:nvGrpSpPr>
          <p:cNvPr id="38" name="组合 37">
            <a:extLst>
              <a:ext uri="{FF2B5EF4-FFF2-40B4-BE49-F238E27FC236}">
                <a16:creationId xmlns:a16="http://schemas.microsoft.com/office/drawing/2014/main" id="{72584BAE-0A85-4370-94B5-3ED5F189B79A}"/>
              </a:ext>
            </a:extLst>
          </p:cNvPr>
          <p:cNvGrpSpPr>
            <a:grpSpLocks/>
          </p:cNvGrpSpPr>
          <p:nvPr/>
        </p:nvGrpSpPr>
        <p:grpSpPr bwMode="auto">
          <a:xfrm>
            <a:off x="1421085" y="3415205"/>
            <a:ext cx="171450" cy="491728"/>
            <a:chOff x="1243583" y="3302906"/>
            <a:chExt cx="228600" cy="657034"/>
          </a:xfrm>
          <a:solidFill>
            <a:schemeClr val="accent2"/>
          </a:solidFill>
        </p:grpSpPr>
        <p:sp>
          <p:nvSpPr>
            <p:cNvPr id="39" name="Line 20">
              <a:extLst>
                <a:ext uri="{FF2B5EF4-FFF2-40B4-BE49-F238E27FC236}">
                  <a16:creationId xmlns:a16="http://schemas.microsoft.com/office/drawing/2014/main" id="{9D76E385-8B70-4DFC-9BFE-157D3A8AE99E}"/>
                </a:ext>
              </a:extLst>
            </p:cNvPr>
            <p:cNvSpPr>
              <a:spLocks noChangeShapeType="1"/>
            </p:cNvSpPr>
            <p:nvPr/>
          </p:nvSpPr>
          <p:spPr bwMode="auto">
            <a:xfrm rot="-5400000">
              <a:off x="1114798" y="3549713"/>
              <a:ext cx="495225" cy="1611"/>
            </a:xfrm>
            <a:prstGeom prst="line">
              <a:avLst/>
            </a:prstGeom>
            <a:grpFill/>
            <a:ln w="25400"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200"/>
            </a:p>
          </p:txBody>
        </p:sp>
        <p:sp>
          <p:nvSpPr>
            <p:cNvPr id="41" name="Oval 21">
              <a:extLst>
                <a:ext uri="{FF2B5EF4-FFF2-40B4-BE49-F238E27FC236}">
                  <a16:creationId xmlns:a16="http://schemas.microsoft.com/office/drawing/2014/main" id="{B8C10CFC-91BC-4AE5-9F69-1FFCC5B3558D}"/>
                </a:ext>
              </a:extLst>
            </p:cNvPr>
            <p:cNvSpPr>
              <a:spLocks noChangeArrowheads="1"/>
            </p:cNvSpPr>
            <p:nvPr/>
          </p:nvSpPr>
          <p:spPr bwMode="gray">
            <a:xfrm>
              <a:off x="1243583" y="3731340"/>
              <a:ext cx="228600" cy="228600"/>
            </a:xfrm>
            <a:prstGeom prst="ellipse">
              <a:avLst/>
            </a:prstGeom>
            <a:grp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2" name="组合 41">
            <a:extLst>
              <a:ext uri="{FF2B5EF4-FFF2-40B4-BE49-F238E27FC236}">
                <a16:creationId xmlns:a16="http://schemas.microsoft.com/office/drawing/2014/main" id="{4E5E1791-CF5D-436E-890D-297963746216}"/>
              </a:ext>
            </a:extLst>
          </p:cNvPr>
          <p:cNvGrpSpPr>
            <a:grpSpLocks/>
          </p:cNvGrpSpPr>
          <p:nvPr/>
        </p:nvGrpSpPr>
        <p:grpSpPr bwMode="auto">
          <a:xfrm>
            <a:off x="1817563" y="3600943"/>
            <a:ext cx="4697016" cy="283369"/>
            <a:chOff x="1771838" y="3657187"/>
            <a:chExt cx="5788925" cy="377150"/>
          </a:xfrm>
        </p:grpSpPr>
        <p:sp>
          <p:nvSpPr>
            <p:cNvPr id="44" name="矩形 43">
              <a:extLst>
                <a:ext uri="{FF2B5EF4-FFF2-40B4-BE49-F238E27FC236}">
                  <a16:creationId xmlns:a16="http://schemas.microsoft.com/office/drawing/2014/main" id="{8F628C06-81F8-4F58-9E49-5749CD48753F}"/>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查询页面填写查询信息。</a:t>
              </a:r>
            </a:p>
          </p:txBody>
        </p:sp>
        <p:cxnSp>
          <p:nvCxnSpPr>
            <p:cNvPr id="45" name="直接连接符 44">
              <a:extLst>
                <a:ext uri="{FF2B5EF4-FFF2-40B4-BE49-F238E27FC236}">
                  <a16:creationId xmlns:a16="http://schemas.microsoft.com/office/drawing/2014/main" id="{FEF9C712-6CC1-4CA6-B886-DB7BD2405C0B}"/>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6" name="矩形 55">
            <a:extLst>
              <a:ext uri="{FF2B5EF4-FFF2-40B4-BE49-F238E27FC236}">
                <a16:creationId xmlns:a16="http://schemas.microsoft.com/office/drawing/2014/main" id="{404A96A4-AB11-4BFD-B798-5B55A56950D4}"/>
              </a:ext>
            </a:extLst>
          </p:cNvPr>
          <p:cNvSpPr>
            <a:spLocks noChangeArrowheads="1"/>
          </p:cNvSpPr>
          <p:nvPr/>
        </p:nvSpPr>
        <p:spPr bwMode="auto">
          <a:xfrm>
            <a:off x="1948597" y="2452586"/>
            <a:ext cx="5892403" cy="1980006"/>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sz="1400" dirty="0"/>
              <a:t>@</a:t>
            </a:r>
            <a:r>
              <a:rPr lang="en-US" altLang="zh-CN" sz="1400" dirty="0" err="1"/>
              <a:t>RequestMapping</a:t>
            </a:r>
            <a:r>
              <a:rPr lang="en-US" altLang="zh-CN" sz="1400" dirty="0"/>
              <a:t>("/</a:t>
            </a:r>
            <a:r>
              <a:rPr lang="en-US" altLang="zh-CN" sz="1400" dirty="0" err="1"/>
              <a:t>findOrdersWithUser</a:t>
            </a:r>
            <a:r>
              <a:rPr lang="en-US" altLang="zh-CN" sz="1400" dirty="0"/>
              <a:t>")</a:t>
            </a:r>
          </a:p>
          <a:p>
            <a:pPr lvl="1"/>
            <a:r>
              <a:rPr lang="en-US" altLang="zh-CN" sz="1400" dirty="0"/>
              <a:t>public String </a:t>
            </a:r>
            <a:r>
              <a:rPr lang="en-US" altLang="zh-CN" sz="1400" dirty="0" err="1"/>
              <a:t>findOrdersWithUser</a:t>
            </a:r>
            <a:r>
              <a:rPr lang="en-US" altLang="zh-CN" sz="1400" dirty="0"/>
              <a:t>(Orders orders) {</a:t>
            </a:r>
          </a:p>
          <a:p>
            <a:pPr lvl="1"/>
            <a:r>
              <a:rPr lang="en-US" altLang="zh-CN" sz="1400" dirty="0"/>
              <a:t>	 Integer </a:t>
            </a:r>
            <a:r>
              <a:rPr lang="en-US" altLang="zh-CN" sz="1400" dirty="0" err="1"/>
              <a:t>orderId</a:t>
            </a:r>
            <a:r>
              <a:rPr lang="en-US" altLang="zh-CN" sz="1400" dirty="0"/>
              <a:t> = </a:t>
            </a:r>
            <a:r>
              <a:rPr lang="en-US" altLang="zh-CN" sz="1400" dirty="0" err="1"/>
              <a:t>orders.getOrdersId</a:t>
            </a:r>
            <a:r>
              <a:rPr lang="en-US" altLang="zh-CN" sz="1400" dirty="0"/>
              <a:t>();</a:t>
            </a:r>
          </a:p>
          <a:p>
            <a:pPr lvl="1"/>
            <a:r>
              <a:rPr lang="en-US" altLang="zh-CN" sz="1400" dirty="0"/>
              <a:t>	 User </a:t>
            </a:r>
            <a:r>
              <a:rPr lang="en-US" altLang="zh-CN" sz="1400" dirty="0" err="1"/>
              <a:t>user</a:t>
            </a:r>
            <a:r>
              <a:rPr lang="en-US" altLang="zh-CN" sz="1400" dirty="0"/>
              <a:t> = </a:t>
            </a:r>
            <a:r>
              <a:rPr lang="en-US" altLang="zh-CN" sz="1400" dirty="0" err="1"/>
              <a:t>orders.getUser</a:t>
            </a:r>
            <a:r>
              <a:rPr lang="en-US" altLang="zh-CN" sz="1400" dirty="0"/>
              <a:t>();</a:t>
            </a:r>
          </a:p>
          <a:p>
            <a:pPr lvl="1"/>
            <a:r>
              <a:rPr lang="en-US" altLang="zh-CN" sz="1400" dirty="0"/>
              <a:t>	 String username = </a:t>
            </a:r>
            <a:r>
              <a:rPr lang="en-US" altLang="zh-CN" sz="1400" dirty="0" err="1"/>
              <a:t>user.getUsername</a:t>
            </a:r>
            <a:r>
              <a:rPr lang="en-US" altLang="zh-CN" sz="1400" dirty="0"/>
              <a:t>();</a:t>
            </a:r>
          </a:p>
          <a:p>
            <a:pPr lvl="1"/>
            <a:r>
              <a:rPr lang="en-US" altLang="zh-CN" sz="1400" dirty="0"/>
              <a:t>	 </a:t>
            </a:r>
            <a:r>
              <a:rPr lang="en-US" altLang="zh-CN" sz="1400" dirty="0" err="1"/>
              <a:t>System.out.println</a:t>
            </a:r>
            <a:r>
              <a:rPr lang="en-US" altLang="zh-CN" sz="1400" dirty="0"/>
              <a:t>("</a:t>
            </a:r>
            <a:r>
              <a:rPr lang="en-US" altLang="zh-CN" sz="1400" dirty="0" err="1"/>
              <a:t>orderId</a:t>
            </a:r>
            <a:r>
              <a:rPr lang="en-US" altLang="zh-CN" sz="1400" dirty="0"/>
              <a:t>="+</a:t>
            </a:r>
            <a:r>
              <a:rPr lang="en-US" altLang="zh-CN" sz="1400" dirty="0" err="1"/>
              <a:t>orderId</a:t>
            </a:r>
            <a:r>
              <a:rPr lang="en-US" altLang="zh-CN" sz="1400" dirty="0"/>
              <a:t>);</a:t>
            </a:r>
          </a:p>
          <a:p>
            <a:pPr lvl="1"/>
            <a:r>
              <a:rPr lang="en-US" altLang="zh-CN" sz="1400" dirty="0"/>
              <a:t>	 </a:t>
            </a:r>
            <a:r>
              <a:rPr lang="en-US" altLang="zh-CN" sz="1400" dirty="0" err="1"/>
              <a:t>System.out.println</a:t>
            </a:r>
            <a:r>
              <a:rPr lang="en-US" altLang="zh-CN" sz="1400" dirty="0"/>
              <a:t>("username="+username);</a:t>
            </a:r>
          </a:p>
          <a:p>
            <a:pPr lvl="1"/>
            <a:r>
              <a:rPr lang="en-US" altLang="zh-CN" sz="1400" dirty="0"/>
              <a:t>	 return "success";</a:t>
            </a:r>
          </a:p>
          <a:p>
            <a:pPr lvl="1"/>
            <a:r>
              <a:rPr lang="en-US" altLang="zh-CN" sz="1400" dirty="0"/>
              <a:t>}</a:t>
            </a:r>
          </a:p>
        </p:txBody>
      </p:sp>
      <p:sp>
        <p:nvSpPr>
          <p:cNvPr id="57" name="矩形 56">
            <a:extLst>
              <a:ext uri="{FF2B5EF4-FFF2-40B4-BE49-F238E27FC236}">
                <a16:creationId xmlns:a16="http://schemas.microsoft.com/office/drawing/2014/main" id="{57EBF9A0-EF5B-4FD3-88DC-BF6287C848F3}"/>
              </a:ext>
            </a:extLst>
          </p:cNvPr>
          <p:cNvSpPr>
            <a:spLocks noChangeArrowheads="1"/>
          </p:cNvSpPr>
          <p:nvPr/>
        </p:nvSpPr>
        <p:spPr bwMode="auto">
          <a:xfrm>
            <a:off x="2131788" y="2916928"/>
            <a:ext cx="6095982" cy="1980009"/>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dirty="0"/>
              <a:t>    &lt;body&gt;</a:t>
            </a:r>
          </a:p>
          <a:p>
            <a:r>
              <a:rPr lang="en-US" altLang="zh-CN" sz="1400" dirty="0"/>
              <a:t>       &lt;form action="${</a:t>
            </a:r>
            <a:r>
              <a:rPr lang="en-US" altLang="zh-CN" sz="1400" dirty="0" err="1"/>
              <a:t>pageContext.request.contextPath</a:t>
            </a:r>
            <a:r>
              <a:rPr lang="en-US" altLang="zh-CN" sz="1400" dirty="0"/>
              <a:t> }/</a:t>
            </a:r>
            <a:r>
              <a:rPr lang="en-US" altLang="zh-CN" sz="1400" dirty="0" err="1"/>
              <a:t>findOrdersWithUser</a:t>
            </a:r>
            <a:r>
              <a:rPr lang="en-US" altLang="zh-CN" sz="1400" dirty="0"/>
              <a:t>" method="post"&gt;</a:t>
            </a:r>
          </a:p>
          <a:p>
            <a:r>
              <a:rPr lang="zh-CN" altLang="en-US" sz="1400" dirty="0"/>
              <a:t>                  订单编号：</a:t>
            </a:r>
            <a:r>
              <a:rPr lang="en-US" altLang="zh-CN" sz="1400" dirty="0"/>
              <a:t>&lt;input type="text" name="</a:t>
            </a:r>
            <a:r>
              <a:rPr lang="en-US" altLang="zh-CN" sz="1400" dirty="0" err="1"/>
              <a:t>ordersId</a:t>
            </a:r>
            <a:r>
              <a:rPr lang="en-US" altLang="zh-CN" sz="1400" dirty="0"/>
              <a:t>" /&gt;&lt;</a:t>
            </a:r>
            <a:r>
              <a:rPr lang="en-US" altLang="zh-CN" sz="1400" dirty="0" err="1"/>
              <a:t>br</a:t>
            </a:r>
            <a:r>
              <a:rPr lang="en-US" altLang="zh-CN" sz="1400" dirty="0"/>
              <a:t> /&gt; </a:t>
            </a:r>
          </a:p>
          <a:p>
            <a:r>
              <a:rPr lang="en-US" altLang="zh-CN" sz="1400" dirty="0"/>
              <a:t>	</a:t>
            </a:r>
            <a:r>
              <a:rPr lang="zh-CN" altLang="en-US" sz="1400" dirty="0"/>
              <a:t>所属用户：</a:t>
            </a:r>
            <a:r>
              <a:rPr lang="en-US" altLang="zh-CN" sz="1400" dirty="0"/>
              <a:t>&lt;input type="text" name="</a:t>
            </a:r>
            <a:r>
              <a:rPr lang="en-US" altLang="zh-CN" sz="1400" dirty="0" err="1"/>
              <a:t>user.username</a:t>
            </a:r>
            <a:r>
              <a:rPr lang="en-US" altLang="zh-CN" sz="1400" dirty="0"/>
              <a:t>" /&gt;&lt;</a:t>
            </a:r>
            <a:r>
              <a:rPr lang="en-US" altLang="zh-CN" sz="1400" dirty="0" err="1"/>
              <a:t>br</a:t>
            </a:r>
            <a:r>
              <a:rPr lang="en-US" altLang="zh-CN" sz="1400" dirty="0"/>
              <a:t> /&gt; </a:t>
            </a:r>
          </a:p>
          <a:p>
            <a:r>
              <a:rPr lang="en-US" altLang="zh-CN" sz="1400" dirty="0"/>
              <a:t>	&lt;input type="submit" value="</a:t>
            </a:r>
            <a:r>
              <a:rPr lang="zh-CN" altLang="en-US" sz="1400" dirty="0"/>
              <a:t>查询</a:t>
            </a:r>
            <a:r>
              <a:rPr lang="en-US" altLang="zh-CN" sz="1400" dirty="0"/>
              <a:t>" /&gt;</a:t>
            </a:r>
          </a:p>
          <a:p>
            <a:r>
              <a:rPr lang="en-US" altLang="zh-CN" sz="1400" dirty="0"/>
              <a:t>        &lt;/form&gt;</a:t>
            </a:r>
          </a:p>
          <a:p>
            <a:r>
              <a:rPr lang="en-US" altLang="zh-CN" sz="1400" dirty="0"/>
              <a:t>     &lt;/body&gt;</a:t>
            </a:r>
          </a:p>
        </p:txBody>
      </p:sp>
      <p:sp>
        <p:nvSpPr>
          <p:cNvPr id="58" name="矩形 57">
            <a:extLst>
              <a:ext uri="{FF2B5EF4-FFF2-40B4-BE49-F238E27FC236}">
                <a16:creationId xmlns:a16="http://schemas.microsoft.com/office/drawing/2014/main" id="{F8067228-4DB9-4D6E-9494-8328A8159009}"/>
              </a:ext>
            </a:extLst>
          </p:cNvPr>
          <p:cNvSpPr>
            <a:spLocks noChangeArrowheads="1"/>
          </p:cNvSpPr>
          <p:nvPr/>
        </p:nvSpPr>
        <p:spPr bwMode="auto">
          <a:xfrm>
            <a:off x="1994694" y="1958208"/>
            <a:ext cx="5295900" cy="1195268"/>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sz="1400" dirty="0"/>
              <a:t>public class Orders {</a:t>
            </a:r>
          </a:p>
          <a:p>
            <a:pPr lvl="1"/>
            <a:r>
              <a:rPr lang="en-US" altLang="zh-CN" sz="1400" dirty="0"/>
              <a:t>	private Integer </a:t>
            </a:r>
            <a:r>
              <a:rPr lang="en-US" altLang="zh-CN" sz="1400" dirty="0" err="1"/>
              <a:t>ordersId</a:t>
            </a:r>
            <a:r>
              <a:rPr lang="en-US" altLang="zh-CN" sz="1400" dirty="0"/>
              <a:t>; </a:t>
            </a:r>
          </a:p>
          <a:p>
            <a:pPr lvl="1"/>
            <a:r>
              <a:rPr lang="en-US" altLang="zh-CN" sz="1400" dirty="0"/>
              <a:t>	private User </a:t>
            </a:r>
            <a:r>
              <a:rPr lang="en-US" altLang="zh-CN" sz="1400" dirty="0" err="1"/>
              <a:t>user</a:t>
            </a:r>
            <a:r>
              <a:rPr lang="en-US" altLang="zh-CN" sz="1400" dirty="0"/>
              <a:t>;         </a:t>
            </a:r>
          </a:p>
          <a:p>
            <a:pPr lvl="1"/>
            <a:r>
              <a:rPr lang="en-US" altLang="zh-CN" sz="1400" dirty="0"/>
              <a:t>    //...</a:t>
            </a:r>
            <a:r>
              <a:rPr lang="zh-CN" altLang="en-US" sz="1400" dirty="0"/>
              <a:t>省略</a:t>
            </a:r>
            <a:r>
              <a:rPr lang="en-US" altLang="zh-CN" sz="1400" dirty="0"/>
              <a:t>getter/setter</a:t>
            </a:r>
            <a:r>
              <a:rPr lang="zh-CN" altLang="en-US" sz="1400" dirty="0"/>
              <a:t>方法</a:t>
            </a:r>
          </a:p>
          <a:p>
            <a:pPr lvl="1"/>
            <a:r>
              <a:rPr lang="en-US" altLang="zh-CN" sz="1400" dirty="0"/>
              <a:t>}</a:t>
            </a:r>
          </a:p>
        </p:txBody>
      </p:sp>
      <p:sp>
        <p:nvSpPr>
          <p:cNvPr id="2" name="圆角矩形 1">
            <a:extLst>
              <a:ext uri="{FF2B5EF4-FFF2-40B4-BE49-F238E27FC236}">
                <a16:creationId xmlns:a16="http://schemas.microsoft.com/office/drawing/2014/main" id="{305BBAAD-1F1A-4427-8553-467178E87ED0}"/>
              </a:ext>
            </a:extLst>
          </p:cNvPr>
          <p:cNvSpPr/>
          <p:nvPr/>
        </p:nvSpPr>
        <p:spPr>
          <a:xfrm>
            <a:off x="4879749" y="2688328"/>
            <a:ext cx="1860551" cy="46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参数是包装类基本属性，则直接用属性名</a:t>
            </a:r>
          </a:p>
        </p:txBody>
      </p:sp>
      <p:cxnSp>
        <p:nvCxnSpPr>
          <p:cNvPr id="4" name="直接箭头连接符 3">
            <a:extLst>
              <a:ext uri="{FF2B5EF4-FFF2-40B4-BE49-F238E27FC236}">
                <a16:creationId xmlns:a16="http://schemas.microsoft.com/office/drawing/2014/main" id="{D80BADA2-FFC1-479E-9371-7239D86A11AA}"/>
              </a:ext>
            </a:extLst>
          </p:cNvPr>
          <p:cNvCxnSpPr>
            <a:cxnSpLocks/>
            <a:stCxn id="2" idx="2"/>
          </p:cNvCxnSpPr>
          <p:nvPr/>
        </p:nvCxnSpPr>
        <p:spPr>
          <a:xfrm flipH="1">
            <a:off x="5657227" y="3150291"/>
            <a:ext cx="152798" cy="47386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CF376052-D86F-4A63-B466-DB101DA980B0}"/>
              </a:ext>
            </a:extLst>
          </p:cNvPr>
          <p:cNvSpPr/>
          <p:nvPr/>
        </p:nvSpPr>
        <p:spPr>
          <a:xfrm>
            <a:off x="5700090" y="4265906"/>
            <a:ext cx="2228850" cy="53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参数是包装类中</a:t>
            </a:r>
            <a:r>
              <a:rPr lang="en-US" altLang="zh-CN" sz="1200" dirty="0"/>
              <a:t>POJO</a:t>
            </a:r>
            <a:r>
              <a:rPr lang="zh-CN" altLang="en-US" sz="1200" dirty="0"/>
              <a:t>类的子属性，则必须用</a:t>
            </a:r>
            <a:r>
              <a:rPr lang="en-US" altLang="zh-CN" sz="1200" dirty="0"/>
              <a:t>【</a:t>
            </a:r>
            <a:r>
              <a:rPr lang="zh-CN" altLang="en-US" sz="1200" dirty="0"/>
              <a:t>对象</a:t>
            </a:r>
            <a:r>
              <a:rPr lang="en-US" altLang="zh-CN" sz="1200" dirty="0"/>
              <a:t>.</a:t>
            </a:r>
            <a:r>
              <a:rPr lang="zh-CN" altLang="en-US" sz="1200" dirty="0"/>
              <a:t>属性</a:t>
            </a:r>
            <a:r>
              <a:rPr lang="en-US" altLang="zh-CN" sz="1200" dirty="0"/>
              <a:t>】</a:t>
            </a:r>
            <a:endParaRPr lang="zh-CN" altLang="en-US" sz="1200" dirty="0"/>
          </a:p>
        </p:txBody>
      </p:sp>
      <p:cxnSp>
        <p:nvCxnSpPr>
          <p:cNvPr id="8" name="直接箭头连接符 7">
            <a:extLst>
              <a:ext uri="{FF2B5EF4-FFF2-40B4-BE49-F238E27FC236}">
                <a16:creationId xmlns:a16="http://schemas.microsoft.com/office/drawing/2014/main" id="{8A3477CA-34AF-48EB-91B7-26F9E1B7B2A6}"/>
              </a:ext>
            </a:extLst>
          </p:cNvPr>
          <p:cNvCxnSpPr/>
          <p:nvPr/>
        </p:nvCxnSpPr>
        <p:spPr>
          <a:xfrm flipH="1" flipV="1">
            <a:off x="5657227" y="4011112"/>
            <a:ext cx="1157288" cy="2547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34818" name="图片 1" hidden="1">
            <a:extLst>
              <a:ext uri="{FF2B5EF4-FFF2-40B4-BE49-F238E27FC236}">
                <a16:creationId xmlns:a16="http://schemas.microsoft.com/office/drawing/2014/main" id="{4A71809B-8EDE-4281-8B18-226121541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319" y="3418285"/>
            <a:ext cx="3793331" cy="113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图片 1" hidden="1">
            <a:extLst>
              <a:ext uri="{FF2B5EF4-FFF2-40B4-BE49-F238E27FC236}">
                <a16:creationId xmlns:a16="http://schemas.microsoft.com/office/drawing/2014/main" id="{E1CCAC58-CB06-4367-A0B3-D7C8BC6D1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756" y="4000501"/>
            <a:ext cx="4643438" cy="7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3F035839-A554-426B-A3A5-169A08DD53B2}"/>
              </a:ext>
            </a:extLst>
          </p:cNvPr>
          <p:cNvSpPr>
            <a:spLocks noGrp="1"/>
          </p:cNvSpPr>
          <p:nvPr>
            <p:ph type="sldNum" sz="quarter" idx="4"/>
          </p:nvPr>
        </p:nvSpPr>
        <p:spPr/>
        <p:txBody>
          <a:bodyPr/>
          <a:lstStyle/>
          <a:p>
            <a:pPr>
              <a:defRPr/>
            </a:pPr>
            <a:fld id="{E6CA0B37-C609-418D-973E-5FE272E0CA7A}" type="slidenum">
              <a:rPr lang="zh-CN" altLang="en-US" smtClean="0"/>
              <a:pPr>
                <a:defRPr/>
              </a:pPr>
              <a:t>24</a:t>
            </a:fld>
            <a:endParaRPr lang="zh-CN" altLang="en-US"/>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4C08B6E2-5924-DDCF-153D-68226675076D}"/>
                  </a:ext>
                </a:extLst>
              </p14:cNvPr>
              <p14:cNvContentPartPr/>
              <p14:nvPr/>
            </p14:nvContentPartPr>
            <p14:xfrm>
              <a:off x="5931000" y="3818160"/>
              <a:ext cx="33840" cy="20160"/>
            </p14:xfrm>
          </p:contentPart>
        </mc:Choice>
        <mc:Fallback>
          <p:pic>
            <p:nvPicPr>
              <p:cNvPr id="3" name="墨迹 2">
                <a:extLst>
                  <a:ext uri="{FF2B5EF4-FFF2-40B4-BE49-F238E27FC236}">
                    <a16:creationId xmlns:a16="http://schemas.microsoft.com/office/drawing/2014/main" id="{4C08B6E2-5924-DDCF-153D-68226675076D}"/>
                  </a:ext>
                </a:extLst>
              </p:cNvPr>
              <p:cNvPicPr/>
              <p:nvPr/>
            </p:nvPicPr>
            <p:blipFill>
              <a:blip r:embed="rId5"/>
              <a:stretch>
                <a:fillRect/>
              </a:stretch>
            </p:blipFill>
            <p:spPr>
              <a:xfrm>
                <a:off x="5921640" y="3808800"/>
                <a:ext cx="52560" cy="38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up)">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par>
                          <p:cTn id="26" fill="hold" nodeType="afterGroup">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barn(inVertical)">
                                      <p:cBhvr>
                                        <p:cTn id="29" dur="500"/>
                                        <p:tgtEl>
                                          <p:spTgt spid="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par>
                                <p:cTn id="35" presetID="10" presetClass="exit" presetSubtype="0" fill="hold" grpId="1" nodeType="withEffect">
                                  <p:stCondLst>
                                    <p:cond delay="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par>
                          <p:cTn id="42" fill="hold" nodeType="afterGroup">
                            <p:stCondLst>
                              <p:cond delay="1000"/>
                            </p:stCondLst>
                            <p:childTnLst>
                              <p:par>
                                <p:cTn id="43" presetID="16" presetClass="entr" presetSubtype="21"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barn(inVertical)">
                                      <p:cBhvr>
                                        <p:cTn id="45" dur="500"/>
                                        <p:tgtEl>
                                          <p:spTgt spid="5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par>
                                <p:cTn id="51" presetID="10" presetClass="exit" presetSubtype="0" fill="hold" grpId="1" nodeType="withEffect">
                                  <p:stCondLst>
                                    <p:cond delay="0"/>
                                  </p:stCondLst>
                                  <p:childTnLst>
                                    <p:animEffect transition="out" filter="fade">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par>
                          <p:cTn id="58" fill="hold" nodeType="afterGroup">
                            <p:stCondLst>
                              <p:cond delay="1000"/>
                            </p:stCondLst>
                            <p:childTnLst>
                              <p:par>
                                <p:cTn id="59" presetID="16" presetClass="entr" presetSubtype="2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arn(inVertical)">
                                      <p:cBhvr>
                                        <p:cTn id="61" dur="500"/>
                                        <p:tgtEl>
                                          <p:spTgt spid="5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arn(inVertical)">
                                      <p:cBhvr>
                                        <p:cTn id="66" dur="500"/>
                                        <p:tgtEl>
                                          <p:spTgt spid="2"/>
                                        </p:tgtEl>
                                      </p:cBhvr>
                                    </p:animEffect>
                                  </p:childTnLst>
                                </p:cTn>
                              </p:par>
                            </p:childTnLst>
                          </p:cTn>
                        </p:par>
                        <p:par>
                          <p:cTn id="67" fill="hold" nodeType="afterGroup">
                            <p:stCondLst>
                              <p:cond delay="500"/>
                            </p:stCondLst>
                            <p:childTnLst>
                              <p:par>
                                <p:cTn id="68" presetID="22" presetClass="entr" presetSubtype="1"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up)">
                                      <p:cBhvr>
                                        <p:cTn id="70" dur="500"/>
                                        <p:tgtEl>
                                          <p:spTgt spid="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barn(inVertical)">
                                      <p:cBhvr>
                                        <p:cTn id="75" dur="500"/>
                                        <p:tgtEl>
                                          <p:spTgt spid="59"/>
                                        </p:tgtEl>
                                      </p:cBhvr>
                                    </p:animEffect>
                                  </p:childTnLst>
                                </p:cTn>
                              </p:par>
                            </p:childTnLst>
                          </p:cTn>
                        </p:par>
                        <p:par>
                          <p:cTn id="76" fill="hold" nodeType="afterGroup">
                            <p:stCondLst>
                              <p:cond delay="500"/>
                            </p:stCondLst>
                            <p:childTnLst>
                              <p:par>
                                <p:cTn id="77" presetID="22" presetClass="entr" presetSubtype="4" fill="hold" nodeType="after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down)">
                                      <p:cBhvr>
                                        <p:cTn id="79" dur="500"/>
                                        <p:tgtEl>
                                          <p:spTgt spid="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up)">
                                      <p:cBhvr>
                                        <p:cTn id="84" dur="500"/>
                                        <p:tgtEl>
                                          <p:spTgt spid="43"/>
                                        </p:tgtEl>
                                      </p:cBhvr>
                                    </p:animEffect>
                                  </p:childTnLst>
                                </p:cTn>
                              </p:par>
                              <p:par>
                                <p:cTn id="85" presetID="10" presetClass="exit" presetSubtype="0" fill="hold" grpId="1" nodeType="withEffect">
                                  <p:stCondLst>
                                    <p:cond delay="0"/>
                                  </p:stCondLst>
                                  <p:childTnLst>
                                    <p:animEffect transition="out" filter="fade">
                                      <p:cBhvr>
                                        <p:cTn id="86" dur="500"/>
                                        <p:tgtEl>
                                          <p:spTgt spid="57"/>
                                        </p:tgtEl>
                                      </p:cBhvr>
                                    </p:animEffect>
                                    <p:set>
                                      <p:cBhvr>
                                        <p:cTn id="87" dur="1" fill="hold">
                                          <p:stCondLst>
                                            <p:cond delay="499"/>
                                          </p:stCondLst>
                                        </p:cTn>
                                        <p:tgtEl>
                                          <p:spTgt spid="5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
                                        </p:tgtEl>
                                      </p:cBhvr>
                                    </p:animEffect>
                                    <p:set>
                                      <p:cBhvr>
                                        <p:cTn id="90" dur="1" fill="hold">
                                          <p:stCondLst>
                                            <p:cond delay="499"/>
                                          </p:stCondLst>
                                        </p:cTn>
                                        <p:tgtEl>
                                          <p:spTgt spid="2"/>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4"/>
                                        </p:tgtEl>
                                      </p:cBhvr>
                                    </p:animEffect>
                                    <p:set>
                                      <p:cBhvr>
                                        <p:cTn id="93" dur="1" fill="hold">
                                          <p:stCondLst>
                                            <p:cond delay="499"/>
                                          </p:stCondLst>
                                        </p:cTn>
                                        <p:tgtEl>
                                          <p:spTgt spid="4"/>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8"/>
                                        </p:tgtEl>
                                      </p:cBhvr>
                                    </p:animEffect>
                                    <p:set>
                                      <p:cBhvr>
                                        <p:cTn id="99" dur="1" fill="hold">
                                          <p:stCondLst>
                                            <p:cond delay="499"/>
                                          </p:stCondLst>
                                        </p:cTn>
                                        <p:tgtEl>
                                          <p:spTgt spid="8"/>
                                        </p:tgtEl>
                                        <p:attrNameLst>
                                          <p:attrName>style.visibility</p:attrName>
                                        </p:attrNameLst>
                                      </p:cBhvr>
                                      <p:to>
                                        <p:strVal val="hidden"/>
                                      </p:to>
                                    </p:se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childTnLst>
                          </p:cTn>
                        </p:par>
                        <p:par>
                          <p:cTn id="104" fill="hold" nodeType="afterGroup">
                            <p:stCondLst>
                              <p:cond delay="1000"/>
                            </p:stCondLst>
                            <p:childTnLst>
                              <p:par>
                                <p:cTn id="105" presetID="16" presetClass="entr" presetSubtype="21" fill="hold" nodeType="afterEffect">
                                  <p:stCondLst>
                                    <p:cond delay="0"/>
                                  </p:stCondLst>
                                  <p:childTnLst>
                                    <p:set>
                                      <p:cBhvr>
                                        <p:cTn id="106" dur="1" fill="hold">
                                          <p:stCondLst>
                                            <p:cond delay="0"/>
                                          </p:stCondLst>
                                        </p:cTn>
                                        <p:tgtEl>
                                          <p:spTgt spid="34818"/>
                                        </p:tgtEl>
                                        <p:attrNameLst>
                                          <p:attrName>style.visibility</p:attrName>
                                        </p:attrNameLst>
                                      </p:cBhvr>
                                      <p:to>
                                        <p:strVal val="visible"/>
                                      </p:to>
                                    </p:set>
                                    <p:animEffect transition="in" filter="barn(inVertical)">
                                      <p:cBhvr>
                                        <p:cTn id="107" dur="500"/>
                                        <p:tgtEl>
                                          <p:spTgt spid="3481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up)">
                                      <p:cBhvr>
                                        <p:cTn id="112" dur="500"/>
                                        <p:tgtEl>
                                          <p:spTgt spid="38"/>
                                        </p:tgtEl>
                                      </p:cBhvr>
                                    </p:animEffect>
                                  </p:childTnLst>
                                </p:cTn>
                              </p:par>
                              <p:par>
                                <p:cTn id="113" presetID="10" presetClass="exit" presetSubtype="0" fill="hold" nodeType="withEffect">
                                  <p:stCondLst>
                                    <p:cond delay="0"/>
                                  </p:stCondLst>
                                  <p:childTnLst>
                                    <p:animEffect transition="out" filter="fade">
                                      <p:cBhvr>
                                        <p:cTn id="114" dur="500"/>
                                        <p:tgtEl>
                                          <p:spTgt spid="34818"/>
                                        </p:tgtEl>
                                      </p:cBhvr>
                                    </p:animEffect>
                                    <p:set>
                                      <p:cBhvr>
                                        <p:cTn id="115" dur="1" fill="hold">
                                          <p:stCondLst>
                                            <p:cond delay="499"/>
                                          </p:stCondLst>
                                        </p:cTn>
                                        <p:tgtEl>
                                          <p:spTgt spid="34818"/>
                                        </p:tgtEl>
                                        <p:attrNameLst>
                                          <p:attrName>style.visibility</p:attrName>
                                        </p:attrNameLst>
                                      </p:cBhvr>
                                      <p:to>
                                        <p:strVal val="hidden"/>
                                      </p:to>
                                    </p:se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wipe(left)">
                                      <p:cBhvr>
                                        <p:cTn id="119" dur="500"/>
                                        <p:tgtEl>
                                          <p:spTgt spid="42"/>
                                        </p:tgtEl>
                                      </p:cBhvr>
                                    </p:animEffect>
                                  </p:childTnLst>
                                </p:cTn>
                              </p:par>
                            </p:childTnLst>
                          </p:cTn>
                        </p:par>
                        <p:par>
                          <p:cTn id="120" fill="hold" nodeType="afterGroup">
                            <p:stCondLst>
                              <p:cond delay="1000"/>
                            </p:stCondLst>
                            <p:childTnLst>
                              <p:par>
                                <p:cTn id="121" presetID="16" presetClass="entr" presetSubtype="21" fill="hold" nodeType="afterEffect">
                                  <p:stCondLst>
                                    <p:cond delay="0"/>
                                  </p:stCondLst>
                                  <p:childTnLst>
                                    <p:set>
                                      <p:cBhvr>
                                        <p:cTn id="122" dur="1" fill="hold">
                                          <p:stCondLst>
                                            <p:cond delay="0"/>
                                          </p:stCondLst>
                                        </p:cTn>
                                        <p:tgtEl>
                                          <p:spTgt spid="34819"/>
                                        </p:tgtEl>
                                        <p:attrNameLst>
                                          <p:attrName>style.visibility</p:attrName>
                                        </p:attrNameLst>
                                      </p:cBhvr>
                                      <p:to>
                                        <p:strVal val="visible"/>
                                      </p:to>
                                    </p:set>
                                    <p:animEffect transition="in" filter="barn(inVertical)">
                                      <p:cBhvr>
                                        <p:cTn id="123"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89" grpId="0"/>
      <p:bldP spid="56" grpId="0" animBg="1"/>
      <p:bldP spid="56" grpId="1" animBg="1"/>
      <p:bldP spid="57" grpId="0" animBg="1"/>
      <p:bldP spid="57" grpId="1" animBg="1"/>
      <p:bldP spid="58" grpId="0" animBg="1"/>
      <p:bldP spid="58" grpId="1" animBg="1"/>
      <p:bldP spid="2" grpId="0" animBg="1"/>
      <p:bldP spid="2" grpId="1" animBg="1"/>
      <p:bldP spid="59" grpId="0" animBg="1"/>
      <p:bldP spid="5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85A9CD4-920D-4595-B25E-A1E7FA842241}"/>
              </a:ext>
            </a:extLst>
          </p:cNvPr>
          <p:cNvSpPr>
            <a:spLocks noGrp="1"/>
          </p:cNvSpPr>
          <p:nvPr>
            <p:ph idx="1"/>
          </p:nvPr>
        </p:nvSpPr>
        <p:spPr/>
        <p:txBody>
          <a:bodyPr/>
          <a:lstStyle/>
          <a:p>
            <a:pPr>
              <a:defRPr/>
            </a:pPr>
            <a:r>
              <a:rPr lang="zh-CN" altLang="en-US" sz="1950" dirty="0"/>
              <a:t>如何将模型数据传递给视图？</a:t>
            </a:r>
            <a:endParaRPr lang="en-US" altLang="zh-CN" sz="1950" dirty="0"/>
          </a:p>
          <a:p>
            <a:pPr lvl="2">
              <a:defRPr/>
            </a:pPr>
            <a:endParaRPr lang="en-US" altLang="zh-CN" sz="1550" dirty="0"/>
          </a:p>
          <a:p>
            <a:pPr marL="257175" lvl="1" indent="-257175">
              <a:defRPr/>
            </a:pPr>
            <a:r>
              <a:rPr lang="fr-FR" altLang="zh-CN" sz="1950" b="1" dirty="0">
                <a:solidFill>
                  <a:schemeClr val="accent1">
                    <a:lumMod val="75000"/>
                  </a:schemeClr>
                </a:solidFill>
              </a:rPr>
              <a:t>ModelAndView</a:t>
            </a:r>
          </a:p>
          <a:p>
            <a:pPr lvl="1">
              <a:defRPr/>
            </a:pPr>
            <a:r>
              <a:rPr lang="zh-CN" altLang="zh-CN" sz="1800" dirty="0"/>
              <a:t>包含视图信息</a:t>
            </a:r>
            <a:r>
              <a:rPr lang="zh-CN" altLang="en-US" sz="1800" dirty="0"/>
              <a:t>和</a:t>
            </a:r>
            <a:r>
              <a:rPr lang="zh-CN" altLang="zh-CN" sz="1800" dirty="0"/>
              <a:t>模型数据信息</a:t>
            </a:r>
            <a:endParaRPr lang="en-US" altLang="zh-CN" sz="1800" dirty="0"/>
          </a:p>
          <a:p>
            <a:pPr lvl="1">
              <a:defRPr/>
            </a:pPr>
            <a:r>
              <a:rPr lang="zh-CN" altLang="en-US" sz="1800" dirty="0"/>
              <a:t>常用方法</a:t>
            </a:r>
            <a:endParaRPr lang="en-US" altLang="zh-CN" sz="1800" dirty="0"/>
          </a:p>
          <a:p>
            <a:pPr lvl="2">
              <a:defRPr/>
            </a:pPr>
            <a:r>
              <a:rPr lang="zh-CN" altLang="zh-CN" sz="1500" dirty="0"/>
              <a:t>添加模型数据</a:t>
            </a:r>
            <a:endParaRPr lang="en-US" altLang="zh-CN" sz="1500" dirty="0"/>
          </a:p>
          <a:p>
            <a:pPr lvl="3">
              <a:defRPr/>
            </a:pPr>
            <a:r>
              <a:rPr lang="en-US" altLang="zh-CN" sz="1350" dirty="0" err="1"/>
              <a:t>ModelAndView</a:t>
            </a:r>
            <a:r>
              <a:rPr lang="en-US" altLang="zh-CN" sz="1350" dirty="0"/>
              <a:t> </a:t>
            </a:r>
            <a:r>
              <a:rPr lang="en-US" altLang="zh-CN" sz="1350" dirty="0" err="1">
                <a:solidFill>
                  <a:srgbClr val="FF0000"/>
                </a:solidFill>
              </a:rPr>
              <a:t>addObject</a:t>
            </a:r>
            <a:r>
              <a:rPr lang="en-US" altLang="zh-CN" sz="1350" dirty="0"/>
              <a:t>(String </a:t>
            </a:r>
            <a:r>
              <a:rPr lang="en-US" altLang="zh-CN" sz="1350" dirty="0" err="1"/>
              <a:t>attributeName</a:t>
            </a:r>
            <a:r>
              <a:rPr lang="en-US" altLang="zh-CN" sz="1350" dirty="0"/>
              <a:t>,</a:t>
            </a:r>
          </a:p>
          <a:p>
            <a:pPr marL="1028700" lvl="3" indent="0">
              <a:buNone/>
              <a:defRPr/>
            </a:pPr>
            <a:r>
              <a:rPr lang="en-US" altLang="zh-CN" sz="1350" dirty="0"/>
              <a:t>                                                 Object </a:t>
            </a:r>
            <a:r>
              <a:rPr lang="en-US" altLang="zh-CN" sz="1350" dirty="0" err="1"/>
              <a:t>attributeValue</a:t>
            </a:r>
            <a:r>
              <a:rPr lang="en-US" altLang="zh-CN" sz="1350" dirty="0"/>
              <a:t>);</a:t>
            </a:r>
          </a:p>
          <a:p>
            <a:pPr lvl="3">
              <a:defRPr/>
            </a:pPr>
            <a:r>
              <a:rPr lang="en-US" altLang="zh-CN" sz="1350" dirty="0" err="1"/>
              <a:t>ModelAndView</a:t>
            </a:r>
            <a:r>
              <a:rPr lang="en-US" altLang="zh-CN" sz="1350" dirty="0"/>
              <a:t> </a:t>
            </a:r>
            <a:r>
              <a:rPr lang="en-US" altLang="zh-CN" sz="1350" dirty="0" err="1">
                <a:solidFill>
                  <a:srgbClr val="FF0000"/>
                </a:solidFill>
              </a:rPr>
              <a:t>addAllObjects</a:t>
            </a:r>
            <a:r>
              <a:rPr lang="en-US" altLang="zh-CN" sz="1350" dirty="0"/>
              <a:t>(Map&lt;String,?&gt; </a:t>
            </a:r>
            <a:r>
              <a:rPr lang="en-US" altLang="zh-CN" sz="1350" dirty="0" err="1"/>
              <a:t>modelMap</a:t>
            </a:r>
            <a:r>
              <a:rPr lang="en-US" altLang="zh-CN" sz="1350" dirty="0"/>
              <a:t>); </a:t>
            </a:r>
          </a:p>
          <a:p>
            <a:pPr lvl="2">
              <a:defRPr/>
            </a:pPr>
            <a:r>
              <a:rPr lang="zh-CN" altLang="zh-CN" sz="1500" dirty="0"/>
              <a:t>设置视图</a:t>
            </a:r>
            <a:endParaRPr lang="en-US" altLang="zh-CN" sz="1500" dirty="0"/>
          </a:p>
          <a:p>
            <a:pPr lvl="3">
              <a:defRPr/>
            </a:pPr>
            <a:r>
              <a:rPr lang="fr-FR" altLang="zh-CN" sz="1350" dirty="0"/>
              <a:t>void </a:t>
            </a:r>
            <a:r>
              <a:rPr lang="fr-FR" altLang="zh-CN" sz="1350" dirty="0">
                <a:solidFill>
                  <a:srgbClr val="FF0000"/>
                </a:solidFill>
              </a:rPr>
              <a:t>setView</a:t>
            </a:r>
            <a:r>
              <a:rPr lang="fr-FR" altLang="zh-CN" sz="1350" dirty="0"/>
              <a:t>(View view)</a:t>
            </a:r>
            <a:r>
              <a:rPr lang="en-US" altLang="zh-CN" sz="1350" dirty="0"/>
              <a:t>;</a:t>
            </a:r>
          </a:p>
          <a:p>
            <a:pPr lvl="3">
              <a:defRPr/>
            </a:pPr>
            <a:r>
              <a:rPr lang="fr-FR" altLang="zh-CN" sz="1350" dirty="0"/>
              <a:t>void </a:t>
            </a:r>
            <a:r>
              <a:rPr lang="fr-FR" altLang="zh-CN" sz="1350" dirty="0">
                <a:solidFill>
                  <a:srgbClr val="FF0000"/>
                </a:solidFill>
              </a:rPr>
              <a:t>setViewName</a:t>
            </a:r>
            <a:r>
              <a:rPr lang="fr-FR" altLang="zh-CN" sz="1350" dirty="0"/>
              <a:t>(String viewName);</a:t>
            </a:r>
            <a:endParaRPr lang="zh-CN" altLang="en-US" dirty="0"/>
          </a:p>
        </p:txBody>
      </p:sp>
      <p:sp>
        <p:nvSpPr>
          <p:cNvPr id="2" name="标题 1"/>
          <p:cNvSpPr>
            <a:spLocks noGrp="1"/>
          </p:cNvSpPr>
          <p:nvPr>
            <p:ph type="ctrTitle"/>
          </p:nvPr>
        </p:nvSpPr>
        <p:spPr>
          <a:xfrm>
            <a:off x="755576" y="162640"/>
            <a:ext cx="7992888" cy="456098"/>
          </a:xfrm>
        </p:spPr>
        <p:txBody>
          <a:bodyPr/>
          <a:lstStyle/>
          <a:p>
            <a:r>
              <a:rPr lang="zh-CN" altLang="en-US" dirty="0"/>
              <a:t>参数传递（</a:t>
            </a:r>
            <a:r>
              <a:rPr lang="en-US" altLang="zh-CN" dirty="0"/>
              <a:t>Controller to View</a:t>
            </a:r>
            <a:r>
              <a:rPr lang="zh-CN" altLang="en-US" dirty="0"/>
              <a:t>）</a:t>
            </a:r>
            <a:r>
              <a:rPr lang="en-US" altLang="zh-CN" dirty="0"/>
              <a:t>3-1</a:t>
            </a:r>
            <a:endParaRPr lang="en-US" dirty="0"/>
          </a:p>
        </p:txBody>
      </p:sp>
      <p:grpSp>
        <p:nvGrpSpPr>
          <p:cNvPr id="10" name="组合 18"/>
          <p:cNvGrpSpPr>
            <a:grpSpLocks/>
          </p:cNvGrpSpPr>
          <p:nvPr/>
        </p:nvGrpSpPr>
        <p:grpSpPr bwMode="auto">
          <a:xfrm>
            <a:off x="2195736" y="4588762"/>
            <a:ext cx="4983496" cy="511261"/>
            <a:chOff x="3143240" y="5143512"/>
            <a:chExt cx="4628490" cy="458213"/>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pic>
          <p:nvPicPr>
            <p:cNvPr id="3073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1" y="5183073"/>
              <a:ext cx="4266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643305" y="5187962"/>
              <a:ext cx="4128425" cy="413763"/>
            </a:xfrm>
            <a:prstGeom prst="rect">
              <a:avLst/>
            </a:prstGeom>
            <a:noFill/>
            <a:effectLst/>
          </p:spPr>
          <p:txBody>
            <a:bodyPr wrap="square">
              <a:spAutoFit/>
            </a:bodyPr>
            <a:lstStyle/>
            <a:p>
              <a:pPr algn="ctr">
                <a:defRPr/>
              </a:pPr>
              <a:r>
                <a:rPr lang="zh-CN" altLang="en-US" sz="1200" b="1" spc="225" dirty="0">
                  <a:solidFill>
                    <a:srgbClr val="FBFFFE"/>
                  </a:solidFill>
                  <a:latin typeface="微软雅黑" pitchFamily="34" charset="-122"/>
                  <a:ea typeface="微软雅黑" pitchFamily="34" charset="-122"/>
                </a:rPr>
                <a:t>演示示例</a:t>
              </a:r>
              <a:r>
                <a:rPr lang="en-US" altLang="zh-CN" sz="1200" b="1" spc="225" dirty="0">
                  <a:solidFill>
                    <a:srgbClr val="FBFFFE"/>
                  </a:solidFill>
                  <a:latin typeface="微软雅黑" pitchFamily="34" charset="-122"/>
                  <a:ea typeface="微软雅黑" pitchFamily="34" charset="-122"/>
                </a:rPr>
                <a:t>4</a:t>
              </a:r>
              <a:r>
                <a:rPr lang="zh-CN" altLang="en-US" sz="1200" b="1" spc="225" dirty="0">
                  <a:solidFill>
                    <a:srgbClr val="FBFFFE"/>
                  </a:solidFill>
                  <a:latin typeface="微软雅黑" pitchFamily="34" charset="-122"/>
                  <a:ea typeface="微软雅黑" pitchFamily="34" charset="-122"/>
                </a:rPr>
                <a:t>：参数传递（</a:t>
              </a:r>
              <a:r>
                <a:rPr lang="en-US" altLang="zh-CN" sz="1200" b="1" spc="225" dirty="0">
                  <a:solidFill>
                    <a:srgbClr val="FBFFFE"/>
                  </a:solidFill>
                  <a:latin typeface="微软雅黑" pitchFamily="34" charset="-122"/>
                  <a:ea typeface="微软雅黑" pitchFamily="34" charset="-122"/>
                </a:rPr>
                <a:t>Controller-View</a:t>
              </a:r>
              <a:r>
                <a:rPr lang="zh-CN" altLang="en-US" sz="1200" b="1" spc="225" dirty="0">
                  <a:solidFill>
                    <a:srgbClr val="FBFFFE"/>
                  </a:solidFill>
                  <a:latin typeface="微软雅黑" pitchFamily="34" charset="-122"/>
                  <a:ea typeface="微软雅黑" pitchFamily="34" charset="-122"/>
                </a:rPr>
                <a:t>）</a:t>
              </a:r>
              <a:r>
                <a:rPr lang="en-US" altLang="zh-CN" sz="1200" b="1" spc="225" dirty="0">
                  <a:solidFill>
                    <a:srgbClr val="FBFFFE"/>
                  </a:solidFill>
                  <a:latin typeface="微软雅黑" pitchFamily="34" charset="-122"/>
                  <a:ea typeface="微软雅黑" pitchFamily="34" charset="-122"/>
                </a:rPr>
                <a:t>-</a:t>
              </a:r>
              <a:r>
                <a:rPr lang="en-US" altLang="zh-CN" sz="1200" b="1" spc="225" dirty="0" err="1">
                  <a:solidFill>
                    <a:srgbClr val="FBFFFE"/>
                  </a:solidFill>
                  <a:latin typeface="微软雅黑" pitchFamily="34" charset="-122"/>
                  <a:ea typeface="微软雅黑" pitchFamily="34" charset="-122"/>
                </a:rPr>
                <a:t>ModelAndView</a:t>
              </a:r>
              <a:endParaRPr lang="zh-CN" altLang="en-US" sz="1200" b="1" spc="225" dirty="0">
                <a:solidFill>
                  <a:srgbClr val="FBFFFE"/>
                </a:solidFill>
                <a:latin typeface="微软雅黑" pitchFamily="34" charset="-122"/>
                <a:ea typeface="微软雅黑" pitchFamily="34" charset="-122"/>
              </a:endParaRPr>
            </a:p>
          </p:txBody>
        </p:sp>
      </p:grpSp>
      <p:grpSp>
        <p:nvGrpSpPr>
          <p:cNvPr id="21" name="组合 72"/>
          <p:cNvGrpSpPr>
            <a:grpSpLocks/>
          </p:cNvGrpSpPr>
          <p:nvPr/>
        </p:nvGrpSpPr>
        <p:grpSpPr bwMode="auto">
          <a:xfrm>
            <a:off x="545346" y="606643"/>
            <a:ext cx="783698" cy="323165"/>
            <a:chOff x="1000100" y="1169190"/>
            <a:chExt cx="1045725" cy="431222"/>
          </a:xfrm>
        </p:grpSpPr>
        <p:pic>
          <p:nvPicPr>
            <p:cNvPr id="23" name="Picture 5" descr="E:\设计支持\模板设计\W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286066" y="1169190"/>
              <a:ext cx="759759" cy="43122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1500" b="1" dirty="0">
                  <a:latin typeface="黑体" pitchFamily="49" charset="-122"/>
                  <a:ea typeface="黑体" pitchFamily="49" charset="-122"/>
                </a:rPr>
                <a:t>问题</a:t>
              </a:r>
            </a:p>
          </p:txBody>
        </p:sp>
      </p:grpSp>
      <p:grpSp>
        <p:nvGrpSpPr>
          <p:cNvPr id="25" name="组合 10"/>
          <p:cNvGrpSpPr>
            <a:grpSpLocks/>
          </p:cNvGrpSpPr>
          <p:nvPr/>
        </p:nvGrpSpPr>
        <p:grpSpPr bwMode="auto">
          <a:xfrm>
            <a:off x="545346" y="1347614"/>
            <a:ext cx="794415" cy="335756"/>
            <a:chOff x="1000100" y="3235185"/>
            <a:chExt cx="1059227" cy="446983"/>
          </a:xfrm>
        </p:grpSpPr>
        <p:pic>
          <p:nvPicPr>
            <p:cNvPr id="30" name="Picture 11" descr="E:\设计支持\模板设计\F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235185"/>
              <a:ext cx="398223" cy="44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1300139" y="3243565"/>
              <a:ext cx="759188" cy="43022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1500" b="1" dirty="0">
                  <a:latin typeface="黑体" pitchFamily="49" charset="-122"/>
                  <a:ea typeface="黑体" pitchFamily="49" charset="-122"/>
                </a:rPr>
                <a:t>分析</a:t>
              </a:r>
            </a:p>
          </p:txBody>
        </p:sp>
      </p:grpSp>
      <p:sp>
        <p:nvSpPr>
          <p:cNvPr id="3" name="灯片编号占位符 2">
            <a:extLst>
              <a:ext uri="{FF2B5EF4-FFF2-40B4-BE49-F238E27FC236}">
                <a16:creationId xmlns:a16="http://schemas.microsoft.com/office/drawing/2014/main" id="{D2F95A1F-7EBB-4C1F-9647-94113108361D}"/>
              </a:ext>
            </a:extLst>
          </p:cNvPr>
          <p:cNvSpPr>
            <a:spLocks noGrp="1"/>
          </p:cNvSpPr>
          <p:nvPr>
            <p:ph type="sldNum" sz="quarter" idx="4"/>
          </p:nvPr>
        </p:nvSpPr>
        <p:spPr/>
        <p:txBody>
          <a:bodyPr/>
          <a:lstStyle/>
          <a:p>
            <a:pPr>
              <a:defRPr/>
            </a:pPr>
            <a:fld id="{E6CA0B37-C609-418D-973E-5FE272E0CA7A}" type="slidenum">
              <a:rPr lang="zh-CN" altLang="en-US" smtClean="0"/>
              <a:pPr>
                <a:defRPr/>
              </a:pPr>
              <a:t>25</a:t>
            </a:fld>
            <a:endParaRPr lang="zh-CN" altLang="en-US"/>
          </a:p>
        </p:txBody>
      </p:sp>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82340441-C996-CB0B-D6E4-058D13A8B8F0}"/>
                  </a:ext>
                </a:extLst>
              </p14:cNvPr>
              <p14:cNvContentPartPr/>
              <p14:nvPr/>
            </p14:nvContentPartPr>
            <p14:xfrm>
              <a:off x="1260720" y="1162080"/>
              <a:ext cx="4999680" cy="3341880"/>
            </p14:xfrm>
          </p:contentPart>
        </mc:Choice>
        <mc:Fallback>
          <p:pic>
            <p:nvPicPr>
              <p:cNvPr id="4" name="墨迹 3">
                <a:extLst>
                  <a:ext uri="{FF2B5EF4-FFF2-40B4-BE49-F238E27FC236}">
                    <a16:creationId xmlns:a16="http://schemas.microsoft.com/office/drawing/2014/main" id="{82340441-C996-CB0B-D6E4-058D13A8B8F0}"/>
                  </a:ext>
                </a:extLst>
              </p:cNvPr>
              <p:cNvPicPr/>
              <p:nvPr/>
            </p:nvPicPr>
            <p:blipFill>
              <a:blip r:embed="rId7"/>
              <a:stretch>
                <a:fillRect/>
              </a:stretch>
            </p:blipFill>
            <p:spPr>
              <a:xfrm>
                <a:off x="1251360" y="1152720"/>
                <a:ext cx="5018400" cy="3360600"/>
              </a:xfrm>
              <a:prstGeom prst="rect">
                <a:avLst/>
              </a:prstGeom>
            </p:spPr>
          </p:pic>
        </mc:Fallback>
      </mc:AlternateContent>
    </p:spTree>
    <p:extLst>
      <p:ext uri="{BB962C8B-B14F-4D97-AF65-F5344CB8AC3E}">
        <p14:creationId xmlns:p14="http://schemas.microsoft.com/office/powerpoint/2010/main" val="191446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E7D5303-2399-4199-8A86-CB367603DE54}"/>
              </a:ext>
            </a:extLst>
          </p:cNvPr>
          <p:cNvSpPr>
            <a:spLocks noGrp="1"/>
          </p:cNvSpPr>
          <p:nvPr>
            <p:ph idx="1"/>
          </p:nvPr>
        </p:nvSpPr>
        <p:spPr>
          <a:xfrm>
            <a:off x="759412" y="818380"/>
            <a:ext cx="7992888" cy="3897228"/>
          </a:xfrm>
        </p:spPr>
        <p:txBody>
          <a:bodyPr/>
          <a:lstStyle/>
          <a:p>
            <a:r>
              <a:rPr lang="fr-FR" altLang="zh-CN" dirty="0"/>
              <a:t>Model</a:t>
            </a:r>
          </a:p>
          <a:p>
            <a:pPr lvl="1"/>
            <a:r>
              <a:rPr lang="zh-CN" altLang="en-US" dirty="0"/>
              <a:t>数据结构：</a:t>
            </a:r>
            <a:r>
              <a:rPr lang="en-US" altLang="zh-CN" dirty="0"/>
              <a:t>Map</a:t>
            </a:r>
            <a:r>
              <a:rPr lang="zh-CN" altLang="zh-CN" dirty="0"/>
              <a:t>类型</a:t>
            </a:r>
            <a:endParaRPr lang="en-US" altLang="zh-CN" dirty="0"/>
          </a:p>
          <a:p>
            <a:pPr lvl="1"/>
            <a:r>
              <a:rPr lang="zh-CN" altLang="en-US" dirty="0"/>
              <a:t>常用方法：添加模型数据</a:t>
            </a:r>
            <a:endParaRPr lang="en-US" altLang="zh-CN" dirty="0"/>
          </a:p>
          <a:p>
            <a:pPr lvl="1"/>
            <a:endParaRPr lang="en-US" altLang="zh-CN" dirty="0"/>
          </a:p>
          <a:p>
            <a:pPr lvl="1"/>
            <a:endParaRPr lang="en-US" altLang="zh-CN" dirty="0"/>
          </a:p>
          <a:p>
            <a:pPr lvl="1"/>
            <a:r>
              <a:rPr lang="zh-CN" altLang="zh-CN" dirty="0"/>
              <a:t>处理方法的入参为</a:t>
            </a:r>
            <a:r>
              <a:rPr lang="en-US" altLang="zh-CN" dirty="0"/>
              <a:t>Model</a:t>
            </a:r>
            <a:r>
              <a:rPr lang="zh-CN" altLang="zh-CN" dirty="0"/>
              <a:t>类型</a:t>
            </a:r>
            <a:endParaRPr lang="en-US" altLang="zh-CN" dirty="0"/>
          </a:p>
          <a:p>
            <a:pPr lvl="1"/>
            <a:endParaRPr lang="en-US" altLang="zh-CN" dirty="0"/>
          </a:p>
          <a:p>
            <a:pPr lvl="1"/>
            <a:endParaRPr lang="en-US" altLang="zh-CN" dirty="0"/>
          </a:p>
          <a:p>
            <a:endParaRPr lang="en-US" altLang="zh-CN" dirty="0"/>
          </a:p>
          <a:p>
            <a:endParaRPr lang="zh-CN" altLang="en-US" dirty="0"/>
          </a:p>
        </p:txBody>
      </p:sp>
      <p:sp>
        <p:nvSpPr>
          <p:cNvPr id="2" name="标题 1"/>
          <p:cNvSpPr>
            <a:spLocks noGrp="1"/>
          </p:cNvSpPr>
          <p:nvPr>
            <p:ph type="ctrTitle"/>
          </p:nvPr>
        </p:nvSpPr>
        <p:spPr>
          <a:xfrm>
            <a:off x="755576" y="162640"/>
            <a:ext cx="7992888" cy="456098"/>
          </a:xfrm>
        </p:spPr>
        <p:txBody>
          <a:bodyPr/>
          <a:lstStyle/>
          <a:p>
            <a:r>
              <a:rPr lang="zh-CN" altLang="en-US" dirty="0"/>
              <a:t>参数传递（</a:t>
            </a:r>
            <a:r>
              <a:rPr lang="en-US" altLang="zh-CN" dirty="0"/>
              <a:t>Controller to View</a:t>
            </a:r>
            <a:r>
              <a:rPr lang="zh-CN" altLang="en-US" dirty="0"/>
              <a:t>）</a:t>
            </a:r>
            <a:r>
              <a:rPr lang="en-US" altLang="zh-CN" dirty="0"/>
              <a:t>3-2</a:t>
            </a:r>
            <a:endParaRPr lang="en-US" dirty="0"/>
          </a:p>
        </p:txBody>
      </p:sp>
      <p:grpSp>
        <p:nvGrpSpPr>
          <p:cNvPr id="10" name="组合 18"/>
          <p:cNvGrpSpPr>
            <a:grpSpLocks/>
          </p:cNvGrpSpPr>
          <p:nvPr/>
        </p:nvGrpSpPr>
        <p:grpSpPr bwMode="auto">
          <a:xfrm>
            <a:off x="2195736" y="4464528"/>
            <a:ext cx="5339323" cy="321469"/>
            <a:chOff x="3143240" y="5143512"/>
            <a:chExt cx="4678710"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pic>
          <p:nvPicPr>
            <p:cNvPr id="3073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411442"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700143" y="5187962"/>
              <a:ext cx="4121807" cy="369334"/>
            </a:xfrm>
            <a:prstGeom prst="rect">
              <a:avLst/>
            </a:prstGeom>
            <a:noFill/>
            <a:effectLst/>
          </p:spPr>
          <p:txBody>
            <a:bodyPr wrap="none">
              <a:spAutoFit/>
            </a:bodyPr>
            <a:lstStyle/>
            <a:p>
              <a:pPr algn="ctr">
                <a:defRPr/>
              </a:pPr>
              <a:r>
                <a:rPr lang="zh-CN" altLang="en-US" sz="1200" b="1" spc="225" dirty="0">
                  <a:solidFill>
                    <a:srgbClr val="FBFFFE"/>
                  </a:solidFill>
                  <a:latin typeface="微软雅黑" pitchFamily="34" charset="-122"/>
                  <a:ea typeface="微软雅黑" pitchFamily="34" charset="-122"/>
                </a:rPr>
                <a:t>演示示例</a:t>
              </a:r>
              <a:r>
                <a:rPr lang="en-US" altLang="zh-CN" sz="1200" b="1" spc="225" dirty="0">
                  <a:solidFill>
                    <a:srgbClr val="FBFFFE"/>
                  </a:solidFill>
                  <a:latin typeface="微软雅黑" pitchFamily="34" charset="-122"/>
                  <a:ea typeface="微软雅黑" pitchFamily="34" charset="-122"/>
                </a:rPr>
                <a:t>5</a:t>
              </a:r>
              <a:r>
                <a:rPr lang="zh-CN" altLang="en-US" sz="1200" b="1" spc="225" dirty="0">
                  <a:solidFill>
                    <a:srgbClr val="FBFFFE"/>
                  </a:solidFill>
                  <a:latin typeface="微软雅黑" pitchFamily="34" charset="-122"/>
                  <a:ea typeface="微软雅黑" pitchFamily="34" charset="-122"/>
                </a:rPr>
                <a:t>：参数传递（</a:t>
              </a:r>
              <a:r>
                <a:rPr lang="en-US" altLang="zh-CN" sz="1200" b="1" spc="225" dirty="0">
                  <a:solidFill>
                    <a:srgbClr val="FBFFFE"/>
                  </a:solidFill>
                  <a:latin typeface="微软雅黑" pitchFamily="34" charset="-122"/>
                  <a:ea typeface="微软雅黑" pitchFamily="34" charset="-122"/>
                </a:rPr>
                <a:t>Controller-View</a:t>
              </a:r>
              <a:r>
                <a:rPr lang="zh-CN" altLang="en-US" sz="1200" b="1" spc="225" dirty="0">
                  <a:solidFill>
                    <a:srgbClr val="FBFFFE"/>
                  </a:solidFill>
                  <a:latin typeface="微软雅黑" pitchFamily="34" charset="-122"/>
                  <a:ea typeface="微软雅黑" pitchFamily="34" charset="-122"/>
                </a:rPr>
                <a:t>）</a:t>
              </a:r>
              <a:r>
                <a:rPr lang="en-US" altLang="zh-CN" sz="1200" b="1" spc="225" dirty="0">
                  <a:solidFill>
                    <a:srgbClr val="FBFFFE"/>
                  </a:solidFill>
                  <a:latin typeface="微软雅黑" pitchFamily="34" charset="-122"/>
                  <a:ea typeface="微软雅黑" pitchFamily="34" charset="-122"/>
                </a:rPr>
                <a:t>-Model</a:t>
              </a:r>
              <a:endParaRPr lang="zh-CN" altLang="en-US" sz="1200" b="1" spc="225" dirty="0">
                <a:solidFill>
                  <a:srgbClr val="FBFFFE"/>
                </a:solidFill>
                <a:latin typeface="微软雅黑" pitchFamily="34" charset="-122"/>
                <a:ea typeface="微软雅黑" pitchFamily="34" charset="-122"/>
              </a:endParaRPr>
            </a:p>
          </p:txBody>
        </p:sp>
      </p:grpSp>
      <p:sp>
        <p:nvSpPr>
          <p:cNvPr id="34" name="AutoShape 12"/>
          <p:cNvSpPr>
            <a:spLocks noChangeArrowheads="1"/>
          </p:cNvSpPr>
          <p:nvPr/>
        </p:nvSpPr>
        <p:spPr bwMode="auto">
          <a:xfrm>
            <a:off x="1648320" y="2060158"/>
            <a:ext cx="6207399" cy="412655"/>
          </a:xfrm>
          <a:prstGeom prst="roundRect">
            <a:avLst>
              <a:gd name="adj" fmla="val 0"/>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err="1"/>
              <a:t>Model.addAttribute</a:t>
            </a:r>
            <a:r>
              <a:rPr lang="en-US" altLang="zh-CN" sz="1400" b="1" dirty="0"/>
              <a:t>(String </a:t>
            </a:r>
            <a:r>
              <a:rPr lang="en-US" altLang="zh-CN" sz="1400" b="1" dirty="0" err="1"/>
              <a:t>attributeName,Object</a:t>
            </a:r>
            <a:r>
              <a:rPr lang="en-US" altLang="zh-CN" sz="1400" b="1" dirty="0"/>
              <a:t> </a:t>
            </a:r>
            <a:r>
              <a:rPr lang="en-US" altLang="zh-CN" sz="1400" b="1" dirty="0" err="1"/>
              <a:t>attributeValue</a:t>
            </a:r>
            <a:r>
              <a:rPr lang="en-US" altLang="zh-CN" sz="1400" b="1" dirty="0"/>
              <a:t>);</a:t>
            </a:r>
          </a:p>
        </p:txBody>
      </p:sp>
      <p:sp>
        <p:nvSpPr>
          <p:cNvPr id="35" name="矩形 34"/>
          <p:cNvSpPr/>
          <p:nvPr/>
        </p:nvSpPr>
        <p:spPr bwMode="auto">
          <a:xfrm>
            <a:off x="3098627" y="2071371"/>
            <a:ext cx="1700605"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36" name="直接箭头连接符 35"/>
          <p:cNvCxnSpPr>
            <a:endCxn id="37" idx="1"/>
          </p:cNvCxnSpPr>
          <p:nvPr/>
        </p:nvCxnSpPr>
        <p:spPr>
          <a:xfrm flipV="1">
            <a:off x="3754580" y="1728629"/>
            <a:ext cx="558597" cy="304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7" name="AutoShape 2"/>
          <p:cNvSpPr>
            <a:spLocks noChangeArrowheads="1"/>
          </p:cNvSpPr>
          <p:nvPr/>
        </p:nvSpPr>
        <p:spPr bwMode="auto">
          <a:xfrm>
            <a:off x="4313177" y="1588790"/>
            <a:ext cx="1350151"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en-US" altLang="zh-CN" sz="1200" b="1" kern="0" dirty="0">
                <a:solidFill>
                  <a:schemeClr val="bg1"/>
                </a:solidFill>
                <a:latin typeface="Arial"/>
                <a:ea typeface="黑体"/>
              </a:rPr>
              <a:t>key</a:t>
            </a:r>
            <a:r>
              <a:rPr lang="zh-CN" altLang="en-US" sz="1200" b="1" kern="0" dirty="0">
                <a:solidFill>
                  <a:schemeClr val="bg1"/>
                </a:solidFill>
                <a:latin typeface="Arial"/>
                <a:ea typeface="黑体"/>
              </a:rPr>
              <a:t>（非必需）</a:t>
            </a:r>
          </a:p>
        </p:txBody>
      </p:sp>
      <p:sp>
        <p:nvSpPr>
          <p:cNvPr id="38" name="矩形 37"/>
          <p:cNvSpPr/>
          <p:nvPr/>
        </p:nvSpPr>
        <p:spPr bwMode="auto">
          <a:xfrm>
            <a:off x="4870141" y="2071371"/>
            <a:ext cx="1818179" cy="270030"/>
          </a:xfrm>
          <a:prstGeom prst="rect">
            <a:avLst/>
          </a:prstGeom>
          <a:ln w="28575"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200">
              <a:solidFill>
                <a:srgbClr val="FF0000"/>
              </a:solidFill>
            </a:endParaRPr>
          </a:p>
        </p:txBody>
      </p:sp>
      <p:cxnSp>
        <p:nvCxnSpPr>
          <p:cNvPr id="39" name="直接箭头连接符 38"/>
          <p:cNvCxnSpPr>
            <a:endCxn id="40" idx="1"/>
          </p:cNvCxnSpPr>
          <p:nvPr/>
        </p:nvCxnSpPr>
        <p:spPr>
          <a:xfrm flipV="1">
            <a:off x="5825904" y="1738277"/>
            <a:ext cx="376922" cy="2922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0" name="AutoShape 2"/>
          <p:cNvSpPr>
            <a:spLocks noChangeArrowheads="1"/>
          </p:cNvSpPr>
          <p:nvPr/>
        </p:nvSpPr>
        <p:spPr bwMode="auto">
          <a:xfrm>
            <a:off x="6202826" y="1598438"/>
            <a:ext cx="649193" cy="279678"/>
          </a:xfrm>
          <a:prstGeom prst="roundRect">
            <a:avLst>
              <a:gd name="adj" fmla="val 2593"/>
            </a:avLst>
          </a:prstGeom>
          <a:solidFill>
            <a:srgbClr val="0070C0"/>
          </a:soli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14313" indent="-214313" eaLnBrk="0" hangingPunct="0">
              <a:spcBef>
                <a:spcPct val="20000"/>
              </a:spcBef>
              <a:buClr>
                <a:srgbClr val="233DA9"/>
              </a:buClr>
              <a:buSzPct val="80000"/>
              <a:defRPr/>
            </a:pPr>
            <a:r>
              <a:rPr lang="en-US" altLang="zh-CN" sz="1200" b="1" kern="0" dirty="0">
                <a:solidFill>
                  <a:schemeClr val="bg1"/>
                </a:solidFill>
                <a:latin typeface="Arial"/>
                <a:ea typeface="黑体"/>
              </a:rPr>
              <a:t>value</a:t>
            </a:r>
            <a:endParaRPr lang="zh-CN" altLang="en-US" sz="1200" b="1" kern="0" dirty="0">
              <a:solidFill>
                <a:schemeClr val="bg1"/>
              </a:solidFill>
              <a:latin typeface="Arial"/>
              <a:ea typeface="黑体"/>
            </a:endParaRPr>
          </a:p>
        </p:txBody>
      </p:sp>
      <p:grpSp>
        <p:nvGrpSpPr>
          <p:cNvPr id="45" name="组合 21"/>
          <p:cNvGrpSpPr>
            <a:grpSpLocks/>
          </p:cNvGrpSpPr>
          <p:nvPr/>
        </p:nvGrpSpPr>
        <p:grpSpPr bwMode="auto">
          <a:xfrm>
            <a:off x="6342665" y="3235516"/>
            <a:ext cx="2606679" cy="804882"/>
            <a:chOff x="3229074" y="4643446"/>
            <a:chExt cx="2985988" cy="1073184"/>
          </a:xfrm>
        </p:grpSpPr>
        <p:sp>
          <p:nvSpPr>
            <p:cNvPr id="46" name="AutoShape 4"/>
            <p:cNvSpPr>
              <a:spLocks noChangeArrowheads="1"/>
            </p:cNvSpPr>
            <p:nvPr/>
          </p:nvSpPr>
          <p:spPr bwMode="gray">
            <a:xfrm>
              <a:off x="3229074" y="4837122"/>
              <a:ext cx="2985988" cy="879508"/>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sz="1200" b="1" dirty="0">
                  <a:latin typeface="微软雅黑" pitchFamily="34" charset="-122"/>
                  <a:ea typeface="微软雅黑" pitchFamily="34" charset="-122"/>
                </a:rPr>
                <a:t>注意：在</a:t>
              </a:r>
              <a:r>
                <a:rPr lang="en-US" altLang="zh-CN" sz="1200" b="1" dirty="0">
                  <a:latin typeface="微软雅黑" pitchFamily="34" charset="-122"/>
                  <a:ea typeface="微软雅黑" pitchFamily="34" charset="-122"/>
                </a:rPr>
                <a:t>Model</a:t>
              </a:r>
              <a:r>
                <a:rPr lang="zh-CN" altLang="en-US" sz="1200" b="1" dirty="0">
                  <a:latin typeface="微软雅黑" pitchFamily="34" charset="-122"/>
                  <a:ea typeface="微软雅黑" pitchFamily="34" charset="-122"/>
                </a:rPr>
                <a:t>中增加模型数据，若不指定</a:t>
              </a:r>
              <a:r>
                <a:rPr lang="en-US" altLang="zh-CN" sz="1200" b="1" dirty="0">
                  <a:latin typeface="微软雅黑" pitchFamily="34" charset="-122"/>
                  <a:ea typeface="微软雅黑" pitchFamily="34" charset="-122"/>
                </a:rPr>
                <a:t>key</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a:p>
              <a:pPr algn="ctr">
                <a:defRPr/>
              </a:pPr>
              <a:r>
                <a:rPr lang="zh-CN" altLang="en-US" sz="1200" b="1" dirty="0">
                  <a:latin typeface="微软雅黑" pitchFamily="34" charset="-122"/>
                  <a:ea typeface="微软雅黑" pitchFamily="34" charset="-122"/>
                </a:rPr>
                <a:t>则默认使用对象的类型作为</a:t>
              </a:r>
              <a:r>
                <a:rPr lang="en-US" altLang="zh-CN" sz="1200" b="1" dirty="0">
                  <a:latin typeface="微软雅黑" pitchFamily="34" charset="-122"/>
                  <a:ea typeface="微软雅黑" pitchFamily="34" charset="-122"/>
                </a:rPr>
                <a:t>key</a:t>
              </a:r>
            </a:p>
          </p:txBody>
        </p:sp>
        <p:sp>
          <p:nvSpPr>
            <p:cNvPr id="47" name="AutoShape 4"/>
            <p:cNvSpPr>
              <a:spLocks noChangeArrowheads="1"/>
            </p:cNvSpPr>
            <p:nvPr/>
          </p:nvSpPr>
          <p:spPr bwMode="gray">
            <a:xfrm>
              <a:off x="5838626" y="4643446"/>
              <a:ext cx="233572" cy="360363"/>
            </a:xfrm>
            <a:prstGeom prst="ellipse">
              <a:avLst/>
            </a:prstGeom>
            <a:solidFill>
              <a:schemeClr val="bg1"/>
            </a:solidFill>
            <a:ln w="19050">
              <a:solidFill>
                <a:schemeClr val="accent1"/>
              </a:solidFill>
              <a:round/>
              <a:headEnd/>
              <a:tailEnd/>
            </a:ln>
          </p:spPr>
          <p:txBody>
            <a:bodyPr anchor="ctr"/>
            <a:lstStyle/>
            <a:p>
              <a:pPr algn="ctr"/>
              <a:r>
                <a:rPr lang="en-US" altLang="zh-CN" sz="1500" b="1">
                  <a:solidFill>
                    <a:srgbClr val="0C83B8"/>
                  </a:solidFill>
                  <a:latin typeface="微软雅黑" pitchFamily="34" charset="-122"/>
                  <a:ea typeface="微软雅黑" pitchFamily="34" charset="-122"/>
                </a:rPr>
                <a:t>!</a:t>
              </a:r>
            </a:p>
          </p:txBody>
        </p:sp>
      </p:grpSp>
      <p:sp>
        <p:nvSpPr>
          <p:cNvPr id="3" name="矩形 2">
            <a:extLst>
              <a:ext uri="{FF2B5EF4-FFF2-40B4-BE49-F238E27FC236}">
                <a16:creationId xmlns:a16="http://schemas.microsoft.com/office/drawing/2014/main" id="{5EC23241-E582-476B-B1C1-2CB584E08320}"/>
              </a:ext>
            </a:extLst>
          </p:cNvPr>
          <p:cNvSpPr/>
          <p:nvPr/>
        </p:nvSpPr>
        <p:spPr>
          <a:xfrm>
            <a:off x="1568938" y="3083342"/>
            <a:ext cx="4442241" cy="1165613"/>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b="1" dirty="0"/>
              <a:t>@</a:t>
            </a:r>
            <a:r>
              <a:rPr lang="en-US" altLang="zh-CN" sz="1400" b="1" dirty="0" err="1"/>
              <a:t>RequestMapping</a:t>
            </a:r>
            <a:r>
              <a:rPr lang="en-US" altLang="zh-CN" sz="1400" b="1" dirty="0"/>
              <a:t>("/index2")</a:t>
            </a:r>
            <a:endParaRPr lang="zh-CN" altLang="zh-CN" sz="1400" b="1" dirty="0"/>
          </a:p>
          <a:p>
            <a:r>
              <a:rPr lang="en-US" altLang="zh-CN" sz="1400" b="1" dirty="0"/>
              <a:t>public </a:t>
            </a:r>
            <a:r>
              <a:rPr lang="en-US" altLang="zh-CN" sz="1400" b="1" dirty="0">
                <a:solidFill>
                  <a:srgbClr val="FF0000"/>
                </a:solidFill>
              </a:rPr>
              <a:t>String</a:t>
            </a:r>
            <a:r>
              <a:rPr lang="en-US" altLang="zh-CN" sz="1400" b="1" dirty="0"/>
              <a:t> index(String </a:t>
            </a:r>
            <a:r>
              <a:rPr lang="en-US" altLang="zh-CN" sz="1400" b="1" dirty="0" err="1"/>
              <a:t>username,</a:t>
            </a:r>
            <a:r>
              <a:rPr lang="en-US" altLang="zh-CN" sz="1400" b="1" dirty="0" err="1">
                <a:solidFill>
                  <a:srgbClr val="FF0000"/>
                </a:solidFill>
              </a:rPr>
              <a:t>Model</a:t>
            </a:r>
            <a:r>
              <a:rPr lang="en-US" altLang="zh-CN" sz="1400" b="1" dirty="0">
                <a:solidFill>
                  <a:srgbClr val="FF0000"/>
                </a:solidFill>
              </a:rPr>
              <a:t> model</a:t>
            </a:r>
            <a:r>
              <a:rPr lang="en-US" altLang="zh-CN" sz="1400" b="1" dirty="0"/>
              <a:t>){</a:t>
            </a:r>
            <a:endParaRPr lang="zh-CN" altLang="zh-CN" sz="1400" b="1" dirty="0"/>
          </a:p>
          <a:p>
            <a:r>
              <a:rPr lang="en-US" altLang="zh-CN" sz="1400" b="1" dirty="0"/>
              <a:t>	</a:t>
            </a:r>
            <a:r>
              <a:rPr lang="en-US" altLang="zh-CN" sz="1400" b="1" dirty="0" err="1">
                <a:solidFill>
                  <a:srgbClr val="FF0000"/>
                </a:solidFill>
              </a:rPr>
              <a:t>model</a:t>
            </a:r>
            <a:r>
              <a:rPr lang="en-US" altLang="zh-CN" sz="1400" b="1" dirty="0" err="1"/>
              <a:t>.addAttribute</a:t>
            </a:r>
            <a:r>
              <a:rPr lang="en-US" altLang="zh-CN" sz="1400" b="1" dirty="0"/>
              <a:t>("username", username);</a:t>
            </a:r>
            <a:endParaRPr lang="zh-CN" altLang="zh-CN" sz="1400" b="1" dirty="0"/>
          </a:p>
          <a:p>
            <a:r>
              <a:rPr lang="en-US" altLang="zh-CN" sz="1400" b="1" dirty="0"/>
              <a:t>	return "index";</a:t>
            </a:r>
            <a:endParaRPr lang="zh-CN" altLang="zh-CN" sz="1400" b="1" dirty="0"/>
          </a:p>
          <a:p>
            <a:r>
              <a:rPr lang="en-US" altLang="zh-CN" sz="1400" b="1" dirty="0"/>
              <a:t>}</a:t>
            </a:r>
            <a:endParaRPr lang="zh-CN" altLang="zh-CN" sz="1400" b="1" dirty="0"/>
          </a:p>
        </p:txBody>
      </p:sp>
      <p:sp>
        <p:nvSpPr>
          <p:cNvPr id="4" name="灯片编号占位符 3">
            <a:extLst>
              <a:ext uri="{FF2B5EF4-FFF2-40B4-BE49-F238E27FC236}">
                <a16:creationId xmlns:a16="http://schemas.microsoft.com/office/drawing/2014/main" id="{38C6361E-5169-4A73-889D-9020F69512F4}"/>
              </a:ext>
            </a:extLst>
          </p:cNvPr>
          <p:cNvSpPr>
            <a:spLocks noGrp="1"/>
          </p:cNvSpPr>
          <p:nvPr>
            <p:ph type="sldNum" sz="quarter" idx="4"/>
          </p:nvPr>
        </p:nvSpPr>
        <p:spPr/>
        <p:txBody>
          <a:bodyPr/>
          <a:lstStyle/>
          <a:p>
            <a:pPr>
              <a:defRPr/>
            </a:pPr>
            <a:fld id="{E6CA0B37-C609-418D-973E-5FE272E0CA7A}" type="slidenum">
              <a:rPr lang="zh-CN" altLang="en-US" smtClean="0"/>
              <a:pPr>
                <a:defRPr/>
              </a:pPr>
              <a:t>26</a:t>
            </a:fld>
            <a:endParaRPr lang="zh-CN" altLang="en-US"/>
          </a:p>
        </p:txBody>
      </p:sp>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7CEC86C2-C16E-C51D-72C3-6D6C163B0637}"/>
                  </a:ext>
                </a:extLst>
              </p14:cNvPr>
              <p14:cNvContentPartPr/>
              <p14:nvPr/>
            </p14:nvContentPartPr>
            <p14:xfrm>
              <a:off x="2347560" y="1501560"/>
              <a:ext cx="4487760" cy="2284200"/>
            </p14:xfrm>
          </p:contentPart>
        </mc:Choice>
        <mc:Fallback>
          <p:pic>
            <p:nvPicPr>
              <p:cNvPr id="6" name="墨迹 5">
                <a:extLst>
                  <a:ext uri="{FF2B5EF4-FFF2-40B4-BE49-F238E27FC236}">
                    <a16:creationId xmlns:a16="http://schemas.microsoft.com/office/drawing/2014/main" id="{7CEC86C2-C16E-C51D-72C3-6D6C163B0637}"/>
                  </a:ext>
                </a:extLst>
              </p:cNvPr>
              <p:cNvPicPr/>
              <p:nvPr/>
            </p:nvPicPr>
            <p:blipFill>
              <a:blip r:embed="rId5"/>
              <a:stretch>
                <a:fillRect/>
              </a:stretch>
            </p:blipFill>
            <p:spPr>
              <a:xfrm>
                <a:off x="2338200" y="1492200"/>
                <a:ext cx="4506480" cy="2302920"/>
              </a:xfrm>
              <a:prstGeom prst="rect">
                <a:avLst/>
              </a:prstGeom>
            </p:spPr>
          </p:pic>
        </mc:Fallback>
      </mc:AlternateContent>
    </p:spTree>
    <p:extLst>
      <p:ext uri="{BB962C8B-B14F-4D97-AF65-F5344CB8AC3E}">
        <p14:creationId xmlns:p14="http://schemas.microsoft.com/office/powerpoint/2010/main" val="5106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845A5CD0-D1FE-4E6B-9BD6-9199840BF5FB}"/>
              </a:ext>
            </a:extLst>
          </p:cNvPr>
          <p:cNvSpPr>
            <a:spLocks noGrp="1"/>
          </p:cNvSpPr>
          <p:nvPr>
            <p:ph idx="1"/>
          </p:nvPr>
        </p:nvSpPr>
        <p:spPr>
          <a:xfrm>
            <a:off x="759412" y="818380"/>
            <a:ext cx="7992888" cy="3897228"/>
          </a:xfrm>
        </p:spPr>
        <p:txBody>
          <a:bodyPr/>
          <a:lstStyle/>
          <a:p>
            <a:r>
              <a:rPr lang="en-US" altLang="zh-CN" dirty="0"/>
              <a:t>Model</a:t>
            </a:r>
            <a:r>
              <a:rPr lang="zh-CN" altLang="en-US" dirty="0"/>
              <a:t>其实就是一个</a:t>
            </a:r>
            <a:r>
              <a:rPr lang="en-US" altLang="zh-CN" dirty="0"/>
              <a:t>Map</a:t>
            </a:r>
            <a:r>
              <a:rPr lang="zh-CN" altLang="en-US" dirty="0"/>
              <a:t>的数据结构，那么是否可以使用</a:t>
            </a:r>
            <a:r>
              <a:rPr lang="en-US" altLang="zh-CN" dirty="0"/>
              <a:t>Map</a:t>
            </a:r>
            <a:r>
              <a:rPr lang="zh-CN" altLang="en-US" dirty="0"/>
              <a:t>作为处理方法入参？</a:t>
            </a:r>
          </a:p>
          <a:p>
            <a:endParaRPr lang="zh-CN" altLang="en-US" dirty="0"/>
          </a:p>
          <a:p>
            <a:endParaRPr lang="zh-CN" altLang="en-US" dirty="0"/>
          </a:p>
          <a:p>
            <a:r>
              <a:rPr lang="zh-CN" altLang="en-US" dirty="0"/>
              <a:t>处理方法的入参为</a:t>
            </a:r>
            <a:r>
              <a:rPr lang="en-US" altLang="zh-CN" dirty="0"/>
              <a:t>Map</a:t>
            </a:r>
            <a:r>
              <a:rPr lang="zh-CN" altLang="en-US" dirty="0"/>
              <a:t>类型是可行的</a:t>
            </a:r>
          </a:p>
          <a:p>
            <a:endParaRPr lang="zh-CN" altLang="en-US" dirty="0"/>
          </a:p>
          <a:p>
            <a:endParaRPr lang="zh-CN" altLang="en-US" dirty="0"/>
          </a:p>
          <a:p>
            <a:endParaRPr lang="zh-CN" altLang="en-US" dirty="0"/>
          </a:p>
          <a:p>
            <a:endParaRPr lang="zh-CN" altLang="en-US" dirty="0"/>
          </a:p>
          <a:p>
            <a:endParaRPr lang="zh-CN" altLang="en-US" dirty="0"/>
          </a:p>
        </p:txBody>
      </p:sp>
      <p:sp>
        <p:nvSpPr>
          <p:cNvPr id="2" name="标题 1"/>
          <p:cNvSpPr>
            <a:spLocks noGrp="1"/>
          </p:cNvSpPr>
          <p:nvPr>
            <p:ph type="ctrTitle"/>
          </p:nvPr>
        </p:nvSpPr>
        <p:spPr>
          <a:xfrm>
            <a:off x="755576" y="162640"/>
            <a:ext cx="7992888" cy="456098"/>
          </a:xfrm>
        </p:spPr>
        <p:txBody>
          <a:bodyPr/>
          <a:lstStyle/>
          <a:p>
            <a:r>
              <a:rPr lang="zh-CN" altLang="en-US"/>
              <a:t>参数传递（</a:t>
            </a:r>
            <a:r>
              <a:rPr lang="en-US" altLang="zh-CN"/>
              <a:t>Controller to View</a:t>
            </a:r>
            <a:r>
              <a:rPr lang="zh-CN" altLang="en-US"/>
              <a:t>）</a:t>
            </a:r>
            <a:r>
              <a:rPr lang="en-US" altLang="zh-CN"/>
              <a:t>3-3</a:t>
            </a:r>
            <a:endParaRPr lang="en-US" dirty="0"/>
          </a:p>
        </p:txBody>
      </p:sp>
      <p:grpSp>
        <p:nvGrpSpPr>
          <p:cNvPr id="10" name="组合 18"/>
          <p:cNvGrpSpPr>
            <a:grpSpLocks/>
          </p:cNvGrpSpPr>
          <p:nvPr/>
        </p:nvGrpSpPr>
        <p:grpSpPr bwMode="auto">
          <a:xfrm>
            <a:off x="2087725" y="4464528"/>
            <a:ext cx="5122839" cy="321469"/>
            <a:chOff x="3143240" y="5143512"/>
            <a:chExt cx="4666934"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200"/>
            </a:p>
          </p:txBody>
        </p:sp>
        <p:pic>
          <p:nvPicPr>
            <p:cNvPr id="3073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411442"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711921" y="5187962"/>
              <a:ext cx="4098253" cy="369334"/>
            </a:xfrm>
            <a:prstGeom prst="rect">
              <a:avLst/>
            </a:prstGeom>
            <a:noFill/>
            <a:effectLst/>
          </p:spPr>
          <p:txBody>
            <a:bodyPr wrap="none">
              <a:spAutoFit/>
            </a:bodyPr>
            <a:lstStyle/>
            <a:p>
              <a:pPr algn="ctr">
                <a:defRPr/>
              </a:pPr>
              <a:r>
                <a:rPr lang="zh-CN" altLang="en-US" sz="1200" b="1" spc="225" dirty="0">
                  <a:solidFill>
                    <a:srgbClr val="FBFFFE"/>
                  </a:solidFill>
                  <a:latin typeface="微软雅黑" pitchFamily="34" charset="-122"/>
                  <a:ea typeface="微软雅黑" pitchFamily="34" charset="-122"/>
                </a:rPr>
                <a:t>演示示例</a:t>
              </a:r>
              <a:r>
                <a:rPr lang="en-US" altLang="zh-CN" sz="1200" b="1" spc="225" dirty="0">
                  <a:solidFill>
                    <a:srgbClr val="FBFFFE"/>
                  </a:solidFill>
                  <a:latin typeface="微软雅黑" pitchFamily="34" charset="-122"/>
                  <a:ea typeface="微软雅黑" pitchFamily="34" charset="-122"/>
                </a:rPr>
                <a:t>6</a:t>
              </a:r>
              <a:r>
                <a:rPr lang="zh-CN" altLang="en-US" sz="1200" b="1" spc="225" dirty="0">
                  <a:solidFill>
                    <a:srgbClr val="FBFFFE"/>
                  </a:solidFill>
                  <a:latin typeface="微软雅黑" pitchFamily="34" charset="-122"/>
                  <a:ea typeface="微软雅黑" pitchFamily="34" charset="-122"/>
                </a:rPr>
                <a:t>：参数传递（</a:t>
              </a:r>
              <a:r>
                <a:rPr lang="en-US" altLang="zh-CN" sz="1200" b="1" spc="225" dirty="0">
                  <a:solidFill>
                    <a:srgbClr val="FBFFFE"/>
                  </a:solidFill>
                  <a:latin typeface="微软雅黑" pitchFamily="34" charset="-122"/>
                  <a:ea typeface="微软雅黑" pitchFamily="34" charset="-122"/>
                </a:rPr>
                <a:t>Controller-View</a:t>
              </a:r>
              <a:r>
                <a:rPr lang="zh-CN" altLang="en-US" sz="1200" b="1" spc="225" dirty="0">
                  <a:solidFill>
                    <a:srgbClr val="FBFFFE"/>
                  </a:solidFill>
                  <a:latin typeface="微软雅黑" pitchFamily="34" charset="-122"/>
                  <a:ea typeface="微软雅黑" pitchFamily="34" charset="-122"/>
                </a:rPr>
                <a:t>）</a:t>
              </a:r>
              <a:r>
                <a:rPr lang="en-US" altLang="zh-CN" sz="1200" b="1" spc="225" dirty="0">
                  <a:solidFill>
                    <a:srgbClr val="FBFFFE"/>
                  </a:solidFill>
                  <a:latin typeface="微软雅黑" pitchFamily="34" charset="-122"/>
                  <a:ea typeface="微软雅黑" pitchFamily="34" charset="-122"/>
                </a:rPr>
                <a:t>-Map</a:t>
              </a:r>
              <a:endParaRPr lang="zh-CN" altLang="en-US" sz="1200" b="1" spc="225" dirty="0">
                <a:solidFill>
                  <a:srgbClr val="FBFFFE"/>
                </a:solidFill>
                <a:latin typeface="微软雅黑" pitchFamily="34" charset="-122"/>
                <a:ea typeface="微软雅黑" pitchFamily="34" charset="-122"/>
              </a:endParaRPr>
            </a:p>
          </p:txBody>
        </p:sp>
      </p:grpSp>
      <p:grpSp>
        <p:nvGrpSpPr>
          <p:cNvPr id="45" name="组合 21"/>
          <p:cNvGrpSpPr>
            <a:grpSpLocks/>
          </p:cNvGrpSpPr>
          <p:nvPr/>
        </p:nvGrpSpPr>
        <p:grpSpPr bwMode="auto">
          <a:xfrm>
            <a:off x="2185960" y="3279036"/>
            <a:ext cx="4816310" cy="696870"/>
            <a:chOff x="1908175" y="4643446"/>
            <a:chExt cx="4306888" cy="1073184"/>
          </a:xfrm>
        </p:grpSpPr>
        <p:sp>
          <p:nvSpPr>
            <p:cNvPr id="46" name="AutoShape 4"/>
            <p:cNvSpPr>
              <a:spLocks noChangeArrowheads="1"/>
            </p:cNvSpPr>
            <p:nvPr/>
          </p:nvSpPr>
          <p:spPr bwMode="gray">
            <a:xfrm>
              <a:off x="1908175" y="4837122"/>
              <a:ext cx="4306888" cy="879508"/>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zh-CN" sz="1200" b="1" dirty="0">
                  <a:latin typeface="微软雅黑" pitchFamily="34" charset="-122"/>
                  <a:ea typeface="微软雅黑" pitchFamily="34" charset="-122"/>
                </a:rPr>
                <a:t>作为</a:t>
              </a:r>
              <a:r>
                <a:rPr lang="fr-FR" altLang="zh-CN" sz="1200" b="1" dirty="0">
                  <a:latin typeface="微软雅黑" pitchFamily="34" charset="-122"/>
                  <a:ea typeface="微软雅黑" pitchFamily="34" charset="-122"/>
                </a:rPr>
                <a:t>Spring MVC</a:t>
              </a:r>
              <a:r>
                <a:rPr lang="zh-CN" altLang="zh-CN" sz="1200" b="1" dirty="0">
                  <a:latin typeface="微软雅黑" pitchFamily="34" charset="-122"/>
                  <a:ea typeface="微软雅黑" pitchFamily="34" charset="-122"/>
                </a:rPr>
                <a:t>的标准用法，推荐使用</a:t>
              </a:r>
              <a:r>
                <a:rPr lang="fr-FR" altLang="zh-CN" sz="1200" b="1" dirty="0">
                  <a:latin typeface="微软雅黑" pitchFamily="34" charset="-122"/>
                  <a:ea typeface="微软雅黑" pitchFamily="34" charset="-122"/>
                </a:rPr>
                <a:t>Model</a:t>
              </a:r>
              <a:endParaRPr lang="en-US" altLang="zh-CN" sz="1200" b="1" dirty="0">
                <a:latin typeface="微软雅黑" pitchFamily="34" charset="-122"/>
                <a:ea typeface="微软雅黑" pitchFamily="34" charset="-122"/>
              </a:endParaRPr>
            </a:p>
          </p:txBody>
        </p:sp>
        <p:sp>
          <p:nvSpPr>
            <p:cNvPr id="47" name="AutoShape 4"/>
            <p:cNvSpPr>
              <a:spLocks noChangeArrowheads="1"/>
            </p:cNvSpPr>
            <p:nvPr/>
          </p:nvSpPr>
          <p:spPr bwMode="gray">
            <a:xfrm>
              <a:off x="5838626" y="4643446"/>
              <a:ext cx="233572" cy="360363"/>
            </a:xfrm>
            <a:prstGeom prst="ellipse">
              <a:avLst/>
            </a:prstGeom>
            <a:solidFill>
              <a:schemeClr val="bg1"/>
            </a:solidFill>
            <a:ln w="19050">
              <a:solidFill>
                <a:schemeClr val="accent1"/>
              </a:solidFill>
              <a:round/>
              <a:headEnd/>
              <a:tailEnd/>
            </a:ln>
          </p:spPr>
          <p:txBody>
            <a:bodyPr anchor="ctr"/>
            <a:lstStyle/>
            <a:p>
              <a:pPr algn="ctr"/>
              <a:r>
                <a:rPr lang="en-US" altLang="zh-CN" sz="1500" b="1">
                  <a:solidFill>
                    <a:srgbClr val="0C83B8"/>
                  </a:solidFill>
                  <a:latin typeface="微软雅黑" pitchFamily="34" charset="-122"/>
                  <a:ea typeface="微软雅黑" pitchFamily="34" charset="-122"/>
                </a:rPr>
                <a:t>!</a:t>
              </a:r>
            </a:p>
          </p:txBody>
        </p:sp>
      </p:grpSp>
      <p:grpSp>
        <p:nvGrpSpPr>
          <p:cNvPr id="20" name="组合 19"/>
          <p:cNvGrpSpPr/>
          <p:nvPr/>
        </p:nvGrpSpPr>
        <p:grpSpPr>
          <a:xfrm>
            <a:off x="539552" y="560919"/>
            <a:ext cx="837297" cy="396483"/>
            <a:chOff x="928662" y="2571744"/>
            <a:chExt cx="1116396" cy="528644"/>
          </a:xfrm>
        </p:grpSpPr>
        <p:sp>
          <p:nvSpPr>
            <p:cNvPr id="21" name="TextBox 13"/>
            <p:cNvSpPr txBox="1"/>
            <p:nvPr/>
          </p:nvSpPr>
          <p:spPr bwMode="auto">
            <a:xfrm>
              <a:off x="1285875" y="2607163"/>
              <a:ext cx="759183" cy="430887"/>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500" b="1" dirty="0">
                  <a:latin typeface="黑体" pitchFamily="49" charset="-122"/>
                  <a:ea typeface="黑体" pitchFamily="49" charset="-122"/>
                </a:rPr>
                <a:t>思考</a:t>
              </a:r>
            </a:p>
          </p:txBody>
        </p:sp>
        <p:pic>
          <p:nvPicPr>
            <p:cNvPr id="22"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grpSp>
        <p:nvGrpSpPr>
          <p:cNvPr id="23" name="组合 78"/>
          <p:cNvGrpSpPr>
            <a:grpSpLocks/>
          </p:cNvGrpSpPr>
          <p:nvPr/>
        </p:nvGrpSpPr>
        <p:grpSpPr bwMode="auto">
          <a:xfrm>
            <a:off x="611560" y="1918459"/>
            <a:ext cx="1219617" cy="386268"/>
            <a:chOff x="4786314" y="4987922"/>
            <a:chExt cx="1626167" cy="515041"/>
          </a:xfrm>
        </p:grpSpPr>
        <p:sp>
          <p:nvSpPr>
            <p:cNvPr id="24" name="TextBox 23"/>
            <p:cNvSpPr txBox="1"/>
            <p:nvPr/>
          </p:nvSpPr>
          <p:spPr>
            <a:xfrm>
              <a:off x="5140329" y="5072062"/>
              <a:ext cx="1272152" cy="43090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1500" b="1" dirty="0">
                  <a:latin typeface="黑体" pitchFamily="49" charset="-122"/>
                  <a:ea typeface="黑体" pitchFamily="49" charset="-122"/>
                </a:rPr>
                <a:t>答疑解惑</a:t>
              </a:r>
            </a:p>
          </p:txBody>
        </p:sp>
        <p:pic>
          <p:nvPicPr>
            <p:cNvPr id="25" name="Picture 16" descr="C:\Users\meng.zhang\Desktop\ACCP7.0模版图标规范\s副本.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6314" y="4987922"/>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DBED0C2C-5839-4BC9-825A-FFAF5924F5CF}"/>
              </a:ext>
            </a:extLst>
          </p:cNvPr>
          <p:cNvSpPr>
            <a:spLocks noGrp="1"/>
          </p:cNvSpPr>
          <p:nvPr>
            <p:ph type="sldNum" sz="quarter" idx="4"/>
          </p:nvPr>
        </p:nvSpPr>
        <p:spPr/>
        <p:txBody>
          <a:bodyPr/>
          <a:lstStyle/>
          <a:p>
            <a:pPr>
              <a:defRPr/>
            </a:pPr>
            <a:fld id="{E6CA0B37-C609-418D-973E-5FE272E0CA7A}" type="slidenum">
              <a:rPr lang="zh-CN" altLang="en-US" smtClean="0"/>
              <a:pPr>
                <a:defRPr/>
              </a:pPr>
              <a:t>27</a:t>
            </a:fld>
            <a:endParaRPr lang="zh-CN" altLang="en-US"/>
          </a:p>
        </p:txBody>
      </p:sp>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39E95AD8-4E9C-B250-7B49-567D46DB60F3}"/>
                  </a:ext>
                </a:extLst>
              </p14:cNvPr>
              <p14:cNvContentPartPr/>
              <p14:nvPr/>
            </p14:nvContentPartPr>
            <p14:xfrm>
              <a:off x="3495960" y="1173240"/>
              <a:ext cx="2667600" cy="2673720"/>
            </p14:xfrm>
          </p:contentPart>
        </mc:Choice>
        <mc:Fallback>
          <p:pic>
            <p:nvPicPr>
              <p:cNvPr id="4" name="墨迹 3">
                <a:extLst>
                  <a:ext uri="{FF2B5EF4-FFF2-40B4-BE49-F238E27FC236}">
                    <a16:creationId xmlns:a16="http://schemas.microsoft.com/office/drawing/2014/main" id="{39E95AD8-4E9C-B250-7B49-567D46DB60F3}"/>
                  </a:ext>
                </a:extLst>
              </p:cNvPr>
              <p:cNvPicPr/>
              <p:nvPr/>
            </p:nvPicPr>
            <p:blipFill>
              <a:blip r:embed="rId7"/>
              <a:stretch>
                <a:fillRect/>
              </a:stretch>
            </p:blipFill>
            <p:spPr>
              <a:xfrm>
                <a:off x="3486600" y="1163880"/>
                <a:ext cx="2686320" cy="2692440"/>
              </a:xfrm>
              <a:prstGeom prst="rect">
                <a:avLst/>
              </a:prstGeom>
            </p:spPr>
          </p:pic>
        </mc:Fallback>
      </mc:AlternateContent>
    </p:spTree>
    <p:extLst>
      <p:ext uri="{BB962C8B-B14F-4D97-AF65-F5344CB8AC3E}">
        <p14:creationId xmlns:p14="http://schemas.microsoft.com/office/powerpoint/2010/main" val="92131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355976" y="226753"/>
            <a:ext cx="4556125" cy="576262"/>
          </a:xfrm>
        </p:spPr>
        <p:txBody>
          <a:bodyPr/>
          <a:lstStyle/>
          <a:p>
            <a:r>
              <a:rPr lang="zh-CN" altLang="en-US" sz="2400" dirty="0"/>
              <a:t>数据交互与绑定</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399719" y="2811583"/>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27498" y="2246143"/>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简单参数传递</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136092" y="157316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数据绑定介绍</a:t>
            </a:r>
          </a:p>
        </p:txBody>
      </p:sp>
      <p:sp>
        <p:nvSpPr>
          <p:cNvPr id="27" name="TextBox 10">
            <a:extLst>
              <a:ext uri="{FF2B5EF4-FFF2-40B4-BE49-F238E27FC236}">
                <a16:creationId xmlns:a16="http://schemas.microsoft.com/office/drawing/2014/main" id="{9AFCD2A4-2AAE-4903-9F4E-A6D314306D1C}"/>
              </a:ext>
            </a:extLst>
          </p:cNvPr>
          <p:cNvSpPr txBox="1">
            <a:spLocks noChangeArrowheads="1"/>
          </p:cNvSpPr>
          <p:nvPr/>
        </p:nvSpPr>
        <p:spPr bwMode="auto">
          <a:xfrm>
            <a:off x="5127498" y="2899673"/>
            <a:ext cx="349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rPr>
              <a:t>复杂数据绑定</a:t>
            </a:r>
          </a:p>
        </p:txBody>
      </p:sp>
    </p:spTree>
    <p:extLst>
      <p:ext uri="{BB962C8B-B14F-4D97-AF65-F5344CB8AC3E}">
        <p14:creationId xmlns:p14="http://schemas.microsoft.com/office/powerpoint/2010/main" val="292990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BC53C608-28E6-4727-B179-5C71B58B9347}"/>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复杂数据绑定</a:t>
            </a:r>
          </a:p>
        </p:txBody>
      </p:sp>
      <p:sp>
        <p:nvSpPr>
          <p:cNvPr id="6" name="矩形 5">
            <a:extLst>
              <a:ext uri="{FF2B5EF4-FFF2-40B4-BE49-F238E27FC236}">
                <a16:creationId xmlns:a16="http://schemas.microsoft.com/office/drawing/2014/main" id="{C155C22D-C69F-4F82-AA03-A75914C5B03B}"/>
              </a:ext>
            </a:extLst>
          </p:cNvPr>
          <p:cNvSpPr/>
          <p:nvPr/>
        </p:nvSpPr>
        <p:spPr bwMode="auto">
          <a:xfrm>
            <a:off x="1017641" y="1921301"/>
            <a:ext cx="7174656" cy="1893094"/>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3BEC7C28-154C-440A-9B2C-7E980D0AB1B1}"/>
              </a:ext>
            </a:extLst>
          </p:cNvPr>
          <p:cNvSpPr>
            <a:spLocks noChangeArrowheads="1"/>
          </p:cNvSpPr>
          <p:nvPr/>
        </p:nvSpPr>
        <p:spPr bwMode="auto">
          <a:xfrm>
            <a:off x="1135513" y="1876236"/>
            <a:ext cx="7056784" cy="17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400" dirty="0">
                <a:latin typeface="+mn-ea"/>
                <a:ea typeface="+mn-ea"/>
              </a:rPr>
              <a:t>    </a:t>
            </a:r>
            <a:r>
              <a:rPr lang="zh-CN" altLang="zh-CN" sz="1400" dirty="0">
                <a:latin typeface="+mn-ea"/>
                <a:ea typeface="+mn-ea"/>
              </a:rPr>
              <a:t>在学习完前面小节讲解的简单数据绑定后，读者已经能够完成实际开发中多数的数据绑定问题，但仍可能遇到一些比较复杂的数据绑定问题，比如</a:t>
            </a:r>
            <a:r>
              <a:rPr lang="zh-CN" altLang="zh-CN" sz="1400" dirty="0">
                <a:solidFill>
                  <a:srgbClr val="0070C0"/>
                </a:solidFill>
                <a:latin typeface="+mn-ea"/>
                <a:ea typeface="+mn-ea"/>
                <a:cs typeface="Times New Roman" panose="02020603050405020304" pitchFamily="18" charset="0"/>
              </a:rPr>
              <a:t>数组的绑定</a:t>
            </a:r>
            <a:r>
              <a:rPr lang="zh-CN" altLang="zh-CN" sz="1400" dirty="0">
                <a:latin typeface="+mn-ea"/>
                <a:ea typeface="+mn-ea"/>
              </a:rPr>
              <a:t>、</a:t>
            </a:r>
            <a:r>
              <a:rPr lang="zh-CN" altLang="zh-CN" sz="1400" dirty="0">
                <a:solidFill>
                  <a:srgbClr val="0070C0"/>
                </a:solidFill>
                <a:latin typeface="+mn-ea"/>
                <a:ea typeface="+mn-ea"/>
                <a:cs typeface="Times New Roman" panose="02020603050405020304" pitchFamily="18" charset="0"/>
              </a:rPr>
              <a:t>集合的绑定</a:t>
            </a:r>
            <a:r>
              <a:rPr lang="zh-CN" altLang="zh-CN" sz="1400" dirty="0">
                <a:latin typeface="+mn-ea"/>
                <a:ea typeface="+mn-ea"/>
              </a:rPr>
              <a:t>，这在实际开发中也是十分常见的。接下来的两个小节中，将具体讲解一下数组绑定和集合绑定的使用。</a:t>
            </a:r>
            <a:endParaRPr lang="en-US" altLang="zh-CN" sz="1400" dirty="0">
              <a:latin typeface="+mn-ea"/>
              <a:ea typeface="+mn-ea"/>
              <a:cs typeface="Times New Roman" panose="02020603050405020304" pitchFamily="18" charset="0"/>
            </a:endParaRPr>
          </a:p>
        </p:txBody>
      </p:sp>
      <p:pic>
        <p:nvPicPr>
          <p:cNvPr id="9" name="图片 13">
            <a:extLst>
              <a:ext uri="{FF2B5EF4-FFF2-40B4-BE49-F238E27FC236}">
                <a16:creationId xmlns:a16="http://schemas.microsoft.com/office/drawing/2014/main" id="{420A0CB0-A8E3-4382-95F7-317B275E00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322" y="692756"/>
            <a:ext cx="757238" cy="96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1F676C2B-FA41-4B9A-AFF4-C396DC39278F}"/>
              </a:ext>
            </a:extLst>
          </p:cNvPr>
          <p:cNvGrpSpPr>
            <a:grpSpLocks/>
          </p:cNvGrpSpPr>
          <p:nvPr/>
        </p:nvGrpSpPr>
        <p:grpSpPr bwMode="auto">
          <a:xfrm>
            <a:off x="1115616" y="907067"/>
            <a:ext cx="7056784" cy="535296"/>
            <a:chOff x="539750" y="1486080"/>
            <a:chExt cx="9409045" cy="713554"/>
          </a:xfrm>
        </p:grpSpPr>
        <p:sp>
          <p:nvSpPr>
            <p:cNvPr id="11" name="矩形 10">
              <a:extLst>
                <a:ext uri="{FF2B5EF4-FFF2-40B4-BE49-F238E27FC236}">
                  <a16:creationId xmlns:a16="http://schemas.microsoft.com/office/drawing/2014/main" id="{36DF5310-92D3-4B4A-98CE-71428797826F}"/>
                </a:ext>
              </a:extLst>
            </p:cNvPr>
            <p:cNvSpPr/>
            <p:nvPr/>
          </p:nvSpPr>
          <p:spPr bwMode="auto">
            <a:xfrm>
              <a:off x="539750" y="1486080"/>
              <a:ext cx="9409045" cy="713554"/>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p>
          </p:txBody>
        </p:sp>
        <p:sp>
          <p:nvSpPr>
            <p:cNvPr id="41994" name="TextBox 1">
              <a:extLst>
                <a:ext uri="{FF2B5EF4-FFF2-40B4-BE49-F238E27FC236}">
                  <a16:creationId xmlns:a16="http://schemas.microsoft.com/office/drawing/2014/main" id="{A9706457-B9E8-4C68-9A08-73EF29DF20A9}"/>
                </a:ext>
              </a:extLst>
            </p:cNvPr>
            <p:cNvSpPr txBox="1">
              <a:spLocks noChangeArrowheads="1"/>
            </p:cNvSpPr>
            <p:nvPr/>
          </p:nvSpPr>
          <p:spPr bwMode="auto">
            <a:xfrm>
              <a:off x="1691878" y="1565926"/>
              <a:ext cx="3190875" cy="55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复杂数据绑定情形</a:t>
              </a:r>
            </a:p>
          </p:txBody>
        </p:sp>
      </p:grpSp>
      <p:sp>
        <p:nvSpPr>
          <p:cNvPr id="3" name="灯片编号占位符 2">
            <a:extLst>
              <a:ext uri="{FF2B5EF4-FFF2-40B4-BE49-F238E27FC236}">
                <a16:creationId xmlns:a16="http://schemas.microsoft.com/office/drawing/2014/main" id="{8EAB4308-B1E1-4D7C-B01D-5F20E0A16966}"/>
              </a:ext>
            </a:extLst>
          </p:cNvPr>
          <p:cNvSpPr>
            <a:spLocks noGrp="1"/>
          </p:cNvSpPr>
          <p:nvPr>
            <p:ph type="sldNum" sz="quarter" idx="4"/>
          </p:nvPr>
        </p:nvSpPr>
        <p:spPr/>
        <p:txBody>
          <a:bodyPr/>
          <a:lstStyle/>
          <a:p>
            <a:pPr>
              <a:defRPr/>
            </a:pPr>
            <a:fld id="{E6CA0B37-C609-418D-973E-5FE272E0CA7A}" type="slidenum">
              <a:rPr lang="zh-CN" altLang="en-US" smtClean="0"/>
              <a:pPr>
                <a:defRPr/>
              </a:pPr>
              <a:t>29</a:t>
            </a:fld>
            <a:endParaRPr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B6C07E9C-0FBF-2D45-BF84-4B06D3E7A225}"/>
                  </a:ext>
                </a:extLst>
              </p14:cNvPr>
              <p14:cNvContentPartPr/>
              <p14:nvPr/>
            </p14:nvContentPartPr>
            <p14:xfrm>
              <a:off x="6110640" y="2716920"/>
              <a:ext cx="1635480" cy="68760"/>
            </p14:xfrm>
          </p:contentPart>
        </mc:Choice>
        <mc:Fallback>
          <p:pic>
            <p:nvPicPr>
              <p:cNvPr id="2" name="墨迹 1">
                <a:extLst>
                  <a:ext uri="{FF2B5EF4-FFF2-40B4-BE49-F238E27FC236}">
                    <a16:creationId xmlns:a16="http://schemas.microsoft.com/office/drawing/2014/main" id="{B6C07E9C-0FBF-2D45-BF84-4B06D3E7A225}"/>
                  </a:ext>
                </a:extLst>
              </p:cNvPr>
              <p:cNvPicPr/>
              <p:nvPr/>
            </p:nvPicPr>
            <p:blipFill>
              <a:blip r:embed="rId4"/>
              <a:stretch>
                <a:fillRect/>
              </a:stretch>
            </p:blipFill>
            <p:spPr>
              <a:xfrm>
                <a:off x="6101280" y="2707560"/>
                <a:ext cx="1654200" cy="8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355976" y="226753"/>
            <a:ext cx="4556125" cy="576262"/>
          </a:xfrm>
        </p:spPr>
        <p:txBody>
          <a:bodyPr/>
          <a:lstStyle/>
          <a:p>
            <a:r>
              <a:rPr lang="zh-CN" altLang="en-US" sz="2400" dirty="0"/>
              <a:t>数据交互与绑定</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277498" y="1470811"/>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27498" y="2246143"/>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简单参数传递</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136092" y="157316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rPr>
              <a:t>数据绑定介绍</a:t>
            </a:r>
          </a:p>
        </p:txBody>
      </p:sp>
      <p:sp>
        <p:nvSpPr>
          <p:cNvPr id="27" name="TextBox 10">
            <a:extLst>
              <a:ext uri="{FF2B5EF4-FFF2-40B4-BE49-F238E27FC236}">
                <a16:creationId xmlns:a16="http://schemas.microsoft.com/office/drawing/2014/main" id="{9AFCD2A4-2AAE-4903-9F4E-A6D314306D1C}"/>
              </a:ext>
            </a:extLst>
          </p:cNvPr>
          <p:cNvSpPr txBox="1">
            <a:spLocks noChangeArrowheads="1"/>
          </p:cNvSpPr>
          <p:nvPr/>
        </p:nvSpPr>
        <p:spPr bwMode="auto">
          <a:xfrm>
            <a:off x="5127498" y="2899673"/>
            <a:ext cx="349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复杂数据绑定</a:t>
            </a:r>
          </a:p>
        </p:txBody>
      </p:sp>
    </p:spTree>
    <p:extLst>
      <p:ext uri="{BB962C8B-B14F-4D97-AF65-F5344CB8AC3E}">
        <p14:creationId xmlns:p14="http://schemas.microsoft.com/office/powerpoint/2010/main" val="3356029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68963C94-DC91-4A7D-B8EA-36C3E6D522E2}"/>
              </a:ext>
            </a:extLst>
          </p:cNvPr>
          <p:cNvGrpSpPr>
            <a:grpSpLocks/>
          </p:cNvGrpSpPr>
          <p:nvPr/>
        </p:nvGrpSpPr>
        <p:grpSpPr bwMode="auto">
          <a:xfrm>
            <a:off x="1148954" y="2402682"/>
            <a:ext cx="6484144" cy="669131"/>
            <a:chOff x="0" y="3502961"/>
            <a:chExt cx="9144000" cy="891956"/>
          </a:xfrm>
        </p:grpSpPr>
        <p:sp>
          <p:nvSpPr>
            <p:cNvPr id="11" name="矩形 10">
              <a:extLst>
                <a:ext uri="{FF2B5EF4-FFF2-40B4-BE49-F238E27FC236}">
                  <a16:creationId xmlns:a16="http://schemas.microsoft.com/office/drawing/2014/main" id="{748D0097-706D-4916-BF51-EFF43B4A7409}"/>
                </a:ext>
              </a:extLst>
            </p:cNvPr>
            <p:cNvSpPr/>
            <p:nvPr/>
          </p:nvSpPr>
          <p:spPr bwMode="auto">
            <a:xfrm>
              <a:off x="0" y="3502961"/>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p>
          </p:txBody>
        </p:sp>
        <p:sp>
          <p:nvSpPr>
            <p:cNvPr id="43018" name="矩形 1">
              <a:extLst>
                <a:ext uri="{FF2B5EF4-FFF2-40B4-BE49-F238E27FC236}">
                  <a16:creationId xmlns:a16="http://schemas.microsoft.com/office/drawing/2014/main" id="{D2C0B0AB-DB4B-4B1C-945D-21807D86C016}"/>
                </a:ext>
              </a:extLst>
            </p:cNvPr>
            <p:cNvSpPr>
              <a:spLocks noChangeArrowheads="1"/>
            </p:cNvSpPr>
            <p:nvPr/>
          </p:nvSpPr>
          <p:spPr bwMode="auto">
            <a:xfrm>
              <a:off x="1754640" y="3596482"/>
              <a:ext cx="6429375"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100" dirty="0">
                  <a:latin typeface="微软雅黑" panose="020B0503020204020204" pitchFamily="34" charset="-122"/>
                  <a:ea typeface="微软雅黑" panose="020B0503020204020204" pitchFamily="34" charset="-122"/>
                </a:rPr>
                <a:t>    如何处理这种数据类型的请求呢？</a:t>
              </a:r>
              <a:endParaRPr lang="zh-CN" altLang="en-US" sz="2100" dirty="0">
                <a:solidFill>
                  <a:srgbClr val="00B0F0"/>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5F24594-311A-411A-B975-205883DD58AA}"/>
              </a:ext>
            </a:extLst>
          </p:cNvPr>
          <p:cNvSpPr/>
          <p:nvPr/>
        </p:nvSpPr>
        <p:spPr bwMode="auto">
          <a:xfrm>
            <a:off x="827584" y="780133"/>
            <a:ext cx="7638554" cy="81173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nSpc>
                <a:spcPct val="150000"/>
              </a:lnSpc>
              <a:defRPr/>
            </a:pPr>
            <a:r>
              <a:rPr lang="en-US" altLang="zh-CN" sz="1400" dirty="0">
                <a:latin typeface="+mn-ea"/>
              </a:rPr>
              <a:t>       </a:t>
            </a:r>
            <a:r>
              <a:rPr lang="zh-CN" altLang="zh-CN" sz="1400" dirty="0">
                <a:latin typeface="+mn-ea"/>
              </a:rPr>
              <a:t>在实际开发时，可能会遇到前端请求需要传递到后台一个或多个相同名称参数的情况（如批量删除），此种情况采用前面讲解的简单数据绑定的方式显然是不合适的。</a:t>
            </a:r>
            <a:endParaRPr lang="zh-CN" altLang="en-US" sz="1400" dirty="0">
              <a:latin typeface="+mn-ea"/>
              <a:cs typeface="Times New Roman" panose="02020603050405020304" pitchFamily="18" charset="0"/>
            </a:endParaRPr>
          </a:p>
        </p:txBody>
      </p:sp>
      <p:pic>
        <p:nvPicPr>
          <p:cNvPr id="9" name="Picture 8" descr="问小人">
            <a:extLst>
              <a:ext uri="{FF2B5EF4-FFF2-40B4-BE49-F238E27FC236}">
                <a16:creationId xmlns:a16="http://schemas.microsoft.com/office/drawing/2014/main" id="{B7BAC2DB-95FB-4353-8BF6-AEC6C106B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253" y="1868091"/>
            <a:ext cx="1604963"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4906CA8-A9D4-4BEC-8CA4-F893568EED3F}"/>
              </a:ext>
            </a:extLst>
          </p:cNvPr>
          <p:cNvSpPr txBox="1">
            <a:spLocks noChangeArrowheads="1"/>
          </p:cNvSpPr>
          <p:nvPr/>
        </p:nvSpPr>
        <p:spPr bwMode="auto">
          <a:xfrm>
            <a:off x="1500188" y="3624263"/>
            <a:ext cx="6200775"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rPr>
              <a:t>       针对上述这种情况，如果将所有</a:t>
            </a:r>
            <a:r>
              <a:rPr lang="zh-CN" altLang="en-US" sz="1400" dirty="0">
                <a:solidFill>
                  <a:srgbClr val="0070C0"/>
                </a:solidFill>
                <a:latin typeface="+mn-ea"/>
                <a:ea typeface="+mn-ea"/>
                <a:cs typeface="Times New Roman" panose="02020603050405020304" pitchFamily="18" charset="0"/>
              </a:rPr>
              <a:t>同种类型的请求参数封装到一个数组中</a:t>
            </a:r>
            <a:r>
              <a:rPr lang="zh-CN" altLang="en-US" sz="1400" dirty="0">
                <a:latin typeface="+mn-ea"/>
                <a:ea typeface="+mn-ea"/>
              </a:rPr>
              <a:t>，后台就可以进行绑定接收了。</a:t>
            </a:r>
          </a:p>
        </p:txBody>
      </p:sp>
      <p:sp>
        <p:nvSpPr>
          <p:cNvPr id="6" name="标题 5">
            <a:extLst>
              <a:ext uri="{FF2B5EF4-FFF2-40B4-BE49-F238E27FC236}">
                <a16:creationId xmlns:a16="http://schemas.microsoft.com/office/drawing/2014/main" id="{27F823C8-F90D-40E5-8B0F-DF8452BEABD9}"/>
              </a:ext>
            </a:extLst>
          </p:cNvPr>
          <p:cNvSpPr>
            <a:spLocks noGrp="1"/>
          </p:cNvSpPr>
          <p:nvPr>
            <p:ph type="ctrTitle"/>
          </p:nvPr>
        </p:nvSpPr>
        <p:spPr>
          <a:xfrm>
            <a:off x="755576" y="162640"/>
            <a:ext cx="7992888" cy="456098"/>
          </a:xfrm>
        </p:spPr>
        <p:txBody>
          <a:bodyPr/>
          <a:lstStyle/>
          <a:p>
            <a:r>
              <a:rPr lang="zh-CN" altLang="en-US" dirty="0"/>
              <a:t>绑定数组</a:t>
            </a:r>
          </a:p>
        </p:txBody>
      </p:sp>
      <p:sp>
        <p:nvSpPr>
          <p:cNvPr id="4" name="灯片编号占位符 3">
            <a:extLst>
              <a:ext uri="{FF2B5EF4-FFF2-40B4-BE49-F238E27FC236}">
                <a16:creationId xmlns:a16="http://schemas.microsoft.com/office/drawing/2014/main" id="{2E9AB06E-4250-4791-A27C-EFEBA99E9475}"/>
              </a:ext>
            </a:extLst>
          </p:cNvPr>
          <p:cNvSpPr>
            <a:spLocks noGrp="1"/>
          </p:cNvSpPr>
          <p:nvPr>
            <p:ph type="sldNum" sz="quarter" idx="4"/>
          </p:nvPr>
        </p:nvSpPr>
        <p:spPr/>
        <p:txBody>
          <a:bodyPr/>
          <a:lstStyle/>
          <a:p>
            <a:pPr>
              <a:defRPr/>
            </a:pPr>
            <a:fld id="{E6CA0B37-C609-418D-973E-5FE272E0CA7A}" type="slidenum">
              <a:rPr lang="zh-CN" altLang="en-US" smtClean="0"/>
              <a:pPr>
                <a:defRPr/>
              </a:pPr>
              <a:t>30</a:t>
            </a:fld>
            <a:endParaRPr lang="zh-CN" altLang="en-US"/>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C52996D3-9E95-41EB-5439-88E9E1836482}"/>
                  </a:ext>
                </a:extLst>
              </p14:cNvPr>
              <p14:cNvContentPartPr/>
              <p14:nvPr/>
            </p14:nvContentPartPr>
            <p14:xfrm>
              <a:off x="1054800" y="1122840"/>
              <a:ext cx="6779520" cy="2937960"/>
            </p14:xfrm>
          </p:contentPart>
        </mc:Choice>
        <mc:Fallback>
          <p:pic>
            <p:nvPicPr>
              <p:cNvPr id="3" name="墨迹 2">
                <a:extLst>
                  <a:ext uri="{FF2B5EF4-FFF2-40B4-BE49-F238E27FC236}">
                    <a16:creationId xmlns:a16="http://schemas.microsoft.com/office/drawing/2014/main" id="{C52996D3-9E95-41EB-5439-88E9E1836482}"/>
                  </a:ext>
                </a:extLst>
              </p:cNvPr>
              <p:cNvPicPr/>
              <p:nvPr/>
            </p:nvPicPr>
            <p:blipFill>
              <a:blip r:embed="rId4"/>
              <a:stretch>
                <a:fillRect/>
              </a:stretch>
            </p:blipFill>
            <p:spPr>
              <a:xfrm>
                <a:off x="1045440" y="1113480"/>
                <a:ext cx="6798240" cy="2956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B1DC768A-9BDA-45CC-A6D2-7DBD7DD7F80B}"/>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绑定数组</a:t>
            </a:r>
            <a:endParaRPr lang="en-US" altLang="zh-CN" dirty="0"/>
          </a:p>
        </p:txBody>
      </p:sp>
      <p:sp>
        <p:nvSpPr>
          <p:cNvPr id="44035" name="矩形 5">
            <a:extLst>
              <a:ext uri="{FF2B5EF4-FFF2-40B4-BE49-F238E27FC236}">
                <a16:creationId xmlns:a16="http://schemas.microsoft.com/office/drawing/2014/main" id="{F7E4D889-9455-42A5-BD0E-4ED14AC6A467}"/>
              </a:ext>
            </a:extLst>
          </p:cNvPr>
          <p:cNvSpPr>
            <a:spLocks noChangeArrowheads="1"/>
          </p:cNvSpPr>
          <p:nvPr/>
        </p:nvSpPr>
        <p:spPr bwMode="auto">
          <a:xfrm>
            <a:off x="2503249" y="2209999"/>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3" name="AutoShape 2">
            <a:extLst>
              <a:ext uri="{FF2B5EF4-FFF2-40B4-BE49-F238E27FC236}">
                <a16:creationId xmlns:a16="http://schemas.microsoft.com/office/drawing/2014/main" id="{3B9EC8E6-39DD-491B-9C40-8D237F718DE7}"/>
              </a:ext>
            </a:extLst>
          </p:cNvPr>
          <p:cNvSpPr>
            <a:spLocks noChangeArrowheads="1"/>
          </p:cNvSpPr>
          <p:nvPr/>
        </p:nvSpPr>
        <p:spPr bwMode="grayWhite">
          <a:xfrm>
            <a:off x="814941" y="1224161"/>
            <a:ext cx="7410529" cy="2370534"/>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4" name="组合 33">
            <a:extLst>
              <a:ext uri="{FF2B5EF4-FFF2-40B4-BE49-F238E27FC236}">
                <a16:creationId xmlns:a16="http://schemas.microsoft.com/office/drawing/2014/main" id="{E673EC5E-F0C0-48F0-B543-2E2A28C57A8F}"/>
              </a:ext>
            </a:extLst>
          </p:cNvPr>
          <p:cNvGrpSpPr>
            <a:grpSpLocks/>
          </p:cNvGrpSpPr>
          <p:nvPr/>
        </p:nvGrpSpPr>
        <p:grpSpPr bwMode="auto">
          <a:xfrm>
            <a:off x="1375727" y="1137245"/>
            <a:ext cx="171450" cy="520304"/>
            <a:chOff x="1243582" y="1295425"/>
            <a:chExt cx="228600" cy="693416"/>
          </a:xfrm>
        </p:grpSpPr>
        <p:sp>
          <p:nvSpPr>
            <p:cNvPr id="44069" name="Line 20">
              <a:extLst>
                <a:ext uri="{FF2B5EF4-FFF2-40B4-BE49-F238E27FC236}">
                  <a16:creationId xmlns:a16="http://schemas.microsoft.com/office/drawing/2014/main" id="{69129825-AD4F-413D-B9B8-7E9B5C87C86F}"/>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4070" name="Oval 21">
              <a:extLst>
                <a:ext uri="{FF2B5EF4-FFF2-40B4-BE49-F238E27FC236}">
                  <a16:creationId xmlns:a16="http://schemas.microsoft.com/office/drawing/2014/main" id="{B60784DA-DA6E-463A-AC1C-68BC9A00CA80}"/>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7" name="组合 36">
            <a:extLst>
              <a:ext uri="{FF2B5EF4-FFF2-40B4-BE49-F238E27FC236}">
                <a16:creationId xmlns:a16="http://schemas.microsoft.com/office/drawing/2014/main" id="{ADEC9B28-D386-4F70-ADA9-4104AB00C56C}"/>
              </a:ext>
            </a:extLst>
          </p:cNvPr>
          <p:cNvGrpSpPr>
            <a:grpSpLocks/>
          </p:cNvGrpSpPr>
          <p:nvPr/>
        </p:nvGrpSpPr>
        <p:grpSpPr bwMode="auto">
          <a:xfrm>
            <a:off x="1375727" y="1661120"/>
            <a:ext cx="171450" cy="510779"/>
            <a:chOff x="1243583" y="1936622"/>
            <a:chExt cx="228600" cy="680677"/>
          </a:xfrm>
        </p:grpSpPr>
        <p:sp>
          <p:nvSpPr>
            <p:cNvPr id="44067" name="Line 20">
              <a:extLst>
                <a:ext uri="{FF2B5EF4-FFF2-40B4-BE49-F238E27FC236}">
                  <a16:creationId xmlns:a16="http://schemas.microsoft.com/office/drawing/2014/main" id="{4165B73C-5EBD-4425-9166-DF3F28BBFCAD}"/>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4068" name="Oval 9">
              <a:extLst>
                <a:ext uri="{FF2B5EF4-FFF2-40B4-BE49-F238E27FC236}">
                  <a16:creationId xmlns:a16="http://schemas.microsoft.com/office/drawing/2014/main" id="{BE0FE0D8-CF42-4975-A64A-DC1F46A24DAE}"/>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40" name="组合 39">
            <a:extLst>
              <a:ext uri="{FF2B5EF4-FFF2-40B4-BE49-F238E27FC236}">
                <a16:creationId xmlns:a16="http://schemas.microsoft.com/office/drawing/2014/main" id="{A2E03123-9030-4A6B-88CF-FFA93355C116}"/>
              </a:ext>
            </a:extLst>
          </p:cNvPr>
          <p:cNvGrpSpPr>
            <a:grpSpLocks/>
          </p:cNvGrpSpPr>
          <p:nvPr/>
        </p:nvGrpSpPr>
        <p:grpSpPr bwMode="auto">
          <a:xfrm>
            <a:off x="1375727" y="2171898"/>
            <a:ext cx="171450" cy="471488"/>
            <a:chOff x="1243583" y="2674449"/>
            <a:chExt cx="228600" cy="628458"/>
          </a:xfrm>
        </p:grpSpPr>
        <p:sp>
          <p:nvSpPr>
            <p:cNvPr id="44065" name="Line 20">
              <a:extLst>
                <a:ext uri="{FF2B5EF4-FFF2-40B4-BE49-F238E27FC236}">
                  <a16:creationId xmlns:a16="http://schemas.microsoft.com/office/drawing/2014/main" id="{FDD8A6D4-771F-4FFC-AAF1-9E465B732695}"/>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4066" name="Oval 5">
              <a:extLst>
                <a:ext uri="{FF2B5EF4-FFF2-40B4-BE49-F238E27FC236}">
                  <a16:creationId xmlns:a16="http://schemas.microsoft.com/office/drawing/2014/main" id="{EA24D606-AE98-45F4-B56A-92CA6328DB8D}"/>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3" name="组合 42">
            <a:extLst>
              <a:ext uri="{FF2B5EF4-FFF2-40B4-BE49-F238E27FC236}">
                <a16:creationId xmlns:a16="http://schemas.microsoft.com/office/drawing/2014/main" id="{5C9EF5C3-9446-4C58-850C-2423B6373B02}"/>
              </a:ext>
            </a:extLst>
          </p:cNvPr>
          <p:cNvGrpSpPr>
            <a:grpSpLocks/>
          </p:cNvGrpSpPr>
          <p:nvPr/>
        </p:nvGrpSpPr>
        <p:grpSpPr bwMode="auto">
          <a:xfrm>
            <a:off x="1375727" y="2643386"/>
            <a:ext cx="171450" cy="491728"/>
            <a:chOff x="1243583" y="3302906"/>
            <a:chExt cx="228600" cy="657034"/>
          </a:xfrm>
        </p:grpSpPr>
        <p:sp>
          <p:nvSpPr>
            <p:cNvPr id="44063" name="Line 20">
              <a:extLst>
                <a:ext uri="{FF2B5EF4-FFF2-40B4-BE49-F238E27FC236}">
                  <a16:creationId xmlns:a16="http://schemas.microsoft.com/office/drawing/2014/main" id="{C1B8977B-9A61-4D8C-AB2E-91D9D86D6024}"/>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8" name="Oval 21">
              <a:extLst>
                <a:ext uri="{FF2B5EF4-FFF2-40B4-BE49-F238E27FC236}">
                  <a16:creationId xmlns:a16="http://schemas.microsoft.com/office/drawing/2014/main" id="{FAB5D331-47C6-4FE3-BC4F-EDF80204B4F0}"/>
                </a:ext>
              </a:extLst>
            </p:cNvPr>
            <p:cNvSpPr>
              <a:spLocks noChangeArrowheads="1"/>
            </p:cNvSpPr>
            <p:nvPr/>
          </p:nvSpPr>
          <p:spPr bwMode="gray">
            <a:xfrm>
              <a:off x="1243583" y="3730853"/>
              <a:ext cx="228600" cy="229087"/>
            </a:xfrm>
            <a:prstGeom prst="ellipse">
              <a:avLst/>
            </a:prstGeom>
            <a:solidFill>
              <a:schemeClr val="accent6"/>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6" name="组合 45">
            <a:extLst>
              <a:ext uri="{FF2B5EF4-FFF2-40B4-BE49-F238E27FC236}">
                <a16:creationId xmlns:a16="http://schemas.microsoft.com/office/drawing/2014/main" id="{32661266-A9CF-4209-9260-3834D1CA8868}"/>
              </a:ext>
            </a:extLst>
          </p:cNvPr>
          <p:cNvGrpSpPr>
            <a:grpSpLocks/>
          </p:cNvGrpSpPr>
          <p:nvPr/>
        </p:nvGrpSpPr>
        <p:grpSpPr bwMode="auto">
          <a:xfrm>
            <a:off x="1772204" y="1343224"/>
            <a:ext cx="4729163" cy="284559"/>
            <a:chOff x="1771838" y="1722017"/>
            <a:chExt cx="5788925" cy="380338"/>
          </a:xfrm>
        </p:grpSpPr>
        <p:sp>
          <p:nvSpPr>
            <p:cNvPr id="47" name="矩形 46">
              <a:extLst>
                <a:ext uri="{FF2B5EF4-FFF2-40B4-BE49-F238E27FC236}">
                  <a16:creationId xmlns:a16="http://schemas.microsoft.com/office/drawing/2014/main" id="{18FB961A-07DF-46C0-81F3-C90BDC2749AE}"/>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创建一个用户信息列表页面；</a:t>
              </a:r>
            </a:p>
          </p:txBody>
        </p:sp>
        <p:cxnSp>
          <p:nvCxnSpPr>
            <p:cNvPr id="48" name="直接连接符 47">
              <a:extLst>
                <a:ext uri="{FF2B5EF4-FFF2-40B4-BE49-F238E27FC236}">
                  <a16:creationId xmlns:a16="http://schemas.microsoft.com/office/drawing/2014/main" id="{7E0BC00C-A2FC-4EB0-BD21-1D846C4491F3}"/>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09CEF25E-98ED-4BA6-99B5-82C2578698A2}"/>
              </a:ext>
            </a:extLst>
          </p:cNvPr>
          <p:cNvGrpSpPr>
            <a:grpSpLocks/>
          </p:cNvGrpSpPr>
          <p:nvPr/>
        </p:nvGrpSpPr>
        <p:grpSpPr bwMode="auto">
          <a:xfrm>
            <a:off x="1772204" y="1839714"/>
            <a:ext cx="4729163" cy="284560"/>
            <a:chOff x="1771838" y="2362107"/>
            <a:chExt cx="5788925" cy="379696"/>
          </a:xfrm>
        </p:grpSpPr>
        <p:sp>
          <p:nvSpPr>
            <p:cNvPr id="50" name="矩形 49">
              <a:extLst>
                <a:ext uri="{FF2B5EF4-FFF2-40B4-BE49-F238E27FC236}">
                  <a16:creationId xmlns:a16="http://schemas.microsoft.com/office/drawing/2014/main" id="{7E41A479-DF2A-44C6-BEC8-A6B616E89AF7}"/>
                </a:ext>
              </a:extLst>
            </p:cNvPr>
            <p:cNvSpPr/>
            <p:nvPr/>
          </p:nvSpPr>
          <p:spPr>
            <a:xfrm>
              <a:off x="1811189" y="2362107"/>
              <a:ext cx="5710225" cy="3696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在处理器类中编写批量删除用户的方法；</a:t>
              </a:r>
              <a:endParaRPr lang="zh-CN" altLang="zh-CN" sz="1200" dirty="0">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1ABF26C7-6E87-40F0-B329-689128211109}"/>
                </a:ext>
              </a:extLst>
            </p:cNvPr>
            <p:cNvCxnSpPr/>
            <p:nvPr/>
          </p:nvCxnSpPr>
          <p:spPr>
            <a:xfrm>
              <a:off x="1771838" y="2741803"/>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9CE21874-A203-4CF5-9F24-C1248956B511}"/>
              </a:ext>
            </a:extLst>
          </p:cNvPr>
          <p:cNvGrpSpPr>
            <a:grpSpLocks/>
          </p:cNvGrpSpPr>
          <p:nvPr/>
        </p:nvGrpSpPr>
        <p:grpSpPr bwMode="auto">
          <a:xfrm>
            <a:off x="1772205" y="2329061"/>
            <a:ext cx="4879181" cy="314325"/>
            <a:chOff x="1771838" y="2990597"/>
            <a:chExt cx="6149045" cy="419046"/>
          </a:xfrm>
        </p:grpSpPr>
        <p:sp>
          <p:nvSpPr>
            <p:cNvPr id="53" name="矩形 52">
              <a:extLst>
                <a:ext uri="{FF2B5EF4-FFF2-40B4-BE49-F238E27FC236}">
                  <a16:creationId xmlns:a16="http://schemas.microsoft.com/office/drawing/2014/main" id="{FA5D647B-5A56-4281-A164-B3456ED7AE98}"/>
                </a:ext>
              </a:extLst>
            </p:cNvPr>
            <p:cNvSpPr/>
            <p:nvPr/>
          </p:nvSpPr>
          <p:spPr>
            <a:xfrm>
              <a:off x="1810851" y="2990597"/>
              <a:ext cx="6110032" cy="3692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启动项目，访问</a:t>
              </a:r>
              <a:r>
                <a:rPr lang="en-US" altLang="zh-CN" sz="1200" dirty="0">
                  <a:latin typeface="Times New Roman" pitchFamily="18" charset="0"/>
                  <a:cs typeface="Times New Roman" pitchFamily="18" charset="0"/>
                </a:rPr>
                <a:t>http://localhost:8080/Ch12_01/toUser</a:t>
              </a:r>
              <a:r>
                <a:rPr lang="zh-CN" altLang="en-US" sz="1200" dirty="0">
                  <a:latin typeface="Times New Roman" pitchFamily="18" charset="0"/>
                  <a:cs typeface="Times New Roman" pitchFamily="18" charset="0"/>
                </a:rPr>
                <a:t>；</a:t>
              </a:r>
              <a:endParaRPr lang="zh-CN" altLang="zh-CN" sz="1200" dirty="0">
                <a:latin typeface="Times New Roman" pitchFamily="18" charset="0"/>
                <a:cs typeface="Times New Roman" pitchFamily="18" charset="0"/>
              </a:endParaRPr>
            </a:p>
          </p:txBody>
        </p:sp>
        <p:cxnSp>
          <p:nvCxnSpPr>
            <p:cNvPr id="54" name="直接连接符 53">
              <a:extLst>
                <a:ext uri="{FF2B5EF4-FFF2-40B4-BE49-F238E27FC236}">
                  <a16:creationId xmlns:a16="http://schemas.microsoft.com/office/drawing/2014/main" id="{E2A3B904-17A5-49AD-9A37-3431486ED518}"/>
                </a:ext>
              </a:extLst>
            </p:cNvPr>
            <p:cNvCxnSpPr/>
            <p:nvPr/>
          </p:nvCxnSpPr>
          <p:spPr>
            <a:xfrm>
              <a:off x="1771838" y="3376309"/>
              <a:ext cx="5959982" cy="33334"/>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35D97A7C-FE63-4E7A-BE3A-0582F81BAFD2}"/>
              </a:ext>
            </a:extLst>
          </p:cNvPr>
          <p:cNvGrpSpPr>
            <a:grpSpLocks/>
          </p:cNvGrpSpPr>
          <p:nvPr/>
        </p:nvGrpSpPr>
        <p:grpSpPr bwMode="auto">
          <a:xfrm>
            <a:off x="1772205" y="2829124"/>
            <a:ext cx="4697016" cy="283369"/>
            <a:chOff x="1771838" y="3657187"/>
            <a:chExt cx="5788925" cy="377150"/>
          </a:xfrm>
        </p:grpSpPr>
        <p:sp>
          <p:nvSpPr>
            <p:cNvPr id="85" name="矩形 84">
              <a:extLst>
                <a:ext uri="{FF2B5EF4-FFF2-40B4-BE49-F238E27FC236}">
                  <a16:creationId xmlns:a16="http://schemas.microsoft.com/office/drawing/2014/main" id="{65E5839E-2BB4-4D08-849B-0E6D2DE88804}"/>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勾选全部复选框，批量删除用户。</a:t>
              </a:r>
            </a:p>
          </p:txBody>
        </p:sp>
        <p:cxnSp>
          <p:nvCxnSpPr>
            <p:cNvPr id="86" name="直接连接符 85">
              <a:extLst>
                <a:ext uri="{FF2B5EF4-FFF2-40B4-BE49-F238E27FC236}">
                  <a16:creationId xmlns:a16="http://schemas.microsoft.com/office/drawing/2014/main" id="{6F572A40-98B2-499E-A6FB-A8CC08FA0BEE}"/>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D684D96-92AE-4396-840B-C5BE548FE4B7}"/>
              </a:ext>
            </a:extLst>
          </p:cNvPr>
          <p:cNvSpPr/>
          <p:nvPr/>
        </p:nvSpPr>
        <p:spPr bwMode="auto">
          <a:xfrm>
            <a:off x="826135" y="716160"/>
            <a:ext cx="7305991" cy="35837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1807553B-81C3-43EA-B5C3-B0DFD4648780}"/>
              </a:ext>
            </a:extLst>
          </p:cNvPr>
          <p:cNvSpPr>
            <a:spLocks noChangeArrowheads="1"/>
          </p:cNvSpPr>
          <p:nvPr/>
        </p:nvSpPr>
        <p:spPr bwMode="auto">
          <a:xfrm>
            <a:off x="767959" y="675830"/>
            <a:ext cx="727748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cs typeface="Times New Roman" panose="02020603050405020304" pitchFamily="18" charset="0"/>
              </a:rPr>
              <a:t>        接下来，</a:t>
            </a:r>
            <a:r>
              <a:rPr lang="zh-CN" altLang="zh-CN" sz="1400" dirty="0">
                <a:latin typeface="+mn-ea"/>
                <a:ea typeface="+mn-ea"/>
                <a:cs typeface="Times New Roman" panose="02020603050405020304" pitchFamily="18" charset="0"/>
              </a:rPr>
              <a:t>以</a:t>
            </a:r>
            <a:r>
              <a:rPr lang="zh-CN" altLang="zh-CN" sz="1400" dirty="0">
                <a:latin typeface="+mn-ea"/>
                <a:ea typeface="+mn-ea"/>
              </a:rPr>
              <a:t>一个批量删除用户的例子来详细讲解绑定数组的操作</a:t>
            </a:r>
            <a:r>
              <a:rPr lang="zh-CN" altLang="en-US" sz="1400" dirty="0">
                <a:latin typeface="+mn-ea"/>
                <a:ea typeface="+mn-ea"/>
                <a:cs typeface="Times New Roman" panose="02020603050405020304" pitchFamily="18" charset="0"/>
              </a:rPr>
              <a:t>使用</a:t>
            </a:r>
            <a:r>
              <a:rPr lang="zh-CN" altLang="en-US" sz="1400" dirty="0">
                <a:latin typeface="+mn-ea"/>
                <a:ea typeface="+mn-ea"/>
              </a:rPr>
              <a:t>：</a:t>
            </a:r>
            <a:endParaRPr lang="zh-CN" altLang="zh-CN" sz="1400" dirty="0">
              <a:latin typeface="+mn-ea"/>
              <a:ea typeface="+mn-ea"/>
              <a:cs typeface="Times New Roman" panose="02020603050405020304" pitchFamily="18" charset="0"/>
            </a:endParaRPr>
          </a:p>
        </p:txBody>
      </p:sp>
      <p:sp>
        <p:nvSpPr>
          <p:cNvPr id="57" name="矩形 56">
            <a:extLst>
              <a:ext uri="{FF2B5EF4-FFF2-40B4-BE49-F238E27FC236}">
                <a16:creationId xmlns:a16="http://schemas.microsoft.com/office/drawing/2014/main" id="{110F6B1D-DDAF-4047-846D-B56444588529}"/>
              </a:ext>
            </a:extLst>
          </p:cNvPr>
          <p:cNvSpPr>
            <a:spLocks noChangeArrowheads="1"/>
          </p:cNvSpPr>
          <p:nvPr/>
        </p:nvSpPr>
        <p:spPr bwMode="auto">
          <a:xfrm>
            <a:off x="1754903" y="1714700"/>
            <a:ext cx="6849740" cy="2425303"/>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dirty="0"/>
              <a:t>      &lt;body&gt;</a:t>
            </a:r>
          </a:p>
          <a:p>
            <a:r>
              <a:rPr lang="en-US" altLang="zh-CN" sz="1400" dirty="0"/>
              <a:t>           &lt;form action="${</a:t>
            </a:r>
            <a:r>
              <a:rPr lang="en-US" altLang="zh-CN" sz="1400" dirty="0" err="1"/>
              <a:t>pageContext.request.contextPath</a:t>
            </a:r>
            <a:r>
              <a:rPr lang="en-US" altLang="zh-CN" sz="1400" dirty="0"/>
              <a:t> }/</a:t>
            </a:r>
            <a:r>
              <a:rPr lang="en-US" altLang="zh-CN" sz="1400" dirty="0" err="1"/>
              <a:t>deleteUsers</a:t>
            </a:r>
            <a:r>
              <a:rPr lang="en-US" altLang="zh-CN" sz="1400" dirty="0"/>
              <a:t>" method="post"&gt;</a:t>
            </a:r>
          </a:p>
          <a:p>
            <a:r>
              <a:rPr lang="en-US" altLang="zh-CN" sz="1400" dirty="0"/>
              <a:t>              &lt;table width="20%" border=1&gt;</a:t>
            </a:r>
          </a:p>
          <a:p>
            <a:r>
              <a:rPr lang="en-US" altLang="zh-CN" sz="1400" dirty="0"/>
              <a:t>                 &lt;tr&gt;&lt;td&gt;</a:t>
            </a:r>
            <a:r>
              <a:rPr lang="zh-CN" altLang="en-US" sz="1400" dirty="0"/>
              <a:t>选择</a:t>
            </a:r>
            <a:r>
              <a:rPr lang="en-US" altLang="zh-CN" sz="1400" dirty="0"/>
              <a:t>&lt;/td&gt;&lt;td&gt;</a:t>
            </a:r>
            <a:r>
              <a:rPr lang="zh-CN" altLang="en-US" sz="1400" dirty="0"/>
              <a:t>用户名</a:t>
            </a:r>
            <a:r>
              <a:rPr lang="en-US" altLang="zh-CN" sz="1400" dirty="0"/>
              <a:t>&lt;/td&gt;&lt;/tr&gt;</a:t>
            </a:r>
          </a:p>
          <a:p>
            <a:r>
              <a:rPr lang="en-US" altLang="zh-CN" sz="1400" dirty="0"/>
              <a:t>                 &lt;tr&gt;&lt;td&gt;&lt;input name="ids" value="1" type="checkbox"&gt;&lt;/td&gt;&lt;td&gt;tom&lt;/td&gt;&lt;/tr&gt;</a:t>
            </a:r>
          </a:p>
          <a:p>
            <a:r>
              <a:rPr lang="en-US" altLang="zh-CN" sz="1400" dirty="0"/>
              <a:t>                 &lt;tr&gt;&lt;td&gt;&lt;input name="ids" value="2" type="checkbox"&gt;&lt;/td&gt;&lt;td&gt;jack&lt;/td&gt;&lt;/tr&gt;</a:t>
            </a:r>
          </a:p>
          <a:p>
            <a:r>
              <a:rPr lang="en-US" altLang="zh-CN" sz="1400" dirty="0"/>
              <a:t>                 &lt;tr&gt;&lt;td&gt;&lt;input name="ids" value="3" type="checkbox"&gt;&lt;/td&gt;&lt;td&gt;</a:t>
            </a:r>
            <a:r>
              <a:rPr lang="en-US" altLang="zh-CN" sz="1400" dirty="0" err="1"/>
              <a:t>lucy</a:t>
            </a:r>
            <a:r>
              <a:rPr lang="en-US" altLang="zh-CN" sz="1400" dirty="0"/>
              <a:t>&lt;/td&gt;&lt;/tr&gt;</a:t>
            </a:r>
          </a:p>
          <a:p>
            <a:r>
              <a:rPr lang="en-US" altLang="zh-CN" sz="1400" dirty="0"/>
              <a:t>             &lt;/table&gt;</a:t>
            </a:r>
          </a:p>
          <a:p>
            <a:r>
              <a:rPr lang="en-US" altLang="zh-CN" sz="1400" dirty="0"/>
              <a:t>                 &lt;input type="submit" value="</a:t>
            </a:r>
            <a:r>
              <a:rPr lang="zh-CN" altLang="en-US" sz="1400" dirty="0"/>
              <a:t>删除</a:t>
            </a:r>
            <a:r>
              <a:rPr lang="en-US" altLang="zh-CN" sz="1400" dirty="0"/>
              <a:t>"/&gt;</a:t>
            </a:r>
          </a:p>
          <a:p>
            <a:r>
              <a:rPr lang="en-US" altLang="zh-CN" sz="1400" dirty="0"/>
              <a:t>          &lt;/form&gt;</a:t>
            </a:r>
          </a:p>
          <a:p>
            <a:r>
              <a:rPr lang="en-US" altLang="zh-CN" sz="1400" dirty="0"/>
              <a:t>      &lt;/body&gt;</a:t>
            </a:r>
          </a:p>
          <a:p>
            <a:endParaRPr lang="en-US" altLang="zh-CN" sz="1400" dirty="0"/>
          </a:p>
        </p:txBody>
      </p:sp>
      <p:sp>
        <p:nvSpPr>
          <p:cNvPr id="2" name="圆角矩形 1">
            <a:extLst>
              <a:ext uri="{FF2B5EF4-FFF2-40B4-BE49-F238E27FC236}">
                <a16:creationId xmlns:a16="http://schemas.microsoft.com/office/drawing/2014/main" id="{93C0D736-9E0F-4A37-BD3B-7F7CF84AB44A}"/>
              </a:ext>
            </a:extLst>
          </p:cNvPr>
          <p:cNvSpPr/>
          <p:nvPr/>
        </p:nvSpPr>
        <p:spPr>
          <a:xfrm>
            <a:off x="4930299" y="3360660"/>
            <a:ext cx="1714500" cy="529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3</a:t>
            </a:r>
            <a:r>
              <a:rPr lang="zh-CN" altLang="en-US" sz="1200" dirty="0"/>
              <a:t>个复选框的</a:t>
            </a:r>
            <a:r>
              <a:rPr lang="en-US" altLang="zh-CN" sz="1200" dirty="0"/>
              <a:t>name</a:t>
            </a:r>
            <a:r>
              <a:rPr lang="zh-CN" altLang="en-US" sz="1200" dirty="0"/>
              <a:t>属性值和类型均相同</a:t>
            </a:r>
          </a:p>
        </p:txBody>
      </p:sp>
      <p:cxnSp>
        <p:nvCxnSpPr>
          <p:cNvPr id="4" name="直接箭头连接符 3">
            <a:extLst>
              <a:ext uri="{FF2B5EF4-FFF2-40B4-BE49-F238E27FC236}">
                <a16:creationId xmlns:a16="http://schemas.microsoft.com/office/drawing/2014/main" id="{ED070C29-B6C9-4205-AD54-D01D24C3C78F}"/>
              </a:ext>
            </a:extLst>
          </p:cNvPr>
          <p:cNvCxnSpPr>
            <a:cxnSpLocks/>
            <a:stCxn id="2" idx="1"/>
          </p:cNvCxnSpPr>
          <p:nvPr/>
        </p:nvCxnSpPr>
        <p:spPr>
          <a:xfrm flipH="1" flipV="1">
            <a:off x="4358782" y="2988654"/>
            <a:ext cx="571517" cy="6369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8371E01-450A-48BB-A58A-6AD8072D3BEF}"/>
              </a:ext>
            </a:extLst>
          </p:cNvPr>
          <p:cNvCxnSpPr>
            <a:cxnSpLocks/>
            <a:stCxn id="2" idx="1"/>
          </p:cNvCxnSpPr>
          <p:nvPr/>
        </p:nvCxnSpPr>
        <p:spPr>
          <a:xfrm flipH="1" flipV="1">
            <a:off x="4279300" y="3193039"/>
            <a:ext cx="650999" cy="4325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FA70DBF-294A-4013-91F9-818BB35181AB}"/>
              </a:ext>
            </a:extLst>
          </p:cNvPr>
          <p:cNvCxnSpPr>
            <a:cxnSpLocks/>
            <a:stCxn id="2" idx="1"/>
          </p:cNvCxnSpPr>
          <p:nvPr/>
        </p:nvCxnSpPr>
        <p:spPr>
          <a:xfrm flipH="1" flipV="1">
            <a:off x="4438264" y="2719797"/>
            <a:ext cx="492035" cy="9057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D7EC8FBD-08CE-4ABD-89A1-D9A2B30E67A0}"/>
              </a:ext>
            </a:extLst>
          </p:cNvPr>
          <p:cNvSpPr>
            <a:spLocks noChangeArrowheads="1"/>
          </p:cNvSpPr>
          <p:nvPr/>
        </p:nvSpPr>
        <p:spPr bwMode="auto">
          <a:xfrm>
            <a:off x="1745879" y="2782092"/>
            <a:ext cx="6479591" cy="2034778"/>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a:t>      //...</a:t>
            </a:r>
            <a:r>
              <a:rPr lang="zh-CN" altLang="en-US" sz="1400"/>
              <a:t>省略向用户列表页面跳转方法</a:t>
            </a:r>
          </a:p>
          <a:p>
            <a:r>
              <a:rPr lang="en-US" altLang="zh-CN" sz="1400"/>
              <a:t>      @RequestMapping("/deleteUsers")</a:t>
            </a:r>
          </a:p>
          <a:p>
            <a:r>
              <a:rPr lang="en-US" altLang="zh-CN" sz="1400"/>
              <a:t>      public String deleteUsers(Integer[] ids) {</a:t>
            </a:r>
          </a:p>
          <a:p>
            <a:r>
              <a:rPr lang="en-US" altLang="zh-CN" sz="1400"/>
              <a:t>           if(ids !=null){</a:t>
            </a:r>
          </a:p>
          <a:p>
            <a:r>
              <a:rPr lang="en-US" altLang="zh-CN" sz="1400"/>
              <a:t>                  for (Integer id : ids) {System.out.println("</a:t>
            </a:r>
            <a:r>
              <a:rPr lang="zh-CN" altLang="en-US" sz="1400"/>
              <a:t>删除了</a:t>
            </a:r>
            <a:r>
              <a:rPr lang="en-US" altLang="zh-CN" sz="1400"/>
              <a:t>id</a:t>
            </a:r>
            <a:r>
              <a:rPr lang="zh-CN" altLang="en-US" sz="1400"/>
              <a:t>为</a:t>
            </a:r>
            <a:r>
              <a:rPr lang="en-US" altLang="zh-CN" sz="1400"/>
              <a:t>"+id+"</a:t>
            </a:r>
            <a:r>
              <a:rPr lang="zh-CN" altLang="en-US" sz="1400"/>
              <a:t>的用户！</a:t>
            </a:r>
            <a:r>
              <a:rPr lang="en-US" altLang="zh-CN" sz="1400"/>
              <a:t>");}	</a:t>
            </a:r>
          </a:p>
          <a:p>
            <a:r>
              <a:rPr lang="en-US" altLang="zh-CN" sz="1400"/>
              <a:t>            }else{System.out.println("ids=null");}</a:t>
            </a:r>
          </a:p>
          <a:p>
            <a:r>
              <a:rPr lang="en-US" altLang="zh-CN" sz="1400"/>
              <a:t>                  return "success";</a:t>
            </a:r>
          </a:p>
          <a:p>
            <a:r>
              <a:rPr lang="en-US" altLang="zh-CN" sz="1400"/>
              <a:t>      }</a:t>
            </a:r>
          </a:p>
        </p:txBody>
      </p:sp>
      <p:pic>
        <p:nvPicPr>
          <p:cNvPr id="45058" name="图片 1">
            <a:extLst>
              <a:ext uri="{FF2B5EF4-FFF2-40B4-BE49-F238E27FC236}">
                <a16:creationId xmlns:a16="http://schemas.microsoft.com/office/drawing/2014/main" id="{029D2703-73EF-412A-A3F0-5DB70F7F9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03" y="3220421"/>
            <a:ext cx="3752850" cy="179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图片 1">
            <a:extLst>
              <a:ext uri="{FF2B5EF4-FFF2-40B4-BE49-F238E27FC236}">
                <a16:creationId xmlns:a16="http://schemas.microsoft.com/office/drawing/2014/main" id="{AF023CFA-FF57-4D0B-AA77-60E052EE6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836" y="3823895"/>
            <a:ext cx="4543425" cy="77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3D91EB79-A08D-48E2-8309-BC9A1CA9FBCE}"/>
              </a:ext>
            </a:extLst>
          </p:cNvPr>
          <p:cNvSpPr>
            <a:spLocks noGrp="1"/>
          </p:cNvSpPr>
          <p:nvPr>
            <p:ph type="sldNum" sz="quarter" idx="4"/>
          </p:nvPr>
        </p:nvSpPr>
        <p:spPr/>
        <p:txBody>
          <a:bodyPr/>
          <a:lstStyle/>
          <a:p>
            <a:pPr>
              <a:defRPr/>
            </a:pPr>
            <a:fld id="{E6CA0B37-C609-418D-973E-5FE272E0CA7A}" type="slidenum">
              <a:rPr lang="zh-CN" altLang="en-US" smtClean="0"/>
              <a:pPr>
                <a:defRPr/>
              </a:pPr>
              <a:t>31</a:t>
            </a:fld>
            <a:endParaRPr lang="zh-CN" altLang="en-US"/>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66B511BE-FE35-F8EA-D830-D29B3EECDA59}"/>
                  </a:ext>
                </a:extLst>
              </p14:cNvPr>
              <p14:cNvContentPartPr/>
              <p14:nvPr/>
            </p14:nvContentPartPr>
            <p14:xfrm>
              <a:off x="2517840" y="707040"/>
              <a:ext cx="3243240" cy="3737520"/>
            </p14:xfrm>
          </p:contentPart>
        </mc:Choice>
        <mc:Fallback>
          <p:pic>
            <p:nvPicPr>
              <p:cNvPr id="3" name="墨迹 2">
                <a:extLst>
                  <a:ext uri="{FF2B5EF4-FFF2-40B4-BE49-F238E27FC236}">
                    <a16:creationId xmlns:a16="http://schemas.microsoft.com/office/drawing/2014/main" id="{66B511BE-FE35-F8EA-D830-D29B3EECDA59}"/>
                  </a:ext>
                </a:extLst>
              </p:cNvPr>
              <p:cNvPicPr/>
              <p:nvPr/>
            </p:nvPicPr>
            <p:blipFill>
              <a:blip r:embed="rId5"/>
              <a:stretch>
                <a:fillRect/>
              </a:stretch>
            </p:blipFill>
            <p:spPr>
              <a:xfrm>
                <a:off x="2508480" y="697680"/>
                <a:ext cx="3261960" cy="3756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up)">
                                      <p:cBhvr>
                                        <p:cTn id="10" dur="500"/>
                                        <p:tgtEl>
                                          <p:spTgt spid="89"/>
                                        </p:tgtEl>
                                      </p:cBhvr>
                                    </p:animEffect>
                                  </p:childTnLst>
                                </p:cTn>
                              </p:par>
                            </p:childTnLst>
                          </p:cTn>
                        </p:par>
                        <p:par>
                          <p:cTn id="11" fill="hold" nodeType="afterGroup">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arn(inVertical)">
                                      <p:cBhvr>
                                        <p:cTn id="29" dur="500"/>
                                        <p:tgtEl>
                                          <p:spTgt spid="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par>
                                <p:cTn id="39" presetID="2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0" presetClass="exit" presetSubtype="0" fill="hold" grpId="1" nodeType="withEffect">
                                  <p:stCondLst>
                                    <p:cond delay="0"/>
                                  </p:stCondLst>
                                  <p:childTnLst>
                                    <p:animEffect transition="out" filter="fade">
                                      <p:cBhvr>
                                        <p:cTn id="51" dur="500"/>
                                        <p:tgtEl>
                                          <p:spTgt spid="2"/>
                                        </p:tgtEl>
                                      </p:cBhvr>
                                    </p:animEffect>
                                    <p:set>
                                      <p:cBhvr>
                                        <p:cTn id="52" dur="1" fill="hold">
                                          <p:stCondLst>
                                            <p:cond delay="499"/>
                                          </p:stCondLst>
                                        </p:cTn>
                                        <p:tgtEl>
                                          <p:spTgt spid="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57"/>
                                        </p:tgtEl>
                                      </p:cBhvr>
                                    </p:animEffect>
                                    <p:set>
                                      <p:cBhvr>
                                        <p:cTn id="64" dur="1" fill="hold">
                                          <p:stCondLst>
                                            <p:cond delay="499"/>
                                          </p:stCondLst>
                                        </p:cTn>
                                        <p:tgtEl>
                                          <p:spTgt spid="57"/>
                                        </p:tgtEl>
                                        <p:attrNameLst>
                                          <p:attrName>style.visibility</p:attrName>
                                        </p:attrNameLst>
                                      </p:cBhvr>
                                      <p:to>
                                        <p:strVal val="hidden"/>
                                      </p:to>
                                    </p:se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barn(inVertical)">
                                      <p:cBhvr>
                                        <p:cTn id="71" dur="500"/>
                                        <p:tgtEl>
                                          <p:spTgt spid="5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wipe(up)">
                                      <p:cBhvr>
                                        <p:cTn id="76" dur="500"/>
                                        <p:tgtEl>
                                          <p:spTgt spid="40"/>
                                        </p:tgtEl>
                                      </p:cBhvr>
                                    </p:animEffect>
                                  </p:childTnLst>
                                </p:cTn>
                              </p:par>
                              <p:par>
                                <p:cTn id="77" presetID="10" presetClass="exit" presetSubtype="0" fill="hold" grpId="1" nodeType="withEffect">
                                  <p:stCondLst>
                                    <p:cond delay="0"/>
                                  </p:stCondLst>
                                  <p:childTnLst>
                                    <p:animEffect transition="out" filter="fade">
                                      <p:cBhvr>
                                        <p:cTn id="78" dur="500"/>
                                        <p:tgtEl>
                                          <p:spTgt spid="56"/>
                                        </p:tgtEl>
                                      </p:cBhvr>
                                    </p:animEffect>
                                    <p:set>
                                      <p:cBhvr>
                                        <p:cTn id="79" dur="1" fill="hold">
                                          <p:stCondLst>
                                            <p:cond delay="499"/>
                                          </p:stCondLst>
                                        </p:cTn>
                                        <p:tgtEl>
                                          <p:spTgt spid="56"/>
                                        </p:tgtEl>
                                        <p:attrNameLst>
                                          <p:attrName>style.visibility</p:attrName>
                                        </p:attrNameLst>
                                      </p:cBhvr>
                                      <p:to>
                                        <p:strVal val="hidden"/>
                                      </p:to>
                                    </p:set>
                                  </p:childTnLst>
                                </p:cTn>
                              </p:par>
                            </p:childTnLst>
                          </p:cTn>
                        </p:par>
                        <p:par>
                          <p:cTn id="80" fill="hold" nodeType="afterGroup">
                            <p:stCondLst>
                              <p:cond delay="500"/>
                            </p:stCondLst>
                            <p:childTnLst>
                              <p:par>
                                <p:cTn id="81" presetID="22" presetClass="entr" presetSubtype="8" fill="hold"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ipe(left)">
                                      <p:cBhvr>
                                        <p:cTn id="83" dur="500"/>
                                        <p:tgtEl>
                                          <p:spTgt spid="52"/>
                                        </p:tgtEl>
                                      </p:cBhvr>
                                    </p:animEffect>
                                  </p:childTnLst>
                                </p:cTn>
                              </p:par>
                            </p:childTnLst>
                          </p:cTn>
                        </p:par>
                        <p:par>
                          <p:cTn id="84" fill="hold" nodeType="afterGroup">
                            <p:stCondLst>
                              <p:cond delay="1000"/>
                            </p:stCondLst>
                            <p:childTnLst>
                              <p:par>
                                <p:cTn id="85" presetID="16" presetClass="entr" presetSubtype="21" fill="hold" nodeType="afterEffect">
                                  <p:stCondLst>
                                    <p:cond delay="0"/>
                                  </p:stCondLst>
                                  <p:childTnLst>
                                    <p:set>
                                      <p:cBhvr>
                                        <p:cTn id="86" dur="1" fill="hold">
                                          <p:stCondLst>
                                            <p:cond delay="0"/>
                                          </p:stCondLst>
                                        </p:cTn>
                                        <p:tgtEl>
                                          <p:spTgt spid="45058"/>
                                        </p:tgtEl>
                                        <p:attrNameLst>
                                          <p:attrName>style.visibility</p:attrName>
                                        </p:attrNameLst>
                                      </p:cBhvr>
                                      <p:to>
                                        <p:strVal val="visible"/>
                                      </p:to>
                                    </p:set>
                                    <p:animEffect transition="in" filter="barn(inVertical)">
                                      <p:cBhvr>
                                        <p:cTn id="87" dur="500"/>
                                        <p:tgtEl>
                                          <p:spTgt spid="4505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up)">
                                      <p:cBhvr>
                                        <p:cTn id="92" dur="500"/>
                                        <p:tgtEl>
                                          <p:spTgt spid="43"/>
                                        </p:tgtEl>
                                      </p:cBhvr>
                                    </p:animEffect>
                                  </p:childTnLst>
                                </p:cTn>
                              </p:par>
                              <p:par>
                                <p:cTn id="93" presetID="10" presetClass="exit" presetSubtype="0" fill="hold" nodeType="withEffect">
                                  <p:stCondLst>
                                    <p:cond delay="0"/>
                                  </p:stCondLst>
                                  <p:childTnLst>
                                    <p:animEffect transition="out" filter="fade">
                                      <p:cBhvr>
                                        <p:cTn id="94" dur="500"/>
                                        <p:tgtEl>
                                          <p:spTgt spid="45058"/>
                                        </p:tgtEl>
                                      </p:cBhvr>
                                    </p:animEffect>
                                    <p:set>
                                      <p:cBhvr>
                                        <p:cTn id="95" dur="1" fill="hold">
                                          <p:stCondLst>
                                            <p:cond delay="499"/>
                                          </p:stCondLst>
                                        </p:cTn>
                                        <p:tgtEl>
                                          <p:spTgt spid="45058"/>
                                        </p:tgtEl>
                                        <p:attrNameLst>
                                          <p:attrName>style.visibility</p:attrName>
                                        </p:attrNameLst>
                                      </p:cBhvr>
                                      <p:to>
                                        <p:strVal val="hidden"/>
                                      </p:to>
                                    </p:set>
                                  </p:childTnLst>
                                </p:cTn>
                              </p:par>
                            </p:childTnLst>
                          </p:cTn>
                        </p:par>
                        <p:par>
                          <p:cTn id="96" fill="hold" nodeType="afterGroup">
                            <p:stCondLst>
                              <p:cond delay="500"/>
                            </p:stCondLst>
                            <p:childTnLst>
                              <p:par>
                                <p:cTn id="97" presetID="22" presetClass="entr" presetSubtype="8"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wipe(left)">
                                      <p:cBhvr>
                                        <p:cTn id="99" dur="500"/>
                                        <p:tgtEl>
                                          <p:spTgt spid="55"/>
                                        </p:tgtEl>
                                      </p:cBhvr>
                                    </p:animEffect>
                                  </p:childTnLst>
                                </p:cTn>
                              </p:par>
                            </p:childTnLst>
                          </p:cTn>
                        </p:par>
                        <p:par>
                          <p:cTn id="100" fill="hold" nodeType="afterGroup">
                            <p:stCondLst>
                              <p:cond delay="1000"/>
                            </p:stCondLst>
                            <p:childTnLst>
                              <p:par>
                                <p:cTn id="101" presetID="16" presetClass="entr" presetSubtype="21" fill="hold" nodeType="afterEffect">
                                  <p:stCondLst>
                                    <p:cond delay="0"/>
                                  </p:stCondLst>
                                  <p:childTnLst>
                                    <p:set>
                                      <p:cBhvr>
                                        <p:cTn id="102" dur="1" fill="hold">
                                          <p:stCondLst>
                                            <p:cond delay="0"/>
                                          </p:stCondLst>
                                        </p:cTn>
                                        <p:tgtEl>
                                          <p:spTgt spid="45059"/>
                                        </p:tgtEl>
                                        <p:attrNameLst>
                                          <p:attrName>style.visibility</p:attrName>
                                        </p:attrNameLst>
                                      </p:cBhvr>
                                      <p:to>
                                        <p:strVal val="visible"/>
                                      </p:to>
                                    </p:set>
                                    <p:animEffect transition="in" filter="barn(inVertical)">
                                      <p:cBhvr>
                                        <p:cTn id="103"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89" grpId="0"/>
      <p:bldP spid="57" grpId="0" animBg="1"/>
      <p:bldP spid="57" grpId="1" animBg="1"/>
      <p:bldP spid="2" grpId="0" animBg="1"/>
      <p:bldP spid="2" grpId="1" animBg="1"/>
      <p:bldP spid="56" grpId="0" animBg="1"/>
      <p:bldP spid="5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B9971674-FBCD-4993-AD34-A558CDBC037B}"/>
              </a:ext>
            </a:extLst>
          </p:cNvPr>
          <p:cNvGrpSpPr>
            <a:grpSpLocks/>
          </p:cNvGrpSpPr>
          <p:nvPr/>
        </p:nvGrpSpPr>
        <p:grpSpPr bwMode="auto">
          <a:xfrm>
            <a:off x="1043608" y="2698386"/>
            <a:ext cx="6484144" cy="669131"/>
            <a:chOff x="0" y="3502961"/>
            <a:chExt cx="9144000" cy="891956"/>
          </a:xfrm>
        </p:grpSpPr>
        <p:sp>
          <p:nvSpPr>
            <p:cNvPr id="11" name="矩形 10">
              <a:extLst>
                <a:ext uri="{FF2B5EF4-FFF2-40B4-BE49-F238E27FC236}">
                  <a16:creationId xmlns:a16="http://schemas.microsoft.com/office/drawing/2014/main" id="{19F5E4AE-C533-4CF3-8193-EE7274784BF6}"/>
                </a:ext>
              </a:extLst>
            </p:cNvPr>
            <p:cNvSpPr/>
            <p:nvPr/>
          </p:nvSpPr>
          <p:spPr bwMode="auto">
            <a:xfrm>
              <a:off x="0" y="3502961"/>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dirty="0"/>
            </a:p>
          </p:txBody>
        </p:sp>
        <p:sp>
          <p:nvSpPr>
            <p:cNvPr id="45066" name="矩形 1">
              <a:extLst>
                <a:ext uri="{FF2B5EF4-FFF2-40B4-BE49-F238E27FC236}">
                  <a16:creationId xmlns:a16="http://schemas.microsoft.com/office/drawing/2014/main" id="{831885D9-7171-44A3-B5E6-B087BA6F03E2}"/>
                </a:ext>
              </a:extLst>
            </p:cNvPr>
            <p:cNvSpPr>
              <a:spLocks noChangeArrowheads="1"/>
            </p:cNvSpPr>
            <p:nvPr/>
          </p:nvSpPr>
          <p:spPr bwMode="auto">
            <a:xfrm>
              <a:off x="2424519" y="3673948"/>
              <a:ext cx="6429375" cy="52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dirty="0">
                  <a:latin typeface="微软雅黑" panose="020B0503020204020204" pitchFamily="34" charset="-122"/>
                  <a:ea typeface="微软雅黑" panose="020B0503020204020204" pitchFamily="34" charset="-122"/>
                </a:rPr>
                <a:t>   如何处理这种数据类型的请求呢？</a:t>
              </a:r>
              <a:endParaRPr lang="zh-CN" altLang="en-US" dirty="0">
                <a:solidFill>
                  <a:srgbClr val="00B0F0"/>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8E92DEE3-C92A-4513-9528-4FC3E44CF928}"/>
              </a:ext>
            </a:extLst>
          </p:cNvPr>
          <p:cNvSpPr/>
          <p:nvPr/>
        </p:nvSpPr>
        <p:spPr bwMode="auto">
          <a:xfrm>
            <a:off x="819448" y="781052"/>
            <a:ext cx="7784999" cy="1494234"/>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nSpc>
                <a:spcPct val="150000"/>
              </a:lnSpc>
              <a:defRPr/>
            </a:pPr>
            <a:r>
              <a:rPr lang="en-US" altLang="zh-CN" sz="1400" dirty="0">
                <a:solidFill>
                  <a:srgbClr val="000000"/>
                </a:solidFill>
                <a:latin typeface="Times New Roman" pitchFamily="18" charset="0"/>
                <a:cs typeface="Times New Roman" pitchFamily="18" charset="0"/>
              </a:rPr>
              <a:t>          </a:t>
            </a:r>
            <a:r>
              <a:rPr lang="zh-CN" altLang="zh-CN" sz="1400" dirty="0">
                <a:solidFill>
                  <a:srgbClr val="000000"/>
                </a:solidFill>
                <a:latin typeface="Times New Roman" pitchFamily="18" charset="0"/>
                <a:cs typeface="Times New Roman" pitchFamily="18" charset="0"/>
              </a:rPr>
              <a:t>在批量删除用户的操作中，前端请求传递的都是同名参数的用户</a:t>
            </a:r>
            <a:r>
              <a:rPr lang="en-US" altLang="zh-CN" sz="1400" dirty="0">
                <a:solidFill>
                  <a:srgbClr val="000000"/>
                </a:solidFill>
                <a:latin typeface="Times New Roman" pitchFamily="18" charset="0"/>
                <a:cs typeface="Times New Roman" pitchFamily="18" charset="0"/>
              </a:rPr>
              <a:t>id</a:t>
            </a:r>
            <a:r>
              <a:rPr lang="zh-CN" altLang="zh-CN" sz="1400" dirty="0">
                <a:solidFill>
                  <a:srgbClr val="000000"/>
                </a:solidFill>
                <a:latin typeface="Times New Roman" pitchFamily="18" charset="0"/>
                <a:cs typeface="Times New Roman" pitchFamily="18" charset="0"/>
              </a:rPr>
              <a:t>，只要在后台使用同一种数组类型的参数绑定接收，就可以在方法中通过循环数组参数的方式来完成删除操作。</a:t>
            </a:r>
            <a:endParaRPr lang="en-US" altLang="zh-CN" sz="1400" dirty="0">
              <a:solidFill>
                <a:srgbClr val="000000"/>
              </a:solidFill>
              <a:latin typeface="Times New Roman" pitchFamily="18" charset="0"/>
              <a:cs typeface="Times New Roman" pitchFamily="18" charset="0"/>
            </a:endParaRPr>
          </a:p>
          <a:p>
            <a:pPr>
              <a:lnSpc>
                <a:spcPct val="150000"/>
              </a:lnSpc>
              <a:defRPr/>
            </a:pPr>
            <a:r>
              <a:rPr lang="en-US" altLang="zh-CN" sz="1400" dirty="0">
                <a:solidFill>
                  <a:srgbClr val="000000"/>
                </a:solidFill>
                <a:latin typeface="Times New Roman" pitchFamily="18" charset="0"/>
                <a:cs typeface="Times New Roman" pitchFamily="18" charset="0"/>
              </a:rPr>
              <a:t>         </a:t>
            </a:r>
            <a:r>
              <a:rPr lang="zh-CN" altLang="zh-CN" sz="1400" dirty="0">
                <a:solidFill>
                  <a:srgbClr val="000000"/>
                </a:solidFill>
                <a:latin typeface="Times New Roman" pitchFamily="18" charset="0"/>
                <a:cs typeface="Times New Roman" pitchFamily="18" charset="0"/>
              </a:rPr>
              <a:t>但如果是批量修改用户操作的话，前端请求传递过来的数据可能就会批量包含各种类型的数据，如</a:t>
            </a:r>
            <a:r>
              <a:rPr lang="en-US" altLang="zh-CN" sz="1400" dirty="0">
                <a:solidFill>
                  <a:srgbClr val="000000"/>
                </a:solidFill>
                <a:latin typeface="Times New Roman" pitchFamily="18" charset="0"/>
                <a:cs typeface="Times New Roman" pitchFamily="18" charset="0"/>
              </a:rPr>
              <a:t>Integer</a:t>
            </a:r>
            <a:r>
              <a:rPr lang="zh-CN" altLang="zh-CN" sz="1400" dirty="0">
                <a:solidFill>
                  <a:srgbClr val="000000"/>
                </a:solidFill>
                <a:latin typeface="Times New Roman" pitchFamily="18" charset="0"/>
                <a:cs typeface="Times New Roman" pitchFamily="18" charset="0"/>
              </a:rPr>
              <a:t>，</a:t>
            </a:r>
            <a:r>
              <a:rPr lang="en-US" altLang="zh-CN" sz="1400" dirty="0">
                <a:solidFill>
                  <a:srgbClr val="000000"/>
                </a:solidFill>
                <a:latin typeface="Times New Roman" pitchFamily="18" charset="0"/>
                <a:cs typeface="Times New Roman" pitchFamily="18" charset="0"/>
              </a:rPr>
              <a:t>String</a:t>
            </a:r>
            <a:r>
              <a:rPr lang="zh-CN" altLang="zh-CN" sz="1400" dirty="0">
                <a:solidFill>
                  <a:srgbClr val="000000"/>
                </a:solidFill>
                <a:latin typeface="Times New Roman" pitchFamily="18" charset="0"/>
                <a:cs typeface="Times New Roman" pitchFamily="18" charset="0"/>
              </a:rPr>
              <a:t>等。</a:t>
            </a:r>
            <a:endParaRPr lang="zh-CN" altLang="en-US" sz="1400" dirty="0">
              <a:solidFill>
                <a:srgbClr val="000000"/>
              </a:solidFill>
              <a:latin typeface="Times New Roman" pitchFamily="18" charset="0"/>
              <a:cs typeface="Times New Roman" pitchFamily="18" charset="0"/>
            </a:endParaRPr>
          </a:p>
        </p:txBody>
      </p:sp>
      <p:pic>
        <p:nvPicPr>
          <p:cNvPr id="9" name="Picture 8" descr="问小人">
            <a:extLst>
              <a:ext uri="{FF2B5EF4-FFF2-40B4-BE49-F238E27FC236}">
                <a16:creationId xmlns:a16="http://schemas.microsoft.com/office/drawing/2014/main" id="{BF6F1FB3-6934-44BA-B3F5-73BC5CED64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684" y="2321299"/>
            <a:ext cx="1280563" cy="140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AFB7350-9203-4977-A6E4-CED9865B43C0}"/>
              </a:ext>
            </a:extLst>
          </p:cNvPr>
          <p:cNvSpPr txBox="1">
            <a:spLocks noChangeArrowheads="1"/>
          </p:cNvSpPr>
          <p:nvPr/>
        </p:nvSpPr>
        <p:spPr bwMode="auto">
          <a:xfrm>
            <a:off x="607492" y="3850780"/>
            <a:ext cx="7929016"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rPr>
              <a:t>       针对上述这种情况，就</a:t>
            </a:r>
            <a:r>
              <a:rPr lang="zh-CN" altLang="zh-CN" sz="1400" dirty="0">
                <a:latin typeface="+mn-ea"/>
                <a:ea typeface="+mn-ea"/>
              </a:rPr>
              <a:t>可以使用</a:t>
            </a:r>
            <a:r>
              <a:rPr lang="zh-CN" altLang="zh-CN" sz="1400" dirty="0">
                <a:solidFill>
                  <a:srgbClr val="0070C0"/>
                </a:solidFill>
                <a:latin typeface="+mn-ea"/>
                <a:ea typeface="+mn-ea"/>
                <a:cs typeface="Times New Roman" panose="02020603050405020304" pitchFamily="18" charset="0"/>
              </a:rPr>
              <a:t>集合数据绑定</a:t>
            </a:r>
            <a:r>
              <a:rPr lang="zh-CN" altLang="zh-CN" sz="1400" dirty="0">
                <a:latin typeface="+mn-ea"/>
                <a:ea typeface="+mn-ea"/>
              </a:rPr>
              <a:t>。即在</a:t>
            </a:r>
            <a:r>
              <a:rPr lang="zh-CN" altLang="zh-CN" sz="1400" dirty="0">
                <a:solidFill>
                  <a:srgbClr val="0070C0"/>
                </a:solidFill>
                <a:latin typeface="+mn-ea"/>
                <a:ea typeface="+mn-ea"/>
                <a:cs typeface="Times New Roman" panose="02020603050405020304" pitchFamily="18" charset="0"/>
              </a:rPr>
              <a:t>包装类中定义一个包含用户信息类的集合</a:t>
            </a:r>
            <a:r>
              <a:rPr lang="zh-CN" altLang="zh-CN" sz="1400" dirty="0">
                <a:latin typeface="+mn-ea"/>
                <a:ea typeface="+mn-ea"/>
              </a:rPr>
              <a:t>，然后在接收方法中将参数类型定义为该包装类的集合。</a:t>
            </a:r>
            <a:endParaRPr lang="zh-CN" altLang="en-US" sz="1400" dirty="0">
              <a:latin typeface="+mn-ea"/>
              <a:ea typeface="+mn-ea"/>
            </a:endParaRPr>
          </a:p>
        </p:txBody>
      </p:sp>
      <p:sp>
        <p:nvSpPr>
          <p:cNvPr id="4" name="标题 3">
            <a:extLst>
              <a:ext uri="{FF2B5EF4-FFF2-40B4-BE49-F238E27FC236}">
                <a16:creationId xmlns:a16="http://schemas.microsoft.com/office/drawing/2014/main" id="{B193DD85-0FF0-4C75-AE7A-79BA0AD44481}"/>
              </a:ext>
            </a:extLst>
          </p:cNvPr>
          <p:cNvSpPr>
            <a:spLocks noGrp="1"/>
          </p:cNvSpPr>
          <p:nvPr>
            <p:ph type="ctrTitle"/>
          </p:nvPr>
        </p:nvSpPr>
        <p:spPr>
          <a:xfrm>
            <a:off x="755576" y="162640"/>
            <a:ext cx="7992888" cy="456098"/>
          </a:xfrm>
        </p:spPr>
        <p:txBody>
          <a:bodyPr/>
          <a:lstStyle/>
          <a:p>
            <a:r>
              <a:rPr lang="zh-CN" altLang="en-US" dirty="0"/>
              <a:t>绑定集合</a:t>
            </a:r>
          </a:p>
        </p:txBody>
      </p:sp>
      <p:sp>
        <p:nvSpPr>
          <p:cNvPr id="5" name="灯片编号占位符 4">
            <a:extLst>
              <a:ext uri="{FF2B5EF4-FFF2-40B4-BE49-F238E27FC236}">
                <a16:creationId xmlns:a16="http://schemas.microsoft.com/office/drawing/2014/main" id="{7F1342B2-F005-42B5-A205-F59118C03704}"/>
              </a:ext>
            </a:extLst>
          </p:cNvPr>
          <p:cNvSpPr>
            <a:spLocks noGrp="1"/>
          </p:cNvSpPr>
          <p:nvPr>
            <p:ph type="sldNum" sz="quarter" idx="4"/>
          </p:nvPr>
        </p:nvSpPr>
        <p:spPr/>
        <p:txBody>
          <a:bodyPr/>
          <a:lstStyle/>
          <a:p>
            <a:pPr>
              <a:defRPr/>
            </a:pPr>
            <a:fld id="{E6CA0B37-C609-418D-973E-5FE272E0CA7A}" type="slidenum">
              <a:rPr lang="zh-CN" altLang="en-US" smtClean="0"/>
              <a:pPr>
                <a:defRPr/>
              </a:pPr>
              <a:t>32</a:t>
            </a:fld>
            <a:endParaRPr lang="zh-CN" altLang="en-US"/>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A6F43741-D244-6FC1-366E-EE46CE1CD5B3}"/>
                  </a:ext>
                </a:extLst>
              </p14:cNvPr>
              <p14:cNvContentPartPr/>
              <p14:nvPr/>
            </p14:nvContentPartPr>
            <p14:xfrm>
              <a:off x="3618720" y="1137240"/>
              <a:ext cx="4700880" cy="3512160"/>
            </p14:xfrm>
          </p:contentPart>
        </mc:Choice>
        <mc:Fallback>
          <p:pic>
            <p:nvPicPr>
              <p:cNvPr id="3" name="墨迹 2">
                <a:extLst>
                  <a:ext uri="{FF2B5EF4-FFF2-40B4-BE49-F238E27FC236}">
                    <a16:creationId xmlns:a16="http://schemas.microsoft.com/office/drawing/2014/main" id="{A6F43741-D244-6FC1-366E-EE46CE1CD5B3}"/>
                  </a:ext>
                </a:extLst>
              </p:cNvPr>
              <p:cNvPicPr/>
              <p:nvPr/>
            </p:nvPicPr>
            <p:blipFill>
              <a:blip r:embed="rId4"/>
              <a:stretch>
                <a:fillRect/>
              </a:stretch>
            </p:blipFill>
            <p:spPr>
              <a:xfrm>
                <a:off x="3609360" y="1127880"/>
                <a:ext cx="4719600" cy="3530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BD437F6B-0A75-43E7-94D7-AD0DE3866538}"/>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绑定集合</a:t>
            </a:r>
            <a:endParaRPr lang="en-US" altLang="zh-CN" dirty="0"/>
          </a:p>
        </p:txBody>
      </p:sp>
      <p:sp>
        <p:nvSpPr>
          <p:cNvPr id="46083" name="矩形 5">
            <a:extLst>
              <a:ext uri="{FF2B5EF4-FFF2-40B4-BE49-F238E27FC236}">
                <a16:creationId xmlns:a16="http://schemas.microsoft.com/office/drawing/2014/main" id="{1D969675-C1FA-4EEB-8E5B-1AA7BD734E60}"/>
              </a:ext>
            </a:extLst>
          </p:cNvPr>
          <p:cNvSpPr>
            <a:spLocks noChangeArrowheads="1"/>
          </p:cNvSpPr>
          <p:nvPr/>
        </p:nvSpPr>
        <p:spPr bwMode="auto">
          <a:xfrm>
            <a:off x="2454804" y="2728913"/>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3" name="AutoShape 2">
            <a:extLst>
              <a:ext uri="{FF2B5EF4-FFF2-40B4-BE49-F238E27FC236}">
                <a16:creationId xmlns:a16="http://schemas.microsoft.com/office/drawing/2014/main" id="{812A2B0A-D39A-4BD4-8E48-F142619857A9}"/>
              </a:ext>
            </a:extLst>
          </p:cNvPr>
          <p:cNvSpPr>
            <a:spLocks noChangeArrowheads="1"/>
          </p:cNvSpPr>
          <p:nvPr/>
        </p:nvSpPr>
        <p:spPr bwMode="grayWhite">
          <a:xfrm>
            <a:off x="766496" y="1177527"/>
            <a:ext cx="7569111" cy="2728913"/>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4" name="组合 33">
            <a:extLst>
              <a:ext uri="{FF2B5EF4-FFF2-40B4-BE49-F238E27FC236}">
                <a16:creationId xmlns:a16="http://schemas.microsoft.com/office/drawing/2014/main" id="{FFFE57A0-EB68-4394-A5F1-B2873FCE9078}"/>
              </a:ext>
            </a:extLst>
          </p:cNvPr>
          <p:cNvGrpSpPr>
            <a:grpSpLocks/>
          </p:cNvGrpSpPr>
          <p:nvPr/>
        </p:nvGrpSpPr>
        <p:grpSpPr bwMode="auto">
          <a:xfrm>
            <a:off x="1327282" y="1656159"/>
            <a:ext cx="171450" cy="520304"/>
            <a:chOff x="1243582" y="1295425"/>
            <a:chExt cx="228600" cy="693416"/>
          </a:xfrm>
        </p:grpSpPr>
        <p:sp>
          <p:nvSpPr>
            <p:cNvPr id="46122" name="Line 20">
              <a:extLst>
                <a:ext uri="{FF2B5EF4-FFF2-40B4-BE49-F238E27FC236}">
                  <a16:creationId xmlns:a16="http://schemas.microsoft.com/office/drawing/2014/main" id="{87236666-0553-4F9E-A9E4-05F944F14C81}"/>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6123" name="Oval 21">
              <a:extLst>
                <a:ext uri="{FF2B5EF4-FFF2-40B4-BE49-F238E27FC236}">
                  <a16:creationId xmlns:a16="http://schemas.microsoft.com/office/drawing/2014/main" id="{9547DB08-8C35-49CF-B3F1-ECD6803FCD18}"/>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7" name="组合 36">
            <a:extLst>
              <a:ext uri="{FF2B5EF4-FFF2-40B4-BE49-F238E27FC236}">
                <a16:creationId xmlns:a16="http://schemas.microsoft.com/office/drawing/2014/main" id="{ED8FA66A-91E5-4080-87AE-DA5AA01F04C9}"/>
              </a:ext>
            </a:extLst>
          </p:cNvPr>
          <p:cNvGrpSpPr>
            <a:grpSpLocks/>
          </p:cNvGrpSpPr>
          <p:nvPr/>
        </p:nvGrpSpPr>
        <p:grpSpPr bwMode="auto">
          <a:xfrm>
            <a:off x="1327282" y="2180034"/>
            <a:ext cx="171450" cy="510779"/>
            <a:chOff x="1243583" y="1936622"/>
            <a:chExt cx="228600" cy="680677"/>
          </a:xfrm>
        </p:grpSpPr>
        <p:sp>
          <p:nvSpPr>
            <p:cNvPr id="46120" name="Line 20">
              <a:extLst>
                <a:ext uri="{FF2B5EF4-FFF2-40B4-BE49-F238E27FC236}">
                  <a16:creationId xmlns:a16="http://schemas.microsoft.com/office/drawing/2014/main" id="{913D1F1C-F2A8-4348-9FE9-DDCBB3BFA0B2}"/>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6121" name="Oval 9">
              <a:extLst>
                <a:ext uri="{FF2B5EF4-FFF2-40B4-BE49-F238E27FC236}">
                  <a16:creationId xmlns:a16="http://schemas.microsoft.com/office/drawing/2014/main" id="{53B6AA5D-D791-417A-B3DE-1894AADD2B31}"/>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40" name="组合 39">
            <a:extLst>
              <a:ext uri="{FF2B5EF4-FFF2-40B4-BE49-F238E27FC236}">
                <a16:creationId xmlns:a16="http://schemas.microsoft.com/office/drawing/2014/main" id="{30072E30-B19A-44C2-B298-3F8346AFB2F6}"/>
              </a:ext>
            </a:extLst>
          </p:cNvPr>
          <p:cNvGrpSpPr>
            <a:grpSpLocks/>
          </p:cNvGrpSpPr>
          <p:nvPr/>
        </p:nvGrpSpPr>
        <p:grpSpPr bwMode="auto">
          <a:xfrm>
            <a:off x="1327282" y="2690812"/>
            <a:ext cx="171450" cy="471488"/>
            <a:chOff x="1243583" y="2674449"/>
            <a:chExt cx="228600" cy="628458"/>
          </a:xfrm>
        </p:grpSpPr>
        <p:sp>
          <p:nvSpPr>
            <p:cNvPr id="46118" name="Line 20">
              <a:extLst>
                <a:ext uri="{FF2B5EF4-FFF2-40B4-BE49-F238E27FC236}">
                  <a16:creationId xmlns:a16="http://schemas.microsoft.com/office/drawing/2014/main" id="{BB02844D-E26A-4891-B148-76D4817C43E5}"/>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6119" name="Oval 5">
              <a:extLst>
                <a:ext uri="{FF2B5EF4-FFF2-40B4-BE49-F238E27FC236}">
                  <a16:creationId xmlns:a16="http://schemas.microsoft.com/office/drawing/2014/main" id="{FA282BE4-8DEE-46D5-A3A4-8CC9B1218B36}"/>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3" name="组合 42">
            <a:extLst>
              <a:ext uri="{FF2B5EF4-FFF2-40B4-BE49-F238E27FC236}">
                <a16:creationId xmlns:a16="http://schemas.microsoft.com/office/drawing/2014/main" id="{A99C5D1D-E618-4F06-AFA7-7E6D2314B21F}"/>
              </a:ext>
            </a:extLst>
          </p:cNvPr>
          <p:cNvGrpSpPr>
            <a:grpSpLocks/>
          </p:cNvGrpSpPr>
          <p:nvPr/>
        </p:nvGrpSpPr>
        <p:grpSpPr bwMode="auto">
          <a:xfrm>
            <a:off x="1327282" y="3162300"/>
            <a:ext cx="171450" cy="491728"/>
            <a:chOff x="1243583" y="3302906"/>
            <a:chExt cx="228600" cy="657034"/>
          </a:xfrm>
        </p:grpSpPr>
        <p:sp>
          <p:nvSpPr>
            <p:cNvPr id="46116" name="Line 20">
              <a:extLst>
                <a:ext uri="{FF2B5EF4-FFF2-40B4-BE49-F238E27FC236}">
                  <a16:creationId xmlns:a16="http://schemas.microsoft.com/office/drawing/2014/main" id="{3C557356-A7A4-4325-97CE-8968C1ED3948}"/>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8" name="Oval 21">
              <a:extLst>
                <a:ext uri="{FF2B5EF4-FFF2-40B4-BE49-F238E27FC236}">
                  <a16:creationId xmlns:a16="http://schemas.microsoft.com/office/drawing/2014/main" id="{07E7EE2D-A893-4AE3-9645-69F04D9652B2}"/>
                </a:ext>
              </a:extLst>
            </p:cNvPr>
            <p:cNvSpPr>
              <a:spLocks noChangeArrowheads="1"/>
            </p:cNvSpPr>
            <p:nvPr/>
          </p:nvSpPr>
          <p:spPr bwMode="gray">
            <a:xfrm>
              <a:off x="1243583" y="3730853"/>
              <a:ext cx="228600" cy="229087"/>
            </a:xfrm>
            <a:prstGeom prst="ellipse">
              <a:avLst/>
            </a:prstGeom>
            <a:solidFill>
              <a:schemeClr val="accent6"/>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z="1200"/>
            </a:p>
          </p:txBody>
        </p:sp>
      </p:grpSp>
      <p:grpSp>
        <p:nvGrpSpPr>
          <p:cNvPr id="46" name="组合 45">
            <a:extLst>
              <a:ext uri="{FF2B5EF4-FFF2-40B4-BE49-F238E27FC236}">
                <a16:creationId xmlns:a16="http://schemas.microsoft.com/office/drawing/2014/main" id="{BD69E622-D0BE-4F12-94EE-47FC08BA16CB}"/>
              </a:ext>
            </a:extLst>
          </p:cNvPr>
          <p:cNvGrpSpPr>
            <a:grpSpLocks/>
          </p:cNvGrpSpPr>
          <p:nvPr/>
        </p:nvGrpSpPr>
        <p:grpSpPr bwMode="auto">
          <a:xfrm>
            <a:off x="1723759" y="1862137"/>
            <a:ext cx="4729163" cy="284559"/>
            <a:chOff x="1771838" y="1722017"/>
            <a:chExt cx="5788925" cy="380338"/>
          </a:xfrm>
        </p:grpSpPr>
        <p:sp>
          <p:nvSpPr>
            <p:cNvPr id="47" name="矩形 46">
              <a:extLst>
                <a:ext uri="{FF2B5EF4-FFF2-40B4-BE49-F238E27FC236}">
                  <a16:creationId xmlns:a16="http://schemas.microsoft.com/office/drawing/2014/main" id="{81D36D01-91E0-4434-B7BD-518CF6986E14}"/>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在处理器类中编写批量修改用户的方法；</a:t>
              </a:r>
            </a:p>
          </p:txBody>
        </p:sp>
        <p:cxnSp>
          <p:nvCxnSpPr>
            <p:cNvPr id="48" name="直接连接符 47">
              <a:extLst>
                <a:ext uri="{FF2B5EF4-FFF2-40B4-BE49-F238E27FC236}">
                  <a16:creationId xmlns:a16="http://schemas.microsoft.com/office/drawing/2014/main" id="{2C03091A-B12E-4B2F-8DEB-4053D06FC5E5}"/>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4F77A5E5-C6D0-46CA-8F0A-48F71819DCE2}"/>
              </a:ext>
            </a:extLst>
          </p:cNvPr>
          <p:cNvGrpSpPr>
            <a:grpSpLocks/>
          </p:cNvGrpSpPr>
          <p:nvPr/>
        </p:nvGrpSpPr>
        <p:grpSpPr bwMode="auto">
          <a:xfrm>
            <a:off x="1723759" y="2358628"/>
            <a:ext cx="4729163" cy="284560"/>
            <a:chOff x="1771838" y="2362107"/>
            <a:chExt cx="5788925" cy="379696"/>
          </a:xfrm>
        </p:grpSpPr>
        <p:sp>
          <p:nvSpPr>
            <p:cNvPr id="50" name="矩形 49">
              <a:extLst>
                <a:ext uri="{FF2B5EF4-FFF2-40B4-BE49-F238E27FC236}">
                  <a16:creationId xmlns:a16="http://schemas.microsoft.com/office/drawing/2014/main" id="{046E0EC2-9754-49B9-B362-70066E36E4C1}"/>
                </a:ext>
              </a:extLst>
            </p:cNvPr>
            <p:cNvSpPr/>
            <p:nvPr/>
          </p:nvSpPr>
          <p:spPr>
            <a:xfrm>
              <a:off x="1811189" y="2362107"/>
              <a:ext cx="5710225" cy="3696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编写用户批量修改页面；</a:t>
              </a:r>
              <a:endParaRPr lang="zh-CN" altLang="zh-CN" sz="1200" dirty="0">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0870E93F-87E6-4806-85E8-3DF599DF66DF}"/>
                </a:ext>
              </a:extLst>
            </p:cNvPr>
            <p:cNvCxnSpPr/>
            <p:nvPr/>
          </p:nvCxnSpPr>
          <p:spPr>
            <a:xfrm>
              <a:off x="1771838" y="2741803"/>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037BF670-E834-4023-9748-360B7DE473BA}"/>
              </a:ext>
            </a:extLst>
          </p:cNvPr>
          <p:cNvGrpSpPr>
            <a:grpSpLocks/>
          </p:cNvGrpSpPr>
          <p:nvPr/>
        </p:nvGrpSpPr>
        <p:grpSpPr bwMode="auto">
          <a:xfrm>
            <a:off x="1723760" y="2847975"/>
            <a:ext cx="4879181" cy="314325"/>
            <a:chOff x="1771838" y="2990597"/>
            <a:chExt cx="6149045" cy="419046"/>
          </a:xfrm>
        </p:grpSpPr>
        <p:sp>
          <p:nvSpPr>
            <p:cNvPr id="53" name="矩形 52">
              <a:extLst>
                <a:ext uri="{FF2B5EF4-FFF2-40B4-BE49-F238E27FC236}">
                  <a16:creationId xmlns:a16="http://schemas.microsoft.com/office/drawing/2014/main" id="{32B6F390-C6D7-40FF-8EBA-58FEA9C4298A}"/>
                </a:ext>
              </a:extLst>
            </p:cNvPr>
            <p:cNvSpPr/>
            <p:nvPr/>
          </p:nvSpPr>
          <p:spPr>
            <a:xfrm>
              <a:off x="1810851" y="2990597"/>
              <a:ext cx="6110032" cy="3692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启动项目，访问</a:t>
              </a:r>
              <a:r>
                <a:rPr lang="en-US" altLang="zh-CN" sz="1200" dirty="0">
                  <a:latin typeface="Times New Roman" pitchFamily="18" charset="0"/>
                  <a:cs typeface="Times New Roman" pitchFamily="18" charset="0"/>
                </a:rPr>
                <a:t>http://localhost:8080/Ch12_01/toUserEdit</a:t>
              </a:r>
              <a:r>
                <a:rPr lang="zh-CN" altLang="en-US" sz="1200" dirty="0">
                  <a:latin typeface="Times New Roman" pitchFamily="18" charset="0"/>
                  <a:cs typeface="Times New Roman" pitchFamily="18" charset="0"/>
                </a:rPr>
                <a:t>；</a:t>
              </a:r>
              <a:endParaRPr lang="zh-CN" altLang="zh-CN" sz="1200" dirty="0">
                <a:latin typeface="Times New Roman" pitchFamily="18" charset="0"/>
                <a:cs typeface="Times New Roman" pitchFamily="18" charset="0"/>
              </a:endParaRPr>
            </a:p>
          </p:txBody>
        </p:sp>
        <p:cxnSp>
          <p:nvCxnSpPr>
            <p:cNvPr id="54" name="直接连接符 53">
              <a:extLst>
                <a:ext uri="{FF2B5EF4-FFF2-40B4-BE49-F238E27FC236}">
                  <a16:creationId xmlns:a16="http://schemas.microsoft.com/office/drawing/2014/main" id="{068E7358-1358-4D0F-B87E-82C5BEB76B18}"/>
                </a:ext>
              </a:extLst>
            </p:cNvPr>
            <p:cNvCxnSpPr/>
            <p:nvPr/>
          </p:nvCxnSpPr>
          <p:spPr>
            <a:xfrm>
              <a:off x="1771838" y="3376309"/>
              <a:ext cx="5959982" cy="33334"/>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24086638-FB2B-47BE-A4A4-61803937FA19}"/>
              </a:ext>
            </a:extLst>
          </p:cNvPr>
          <p:cNvGrpSpPr>
            <a:grpSpLocks/>
          </p:cNvGrpSpPr>
          <p:nvPr/>
        </p:nvGrpSpPr>
        <p:grpSpPr bwMode="auto">
          <a:xfrm>
            <a:off x="1723760" y="3348038"/>
            <a:ext cx="4697016" cy="283369"/>
            <a:chOff x="1771838" y="3657187"/>
            <a:chExt cx="5788925" cy="377150"/>
          </a:xfrm>
        </p:grpSpPr>
        <p:sp>
          <p:nvSpPr>
            <p:cNvPr id="85" name="矩形 84">
              <a:extLst>
                <a:ext uri="{FF2B5EF4-FFF2-40B4-BE49-F238E27FC236}">
                  <a16:creationId xmlns:a16="http://schemas.microsoft.com/office/drawing/2014/main" id="{19AECC79-15BD-4BE5-833A-6B4C79692AC8}"/>
                </a:ext>
              </a:extLst>
            </p:cNvPr>
            <p:cNvSpPr/>
            <p:nvPr/>
          </p:nvSpPr>
          <p:spPr>
            <a:xfrm>
              <a:off x="1811458" y="3657187"/>
              <a:ext cx="5709683"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勾选全部复选框，批量修改用户。</a:t>
              </a:r>
            </a:p>
          </p:txBody>
        </p:sp>
        <p:cxnSp>
          <p:nvCxnSpPr>
            <p:cNvPr id="86" name="直接连接符 85">
              <a:extLst>
                <a:ext uri="{FF2B5EF4-FFF2-40B4-BE49-F238E27FC236}">
                  <a16:creationId xmlns:a16="http://schemas.microsoft.com/office/drawing/2014/main" id="{8DC1CA9D-0F0B-4B52-8678-B12119BB02C9}"/>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088D79FA-CFD0-4972-B050-C429BE4278E0}"/>
              </a:ext>
            </a:extLst>
          </p:cNvPr>
          <p:cNvSpPr/>
          <p:nvPr/>
        </p:nvSpPr>
        <p:spPr bwMode="auto">
          <a:xfrm>
            <a:off x="802060" y="742062"/>
            <a:ext cx="7533551" cy="35837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矩形 8">
            <a:extLst>
              <a:ext uri="{FF2B5EF4-FFF2-40B4-BE49-F238E27FC236}">
                <a16:creationId xmlns:a16="http://schemas.microsoft.com/office/drawing/2014/main" id="{48FE0817-06D0-498E-B54F-0190F19BE57A}"/>
              </a:ext>
            </a:extLst>
          </p:cNvPr>
          <p:cNvSpPr>
            <a:spLocks noChangeArrowheads="1"/>
          </p:cNvSpPr>
          <p:nvPr/>
        </p:nvSpPr>
        <p:spPr bwMode="auto">
          <a:xfrm>
            <a:off x="819921" y="684912"/>
            <a:ext cx="7504157" cy="414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mn-ea"/>
                <a:ea typeface="+mn-ea"/>
                <a:cs typeface="Times New Roman" panose="02020603050405020304" pitchFamily="18" charset="0"/>
              </a:rPr>
              <a:t>        接下来，</a:t>
            </a:r>
            <a:r>
              <a:rPr lang="zh-CN" altLang="zh-CN" sz="1400" dirty="0">
                <a:latin typeface="+mn-ea"/>
                <a:ea typeface="+mn-ea"/>
                <a:cs typeface="Times New Roman" panose="02020603050405020304" pitchFamily="18" charset="0"/>
              </a:rPr>
              <a:t>以</a:t>
            </a:r>
            <a:r>
              <a:rPr lang="zh-CN" altLang="zh-CN" sz="1400" dirty="0">
                <a:latin typeface="+mn-ea"/>
                <a:ea typeface="+mn-ea"/>
              </a:rPr>
              <a:t>批量修改用户为例，来讲解一下集合数据绑定的使用</a:t>
            </a:r>
            <a:r>
              <a:rPr lang="zh-CN" altLang="en-US" dirty="0">
                <a:latin typeface="+mn-ea"/>
                <a:ea typeface="+mn-ea"/>
              </a:rPr>
              <a:t>：</a:t>
            </a:r>
            <a:endParaRPr lang="zh-CN" altLang="zh-CN" sz="1400" dirty="0">
              <a:latin typeface="+mn-ea"/>
              <a:ea typeface="+mn-ea"/>
              <a:cs typeface="Times New Roman" panose="02020603050405020304" pitchFamily="18" charset="0"/>
            </a:endParaRPr>
          </a:p>
        </p:txBody>
      </p:sp>
      <p:sp>
        <p:nvSpPr>
          <p:cNvPr id="57" name="矩形 56">
            <a:extLst>
              <a:ext uri="{FF2B5EF4-FFF2-40B4-BE49-F238E27FC236}">
                <a16:creationId xmlns:a16="http://schemas.microsoft.com/office/drawing/2014/main" id="{4078D372-1B52-4697-9029-6FB3C7BB1697}"/>
              </a:ext>
            </a:extLst>
          </p:cNvPr>
          <p:cNvSpPr>
            <a:spLocks noChangeArrowheads="1"/>
          </p:cNvSpPr>
          <p:nvPr/>
        </p:nvSpPr>
        <p:spPr bwMode="auto">
          <a:xfrm>
            <a:off x="1785245" y="2747682"/>
            <a:ext cx="7097006" cy="1991915"/>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dirty="0"/>
              <a:t>     &lt;form action="${</a:t>
            </a:r>
            <a:r>
              <a:rPr lang="en-US" altLang="zh-CN" sz="1400" dirty="0" err="1"/>
              <a:t>pageContext.request.contextPath</a:t>
            </a:r>
            <a:r>
              <a:rPr lang="en-US" altLang="zh-CN" sz="1400" dirty="0"/>
              <a:t> }/</a:t>
            </a:r>
            <a:r>
              <a:rPr lang="en-US" altLang="zh-CN" sz="1400" dirty="0" err="1"/>
              <a:t>editUsers</a:t>
            </a:r>
            <a:r>
              <a:rPr lang="en-US" altLang="zh-CN" sz="1400" dirty="0"/>
              <a:t>" method="post"&gt;</a:t>
            </a:r>
          </a:p>
          <a:p>
            <a:r>
              <a:rPr lang="en-US" altLang="zh-CN" sz="1400" dirty="0"/>
              <a:t>         &lt;table width="30%" border=1&gt;</a:t>
            </a:r>
          </a:p>
          <a:p>
            <a:r>
              <a:rPr lang="en-US" altLang="zh-CN" sz="1400" dirty="0"/>
              <a:t>	&lt;tr&gt;&lt;td&gt;</a:t>
            </a:r>
            <a:r>
              <a:rPr lang="zh-CN" altLang="en-US" sz="1400" dirty="0"/>
              <a:t>选择</a:t>
            </a:r>
            <a:r>
              <a:rPr lang="en-US" altLang="zh-CN" sz="1400" dirty="0"/>
              <a:t>&lt;/td&gt;&lt;td&gt;</a:t>
            </a:r>
            <a:r>
              <a:rPr lang="zh-CN" altLang="en-US" sz="1400" dirty="0"/>
              <a:t>用户名</a:t>
            </a:r>
            <a:r>
              <a:rPr lang="en-US" altLang="zh-CN" sz="1400" dirty="0"/>
              <a:t>&lt;/td&gt;&lt;/tr&gt;</a:t>
            </a:r>
          </a:p>
          <a:p>
            <a:r>
              <a:rPr lang="en-US" altLang="zh-CN" sz="1400" dirty="0"/>
              <a:t>	&lt;tr&gt;&lt;td&gt;&lt;input name="users[0].id" value="1" type="checkbox" /&gt;&lt;/td&gt;</a:t>
            </a:r>
          </a:p>
          <a:p>
            <a:r>
              <a:rPr lang="en-US" altLang="zh-CN" sz="1400" dirty="0"/>
              <a:t>	&lt;td&gt;&lt;input name="users[0].username" value="tome" type="text" /&gt;&lt;/td&gt;&lt;/tr&gt;</a:t>
            </a:r>
          </a:p>
          <a:p>
            <a:r>
              <a:rPr lang="en-US" altLang="zh-CN" sz="1400" dirty="0"/>
              <a:t>	&lt;tr&gt;&lt;td&gt;&lt;input name="users[1].id" value="2" type="checkbox" /&gt;&lt;/td&gt;</a:t>
            </a:r>
          </a:p>
          <a:p>
            <a:r>
              <a:rPr lang="en-US" altLang="zh-CN" sz="1400" dirty="0"/>
              <a:t>	&lt;td&gt;&lt;input name="users[1].username" value="jack" type="text" /&gt;&lt;/td&gt;&lt;/tr&gt;</a:t>
            </a:r>
          </a:p>
          <a:p>
            <a:r>
              <a:rPr lang="en-US" altLang="zh-CN" sz="1400" dirty="0"/>
              <a:t>            &lt;/table&gt;&lt;input type="submit" value="</a:t>
            </a:r>
            <a:r>
              <a:rPr lang="zh-CN" altLang="en-US" sz="1400" dirty="0"/>
              <a:t>修改</a:t>
            </a:r>
            <a:r>
              <a:rPr lang="en-US" altLang="zh-CN" sz="1400" dirty="0"/>
              <a:t>" /&gt;</a:t>
            </a:r>
          </a:p>
          <a:p>
            <a:r>
              <a:rPr lang="en-US" altLang="zh-CN" sz="1400" dirty="0"/>
              <a:t>     &lt;/form&gt;</a:t>
            </a:r>
          </a:p>
        </p:txBody>
      </p:sp>
      <p:sp>
        <p:nvSpPr>
          <p:cNvPr id="56" name="矩形 55">
            <a:extLst>
              <a:ext uri="{FF2B5EF4-FFF2-40B4-BE49-F238E27FC236}">
                <a16:creationId xmlns:a16="http://schemas.microsoft.com/office/drawing/2014/main" id="{7CA86946-9923-4671-B9EC-52E5895446F4}"/>
              </a:ext>
            </a:extLst>
          </p:cNvPr>
          <p:cNvSpPr>
            <a:spLocks noChangeArrowheads="1"/>
          </p:cNvSpPr>
          <p:nvPr/>
        </p:nvSpPr>
        <p:spPr bwMode="auto">
          <a:xfrm>
            <a:off x="1743594" y="2100168"/>
            <a:ext cx="7096999" cy="2411015"/>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r>
              <a:rPr lang="en-US" altLang="zh-CN" sz="1400"/>
              <a:t>      //...</a:t>
            </a:r>
            <a:r>
              <a:rPr lang="zh-CN" altLang="en-US" sz="1400"/>
              <a:t>省略向用户批量修改页面跳转方法</a:t>
            </a:r>
          </a:p>
          <a:p>
            <a:r>
              <a:rPr lang="en-US" altLang="zh-CN" sz="1400"/>
              <a:t>      @RequestMapping("/editUsers")</a:t>
            </a:r>
          </a:p>
          <a:p>
            <a:r>
              <a:rPr lang="en-US" altLang="zh-CN" sz="1400"/>
              <a:t>      public String editUsers(UserVO userList) {</a:t>
            </a:r>
          </a:p>
          <a:p>
            <a:r>
              <a:rPr lang="en-US" altLang="zh-CN" sz="1400"/>
              <a:t>             List&lt;User&gt; users = userList.getUsers();</a:t>
            </a:r>
          </a:p>
          <a:p>
            <a:r>
              <a:rPr lang="en-US" altLang="zh-CN" sz="1400"/>
              <a:t>             for (User user : users) {</a:t>
            </a:r>
          </a:p>
          <a:p>
            <a:r>
              <a:rPr lang="en-US" altLang="zh-CN" sz="1400"/>
              <a:t>                  if(user.getId() !=null){ </a:t>
            </a:r>
          </a:p>
          <a:p>
            <a:r>
              <a:rPr lang="en-US" altLang="zh-CN" sz="1400"/>
              <a:t>                 System.out.println("</a:t>
            </a:r>
            <a:r>
              <a:rPr lang="zh-CN" altLang="en-US" sz="1400"/>
              <a:t>修改了</a:t>
            </a:r>
            <a:r>
              <a:rPr lang="en-US" altLang="zh-CN" sz="1400"/>
              <a:t>id</a:t>
            </a:r>
            <a:r>
              <a:rPr lang="zh-CN" altLang="en-US" sz="1400"/>
              <a:t>为</a:t>
            </a:r>
            <a:r>
              <a:rPr lang="en-US" altLang="zh-CN" sz="1400"/>
              <a:t>"+user.getId()+"</a:t>
            </a:r>
            <a:r>
              <a:rPr lang="zh-CN" altLang="en-US" sz="1400"/>
              <a:t>的用户名为：</a:t>
            </a:r>
            <a:r>
              <a:rPr lang="en-US" altLang="zh-CN" sz="1400"/>
              <a:t>"+user.getUsername());</a:t>
            </a:r>
          </a:p>
          <a:p>
            <a:r>
              <a:rPr lang="en-US" altLang="zh-CN" sz="1400"/>
              <a:t>                  }</a:t>
            </a:r>
          </a:p>
          <a:p>
            <a:r>
              <a:rPr lang="en-US" altLang="zh-CN" sz="1400"/>
              <a:t>             }</a:t>
            </a:r>
          </a:p>
          <a:p>
            <a:r>
              <a:rPr lang="en-US" altLang="zh-CN" sz="1400"/>
              <a:t>              return "success";</a:t>
            </a:r>
          </a:p>
          <a:p>
            <a:r>
              <a:rPr lang="en-US" altLang="zh-CN" sz="1400"/>
              <a:t>      }</a:t>
            </a:r>
          </a:p>
        </p:txBody>
      </p:sp>
      <p:grpSp>
        <p:nvGrpSpPr>
          <p:cNvPr id="39" name="组合 38">
            <a:extLst>
              <a:ext uri="{FF2B5EF4-FFF2-40B4-BE49-F238E27FC236}">
                <a16:creationId xmlns:a16="http://schemas.microsoft.com/office/drawing/2014/main" id="{068809E2-9703-407D-8C9F-682E67AED7BD}"/>
              </a:ext>
            </a:extLst>
          </p:cNvPr>
          <p:cNvGrpSpPr>
            <a:grpSpLocks/>
          </p:cNvGrpSpPr>
          <p:nvPr/>
        </p:nvGrpSpPr>
        <p:grpSpPr bwMode="auto">
          <a:xfrm>
            <a:off x="1327282" y="1170384"/>
            <a:ext cx="171450" cy="520304"/>
            <a:chOff x="1243582" y="1295425"/>
            <a:chExt cx="228600" cy="693416"/>
          </a:xfrm>
        </p:grpSpPr>
        <p:sp>
          <p:nvSpPr>
            <p:cNvPr id="46106" name="Line 20">
              <a:extLst>
                <a:ext uri="{FF2B5EF4-FFF2-40B4-BE49-F238E27FC236}">
                  <a16:creationId xmlns:a16="http://schemas.microsoft.com/office/drawing/2014/main" id="{D34D03E9-0D3B-4115-B7D1-69CC53DF45F4}"/>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46107" name="Oval 21">
              <a:extLst>
                <a:ext uri="{FF2B5EF4-FFF2-40B4-BE49-F238E27FC236}">
                  <a16:creationId xmlns:a16="http://schemas.microsoft.com/office/drawing/2014/main" id="{227D5C5E-211E-491B-A69A-F9F17858822D}"/>
                </a:ext>
              </a:extLst>
            </p:cNvPr>
            <p:cNvSpPr>
              <a:spLocks noChangeArrowheads="1"/>
            </p:cNvSpPr>
            <p:nvPr/>
          </p:nvSpPr>
          <p:spPr bwMode="gray">
            <a:xfrm rot="-5400000">
              <a:off x="1243582" y="1760241"/>
              <a:ext cx="228600" cy="228600"/>
            </a:xfrm>
            <a:prstGeom prst="ellipse">
              <a:avLst/>
            </a:prstGeom>
            <a:solidFill>
              <a:srgbClr val="FFC00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4" name="组合 43">
            <a:extLst>
              <a:ext uri="{FF2B5EF4-FFF2-40B4-BE49-F238E27FC236}">
                <a16:creationId xmlns:a16="http://schemas.microsoft.com/office/drawing/2014/main" id="{3018F2F2-7769-4229-BEBB-486584FA04DA}"/>
              </a:ext>
            </a:extLst>
          </p:cNvPr>
          <p:cNvGrpSpPr>
            <a:grpSpLocks/>
          </p:cNvGrpSpPr>
          <p:nvPr/>
        </p:nvGrpSpPr>
        <p:grpSpPr bwMode="auto">
          <a:xfrm>
            <a:off x="1723759" y="1376362"/>
            <a:ext cx="4729163" cy="284559"/>
            <a:chOff x="1771838" y="1722017"/>
            <a:chExt cx="5788925" cy="380338"/>
          </a:xfrm>
        </p:grpSpPr>
        <p:sp>
          <p:nvSpPr>
            <p:cNvPr id="45" name="矩形 44">
              <a:extLst>
                <a:ext uri="{FF2B5EF4-FFF2-40B4-BE49-F238E27FC236}">
                  <a16:creationId xmlns:a16="http://schemas.microsoft.com/office/drawing/2014/main" id="{6D43DEF1-D3AF-430A-BEC0-89C804609C16}"/>
                </a:ext>
              </a:extLst>
            </p:cNvPr>
            <p:cNvSpPr/>
            <p:nvPr/>
          </p:nvSpPr>
          <p:spPr>
            <a:xfrm>
              <a:off x="1811189" y="1722017"/>
              <a:ext cx="5710225"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创建包装类</a:t>
              </a:r>
              <a:r>
                <a:rPr lang="en-US" altLang="zh-CN" sz="1200" dirty="0">
                  <a:latin typeface="Times New Roman" pitchFamily="18" charset="0"/>
                  <a:cs typeface="Times New Roman" pitchFamily="18" charset="0"/>
                </a:rPr>
                <a:t>POJO</a:t>
              </a:r>
              <a:r>
                <a:rPr lang="zh-CN" altLang="en-US" sz="1200" dirty="0">
                  <a:latin typeface="Times New Roman" pitchFamily="18" charset="0"/>
                  <a:cs typeface="Times New Roman" pitchFamily="18" charset="0"/>
                </a:rPr>
                <a:t>，封装用户集合信息；</a:t>
              </a:r>
            </a:p>
          </p:txBody>
        </p:sp>
        <p:cxnSp>
          <p:nvCxnSpPr>
            <p:cNvPr id="58" name="直接连接符 57">
              <a:extLst>
                <a:ext uri="{FF2B5EF4-FFF2-40B4-BE49-F238E27FC236}">
                  <a16:creationId xmlns:a16="http://schemas.microsoft.com/office/drawing/2014/main" id="{89B287B4-FBF5-44F4-8B0B-D4FF7EB78F80}"/>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9" name="矩形 58">
            <a:extLst>
              <a:ext uri="{FF2B5EF4-FFF2-40B4-BE49-F238E27FC236}">
                <a16:creationId xmlns:a16="http://schemas.microsoft.com/office/drawing/2014/main" id="{57656B26-3FFF-4B65-8102-A186495A2FE4}"/>
              </a:ext>
            </a:extLst>
          </p:cNvPr>
          <p:cNvSpPr>
            <a:spLocks noChangeArrowheads="1"/>
          </p:cNvSpPr>
          <p:nvPr/>
        </p:nvSpPr>
        <p:spPr bwMode="auto">
          <a:xfrm>
            <a:off x="1719871" y="1742701"/>
            <a:ext cx="6459671" cy="2032569"/>
          </a:xfrm>
          <a:prstGeom prst="rect">
            <a:avLst/>
          </a:prstGeom>
          <a:solidFill>
            <a:srgbClr val="EDF5FD"/>
          </a:solidFill>
          <a:ln w="50800" cap="flat" cmpd="sng" algn="ctr">
            <a:solidFill>
              <a:srgbClr val="5D78A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r>
              <a:rPr lang="en-US" altLang="zh-CN" sz="1400" dirty="0"/>
              <a:t>public class </a:t>
            </a:r>
            <a:r>
              <a:rPr lang="en-US" altLang="zh-CN" sz="1400" dirty="0" err="1"/>
              <a:t>UserVO</a:t>
            </a:r>
            <a:r>
              <a:rPr lang="en-US" altLang="zh-CN" sz="1400" dirty="0"/>
              <a:t> {</a:t>
            </a:r>
          </a:p>
          <a:p>
            <a:pPr lvl="1"/>
            <a:r>
              <a:rPr lang="en-US" altLang="zh-CN" sz="1400" dirty="0"/>
              <a:t>	private List&lt;User&gt; users;</a:t>
            </a:r>
          </a:p>
          <a:p>
            <a:pPr lvl="1"/>
            <a:r>
              <a:rPr lang="en-US" altLang="zh-CN" sz="1400" dirty="0"/>
              <a:t>	public List&lt;User&gt; </a:t>
            </a:r>
            <a:r>
              <a:rPr lang="en-US" altLang="zh-CN" sz="1400" dirty="0" err="1"/>
              <a:t>getUsers</a:t>
            </a:r>
            <a:r>
              <a:rPr lang="en-US" altLang="zh-CN" sz="1400" dirty="0"/>
              <a:t>() {</a:t>
            </a:r>
          </a:p>
          <a:p>
            <a:pPr lvl="1"/>
            <a:r>
              <a:rPr lang="en-US" altLang="zh-CN" sz="1400" dirty="0"/>
              <a:t>		return users;</a:t>
            </a:r>
          </a:p>
          <a:p>
            <a:pPr lvl="1"/>
            <a:r>
              <a:rPr lang="en-US" altLang="zh-CN" sz="1400" dirty="0"/>
              <a:t>	}</a:t>
            </a:r>
          </a:p>
          <a:p>
            <a:pPr lvl="1"/>
            <a:r>
              <a:rPr lang="en-US" altLang="zh-CN" sz="1400" dirty="0"/>
              <a:t>	public void </a:t>
            </a:r>
            <a:r>
              <a:rPr lang="en-US" altLang="zh-CN" sz="1400" dirty="0" err="1"/>
              <a:t>setUsers</a:t>
            </a:r>
            <a:r>
              <a:rPr lang="en-US" altLang="zh-CN" sz="1400" dirty="0"/>
              <a:t>(List&lt;User&gt; users) {</a:t>
            </a:r>
          </a:p>
          <a:p>
            <a:pPr lvl="1"/>
            <a:r>
              <a:rPr lang="en-US" altLang="zh-CN" sz="1400" dirty="0"/>
              <a:t>		</a:t>
            </a:r>
            <a:r>
              <a:rPr lang="en-US" altLang="zh-CN" sz="1400" dirty="0" err="1"/>
              <a:t>this.users</a:t>
            </a:r>
            <a:r>
              <a:rPr lang="en-US" altLang="zh-CN" sz="1400" dirty="0"/>
              <a:t> = users;</a:t>
            </a:r>
          </a:p>
          <a:p>
            <a:pPr lvl="1"/>
            <a:r>
              <a:rPr lang="en-US" altLang="zh-CN" sz="1400" dirty="0"/>
              <a:t>	}</a:t>
            </a:r>
          </a:p>
          <a:p>
            <a:pPr lvl="1"/>
            <a:r>
              <a:rPr lang="en-US" altLang="zh-CN" sz="1400" dirty="0"/>
              <a:t>}</a:t>
            </a:r>
          </a:p>
        </p:txBody>
      </p:sp>
      <p:sp>
        <p:nvSpPr>
          <p:cNvPr id="3" name="圆角矩形 2">
            <a:extLst>
              <a:ext uri="{FF2B5EF4-FFF2-40B4-BE49-F238E27FC236}">
                <a16:creationId xmlns:a16="http://schemas.microsoft.com/office/drawing/2014/main" id="{BF97664D-9FEF-4429-91DC-DC21C038689B}"/>
              </a:ext>
            </a:extLst>
          </p:cNvPr>
          <p:cNvSpPr/>
          <p:nvPr/>
        </p:nvSpPr>
        <p:spPr>
          <a:xfrm>
            <a:off x="4552685" y="2195513"/>
            <a:ext cx="2209800" cy="845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t>在使用集合数据绑定时，后台方法中不支持直接使用集合形参进行数据绑定，所以需要使用包装</a:t>
            </a:r>
            <a:r>
              <a:rPr lang="en-US" altLang="zh-CN" sz="1200" dirty="0"/>
              <a:t>POJO</a:t>
            </a:r>
            <a:r>
              <a:rPr lang="zh-CN" altLang="zh-CN" sz="1200" dirty="0"/>
              <a:t>作为形参</a:t>
            </a:r>
            <a:endParaRPr lang="zh-CN" altLang="en-US" sz="1200" dirty="0"/>
          </a:p>
        </p:txBody>
      </p:sp>
      <p:cxnSp>
        <p:nvCxnSpPr>
          <p:cNvPr id="7" name="直接箭头连接符 6">
            <a:extLst>
              <a:ext uri="{FF2B5EF4-FFF2-40B4-BE49-F238E27FC236}">
                <a16:creationId xmlns:a16="http://schemas.microsoft.com/office/drawing/2014/main" id="{BFE8E1B5-177C-4CED-B083-3BE1BE372099}"/>
              </a:ext>
            </a:extLst>
          </p:cNvPr>
          <p:cNvCxnSpPr/>
          <p:nvPr/>
        </p:nvCxnSpPr>
        <p:spPr>
          <a:xfrm flipH="1">
            <a:off x="2973916" y="2605087"/>
            <a:ext cx="1578769" cy="1238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7263F6F-FE6F-4C9E-B06C-A595E2B95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82" y="3394972"/>
            <a:ext cx="4241006" cy="149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
            <a:extLst>
              <a:ext uri="{FF2B5EF4-FFF2-40B4-BE49-F238E27FC236}">
                <a16:creationId xmlns:a16="http://schemas.microsoft.com/office/drawing/2014/main" id="{30145EC4-C9BD-4139-B936-311690EA3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349" y="4036125"/>
            <a:ext cx="4860131" cy="79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692B2EBD-0623-4CAE-86A4-A8499AD7279A}"/>
              </a:ext>
            </a:extLst>
          </p:cNvPr>
          <p:cNvSpPr>
            <a:spLocks noGrp="1"/>
          </p:cNvSpPr>
          <p:nvPr>
            <p:ph type="sldNum" sz="quarter" idx="4"/>
          </p:nvPr>
        </p:nvSpPr>
        <p:spPr/>
        <p:txBody>
          <a:bodyPr/>
          <a:lstStyle/>
          <a:p>
            <a:pPr>
              <a:defRPr/>
            </a:pPr>
            <a:fld id="{E6CA0B37-C609-418D-973E-5FE272E0CA7A}" type="slidenum">
              <a:rPr lang="zh-CN" altLang="en-US" smtClean="0"/>
              <a:pPr>
                <a:defRPr/>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up)">
                                      <p:cBhvr>
                                        <p:cTn id="10" dur="500"/>
                                        <p:tgtEl>
                                          <p:spTgt spid="89"/>
                                        </p:tgtEl>
                                      </p:cBhvr>
                                    </p:animEffect>
                                  </p:childTnLst>
                                </p:cTn>
                              </p:par>
                            </p:childTnLst>
                          </p:cTn>
                        </p:par>
                        <p:par>
                          <p:cTn id="11" fill="hold" nodeType="afterGroup">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arn(inVertical)">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10" presetClass="exit" presetSubtype="0" fill="hold" grpId="1" nodeType="withEffect">
                                  <p:stCondLst>
                                    <p:cond delay="0"/>
                                  </p:stCondLst>
                                  <p:childTnLst>
                                    <p:animEffect transition="out" filter="fade">
                                      <p:cBhvr>
                                        <p:cTn id="34" dur="500"/>
                                        <p:tgtEl>
                                          <p:spTgt spid="59"/>
                                        </p:tgtEl>
                                      </p:cBhvr>
                                    </p:animEffect>
                                    <p:set>
                                      <p:cBhvr>
                                        <p:cTn id="35" dur="1" fill="hold">
                                          <p:stCondLst>
                                            <p:cond delay="499"/>
                                          </p:stCondLst>
                                        </p:cTn>
                                        <p:tgtEl>
                                          <p:spTgt spid="59"/>
                                        </p:tgtEl>
                                        <p:attrNameLst>
                                          <p:attrName>style.visibility</p:attrName>
                                        </p:attrNameLst>
                                      </p:cBhvr>
                                      <p:to>
                                        <p:strVal val="hidden"/>
                                      </p:to>
                                    </p:se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arn(inVertical)">
                                      <p:cBhvr>
                                        <p:cTn id="42" dur="500"/>
                                        <p:tgtEl>
                                          <p:spTgt spid="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par>
                          <p:cTn id="48" fill="hold" nodeType="afterGroup">
                            <p:stCondLst>
                              <p:cond delay="500"/>
                            </p:stCondLst>
                            <p:childTnLst>
                              <p:par>
                                <p:cTn id="49" presetID="22" presetClass="entr" presetSubtype="2"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right)">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10" presetClass="exit" presetSubtype="0" fill="hold" grpId="1" nodeType="withEffect">
                                  <p:stCondLst>
                                    <p:cond delay="0"/>
                                  </p:stCondLst>
                                  <p:childTnLst>
                                    <p:animEffect transition="out" filter="fade">
                                      <p:cBhvr>
                                        <p:cTn id="58" dur="500"/>
                                        <p:tgtEl>
                                          <p:spTgt spid="56"/>
                                        </p:tgtEl>
                                      </p:cBhvr>
                                    </p:animEffect>
                                    <p:set>
                                      <p:cBhvr>
                                        <p:cTn id="59" dur="1" fill="hold">
                                          <p:stCondLst>
                                            <p:cond delay="499"/>
                                          </p:stCondLst>
                                        </p:cTn>
                                        <p:tgtEl>
                                          <p:spTgt spid="5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left)">
                                      <p:cBhvr>
                                        <p:cTn id="69" dur="500"/>
                                        <p:tgtEl>
                                          <p:spTgt spid="49"/>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arn(inVertical)">
                                      <p:cBhvr>
                                        <p:cTn id="72" dur="500"/>
                                        <p:tgtEl>
                                          <p:spTgt spid="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up)">
                                      <p:cBhvr>
                                        <p:cTn id="77" dur="500"/>
                                        <p:tgtEl>
                                          <p:spTgt spid="40"/>
                                        </p:tgtEl>
                                      </p:cBhvr>
                                    </p:animEffect>
                                  </p:childTnLst>
                                </p:cTn>
                              </p:par>
                              <p:par>
                                <p:cTn id="78" presetID="10" presetClass="exit" presetSubtype="0" fill="hold" grpId="1" nodeType="withEffect">
                                  <p:stCondLst>
                                    <p:cond delay="0"/>
                                  </p:stCondLst>
                                  <p:childTnLst>
                                    <p:animEffect transition="out" filter="fade">
                                      <p:cBhvr>
                                        <p:cTn id="79" dur="500"/>
                                        <p:tgtEl>
                                          <p:spTgt spid="57"/>
                                        </p:tgtEl>
                                      </p:cBhvr>
                                    </p:animEffect>
                                    <p:set>
                                      <p:cBhvr>
                                        <p:cTn id="80" dur="1" fill="hold">
                                          <p:stCondLst>
                                            <p:cond delay="499"/>
                                          </p:stCondLst>
                                        </p:cTn>
                                        <p:tgtEl>
                                          <p:spTgt spid="57"/>
                                        </p:tgtEl>
                                        <p:attrNameLst>
                                          <p:attrName>style.visibility</p:attrName>
                                        </p:attrNameLst>
                                      </p:cBhvr>
                                      <p:to>
                                        <p:strVal val="hidden"/>
                                      </p:to>
                                    </p:se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childTnLst>
                          </p:cTn>
                        </p:par>
                        <p:par>
                          <p:cTn id="85" fill="hold" nodeType="afterGroup">
                            <p:stCondLst>
                              <p:cond delay="1000"/>
                            </p:stCondLst>
                            <p:childTnLst>
                              <p:par>
                                <p:cTn id="86" presetID="16" presetClass="entr" presetSubtype="21"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barn(inVertical)">
                                      <p:cBhvr>
                                        <p:cTn id="88" dur="500"/>
                                        <p:tgtEl>
                                          <p:spTgt spid="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up)">
                                      <p:cBhvr>
                                        <p:cTn id="93" dur="500"/>
                                        <p:tgtEl>
                                          <p:spTgt spid="43"/>
                                        </p:tgtEl>
                                      </p:cBhvr>
                                    </p:animEffect>
                                  </p:childTnLst>
                                </p:cTn>
                              </p:par>
                              <p:par>
                                <p:cTn id="94" presetID="10" presetClass="exit" presetSubtype="0" fill="hold" nodeType="withEffect">
                                  <p:stCondLst>
                                    <p:cond delay="0"/>
                                  </p:stCondLst>
                                  <p:childTnLst>
                                    <p:animEffect transition="out" filter="fade">
                                      <p:cBhvr>
                                        <p:cTn id="95" dur="500"/>
                                        <p:tgtEl>
                                          <p:spTgt spid="2"/>
                                        </p:tgtEl>
                                      </p:cBhvr>
                                    </p:animEffect>
                                    <p:set>
                                      <p:cBhvr>
                                        <p:cTn id="96" dur="1" fill="hold">
                                          <p:stCondLst>
                                            <p:cond delay="499"/>
                                          </p:stCondLst>
                                        </p:cTn>
                                        <p:tgtEl>
                                          <p:spTgt spid="2"/>
                                        </p:tgtEl>
                                        <p:attrNameLst>
                                          <p:attrName>style.visibility</p:attrName>
                                        </p:attrNameLst>
                                      </p:cBhvr>
                                      <p:to>
                                        <p:strVal val="hidden"/>
                                      </p:to>
                                    </p:set>
                                  </p:childTnLst>
                                </p:cTn>
                              </p:par>
                            </p:childTnLst>
                          </p:cTn>
                        </p:par>
                        <p:par>
                          <p:cTn id="97" fill="hold" nodeType="afterGroup">
                            <p:stCondLst>
                              <p:cond delay="500"/>
                            </p:stCondLst>
                            <p:childTnLst>
                              <p:par>
                                <p:cTn id="98" presetID="22" presetClass="entr" presetSubtype="8" fill="hold" nodeType="after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wipe(left)">
                                      <p:cBhvr>
                                        <p:cTn id="100" dur="500"/>
                                        <p:tgtEl>
                                          <p:spTgt spid="55"/>
                                        </p:tgtEl>
                                      </p:cBhvr>
                                    </p:animEffect>
                                  </p:childTnLst>
                                </p:cTn>
                              </p:par>
                            </p:childTnLst>
                          </p:cTn>
                        </p:par>
                        <p:par>
                          <p:cTn id="101" fill="hold" nodeType="afterGroup">
                            <p:stCondLst>
                              <p:cond delay="1000"/>
                            </p:stCondLst>
                            <p:childTnLst>
                              <p:par>
                                <p:cTn id="102" presetID="16" presetClass="entr" presetSubtype="21" fill="hold" nodeType="after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barn(inVertical)">
                                      <p:cBhvr>
                                        <p:cTn id="10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89" grpId="0"/>
      <p:bldP spid="57" grpId="0" animBg="1"/>
      <p:bldP spid="57" grpId="1" animBg="1"/>
      <p:bldP spid="56" grpId="0" animBg="1"/>
      <p:bldP spid="56" grpId="1" animBg="1"/>
      <p:bldP spid="59" grpId="0" animBg="1"/>
      <p:bldP spid="59" grpId="1" animBg="1"/>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35BD189-1FA5-48BB-8D0D-E6E2EFC5F233}"/>
              </a:ext>
            </a:extLst>
          </p:cNvPr>
          <p:cNvSpPr>
            <a:spLocks noChangeArrowheads="1"/>
          </p:cNvSpPr>
          <p:nvPr/>
        </p:nvSpPr>
        <p:spPr bwMode="auto">
          <a:xfrm>
            <a:off x="1160860" y="51198"/>
            <a:ext cx="3861197"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1200">
              <a:solidFill>
                <a:srgbClr val="000000"/>
              </a:solidFill>
            </a:endParaRPr>
          </a:p>
        </p:txBody>
      </p:sp>
      <p:pic>
        <p:nvPicPr>
          <p:cNvPr id="6" name="图片 5">
            <a:extLst>
              <a:ext uri="{FF2B5EF4-FFF2-40B4-BE49-F238E27FC236}">
                <a16:creationId xmlns:a16="http://schemas.microsoft.com/office/drawing/2014/main" id="{3456387E-0B14-40DC-8EDE-424114C674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387679"/>
            <a:ext cx="1835944"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61139C74-50D2-4867-BF85-5158E668CF7A}"/>
              </a:ext>
            </a:extLst>
          </p:cNvPr>
          <p:cNvSpPr>
            <a:spLocks noChangeArrowheads="1"/>
          </p:cNvSpPr>
          <p:nvPr/>
        </p:nvSpPr>
        <p:spPr bwMode="auto">
          <a:xfrm>
            <a:off x="1702568" y="1059582"/>
            <a:ext cx="6696744" cy="167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dirty="0">
                <a:latin typeface="微软雅黑" panose="020B0503020204020204" pitchFamily="34" charset="-122"/>
                <a:ea typeface="微软雅黑" panose="020B0503020204020204" pitchFamily="34" charset="-122"/>
              </a:rPr>
              <a:t>      本章主要对</a:t>
            </a:r>
            <a:r>
              <a:rPr lang="en-US" altLang="zh-CN" sz="1400" dirty="0">
                <a:latin typeface="微软雅黑" panose="020B0503020204020204" pitchFamily="34" charset="-122"/>
                <a:ea typeface="微软雅黑" panose="020B0503020204020204" pitchFamily="34" charset="-122"/>
              </a:rPr>
              <a:t>Spring MVC</a:t>
            </a:r>
            <a:r>
              <a:rPr lang="zh-CN" altLang="en-US" sz="1400" dirty="0">
                <a:latin typeface="微软雅黑" panose="020B0503020204020204" pitchFamily="34" charset="-122"/>
                <a:ea typeface="微软雅黑" panose="020B0503020204020204" pitchFamily="34" charset="-122"/>
              </a:rPr>
              <a:t>中</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简单的数据绑定，包括</a:t>
            </a:r>
            <a:r>
              <a:rPr lang="zh-CN"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默认数据类型、简单数据类型、</a:t>
            </a:r>
            <a:r>
              <a:rPr lang="en-US"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POJO</a:t>
            </a:r>
            <a:r>
              <a:rPr lang="zh-CN"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类型、包装</a:t>
            </a:r>
            <a:r>
              <a:rPr lang="en-US"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POJO</a:t>
            </a:r>
            <a:r>
              <a:rPr lang="zh-CN"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类型绑定</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；然后讲解了复杂数据绑定，包括</a:t>
            </a:r>
            <a:r>
              <a:rPr lang="zh-CN" altLang="zh-CN" sz="1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数组类型、集合类型绑定</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通过本章的学习，读者可以掌握</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掌握</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Spring MVC</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中几种数据类型的绑定使用，这将为后续的学习打下坚实的基础</a:t>
            </a:r>
            <a:r>
              <a:rPr lang="zh-CN" altLang="en-US" sz="1400" dirty="0">
                <a:latin typeface="微软雅黑" panose="020B0503020204020204" pitchFamily="34" charset="-122"/>
                <a:ea typeface="微软雅黑" panose="020B0503020204020204" pitchFamily="34" charset="-122"/>
              </a:rPr>
              <a:t>，这对今后实际开发有极大的帮助</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a:latin typeface="微软雅黑" panose="020B0503020204020204" pitchFamily="34" charset="-122"/>
              <a:ea typeface="微软雅黑" panose="020B0503020204020204" pitchFamily="34" charset="-122"/>
            </a:endParaRPr>
          </a:p>
        </p:txBody>
      </p:sp>
      <p:sp>
        <p:nvSpPr>
          <p:cNvPr id="32774" name="标题 1">
            <a:extLst>
              <a:ext uri="{FF2B5EF4-FFF2-40B4-BE49-F238E27FC236}">
                <a16:creationId xmlns:a16="http://schemas.microsoft.com/office/drawing/2014/main" id="{E59EE9F4-5EF9-4EF1-BE33-1E61C07D0EBF}"/>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eaLnBrk="1" hangingPunct="1"/>
            <a:r>
              <a:rPr lang="zh-CN" altLang="en-US" dirty="0"/>
              <a:t>本章小结</a:t>
            </a:r>
          </a:p>
        </p:txBody>
      </p:sp>
      <p:sp>
        <p:nvSpPr>
          <p:cNvPr id="10" name="圆角矩形 1">
            <a:extLst>
              <a:ext uri="{FF2B5EF4-FFF2-40B4-BE49-F238E27FC236}">
                <a16:creationId xmlns:a16="http://schemas.microsoft.com/office/drawing/2014/main" id="{BFDC2485-44C4-4DE8-8202-BC2A12510520}"/>
              </a:ext>
            </a:extLst>
          </p:cNvPr>
          <p:cNvSpPr>
            <a:spLocks noChangeArrowheads="1"/>
          </p:cNvSpPr>
          <p:nvPr/>
        </p:nvSpPr>
        <p:spPr bwMode="auto">
          <a:xfrm>
            <a:off x="1497432" y="805400"/>
            <a:ext cx="7107016" cy="3710565"/>
          </a:xfrm>
          <a:prstGeom prst="roundRect">
            <a:avLst>
              <a:gd name="adj" fmla="val 16667"/>
            </a:avLst>
          </a:prstGeom>
          <a:noFill/>
          <a:ln w="31750">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200">
              <a:solidFill>
                <a:srgbClr val="000000"/>
              </a:solidFill>
            </a:endParaRPr>
          </a:p>
        </p:txBody>
      </p:sp>
      <p:sp>
        <p:nvSpPr>
          <p:cNvPr id="2" name="灯片编号占位符 1">
            <a:extLst>
              <a:ext uri="{FF2B5EF4-FFF2-40B4-BE49-F238E27FC236}">
                <a16:creationId xmlns:a16="http://schemas.microsoft.com/office/drawing/2014/main" id="{3DDC880E-0CFC-4AB0-83A7-0DEE2F7DB332}"/>
              </a:ext>
            </a:extLst>
          </p:cNvPr>
          <p:cNvSpPr>
            <a:spLocks noGrp="1"/>
          </p:cNvSpPr>
          <p:nvPr>
            <p:ph type="sldNum" sz="quarter" idx="4"/>
          </p:nvPr>
        </p:nvSpPr>
        <p:spPr/>
        <p:txBody>
          <a:bodyPr/>
          <a:lstStyle/>
          <a:p>
            <a:pPr>
              <a:defRPr/>
            </a:pPr>
            <a:fld id="{E6CA0B37-C609-418D-973E-5FE272E0CA7A}" type="slidenum">
              <a:rPr lang="zh-CN" altLang="en-US" smtClean="0"/>
              <a:pPr>
                <a:defRPr/>
              </a:pPr>
              <a:t>34</a:t>
            </a:fld>
            <a:endParaRPr lang="zh-CN" altLang="en-US"/>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1F90F60-3CFB-405C-9E4E-874B1DCC5724}"/>
              </a:ext>
            </a:extLst>
          </p:cNvPr>
          <p:cNvGrpSpPr>
            <a:grpSpLocks/>
          </p:cNvGrpSpPr>
          <p:nvPr/>
        </p:nvGrpSpPr>
        <p:grpSpPr bwMode="auto">
          <a:xfrm>
            <a:off x="1145381" y="1088232"/>
            <a:ext cx="6858000" cy="669131"/>
            <a:chOff x="3628" y="1641617"/>
            <a:chExt cx="9144000" cy="891956"/>
          </a:xfrm>
        </p:grpSpPr>
        <p:sp>
          <p:nvSpPr>
            <p:cNvPr id="3" name="矩形 2">
              <a:extLst>
                <a:ext uri="{FF2B5EF4-FFF2-40B4-BE49-F238E27FC236}">
                  <a16:creationId xmlns:a16="http://schemas.microsoft.com/office/drawing/2014/main" id="{7D123C3F-9338-47C7-9FAA-D503D0A9855F}"/>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latin typeface="Arial" charset="0"/>
              </a:endParaRPr>
            </a:p>
          </p:txBody>
        </p:sp>
        <p:sp>
          <p:nvSpPr>
            <p:cNvPr id="20490" name="矩形 1">
              <a:extLst>
                <a:ext uri="{FF2B5EF4-FFF2-40B4-BE49-F238E27FC236}">
                  <a16:creationId xmlns:a16="http://schemas.microsoft.com/office/drawing/2014/main" id="{18C7668F-CBBE-49CE-8A7D-9A4693728577}"/>
                </a:ext>
              </a:extLst>
            </p:cNvPr>
            <p:cNvSpPr>
              <a:spLocks noChangeArrowheads="1"/>
            </p:cNvSpPr>
            <p:nvPr/>
          </p:nvSpPr>
          <p:spPr bwMode="auto">
            <a:xfrm>
              <a:off x="2378075" y="1735138"/>
              <a:ext cx="4959351"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100">
                  <a:latin typeface="微软雅黑" panose="020B0503020204020204" pitchFamily="34" charset="-122"/>
                  <a:ea typeface="微软雅黑" panose="020B0503020204020204" pitchFamily="34" charset="-122"/>
                </a:rPr>
                <a:t>什么是</a:t>
              </a:r>
              <a:r>
                <a:rPr lang="zh-CN" altLang="en-US" sz="2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数据绑定</a:t>
              </a:r>
              <a:r>
                <a:rPr lang="zh-CN" altLang="zh-CN" sz="2100">
                  <a:latin typeface="微软雅黑" panose="020B0503020204020204" pitchFamily="34" charset="-122"/>
                  <a:ea typeface="微软雅黑" panose="020B0503020204020204" pitchFamily="34" charset="-122"/>
                </a:rPr>
                <a:t>？</a:t>
              </a:r>
              <a:endParaRPr lang="zh-CN" altLang="en-US" sz="2100">
                <a:latin typeface="微软雅黑" panose="020B0503020204020204" pitchFamily="34" charset="-122"/>
                <a:ea typeface="微软雅黑" panose="020B0503020204020204" pitchFamily="34" charset="-122"/>
              </a:endParaRPr>
            </a:p>
          </p:txBody>
        </p:sp>
      </p:grpSp>
      <p:sp>
        <p:nvSpPr>
          <p:cNvPr id="20483" name="标题 1">
            <a:extLst>
              <a:ext uri="{FF2B5EF4-FFF2-40B4-BE49-F238E27FC236}">
                <a16:creationId xmlns:a16="http://schemas.microsoft.com/office/drawing/2014/main" id="{CDE590D8-D861-494F-8EF5-D25014EF80E6}"/>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数据绑定介绍</a:t>
            </a:r>
          </a:p>
        </p:txBody>
      </p:sp>
      <p:pic>
        <p:nvPicPr>
          <p:cNvPr id="4" name="Picture 8" descr="问小人">
            <a:extLst>
              <a:ext uri="{FF2B5EF4-FFF2-40B4-BE49-F238E27FC236}">
                <a16:creationId xmlns:a16="http://schemas.microsoft.com/office/drawing/2014/main" id="{AC12FCF7-8948-44AA-8F31-D5EF56271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48" y="675085"/>
            <a:ext cx="1697831"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FA6147B7-63B6-4EDC-B9B4-4CFA6DEAC7A1}"/>
              </a:ext>
            </a:extLst>
          </p:cNvPr>
          <p:cNvSpPr/>
          <p:nvPr/>
        </p:nvSpPr>
        <p:spPr bwMode="auto">
          <a:xfrm>
            <a:off x="611560" y="2416969"/>
            <a:ext cx="7776790" cy="14610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C6AC4FB5-623B-4B31-A0D3-FF334A215AA3}"/>
              </a:ext>
            </a:extLst>
          </p:cNvPr>
          <p:cNvSpPr>
            <a:spLocks noChangeArrowheads="1"/>
          </p:cNvSpPr>
          <p:nvPr/>
        </p:nvSpPr>
        <p:spPr bwMode="auto">
          <a:xfrm>
            <a:off x="755650" y="2416969"/>
            <a:ext cx="7596187" cy="131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400" dirty="0">
                <a:latin typeface="+mn-ea"/>
                <a:ea typeface="+mn-ea"/>
                <a:cs typeface="Times New Roman" panose="02020603050405020304" pitchFamily="18" charset="0"/>
              </a:rPr>
              <a:t>        </a:t>
            </a:r>
            <a:r>
              <a:rPr lang="zh-CN" altLang="zh-CN" sz="1400" dirty="0">
                <a:latin typeface="+mn-ea"/>
                <a:ea typeface="+mn-ea"/>
                <a:cs typeface="Times New Roman" panose="02020603050405020304" pitchFamily="18" charset="0"/>
              </a:rPr>
              <a:t>在执行程序时，</a:t>
            </a:r>
            <a:r>
              <a:rPr lang="en-US" altLang="zh-CN" sz="1400" dirty="0">
                <a:latin typeface="+mn-ea"/>
                <a:ea typeface="+mn-ea"/>
                <a:cs typeface="Times New Roman" panose="02020603050405020304" pitchFamily="18" charset="0"/>
              </a:rPr>
              <a:t>Spring MVC</a:t>
            </a:r>
            <a:r>
              <a:rPr lang="zh-CN" altLang="zh-CN" sz="1400" dirty="0">
                <a:latin typeface="+mn-ea"/>
                <a:ea typeface="+mn-ea"/>
                <a:cs typeface="Times New Roman" panose="02020603050405020304" pitchFamily="18" charset="0"/>
              </a:rPr>
              <a:t>会根据客户端请求参数的不同，将请求消息中的信息以一定的方式转换并绑定到控制器类的方法参数中。这种</a:t>
            </a:r>
            <a:r>
              <a:rPr lang="zh-CN" altLang="zh-CN" sz="1400" dirty="0">
                <a:solidFill>
                  <a:srgbClr val="0070C0"/>
                </a:solidFill>
                <a:latin typeface="+mn-ea"/>
                <a:ea typeface="+mn-ea"/>
                <a:cs typeface="Times New Roman" panose="02020603050405020304" pitchFamily="18" charset="0"/>
              </a:rPr>
              <a:t>将请求消息数据</a:t>
            </a:r>
            <a:r>
              <a:rPr lang="zh-CN" altLang="zh-CN" sz="1400" dirty="0">
                <a:latin typeface="+mn-ea"/>
                <a:ea typeface="+mn-ea"/>
                <a:cs typeface="Times New Roman" panose="02020603050405020304" pitchFamily="18" charset="0"/>
              </a:rPr>
              <a:t>与</a:t>
            </a:r>
            <a:r>
              <a:rPr lang="zh-CN" altLang="zh-CN" sz="1400" dirty="0">
                <a:solidFill>
                  <a:srgbClr val="0070C0"/>
                </a:solidFill>
                <a:latin typeface="+mn-ea"/>
                <a:ea typeface="+mn-ea"/>
                <a:cs typeface="Times New Roman" panose="02020603050405020304" pitchFamily="18" charset="0"/>
              </a:rPr>
              <a:t>后台方法参数建立连接的过程</a:t>
            </a:r>
            <a:r>
              <a:rPr lang="zh-CN" altLang="zh-CN" sz="1400" dirty="0">
                <a:latin typeface="+mn-ea"/>
                <a:ea typeface="+mn-ea"/>
                <a:cs typeface="Times New Roman" panose="02020603050405020304" pitchFamily="18" charset="0"/>
              </a:rPr>
              <a:t>就是</a:t>
            </a:r>
            <a:r>
              <a:rPr lang="en-US" altLang="zh-CN" sz="1400" dirty="0">
                <a:latin typeface="+mn-ea"/>
                <a:ea typeface="+mn-ea"/>
                <a:cs typeface="Times New Roman" panose="02020603050405020304" pitchFamily="18" charset="0"/>
              </a:rPr>
              <a:t>Spring MVC</a:t>
            </a:r>
            <a:r>
              <a:rPr lang="zh-CN" altLang="zh-CN" sz="1400" dirty="0">
                <a:latin typeface="+mn-ea"/>
                <a:ea typeface="+mn-ea"/>
                <a:cs typeface="Times New Roman" panose="02020603050405020304" pitchFamily="18" charset="0"/>
              </a:rPr>
              <a:t>中的数据绑定。</a:t>
            </a:r>
            <a:endParaRPr lang="en-US" altLang="zh-CN" sz="1400" dirty="0">
              <a:latin typeface="+mn-ea"/>
              <a:ea typeface="+mn-ea"/>
              <a:cs typeface="Times New Roman" panose="02020603050405020304" pitchFamily="18" charset="0"/>
            </a:endParaRPr>
          </a:p>
        </p:txBody>
      </p:sp>
      <p:sp>
        <p:nvSpPr>
          <p:cNvPr id="5" name="灯片编号占位符 4">
            <a:extLst>
              <a:ext uri="{FF2B5EF4-FFF2-40B4-BE49-F238E27FC236}">
                <a16:creationId xmlns:a16="http://schemas.microsoft.com/office/drawing/2014/main" id="{03B88F49-E086-4263-94DC-55A063F4BE0D}"/>
              </a:ext>
            </a:extLst>
          </p:cNvPr>
          <p:cNvSpPr>
            <a:spLocks noGrp="1"/>
          </p:cNvSpPr>
          <p:nvPr>
            <p:ph type="sldNum" sz="quarter" idx="4"/>
          </p:nvPr>
        </p:nvSpPr>
        <p:spPr/>
        <p:txBody>
          <a:bodyPr/>
          <a:lstStyle/>
          <a:p>
            <a:pPr>
              <a:defRPr/>
            </a:pPr>
            <a:fld id="{E6CA0B37-C609-418D-973E-5FE272E0CA7A}" type="slidenum">
              <a:rPr lang="zh-CN" altLang="en-US" smtClean="0"/>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744A936-CA46-49F7-8A2B-44F5291F7184}"/>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数据绑定介绍</a:t>
            </a:r>
          </a:p>
        </p:txBody>
      </p:sp>
      <p:sp>
        <p:nvSpPr>
          <p:cNvPr id="2" name="矩形 1">
            <a:extLst>
              <a:ext uri="{FF2B5EF4-FFF2-40B4-BE49-F238E27FC236}">
                <a16:creationId xmlns:a16="http://schemas.microsoft.com/office/drawing/2014/main" id="{75D8651F-1078-495B-A33F-D919FF8DC088}"/>
              </a:ext>
            </a:extLst>
          </p:cNvPr>
          <p:cNvSpPr>
            <a:spLocks noChangeArrowheads="1"/>
          </p:cNvSpPr>
          <p:nvPr/>
        </p:nvSpPr>
        <p:spPr bwMode="auto">
          <a:xfrm>
            <a:off x="755650" y="2108745"/>
            <a:ext cx="7848798" cy="1476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200000"/>
              </a:lnSpc>
            </a:pPr>
            <a:r>
              <a:rPr lang="en-US" altLang="zh-CN" sz="1400" dirty="0">
                <a:latin typeface="+mn-ea"/>
                <a:ea typeface="+mn-ea"/>
                <a:cs typeface="Times New Roman" panose="02020603050405020304" pitchFamily="18" charset="0"/>
              </a:rPr>
              <a:t>         </a:t>
            </a:r>
            <a:r>
              <a:rPr lang="zh-CN" altLang="zh-CN" sz="1400" dirty="0">
                <a:latin typeface="+mn-ea"/>
                <a:ea typeface="+mn-ea"/>
                <a:cs typeface="Times New Roman" panose="02020603050405020304" pitchFamily="18" charset="0"/>
              </a:rPr>
              <a:t>在数据绑定过程中，</a:t>
            </a:r>
            <a:r>
              <a:rPr lang="en-US" altLang="zh-CN" sz="1400" dirty="0">
                <a:latin typeface="+mn-ea"/>
                <a:ea typeface="+mn-ea"/>
                <a:cs typeface="Times New Roman" panose="02020603050405020304" pitchFamily="18" charset="0"/>
              </a:rPr>
              <a:t>Spring MVC</a:t>
            </a:r>
            <a:r>
              <a:rPr lang="zh-CN" altLang="zh-CN" sz="1400" dirty="0">
                <a:latin typeface="+mn-ea"/>
                <a:ea typeface="+mn-ea"/>
                <a:cs typeface="Times New Roman" panose="02020603050405020304" pitchFamily="18" charset="0"/>
              </a:rPr>
              <a:t>框架会通过</a:t>
            </a:r>
            <a:r>
              <a:rPr lang="zh-CN" altLang="zh-CN" sz="1400" dirty="0">
                <a:solidFill>
                  <a:srgbClr val="0070C0"/>
                </a:solidFill>
                <a:latin typeface="+mn-ea"/>
                <a:ea typeface="+mn-ea"/>
                <a:cs typeface="Times New Roman" panose="02020603050405020304" pitchFamily="18" charset="0"/>
              </a:rPr>
              <a:t>数据绑定组件</a:t>
            </a:r>
            <a:r>
              <a:rPr lang="zh-CN" altLang="zh-CN" sz="1400" dirty="0">
                <a:latin typeface="+mn-ea"/>
                <a:ea typeface="+mn-ea"/>
                <a:cs typeface="Times New Roman" panose="02020603050405020304" pitchFamily="18" charset="0"/>
              </a:rPr>
              <a:t>（</a:t>
            </a:r>
            <a:r>
              <a:rPr lang="en-US" altLang="zh-CN" sz="1400" dirty="0" err="1">
                <a:latin typeface="+mn-ea"/>
                <a:ea typeface="+mn-ea"/>
                <a:cs typeface="Times New Roman" panose="02020603050405020304" pitchFamily="18" charset="0"/>
              </a:rPr>
              <a:t>DataBinder</a:t>
            </a:r>
            <a:r>
              <a:rPr lang="zh-CN" altLang="zh-CN" sz="1400" dirty="0">
                <a:latin typeface="+mn-ea"/>
                <a:ea typeface="+mn-ea"/>
                <a:cs typeface="Times New Roman" panose="02020603050405020304" pitchFamily="18" charset="0"/>
              </a:rPr>
              <a:t>）将</a:t>
            </a:r>
            <a:r>
              <a:rPr lang="zh-CN" altLang="zh-CN" sz="1400" dirty="0">
                <a:solidFill>
                  <a:srgbClr val="0070C0"/>
                </a:solidFill>
                <a:latin typeface="+mn-ea"/>
                <a:ea typeface="+mn-ea"/>
                <a:cs typeface="Times New Roman" panose="02020603050405020304" pitchFamily="18" charset="0"/>
              </a:rPr>
              <a:t>请求参数串的内容进行类型转换</a:t>
            </a:r>
            <a:r>
              <a:rPr lang="zh-CN" altLang="zh-CN" sz="1400" dirty="0">
                <a:latin typeface="+mn-ea"/>
                <a:ea typeface="+mn-ea"/>
                <a:cs typeface="Times New Roman" panose="02020603050405020304" pitchFamily="18" charset="0"/>
              </a:rPr>
              <a:t>，然后将转换后的值</a:t>
            </a:r>
            <a:r>
              <a:rPr lang="zh-CN" altLang="zh-CN" sz="1400" dirty="0">
                <a:solidFill>
                  <a:srgbClr val="0070C0"/>
                </a:solidFill>
                <a:latin typeface="+mn-ea"/>
                <a:ea typeface="+mn-ea"/>
                <a:cs typeface="Times New Roman" panose="02020603050405020304" pitchFamily="18" charset="0"/>
              </a:rPr>
              <a:t>赋给控制器类中方法的形参</a:t>
            </a:r>
            <a:r>
              <a:rPr lang="zh-CN" altLang="zh-CN" sz="1400" dirty="0">
                <a:latin typeface="+mn-ea"/>
                <a:ea typeface="+mn-ea"/>
                <a:cs typeface="Times New Roman" panose="02020603050405020304" pitchFamily="18" charset="0"/>
              </a:rPr>
              <a:t>，这样后台方法就可以正确绑定并获取客户端请求携带的参数了</a:t>
            </a:r>
            <a:r>
              <a:rPr lang="zh-CN" altLang="en-US" sz="1400" dirty="0">
                <a:latin typeface="+mn-ea"/>
                <a:ea typeface="+mn-ea"/>
                <a:cs typeface="Times New Roman" panose="02020603050405020304" pitchFamily="18" charset="0"/>
              </a:rPr>
              <a:t>。接下来，将通过一张数据流程图来介绍数据绑定的过程。</a:t>
            </a:r>
            <a:endParaRPr lang="zh-CN" altLang="en-US" sz="1400" dirty="0">
              <a:latin typeface="+mn-ea"/>
              <a:ea typeface="+mn-ea"/>
            </a:endParaRPr>
          </a:p>
        </p:txBody>
      </p:sp>
      <p:grpSp>
        <p:nvGrpSpPr>
          <p:cNvPr id="28" name="组合 27">
            <a:extLst>
              <a:ext uri="{FF2B5EF4-FFF2-40B4-BE49-F238E27FC236}">
                <a16:creationId xmlns:a16="http://schemas.microsoft.com/office/drawing/2014/main" id="{1DD84B48-0538-4100-B5DC-CE580BA66161}"/>
              </a:ext>
            </a:extLst>
          </p:cNvPr>
          <p:cNvGrpSpPr>
            <a:grpSpLocks/>
          </p:cNvGrpSpPr>
          <p:nvPr/>
        </p:nvGrpSpPr>
        <p:grpSpPr bwMode="auto">
          <a:xfrm>
            <a:off x="1145381" y="1088232"/>
            <a:ext cx="6858000" cy="669131"/>
            <a:chOff x="3628" y="1641617"/>
            <a:chExt cx="9144000" cy="891956"/>
          </a:xfrm>
        </p:grpSpPr>
        <p:sp>
          <p:nvSpPr>
            <p:cNvPr id="29" name="矩形 28">
              <a:extLst>
                <a:ext uri="{FF2B5EF4-FFF2-40B4-BE49-F238E27FC236}">
                  <a16:creationId xmlns:a16="http://schemas.microsoft.com/office/drawing/2014/main" id="{5C4EB825-9102-42C8-BF3A-06CA50B89785}"/>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latin typeface="Arial" charset="0"/>
              </a:endParaRPr>
            </a:p>
          </p:txBody>
        </p:sp>
        <p:sp>
          <p:nvSpPr>
            <p:cNvPr id="21513" name="矩形 1">
              <a:extLst>
                <a:ext uri="{FF2B5EF4-FFF2-40B4-BE49-F238E27FC236}">
                  <a16:creationId xmlns:a16="http://schemas.microsoft.com/office/drawing/2014/main" id="{B826FEC9-3A0C-4C29-885B-6AB9E17A37DE}"/>
                </a:ext>
              </a:extLst>
            </p:cNvPr>
            <p:cNvSpPr>
              <a:spLocks noChangeArrowheads="1"/>
            </p:cNvSpPr>
            <p:nvPr/>
          </p:nvSpPr>
          <p:spPr bwMode="auto">
            <a:xfrm>
              <a:off x="1972127" y="1735138"/>
              <a:ext cx="6181725"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2100">
                  <a:latin typeface="微软雅黑" panose="020B0503020204020204" pitchFamily="34" charset="-122"/>
                  <a:ea typeface="微软雅黑" panose="020B0503020204020204" pitchFamily="34" charset="-122"/>
                </a:rPr>
                <a:t>Spring MVC</a:t>
              </a:r>
              <a:r>
                <a:rPr lang="zh-CN" altLang="en-US" sz="2100">
                  <a:latin typeface="微软雅黑" panose="020B0503020204020204" pitchFamily="34" charset="-122"/>
                  <a:ea typeface="微软雅黑" panose="020B0503020204020204" pitchFamily="34" charset="-122"/>
                </a:rPr>
                <a:t>是怎样完成的</a:t>
              </a:r>
              <a:r>
                <a:rPr lang="zh-CN" altLang="en-US" sz="2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数据绑定</a:t>
              </a:r>
              <a:r>
                <a:rPr lang="zh-CN" altLang="zh-CN" sz="2100">
                  <a:latin typeface="微软雅黑" panose="020B0503020204020204" pitchFamily="34" charset="-122"/>
                  <a:ea typeface="微软雅黑" panose="020B0503020204020204" pitchFamily="34" charset="-122"/>
                </a:rPr>
                <a:t>？</a:t>
              </a:r>
              <a:endParaRPr lang="zh-CN" altLang="en-US" sz="2100">
                <a:latin typeface="微软雅黑" panose="020B0503020204020204" pitchFamily="34" charset="-122"/>
                <a:ea typeface="微软雅黑" panose="020B0503020204020204" pitchFamily="34" charset="-122"/>
              </a:endParaRPr>
            </a:p>
          </p:txBody>
        </p:sp>
      </p:grpSp>
      <p:pic>
        <p:nvPicPr>
          <p:cNvPr id="31" name="Picture 8" descr="问小人">
            <a:extLst>
              <a:ext uri="{FF2B5EF4-FFF2-40B4-BE49-F238E27FC236}">
                <a16:creationId xmlns:a16="http://schemas.microsoft.com/office/drawing/2014/main" id="{FFA35057-DCDB-436B-8BB0-9FFE1FF959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619125"/>
            <a:ext cx="1440135" cy="1489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1F569210-C683-4929-A7A8-CA6C902D9A73}"/>
              </a:ext>
            </a:extLst>
          </p:cNvPr>
          <p:cNvSpPr>
            <a:spLocks noGrp="1"/>
          </p:cNvSpPr>
          <p:nvPr>
            <p:ph type="sldNum" sz="quarter" idx="4"/>
          </p:nvPr>
        </p:nvSpPr>
        <p:spPr/>
        <p:txBody>
          <a:bodyPr/>
          <a:lstStyle/>
          <a:p>
            <a:pPr>
              <a:defRPr/>
            </a:pPr>
            <a:fld id="{E6CA0B37-C609-418D-973E-5FE272E0CA7A}" type="slidenum">
              <a:rPr lang="zh-CN" altLang="en-US" smtClean="0"/>
              <a:pPr>
                <a:defRPr/>
              </a:pPr>
              <a:t>5</a:t>
            </a:fld>
            <a:endParaRPr lang="zh-CN" altLang="en-US"/>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48242CD2-1137-24C8-55CC-4A433291477D}"/>
                  </a:ext>
                </a:extLst>
              </p14:cNvPr>
              <p14:cNvContentPartPr/>
              <p14:nvPr/>
            </p14:nvContentPartPr>
            <p14:xfrm>
              <a:off x="1705680" y="2544120"/>
              <a:ext cx="5309280" cy="514440"/>
            </p14:xfrm>
          </p:contentPart>
        </mc:Choice>
        <mc:Fallback>
          <p:pic>
            <p:nvPicPr>
              <p:cNvPr id="3" name="墨迹 2">
                <a:extLst>
                  <a:ext uri="{FF2B5EF4-FFF2-40B4-BE49-F238E27FC236}">
                    <a16:creationId xmlns:a16="http://schemas.microsoft.com/office/drawing/2014/main" id="{48242CD2-1137-24C8-55CC-4A433291477D}"/>
                  </a:ext>
                </a:extLst>
              </p:cNvPr>
              <p:cNvPicPr/>
              <p:nvPr/>
            </p:nvPicPr>
            <p:blipFill>
              <a:blip r:embed="rId4"/>
              <a:stretch>
                <a:fillRect/>
              </a:stretch>
            </p:blipFill>
            <p:spPr>
              <a:xfrm>
                <a:off x="1696320" y="2534760"/>
                <a:ext cx="5328000" cy="533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050072B-AB94-4161-BDEF-7FBA46579AB3}"/>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数据绑定介绍</a:t>
            </a:r>
          </a:p>
        </p:txBody>
      </p:sp>
      <p:cxnSp>
        <p:nvCxnSpPr>
          <p:cNvPr id="5" name="直接箭头连接符 4">
            <a:extLst>
              <a:ext uri="{FF2B5EF4-FFF2-40B4-BE49-F238E27FC236}">
                <a16:creationId xmlns:a16="http://schemas.microsoft.com/office/drawing/2014/main" id="{A17FE74F-92BB-4365-9A64-8CDED9E41D58}"/>
              </a:ext>
            </a:extLst>
          </p:cNvPr>
          <p:cNvCxnSpPr/>
          <p:nvPr/>
        </p:nvCxnSpPr>
        <p:spPr>
          <a:xfrm flipV="1">
            <a:off x="3736181" y="1471613"/>
            <a:ext cx="6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EAC10E4-C6A4-4DA8-848C-594DE23A68E9}"/>
              </a:ext>
            </a:extLst>
          </p:cNvPr>
          <p:cNvCxnSpPr>
            <a:stCxn id="61444" idx="3"/>
            <a:endCxn id="61446" idx="1"/>
          </p:cNvCxnSpPr>
          <p:nvPr/>
        </p:nvCxnSpPr>
        <p:spPr>
          <a:xfrm>
            <a:off x="5400675" y="1471613"/>
            <a:ext cx="7286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DD49747-15B0-40E8-9DFC-3B026F63C3DD}"/>
              </a:ext>
            </a:extLst>
          </p:cNvPr>
          <p:cNvCxnSpPr>
            <a:endCxn id="61445" idx="1"/>
          </p:cNvCxnSpPr>
          <p:nvPr/>
        </p:nvCxnSpPr>
        <p:spPr>
          <a:xfrm flipV="1">
            <a:off x="5400675" y="907256"/>
            <a:ext cx="664369"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C41700E-2F33-44C8-8010-688AFACF7437}"/>
              </a:ext>
            </a:extLst>
          </p:cNvPr>
          <p:cNvCxnSpPr/>
          <p:nvPr/>
        </p:nvCxnSpPr>
        <p:spPr>
          <a:xfrm>
            <a:off x="5400675" y="1721644"/>
            <a:ext cx="664369" cy="253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F5405C6-475C-4AD1-ACB6-E01F82E93210}"/>
              </a:ext>
            </a:extLst>
          </p:cNvPr>
          <p:cNvCxnSpPr/>
          <p:nvPr/>
        </p:nvCxnSpPr>
        <p:spPr>
          <a:xfrm flipV="1">
            <a:off x="4882754" y="1702594"/>
            <a:ext cx="0" cy="219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43" name="Picture 3">
            <a:extLst>
              <a:ext uri="{FF2B5EF4-FFF2-40B4-BE49-F238E27FC236}">
                <a16:creationId xmlns:a16="http://schemas.microsoft.com/office/drawing/2014/main" id="{D36EE913-7DF0-49ED-89FB-C018E2F25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310879"/>
            <a:ext cx="950119" cy="32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4" name="Picture 4">
            <a:extLst>
              <a:ext uri="{FF2B5EF4-FFF2-40B4-BE49-F238E27FC236}">
                <a16:creationId xmlns:a16="http://schemas.microsoft.com/office/drawing/2014/main" id="{C626B6DF-D3AF-4847-BADB-C915EA6EF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832" y="1221581"/>
            <a:ext cx="1035844" cy="50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5" name="Picture 5">
            <a:extLst>
              <a:ext uri="{FF2B5EF4-FFF2-40B4-BE49-F238E27FC236}">
                <a16:creationId xmlns:a16="http://schemas.microsoft.com/office/drawing/2014/main" id="{8D3A4C98-2258-43AD-B041-993F0ACF2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044" y="746523"/>
            <a:ext cx="950119" cy="32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6" name="Picture 6">
            <a:extLst>
              <a:ext uri="{FF2B5EF4-FFF2-40B4-BE49-F238E27FC236}">
                <a16:creationId xmlns:a16="http://schemas.microsoft.com/office/drawing/2014/main" id="{A399D9EA-0574-4354-8406-1217A129D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338" y="1310879"/>
            <a:ext cx="950119" cy="32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7" name="Picture 7">
            <a:extLst>
              <a:ext uri="{FF2B5EF4-FFF2-40B4-BE49-F238E27FC236}">
                <a16:creationId xmlns:a16="http://schemas.microsoft.com/office/drawing/2014/main" id="{CFF6DF2F-22DD-42F2-AE93-86038D075F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8616" y="1849041"/>
            <a:ext cx="950119" cy="32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8" name="Picture 8">
            <a:extLst>
              <a:ext uri="{FF2B5EF4-FFF2-40B4-BE49-F238E27FC236}">
                <a16:creationId xmlns:a16="http://schemas.microsoft.com/office/drawing/2014/main" id="{F553D03B-8343-4C72-8739-F8D8BCEC04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7694" y="1937148"/>
            <a:ext cx="950119" cy="321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49" name="Picture 9">
            <a:extLst>
              <a:ext uri="{FF2B5EF4-FFF2-40B4-BE49-F238E27FC236}">
                <a16:creationId xmlns:a16="http://schemas.microsoft.com/office/drawing/2014/main" id="{2847B3F6-C3FB-4E80-9459-3E45B7C504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8454" y="2443163"/>
            <a:ext cx="228600" cy="278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cxnSp>
        <p:nvCxnSpPr>
          <p:cNvPr id="34" name="直接箭头连接符 33">
            <a:extLst>
              <a:ext uri="{FF2B5EF4-FFF2-40B4-BE49-F238E27FC236}">
                <a16:creationId xmlns:a16="http://schemas.microsoft.com/office/drawing/2014/main" id="{9A65A041-5A75-492F-91E2-CAC3CEA326BA}"/>
              </a:ext>
            </a:extLst>
          </p:cNvPr>
          <p:cNvCxnSpPr/>
          <p:nvPr/>
        </p:nvCxnSpPr>
        <p:spPr>
          <a:xfrm flipV="1">
            <a:off x="4882754" y="2218135"/>
            <a:ext cx="0" cy="2357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61450" name="Picture 10">
            <a:extLst>
              <a:ext uri="{FF2B5EF4-FFF2-40B4-BE49-F238E27FC236}">
                <a16:creationId xmlns:a16="http://schemas.microsoft.com/office/drawing/2014/main" id="{0347CBD2-9153-4FCB-B9E9-71BC98C140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4129" y="2721769"/>
            <a:ext cx="8572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44" name="TextBox 43">
            <a:extLst>
              <a:ext uri="{FF2B5EF4-FFF2-40B4-BE49-F238E27FC236}">
                <a16:creationId xmlns:a16="http://schemas.microsoft.com/office/drawing/2014/main" id="{04F9E1CA-476D-48FA-8FCD-E04E2CB96388}"/>
              </a:ext>
            </a:extLst>
          </p:cNvPr>
          <p:cNvSpPr txBox="1">
            <a:spLocks noChangeArrowheads="1"/>
          </p:cNvSpPr>
          <p:nvPr/>
        </p:nvSpPr>
        <p:spPr bwMode="auto">
          <a:xfrm>
            <a:off x="5597129" y="1144192"/>
            <a:ext cx="378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④</a:t>
            </a:r>
          </a:p>
        </p:txBody>
      </p:sp>
      <p:sp>
        <p:nvSpPr>
          <p:cNvPr id="55" name="TextBox 54">
            <a:extLst>
              <a:ext uri="{FF2B5EF4-FFF2-40B4-BE49-F238E27FC236}">
                <a16:creationId xmlns:a16="http://schemas.microsoft.com/office/drawing/2014/main" id="{593C74DB-7C54-4522-AE43-E5E8FB9FE073}"/>
              </a:ext>
            </a:extLst>
          </p:cNvPr>
          <p:cNvSpPr txBox="1">
            <a:spLocks noChangeArrowheads="1"/>
          </p:cNvSpPr>
          <p:nvPr/>
        </p:nvSpPr>
        <p:spPr bwMode="auto">
          <a:xfrm>
            <a:off x="4618435" y="1683544"/>
            <a:ext cx="378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②</a:t>
            </a:r>
          </a:p>
        </p:txBody>
      </p:sp>
      <p:sp>
        <p:nvSpPr>
          <p:cNvPr id="56" name="TextBox 55">
            <a:extLst>
              <a:ext uri="{FF2B5EF4-FFF2-40B4-BE49-F238E27FC236}">
                <a16:creationId xmlns:a16="http://schemas.microsoft.com/office/drawing/2014/main" id="{16034449-F6D6-4580-9CB7-50E555F9457F}"/>
              </a:ext>
            </a:extLst>
          </p:cNvPr>
          <p:cNvSpPr txBox="1">
            <a:spLocks noChangeArrowheads="1"/>
          </p:cNvSpPr>
          <p:nvPr/>
        </p:nvSpPr>
        <p:spPr bwMode="auto">
          <a:xfrm>
            <a:off x="5650707" y="752476"/>
            <a:ext cx="378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③</a:t>
            </a:r>
          </a:p>
        </p:txBody>
      </p:sp>
      <p:sp>
        <p:nvSpPr>
          <p:cNvPr id="57" name="TextBox 56">
            <a:extLst>
              <a:ext uri="{FF2B5EF4-FFF2-40B4-BE49-F238E27FC236}">
                <a16:creationId xmlns:a16="http://schemas.microsoft.com/office/drawing/2014/main" id="{2FD45D67-1AA7-4970-9219-0E86615762CC}"/>
              </a:ext>
            </a:extLst>
          </p:cNvPr>
          <p:cNvSpPr txBox="1">
            <a:spLocks noChangeArrowheads="1"/>
          </p:cNvSpPr>
          <p:nvPr/>
        </p:nvSpPr>
        <p:spPr bwMode="auto">
          <a:xfrm>
            <a:off x="3921919" y="1210867"/>
            <a:ext cx="378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①</a:t>
            </a:r>
          </a:p>
        </p:txBody>
      </p:sp>
      <p:sp>
        <p:nvSpPr>
          <p:cNvPr id="58" name="TextBox 57">
            <a:extLst>
              <a:ext uri="{FF2B5EF4-FFF2-40B4-BE49-F238E27FC236}">
                <a16:creationId xmlns:a16="http://schemas.microsoft.com/office/drawing/2014/main" id="{306F31EA-C8AC-45EC-8AC4-0E49E36C2246}"/>
              </a:ext>
            </a:extLst>
          </p:cNvPr>
          <p:cNvSpPr txBox="1">
            <a:spLocks noChangeArrowheads="1"/>
          </p:cNvSpPr>
          <p:nvPr/>
        </p:nvSpPr>
        <p:spPr bwMode="auto">
          <a:xfrm>
            <a:off x="5664994" y="1635919"/>
            <a:ext cx="3786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t>⑤</a:t>
            </a:r>
          </a:p>
        </p:txBody>
      </p:sp>
      <p:pic>
        <p:nvPicPr>
          <p:cNvPr id="61452" name="Picture 12">
            <a:extLst>
              <a:ext uri="{FF2B5EF4-FFF2-40B4-BE49-F238E27FC236}">
                <a16:creationId xmlns:a16="http://schemas.microsoft.com/office/drawing/2014/main" id="{682AD5B9-A79B-440F-8BB5-AC9F270A20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1335" y="977504"/>
            <a:ext cx="1021556"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pic>
        <p:nvPicPr>
          <p:cNvPr id="61453" name="Picture 13">
            <a:extLst>
              <a:ext uri="{FF2B5EF4-FFF2-40B4-BE49-F238E27FC236}">
                <a16:creationId xmlns:a16="http://schemas.microsoft.com/office/drawing/2014/main" id="{64351C0B-CA80-4738-84F2-8A23591A6E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2119" y="1371600"/>
            <a:ext cx="507206"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grpSp>
        <p:nvGrpSpPr>
          <p:cNvPr id="53" name="组合 52">
            <a:extLst>
              <a:ext uri="{FF2B5EF4-FFF2-40B4-BE49-F238E27FC236}">
                <a16:creationId xmlns:a16="http://schemas.microsoft.com/office/drawing/2014/main" id="{D5E80DBB-2C46-4D35-9020-1F1E7D6AD644}"/>
              </a:ext>
            </a:extLst>
          </p:cNvPr>
          <p:cNvGrpSpPr>
            <a:grpSpLocks/>
          </p:cNvGrpSpPr>
          <p:nvPr/>
        </p:nvGrpSpPr>
        <p:grpSpPr bwMode="auto">
          <a:xfrm>
            <a:off x="545988" y="3159393"/>
            <a:ext cx="4058593" cy="426244"/>
            <a:chOff x="812080" y="4175026"/>
            <a:chExt cx="5411954" cy="568325"/>
          </a:xfrm>
        </p:grpSpPr>
        <p:sp>
          <p:nvSpPr>
            <p:cNvPr id="22576" name="矩形 22">
              <a:extLst>
                <a:ext uri="{FF2B5EF4-FFF2-40B4-BE49-F238E27FC236}">
                  <a16:creationId xmlns:a16="http://schemas.microsoft.com/office/drawing/2014/main" id="{C9D1A1B4-070A-4002-BD68-5EF698B901F8}"/>
                </a:ext>
              </a:extLst>
            </p:cNvPr>
            <p:cNvSpPr>
              <a:spLocks noChangeArrowheads="1"/>
            </p:cNvSpPr>
            <p:nvPr/>
          </p:nvSpPr>
          <p:spPr bwMode="auto">
            <a:xfrm>
              <a:off x="1379372" y="4229735"/>
              <a:ext cx="4844662"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100" dirty="0">
                  <a:latin typeface="+mn-ea"/>
                  <a:ea typeface="+mn-ea"/>
                  <a:cs typeface="Times New Roman" panose="02020603050405020304" pitchFamily="18" charset="0"/>
                </a:rPr>
                <a:t>Spring MVC</a:t>
              </a:r>
              <a:r>
                <a:rPr lang="zh-CN" altLang="zh-CN" sz="1100" dirty="0">
                  <a:latin typeface="+mn-ea"/>
                  <a:ea typeface="+mn-ea"/>
                  <a:cs typeface="Times New Roman" panose="02020603050405020304" pitchFamily="18" charset="0"/>
                </a:rPr>
                <a:t>将</a:t>
              </a:r>
              <a:r>
                <a:rPr lang="en-US" altLang="zh-CN" sz="1100" dirty="0" err="1">
                  <a:latin typeface="+mn-ea"/>
                  <a:ea typeface="+mn-ea"/>
                  <a:cs typeface="Times New Roman" panose="02020603050405020304" pitchFamily="18" charset="0"/>
                </a:rPr>
                <a:t>ServletRequest</a:t>
              </a:r>
              <a:r>
                <a:rPr lang="zh-CN" altLang="zh-CN" sz="1100" dirty="0">
                  <a:latin typeface="+mn-ea"/>
                  <a:ea typeface="+mn-ea"/>
                  <a:cs typeface="Times New Roman" panose="02020603050405020304" pitchFamily="18" charset="0"/>
                </a:rPr>
                <a:t>对象传递给</a:t>
              </a:r>
              <a:r>
                <a:rPr lang="en-US" altLang="zh-CN" sz="1100" dirty="0" err="1">
                  <a:latin typeface="+mn-ea"/>
                  <a:ea typeface="+mn-ea"/>
                  <a:cs typeface="Times New Roman" panose="02020603050405020304" pitchFamily="18" charset="0"/>
                </a:rPr>
                <a:t>DataBinder</a:t>
              </a:r>
              <a:r>
                <a:rPr lang="zh-CN" altLang="zh-CN" sz="1100" dirty="0">
                  <a:latin typeface="+mn-ea"/>
                  <a:ea typeface="+mn-ea"/>
                  <a:cs typeface="Times New Roman" panose="02020603050405020304" pitchFamily="18" charset="0"/>
                </a:rPr>
                <a:t>；</a:t>
              </a:r>
            </a:p>
          </p:txBody>
        </p:sp>
        <p:sp>
          <p:nvSpPr>
            <p:cNvPr id="68" name="椭圆 67">
              <a:extLst>
                <a:ext uri="{FF2B5EF4-FFF2-40B4-BE49-F238E27FC236}">
                  <a16:creationId xmlns:a16="http://schemas.microsoft.com/office/drawing/2014/main" id="{FBDC7E47-0F1E-40DD-9F9B-C2D00AD285D3}"/>
                </a:ext>
              </a:extLst>
            </p:cNvPr>
            <p:cNvSpPr/>
            <p:nvPr/>
          </p:nvSpPr>
          <p:spPr>
            <a:xfrm>
              <a:off x="812080" y="4175026"/>
              <a:ext cx="566790" cy="56832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anchor="ctr"/>
            <a:lstStyle/>
            <a:p>
              <a:pPr algn="ctr">
                <a:defRPr/>
              </a:pPr>
              <a:endParaRPr lang="zh-CN" altLang="en-US" sz="1100" kern="0">
                <a:solidFill>
                  <a:srgbClr val="FF0000"/>
                </a:solidFill>
                <a:latin typeface="+mn-ea"/>
                <a:ea typeface="+mn-ea"/>
                <a:cs typeface="Times New Roman" panose="02020603050405020304" pitchFamily="18" charset="0"/>
              </a:endParaRPr>
            </a:p>
          </p:txBody>
        </p:sp>
        <p:cxnSp>
          <p:nvCxnSpPr>
            <p:cNvPr id="22578" name="直接连接符 34">
              <a:extLst>
                <a:ext uri="{FF2B5EF4-FFF2-40B4-BE49-F238E27FC236}">
                  <a16:creationId xmlns:a16="http://schemas.microsoft.com/office/drawing/2014/main" id="{7C439BD5-9DFB-43F7-9BF0-FF5AFECBD466}"/>
                </a:ext>
              </a:extLst>
            </p:cNvPr>
            <p:cNvCxnSpPr>
              <a:cxnSpLocks noChangeShapeType="1"/>
            </p:cNvCxnSpPr>
            <p:nvPr/>
          </p:nvCxnSpPr>
          <p:spPr bwMode="auto">
            <a:xfrm>
              <a:off x="1415038" y="4688643"/>
              <a:ext cx="4689921" cy="0"/>
            </a:xfrm>
            <a:prstGeom prst="line">
              <a:avLst/>
            </a:prstGeom>
            <a:noFill/>
            <a:ln w="28575" algn="ctr">
              <a:solidFill>
                <a:srgbClr val="537709"/>
              </a:solidFill>
              <a:prstDash val="sysDot"/>
              <a:round/>
              <a:headEnd/>
              <a:tailEnd/>
            </a:ln>
            <a:extLst>
              <a:ext uri="{909E8E84-426E-40DD-AFC4-6F175D3DCCD1}">
                <a14:hiddenFill xmlns:a14="http://schemas.microsoft.com/office/drawing/2010/main">
                  <a:noFill/>
                </a14:hiddenFill>
              </a:ext>
            </a:extLst>
          </p:spPr>
        </p:cxnSp>
        <p:sp>
          <p:nvSpPr>
            <p:cNvPr id="70" name="椭圆 69">
              <a:extLst>
                <a:ext uri="{FF2B5EF4-FFF2-40B4-BE49-F238E27FC236}">
                  <a16:creationId xmlns:a16="http://schemas.microsoft.com/office/drawing/2014/main" id="{FC187068-D1B0-4A47-B78B-A92AD7EA0271}"/>
                </a:ext>
              </a:extLst>
            </p:cNvPr>
            <p:cNvSpPr/>
            <p:nvPr/>
          </p:nvSpPr>
          <p:spPr>
            <a:xfrm>
              <a:off x="951793" y="4316314"/>
              <a:ext cx="287364" cy="285750"/>
            </a:xfrm>
            <a:prstGeom prst="ellipse">
              <a:avLst/>
            </a:prstGeom>
            <a:solidFill>
              <a:sysClr val="window" lastClr="FFFFFF"/>
            </a:solidFill>
            <a:ln w="25400" cap="flat" cmpd="sng" algn="ctr">
              <a:solidFill>
                <a:srgbClr val="537709"/>
              </a:solidFill>
              <a:prstDash val="solid"/>
            </a:ln>
            <a:effectLst/>
          </p:spPr>
          <p:txBody>
            <a:bodyPr anchor="ctr"/>
            <a:lstStyle/>
            <a:p>
              <a:pPr algn="ctr" fontAlgn="auto">
                <a:spcBef>
                  <a:spcPts val="0"/>
                </a:spcBef>
                <a:spcAft>
                  <a:spcPts val="0"/>
                </a:spcAft>
                <a:defRPr/>
              </a:pPr>
              <a:r>
                <a:rPr lang="en-US" altLang="zh-CN" sz="1100" kern="0">
                  <a:latin typeface="+mn-ea"/>
                  <a:ea typeface="+mn-ea"/>
                  <a:cs typeface="Times New Roman" panose="02020603050405020304" pitchFamily="18" charset="0"/>
                </a:rPr>
                <a:t>1</a:t>
              </a:r>
              <a:endParaRPr lang="zh-CN" altLang="en-US" sz="1100" kern="0">
                <a:latin typeface="+mn-ea"/>
                <a:ea typeface="+mn-ea"/>
                <a:cs typeface="Times New Roman" panose="02020603050405020304" pitchFamily="18" charset="0"/>
              </a:endParaRPr>
            </a:p>
          </p:txBody>
        </p:sp>
      </p:grpSp>
      <p:grpSp>
        <p:nvGrpSpPr>
          <p:cNvPr id="61" name="组合 60">
            <a:extLst>
              <a:ext uri="{FF2B5EF4-FFF2-40B4-BE49-F238E27FC236}">
                <a16:creationId xmlns:a16="http://schemas.microsoft.com/office/drawing/2014/main" id="{790705A0-B2A0-43AA-9645-24BEA8E11776}"/>
              </a:ext>
            </a:extLst>
          </p:cNvPr>
          <p:cNvGrpSpPr>
            <a:grpSpLocks/>
          </p:cNvGrpSpPr>
          <p:nvPr/>
        </p:nvGrpSpPr>
        <p:grpSpPr bwMode="auto">
          <a:xfrm>
            <a:off x="545988" y="3709462"/>
            <a:ext cx="3908141" cy="426244"/>
            <a:chOff x="812080" y="4908451"/>
            <a:chExt cx="5211332" cy="568325"/>
          </a:xfrm>
        </p:grpSpPr>
        <p:sp>
          <p:nvSpPr>
            <p:cNvPr id="22572" name="矩形 22">
              <a:extLst>
                <a:ext uri="{FF2B5EF4-FFF2-40B4-BE49-F238E27FC236}">
                  <a16:creationId xmlns:a16="http://schemas.microsoft.com/office/drawing/2014/main" id="{CB37EF8D-37C1-473C-B081-E2CE10A9D5D3}"/>
                </a:ext>
              </a:extLst>
            </p:cNvPr>
            <p:cNvSpPr>
              <a:spLocks noChangeArrowheads="1"/>
            </p:cNvSpPr>
            <p:nvPr/>
          </p:nvSpPr>
          <p:spPr bwMode="auto">
            <a:xfrm>
              <a:off x="1419224" y="4954856"/>
              <a:ext cx="4604188"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100" dirty="0">
                  <a:latin typeface="+mn-ea"/>
                  <a:ea typeface="+mn-ea"/>
                  <a:cs typeface="Times New Roman" panose="02020603050405020304" pitchFamily="18" charset="0"/>
                </a:rPr>
                <a:t>将处理方法的入参对象传递给</a:t>
              </a:r>
              <a:r>
                <a:rPr lang="en-US" altLang="zh-CN" sz="1100" dirty="0" err="1">
                  <a:latin typeface="+mn-ea"/>
                  <a:ea typeface="+mn-ea"/>
                  <a:cs typeface="Times New Roman" panose="02020603050405020304" pitchFamily="18" charset="0"/>
                </a:rPr>
                <a:t>DataBinder</a:t>
              </a:r>
              <a:r>
                <a:rPr lang="zh-CN" altLang="zh-CN" sz="1100" dirty="0">
                  <a:latin typeface="+mn-ea"/>
                  <a:ea typeface="+mn-ea"/>
                  <a:cs typeface="Times New Roman" panose="02020603050405020304" pitchFamily="18" charset="0"/>
                </a:rPr>
                <a:t>；</a:t>
              </a:r>
            </a:p>
          </p:txBody>
        </p:sp>
        <p:sp>
          <p:nvSpPr>
            <p:cNvPr id="73" name="椭圆 72">
              <a:extLst>
                <a:ext uri="{FF2B5EF4-FFF2-40B4-BE49-F238E27FC236}">
                  <a16:creationId xmlns:a16="http://schemas.microsoft.com/office/drawing/2014/main" id="{7BA6C938-19F9-4D33-8E78-7BF4B19E4775}"/>
                </a:ext>
              </a:extLst>
            </p:cNvPr>
            <p:cNvSpPr/>
            <p:nvPr/>
          </p:nvSpPr>
          <p:spPr>
            <a:xfrm>
              <a:off x="812080" y="4908451"/>
              <a:ext cx="566790" cy="56832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anchor="ctr"/>
            <a:lstStyle/>
            <a:p>
              <a:pPr algn="ctr">
                <a:defRPr/>
              </a:pPr>
              <a:endParaRPr lang="zh-CN" altLang="en-US" sz="1100" kern="0">
                <a:solidFill>
                  <a:srgbClr val="FF0000"/>
                </a:solidFill>
                <a:latin typeface="+mn-ea"/>
                <a:ea typeface="+mn-ea"/>
                <a:cs typeface="Times New Roman" panose="02020603050405020304" pitchFamily="18" charset="0"/>
              </a:endParaRPr>
            </a:p>
          </p:txBody>
        </p:sp>
        <p:cxnSp>
          <p:nvCxnSpPr>
            <p:cNvPr id="22574" name="直接连接符 34">
              <a:extLst>
                <a:ext uri="{FF2B5EF4-FFF2-40B4-BE49-F238E27FC236}">
                  <a16:creationId xmlns:a16="http://schemas.microsoft.com/office/drawing/2014/main" id="{C96BC1EB-CB05-4C79-A527-7F2F2FB3D8E2}"/>
                </a:ext>
              </a:extLst>
            </p:cNvPr>
            <p:cNvCxnSpPr>
              <a:cxnSpLocks noChangeShapeType="1"/>
            </p:cNvCxnSpPr>
            <p:nvPr/>
          </p:nvCxnSpPr>
          <p:spPr bwMode="auto">
            <a:xfrm>
              <a:off x="1415038" y="5422068"/>
              <a:ext cx="4604187" cy="0"/>
            </a:xfrm>
            <a:prstGeom prst="line">
              <a:avLst/>
            </a:prstGeom>
            <a:noFill/>
            <a:ln w="28575" algn="ctr">
              <a:solidFill>
                <a:srgbClr val="537709"/>
              </a:solidFill>
              <a:prstDash val="sysDot"/>
              <a:round/>
              <a:headEnd/>
              <a:tailEnd/>
            </a:ln>
            <a:extLst>
              <a:ext uri="{909E8E84-426E-40DD-AFC4-6F175D3DCCD1}">
                <a14:hiddenFill xmlns:a14="http://schemas.microsoft.com/office/drawing/2010/main">
                  <a:noFill/>
                </a14:hiddenFill>
              </a:ext>
            </a:extLst>
          </p:spPr>
        </p:cxnSp>
        <p:sp>
          <p:nvSpPr>
            <p:cNvPr id="75" name="椭圆 74">
              <a:extLst>
                <a:ext uri="{FF2B5EF4-FFF2-40B4-BE49-F238E27FC236}">
                  <a16:creationId xmlns:a16="http://schemas.microsoft.com/office/drawing/2014/main" id="{C125BC28-545A-4501-93E8-E87BADD3470B}"/>
                </a:ext>
              </a:extLst>
            </p:cNvPr>
            <p:cNvSpPr/>
            <p:nvPr/>
          </p:nvSpPr>
          <p:spPr>
            <a:xfrm>
              <a:off x="951793" y="5049739"/>
              <a:ext cx="287364" cy="285750"/>
            </a:xfrm>
            <a:prstGeom prst="ellipse">
              <a:avLst/>
            </a:prstGeom>
            <a:solidFill>
              <a:sysClr val="window" lastClr="FFFFFF"/>
            </a:solidFill>
            <a:ln w="25400" cap="flat" cmpd="sng" algn="ctr">
              <a:solidFill>
                <a:srgbClr val="537709"/>
              </a:solidFill>
              <a:prstDash val="solid"/>
            </a:ln>
            <a:effectLst/>
          </p:spPr>
          <p:txBody>
            <a:bodyPr anchor="ctr"/>
            <a:lstStyle/>
            <a:p>
              <a:pPr algn="ctr" fontAlgn="auto">
                <a:spcBef>
                  <a:spcPts val="0"/>
                </a:spcBef>
                <a:spcAft>
                  <a:spcPts val="0"/>
                </a:spcAft>
                <a:defRPr/>
              </a:pPr>
              <a:r>
                <a:rPr lang="en-US" altLang="zh-CN" sz="1100" kern="0" dirty="0">
                  <a:latin typeface="+mn-ea"/>
                  <a:ea typeface="+mn-ea"/>
                  <a:cs typeface="Times New Roman" panose="02020603050405020304" pitchFamily="18" charset="0"/>
                </a:rPr>
                <a:t>2</a:t>
              </a:r>
              <a:endParaRPr lang="zh-CN" altLang="en-US" sz="1100" kern="0" dirty="0">
                <a:latin typeface="+mn-ea"/>
                <a:ea typeface="+mn-ea"/>
                <a:cs typeface="Times New Roman" panose="02020603050405020304" pitchFamily="18" charset="0"/>
              </a:endParaRPr>
            </a:p>
          </p:txBody>
        </p:sp>
      </p:grpSp>
      <p:grpSp>
        <p:nvGrpSpPr>
          <p:cNvPr id="62" name="组合 61">
            <a:extLst>
              <a:ext uri="{FF2B5EF4-FFF2-40B4-BE49-F238E27FC236}">
                <a16:creationId xmlns:a16="http://schemas.microsoft.com/office/drawing/2014/main" id="{006ABC2A-DB29-410A-963C-879379059639}"/>
              </a:ext>
            </a:extLst>
          </p:cNvPr>
          <p:cNvGrpSpPr>
            <a:grpSpLocks/>
          </p:cNvGrpSpPr>
          <p:nvPr/>
        </p:nvGrpSpPr>
        <p:grpSpPr bwMode="auto">
          <a:xfrm>
            <a:off x="545987" y="4171427"/>
            <a:ext cx="4012159" cy="600165"/>
            <a:chOff x="812080" y="5525135"/>
            <a:chExt cx="5350035" cy="799408"/>
          </a:xfrm>
        </p:grpSpPr>
        <p:sp>
          <p:nvSpPr>
            <p:cNvPr id="22568" name="矩形 22">
              <a:extLst>
                <a:ext uri="{FF2B5EF4-FFF2-40B4-BE49-F238E27FC236}">
                  <a16:creationId xmlns:a16="http://schemas.microsoft.com/office/drawing/2014/main" id="{DD0A2BCF-5203-4658-B6DA-9511E75A590C}"/>
                </a:ext>
              </a:extLst>
            </p:cNvPr>
            <p:cNvSpPr>
              <a:spLocks noChangeArrowheads="1"/>
            </p:cNvSpPr>
            <p:nvPr/>
          </p:nvSpPr>
          <p:spPr bwMode="auto">
            <a:xfrm>
              <a:off x="1415038" y="5525135"/>
              <a:ext cx="4747077" cy="79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100" dirty="0" err="1">
                  <a:latin typeface="+mn-ea"/>
                  <a:ea typeface="+mn-ea"/>
                  <a:cs typeface="Times New Roman" panose="02020603050405020304" pitchFamily="18" charset="0"/>
                </a:rPr>
                <a:t>DataBinder</a:t>
              </a:r>
              <a:r>
                <a:rPr lang="zh-CN" altLang="zh-CN" sz="1100" dirty="0">
                  <a:latin typeface="+mn-ea"/>
                  <a:ea typeface="+mn-ea"/>
                  <a:cs typeface="Times New Roman" panose="02020603050405020304" pitchFamily="18" charset="0"/>
                </a:rPr>
                <a:t>调用</a:t>
              </a:r>
              <a:r>
                <a:rPr lang="en-US" altLang="zh-CN" sz="1100" dirty="0" err="1">
                  <a:latin typeface="+mn-ea"/>
                  <a:ea typeface="+mn-ea"/>
                  <a:cs typeface="Times New Roman" panose="02020603050405020304" pitchFamily="18" charset="0"/>
                </a:rPr>
                <a:t>ConversionService</a:t>
              </a:r>
              <a:r>
                <a:rPr lang="zh-CN" altLang="zh-CN" sz="1100" dirty="0">
                  <a:latin typeface="+mn-ea"/>
                  <a:ea typeface="+mn-ea"/>
                  <a:cs typeface="Times New Roman" panose="02020603050405020304" pitchFamily="18" charset="0"/>
                </a:rPr>
                <a:t>组件进行数据类型转换、数据格式化等工作，并将</a:t>
              </a:r>
              <a:r>
                <a:rPr lang="en-US" altLang="zh-CN" sz="1100" dirty="0" err="1">
                  <a:latin typeface="+mn-ea"/>
                  <a:ea typeface="+mn-ea"/>
                  <a:cs typeface="Times New Roman" panose="02020603050405020304" pitchFamily="18" charset="0"/>
                </a:rPr>
                <a:t>ServletRequest</a:t>
              </a:r>
              <a:r>
                <a:rPr lang="zh-CN" altLang="zh-CN" sz="1100" dirty="0">
                  <a:latin typeface="+mn-ea"/>
                  <a:ea typeface="+mn-ea"/>
                  <a:cs typeface="Times New Roman" panose="02020603050405020304" pitchFamily="18" charset="0"/>
                </a:rPr>
                <a:t>对象中的消息填充到参数对象中；</a:t>
              </a:r>
            </a:p>
          </p:txBody>
        </p:sp>
        <p:sp>
          <p:nvSpPr>
            <p:cNvPr id="77" name="椭圆 76">
              <a:extLst>
                <a:ext uri="{FF2B5EF4-FFF2-40B4-BE49-F238E27FC236}">
                  <a16:creationId xmlns:a16="http://schemas.microsoft.com/office/drawing/2014/main" id="{6E103E37-69FF-47F9-84AF-D168389ECC64}"/>
                </a:ext>
              </a:extLst>
            </p:cNvPr>
            <p:cNvSpPr/>
            <p:nvPr/>
          </p:nvSpPr>
          <p:spPr>
            <a:xfrm>
              <a:off x="812080" y="5680552"/>
              <a:ext cx="566790" cy="567749"/>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anchor="ctr"/>
            <a:lstStyle/>
            <a:p>
              <a:pPr algn="ctr">
                <a:defRPr/>
              </a:pPr>
              <a:endParaRPr lang="zh-CN" altLang="en-US" sz="1100" kern="0">
                <a:solidFill>
                  <a:srgbClr val="FF0000"/>
                </a:solidFill>
                <a:latin typeface="+mn-ea"/>
                <a:ea typeface="+mn-ea"/>
                <a:cs typeface="Times New Roman" panose="02020603050405020304" pitchFamily="18" charset="0"/>
              </a:endParaRPr>
            </a:p>
          </p:txBody>
        </p:sp>
        <p:cxnSp>
          <p:nvCxnSpPr>
            <p:cNvPr id="22570" name="直接连接符 34">
              <a:extLst>
                <a:ext uri="{FF2B5EF4-FFF2-40B4-BE49-F238E27FC236}">
                  <a16:creationId xmlns:a16="http://schemas.microsoft.com/office/drawing/2014/main" id="{E43A3A1A-8320-4CEC-A6C7-AAC520E4EAA8}"/>
                </a:ext>
              </a:extLst>
            </p:cNvPr>
            <p:cNvCxnSpPr>
              <a:cxnSpLocks noChangeShapeType="1"/>
            </p:cNvCxnSpPr>
            <p:nvPr/>
          </p:nvCxnSpPr>
          <p:spPr bwMode="auto">
            <a:xfrm flipV="1">
              <a:off x="1378871" y="6324542"/>
              <a:ext cx="4689921" cy="1"/>
            </a:xfrm>
            <a:prstGeom prst="line">
              <a:avLst/>
            </a:prstGeom>
            <a:noFill/>
            <a:ln w="28575" algn="ctr">
              <a:solidFill>
                <a:srgbClr val="537709"/>
              </a:solidFill>
              <a:prstDash val="sysDot"/>
              <a:round/>
              <a:headEnd/>
              <a:tailEnd/>
            </a:ln>
            <a:extLst>
              <a:ext uri="{909E8E84-426E-40DD-AFC4-6F175D3DCCD1}">
                <a14:hiddenFill xmlns:a14="http://schemas.microsoft.com/office/drawing/2010/main">
                  <a:noFill/>
                </a14:hiddenFill>
              </a:ext>
            </a:extLst>
          </p:spPr>
        </p:cxnSp>
        <p:sp>
          <p:nvSpPr>
            <p:cNvPr id="79" name="椭圆 78">
              <a:extLst>
                <a:ext uri="{FF2B5EF4-FFF2-40B4-BE49-F238E27FC236}">
                  <a16:creationId xmlns:a16="http://schemas.microsoft.com/office/drawing/2014/main" id="{4D2BCF48-C1FC-40B8-9EEE-24F872DCAE7F}"/>
                </a:ext>
              </a:extLst>
            </p:cNvPr>
            <p:cNvSpPr/>
            <p:nvPr/>
          </p:nvSpPr>
          <p:spPr>
            <a:xfrm>
              <a:off x="951793" y="5820111"/>
              <a:ext cx="287364" cy="287047"/>
            </a:xfrm>
            <a:prstGeom prst="ellipse">
              <a:avLst/>
            </a:prstGeom>
            <a:solidFill>
              <a:sysClr val="window" lastClr="FFFFFF"/>
            </a:solidFill>
            <a:ln w="25400" cap="flat" cmpd="sng" algn="ctr">
              <a:solidFill>
                <a:srgbClr val="537709"/>
              </a:solidFill>
              <a:prstDash val="solid"/>
            </a:ln>
            <a:effectLst/>
          </p:spPr>
          <p:txBody>
            <a:bodyPr anchor="ctr"/>
            <a:lstStyle/>
            <a:p>
              <a:pPr algn="ctr" fontAlgn="auto">
                <a:spcBef>
                  <a:spcPts val="0"/>
                </a:spcBef>
                <a:spcAft>
                  <a:spcPts val="0"/>
                </a:spcAft>
                <a:defRPr/>
              </a:pPr>
              <a:r>
                <a:rPr lang="en-US" altLang="zh-CN" sz="1100" kern="0" dirty="0">
                  <a:latin typeface="+mn-ea"/>
                  <a:ea typeface="+mn-ea"/>
                  <a:cs typeface="Times New Roman" panose="02020603050405020304" pitchFamily="18" charset="0"/>
                </a:rPr>
                <a:t>3</a:t>
              </a:r>
              <a:endParaRPr lang="zh-CN" altLang="en-US" sz="1100" kern="0" dirty="0">
                <a:latin typeface="+mn-ea"/>
                <a:ea typeface="+mn-ea"/>
                <a:cs typeface="Times New Roman" panose="02020603050405020304" pitchFamily="18" charset="0"/>
              </a:endParaRPr>
            </a:p>
          </p:txBody>
        </p:sp>
      </p:grpSp>
      <p:sp>
        <p:nvSpPr>
          <p:cNvPr id="51" name="圆角矩形 50">
            <a:extLst>
              <a:ext uri="{FF2B5EF4-FFF2-40B4-BE49-F238E27FC236}">
                <a16:creationId xmlns:a16="http://schemas.microsoft.com/office/drawing/2014/main" id="{8440290E-26F5-4152-866C-A35FB26217BF}"/>
              </a:ext>
            </a:extLst>
          </p:cNvPr>
          <p:cNvSpPr/>
          <p:nvPr/>
        </p:nvSpPr>
        <p:spPr>
          <a:xfrm>
            <a:off x="1508522" y="800100"/>
            <a:ext cx="561975" cy="137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数据绑定流程</a:t>
            </a:r>
          </a:p>
        </p:txBody>
      </p:sp>
      <p:sp>
        <p:nvSpPr>
          <p:cNvPr id="52" name="燕尾形箭头 51">
            <a:extLst>
              <a:ext uri="{FF2B5EF4-FFF2-40B4-BE49-F238E27FC236}">
                <a16:creationId xmlns:a16="http://schemas.microsoft.com/office/drawing/2014/main" id="{FA17D55D-AFF4-4458-AA3C-CDD47EF74E67}"/>
              </a:ext>
            </a:extLst>
          </p:cNvPr>
          <p:cNvSpPr/>
          <p:nvPr/>
        </p:nvSpPr>
        <p:spPr>
          <a:xfrm>
            <a:off x="2077641" y="1301354"/>
            <a:ext cx="594122" cy="34051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grpSp>
        <p:nvGrpSpPr>
          <p:cNvPr id="61440" name="组合 61439">
            <a:extLst>
              <a:ext uri="{FF2B5EF4-FFF2-40B4-BE49-F238E27FC236}">
                <a16:creationId xmlns:a16="http://schemas.microsoft.com/office/drawing/2014/main" id="{BB02E237-5618-42CF-9261-4F14EE69821C}"/>
              </a:ext>
            </a:extLst>
          </p:cNvPr>
          <p:cNvGrpSpPr>
            <a:grpSpLocks/>
          </p:cNvGrpSpPr>
          <p:nvPr/>
        </p:nvGrpSpPr>
        <p:grpSpPr bwMode="auto">
          <a:xfrm>
            <a:off x="4779171" y="3252317"/>
            <a:ext cx="3900420" cy="502387"/>
            <a:chOff x="697780" y="4066307"/>
            <a:chExt cx="5201036" cy="669968"/>
          </a:xfrm>
        </p:grpSpPr>
        <p:cxnSp>
          <p:nvCxnSpPr>
            <p:cNvPr id="22563" name="直接连接符 34">
              <a:extLst>
                <a:ext uri="{FF2B5EF4-FFF2-40B4-BE49-F238E27FC236}">
                  <a16:creationId xmlns:a16="http://schemas.microsoft.com/office/drawing/2014/main" id="{32768B26-06AA-4B19-B62F-5FF257DBD509}"/>
                </a:ext>
              </a:extLst>
            </p:cNvPr>
            <p:cNvCxnSpPr>
              <a:cxnSpLocks noChangeShapeType="1"/>
            </p:cNvCxnSpPr>
            <p:nvPr/>
          </p:nvCxnSpPr>
          <p:spPr bwMode="auto">
            <a:xfrm>
              <a:off x="1317138" y="4736275"/>
              <a:ext cx="4519456" cy="0"/>
            </a:xfrm>
            <a:prstGeom prst="line">
              <a:avLst/>
            </a:prstGeom>
            <a:noFill/>
            <a:ln w="28575" algn="ctr">
              <a:solidFill>
                <a:srgbClr val="537709"/>
              </a:solidFill>
              <a:prstDash val="sysDot"/>
              <a:round/>
              <a:headEnd/>
              <a:tailEnd/>
            </a:ln>
            <a:extLst>
              <a:ext uri="{909E8E84-426E-40DD-AFC4-6F175D3DCCD1}">
                <a14:hiddenFill xmlns:a14="http://schemas.microsoft.com/office/drawing/2010/main">
                  <a:noFill/>
                </a14:hiddenFill>
              </a:ext>
            </a:extLst>
          </p:spPr>
        </p:cxnSp>
        <p:grpSp>
          <p:nvGrpSpPr>
            <p:cNvPr id="22564" name="组合 62">
              <a:extLst>
                <a:ext uri="{FF2B5EF4-FFF2-40B4-BE49-F238E27FC236}">
                  <a16:creationId xmlns:a16="http://schemas.microsoft.com/office/drawing/2014/main" id="{0CC93FB5-9CD3-4B7D-B75D-52F85C254D2A}"/>
                </a:ext>
              </a:extLst>
            </p:cNvPr>
            <p:cNvGrpSpPr>
              <a:grpSpLocks/>
            </p:cNvGrpSpPr>
            <p:nvPr/>
          </p:nvGrpSpPr>
          <p:grpSpPr bwMode="auto">
            <a:xfrm>
              <a:off x="697780" y="4066307"/>
              <a:ext cx="5201036" cy="609634"/>
              <a:chOff x="697780" y="4066307"/>
              <a:chExt cx="5201036" cy="609634"/>
            </a:xfrm>
          </p:grpSpPr>
          <p:sp>
            <p:nvSpPr>
              <p:cNvPr id="22565" name="矩形 22">
                <a:extLst>
                  <a:ext uri="{FF2B5EF4-FFF2-40B4-BE49-F238E27FC236}">
                    <a16:creationId xmlns:a16="http://schemas.microsoft.com/office/drawing/2014/main" id="{6AC52331-DE0C-4F67-A9BF-F70694B09FCF}"/>
                  </a:ext>
                </a:extLst>
              </p:cNvPr>
              <p:cNvSpPr>
                <a:spLocks noChangeArrowheads="1"/>
              </p:cNvSpPr>
              <p:nvPr/>
            </p:nvSpPr>
            <p:spPr bwMode="auto">
              <a:xfrm>
                <a:off x="1317138" y="4066307"/>
                <a:ext cx="4581678" cy="57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100" dirty="0">
                    <a:latin typeface="+mn-ea"/>
                    <a:ea typeface="+mn-ea"/>
                    <a:cs typeface="Times New Roman" panose="02020603050405020304" pitchFamily="18" charset="0"/>
                  </a:rPr>
                  <a:t>调用</a:t>
                </a:r>
                <a:r>
                  <a:rPr lang="en-US" altLang="zh-CN" sz="1100" dirty="0">
                    <a:latin typeface="+mn-ea"/>
                    <a:ea typeface="+mn-ea"/>
                    <a:cs typeface="Times New Roman" panose="02020603050405020304" pitchFamily="18" charset="0"/>
                  </a:rPr>
                  <a:t>Validator</a:t>
                </a:r>
                <a:r>
                  <a:rPr lang="zh-CN" altLang="zh-CN" sz="1100" dirty="0">
                    <a:latin typeface="+mn-ea"/>
                    <a:ea typeface="+mn-ea"/>
                    <a:cs typeface="Times New Roman" panose="02020603050405020304" pitchFamily="18" charset="0"/>
                  </a:rPr>
                  <a:t>组件对已经绑定了请求消息数据的参数对象进行数据合法性校验；</a:t>
                </a:r>
              </a:p>
            </p:txBody>
          </p:sp>
          <p:sp>
            <p:nvSpPr>
              <p:cNvPr id="91" name="椭圆 90">
                <a:extLst>
                  <a:ext uri="{FF2B5EF4-FFF2-40B4-BE49-F238E27FC236}">
                    <a16:creationId xmlns:a16="http://schemas.microsoft.com/office/drawing/2014/main" id="{2DAA59C0-92AA-419A-A9B4-4F3054A7903A}"/>
                  </a:ext>
                </a:extLst>
              </p:cNvPr>
              <p:cNvSpPr/>
              <p:nvPr/>
            </p:nvSpPr>
            <p:spPr>
              <a:xfrm>
                <a:off x="697780" y="4107515"/>
                <a:ext cx="566790" cy="56842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anchor="ctr"/>
              <a:lstStyle/>
              <a:p>
                <a:pPr algn="ctr">
                  <a:defRPr/>
                </a:pPr>
                <a:endParaRPr lang="zh-CN" altLang="en-US" sz="1100" kern="0">
                  <a:solidFill>
                    <a:srgbClr val="FF0000"/>
                  </a:solidFill>
                  <a:latin typeface="+mn-ea"/>
                  <a:ea typeface="+mn-ea"/>
                  <a:cs typeface="Times New Roman" panose="02020603050405020304" pitchFamily="18" charset="0"/>
                </a:endParaRPr>
              </a:p>
            </p:txBody>
          </p:sp>
          <p:sp>
            <p:nvSpPr>
              <p:cNvPr id="93" name="椭圆 92">
                <a:extLst>
                  <a:ext uri="{FF2B5EF4-FFF2-40B4-BE49-F238E27FC236}">
                    <a16:creationId xmlns:a16="http://schemas.microsoft.com/office/drawing/2014/main" id="{2B29EC0E-7B78-4353-B831-CA5FBAC8A469}"/>
                  </a:ext>
                </a:extLst>
              </p:cNvPr>
              <p:cNvSpPr/>
              <p:nvPr/>
            </p:nvSpPr>
            <p:spPr>
              <a:xfrm>
                <a:off x="837493" y="4248827"/>
                <a:ext cx="287364" cy="285801"/>
              </a:xfrm>
              <a:prstGeom prst="ellipse">
                <a:avLst/>
              </a:prstGeom>
              <a:solidFill>
                <a:sysClr val="window" lastClr="FFFFFF"/>
              </a:solidFill>
              <a:ln w="25400" cap="flat" cmpd="sng" algn="ctr">
                <a:solidFill>
                  <a:srgbClr val="537709"/>
                </a:solidFill>
                <a:prstDash val="solid"/>
              </a:ln>
              <a:effectLst/>
            </p:spPr>
            <p:txBody>
              <a:bodyPr anchor="ctr"/>
              <a:lstStyle/>
              <a:p>
                <a:pPr algn="ctr" fontAlgn="auto">
                  <a:spcBef>
                    <a:spcPts val="0"/>
                  </a:spcBef>
                  <a:spcAft>
                    <a:spcPts val="0"/>
                  </a:spcAft>
                  <a:defRPr/>
                </a:pPr>
                <a:r>
                  <a:rPr lang="en-US" altLang="zh-CN" sz="1100" kern="0" dirty="0">
                    <a:latin typeface="+mn-ea"/>
                    <a:ea typeface="+mn-ea"/>
                    <a:cs typeface="Times New Roman" panose="02020603050405020304" pitchFamily="18" charset="0"/>
                  </a:rPr>
                  <a:t>4</a:t>
                </a:r>
                <a:endParaRPr lang="zh-CN" altLang="en-US" sz="1100" kern="0" dirty="0">
                  <a:latin typeface="+mn-ea"/>
                  <a:ea typeface="+mn-ea"/>
                  <a:cs typeface="Times New Roman" panose="02020603050405020304" pitchFamily="18" charset="0"/>
                </a:endParaRPr>
              </a:p>
            </p:txBody>
          </p:sp>
        </p:grpSp>
      </p:grpSp>
      <p:grpSp>
        <p:nvGrpSpPr>
          <p:cNvPr id="61441" name="组合 61440">
            <a:extLst>
              <a:ext uri="{FF2B5EF4-FFF2-40B4-BE49-F238E27FC236}">
                <a16:creationId xmlns:a16="http://schemas.microsoft.com/office/drawing/2014/main" id="{394CAEC6-A639-4153-AF7A-D57FE7985016}"/>
              </a:ext>
            </a:extLst>
          </p:cNvPr>
          <p:cNvGrpSpPr>
            <a:grpSpLocks/>
          </p:cNvGrpSpPr>
          <p:nvPr/>
        </p:nvGrpSpPr>
        <p:grpSpPr bwMode="auto">
          <a:xfrm>
            <a:off x="4794311" y="3977998"/>
            <a:ext cx="3976248" cy="638517"/>
            <a:chOff x="697780" y="4753610"/>
            <a:chExt cx="5302150" cy="850492"/>
          </a:xfrm>
        </p:grpSpPr>
        <p:sp>
          <p:nvSpPr>
            <p:cNvPr id="22559" name="矩形 22">
              <a:extLst>
                <a:ext uri="{FF2B5EF4-FFF2-40B4-BE49-F238E27FC236}">
                  <a16:creationId xmlns:a16="http://schemas.microsoft.com/office/drawing/2014/main" id="{6358721C-D4AB-4832-B5E0-463645C18131}"/>
                </a:ext>
              </a:extLst>
            </p:cNvPr>
            <p:cNvSpPr>
              <a:spLocks noChangeArrowheads="1"/>
            </p:cNvSpPr>
            <p:nvPr/>
          </p:nvSpPr>
          <p:spPr bwMode="auto">
            <a:xfrm>
              <a:off x="1300738" y="4753610"/>
              <a:ext cx="4699192" cy="79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100" dirty="0">
                  <a:latin typeface="+mn-ea"/>
                  <a:ea typeface="+mn-ea"/>
                  <a:cs typeface="Times New Roman" panose="02020603050405020304" pitchFamily="18" charset="0"/>
                </a:rPr>
                <a:t>校验完成后会生成数据绑定结果</a:t>
              </a:r>
              <a:r>
                <a:rPr lang="en-US" altLang="zh-CN" sz="1100" dirty="0" err="1">
                  <a:latin typeface="+mn-ea"/>
                  <a:ea typeface="+mn-ea"/>
                  <a:cs typeface="Times New Roman" panose="02020603050405020304" pitchFamily="18" charset="0"/>
                </a:rPr>
                <a:t>BindingResult</a:t>
              </a:r>
              <a:r>
                <a:rPr lang="zh-CN" altLang="zh-CN" sz="1100" dirty="0">
                  <a:latin typeface="+mn-ea"/>
                  <a:ea typeface="+mn-ea"/>
                  <a:cs typeface="Times New Roman" panose="02020603050405020304" pitchFamily="18" charset="0"/>
                </a:rPr>
                <a:t>对象，</a:t>
              </a:r>
              <a:r>
                <a:rPr lang="en-US" altLang="zh-CN" sz="1100" dirty="0">
                  <a:latin typeface="+mn-ea"/>
                  <a:ea typeface="+mn-ea"/>
                  <a:cs typeface="Times New Roman" panose="02020603050405020304" pitchFamily="18" charset="0"/>
                </a:rPr>
                <a:t>Spring MVC</a:t>
              </a:r>
              <a:r>
                <a:rPr lang="zh-CN" altLang="zh-CN" sz="1100" dirty="0">
                  <a:latin typeface="+mn-ea"/>
                  <a:ea typeface="+mn-ea"/>
                  <a:cs typeface="Times New Roman" panose="02020603050405020304" pitchFamily="18" charset="0"/>
                </a:rPr>
                <a:t>会将</a:t>
              </a:r>
              <a:r>
                <a:rPr lang="en-US" altLang="zh-CN" sz="1100" dirty="0" err="1">
                  <a:latin typeface="+mn-ea"/>
                  <a:ea typeface="+mn-ea"/>
                  <a:cs typeface="Times New Roman" panose="02020603050405020304" pitchFamily="18" charset="0"/>
                </a:rPr>
                <a:t>BindingResult</a:t>
              </a:r>
              <a:r>
                <a:rPr lang="zh-CN" altLang="zh-CN" sz="1100" dirty="0">
                  <a:latin typeface="+mn-ea"/>
                  <a:ea typeface="+mn-ea"/>
                  <a:cs typeface="Times New Roman" panose="02020603050405020304" pitchFamily="18" charset="0"/>
                </a:rPr>
                <a:t>对象中的内容赋给处理方法的相应参数。</a:t>
              </a:r>
            </a:p>
          </p:txBody>
        </p:sp>
        <p:sp>
          <p:nvSpPr>
            <p:cNvPr id="96" name="椭圆 95">
              <a:extLst>
                <a:ext uri="{FF2B5EF4-FFF2-40B4-BE49-F238E27FC236}">
                  <a16:creationId xmlns:a16="http://schemas.microsoft.com/office/drawing/2014/main" id="{C5DE6F58-FE69-4FD1-81F0-A82F6807C983}"/>
                </a:ext>
              </a:extLst>
            </p:cNvPr>
            <p:cNvSpPr/>
            <p:nvPr/>
          </p:nvSpPr>
          <p:spPr>
            <a:xfrm>
              <a:off x="697780" y="4909027"/>
              <a:ext cx="566790" cy="567749"/>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anchor="ctr"/>
            <a:lstStyle/>
            <a:p>
              <a:pPr algn="ctr">
                <a:defRPr/>
              </a:pPr>
              <a:endParaRPr lang="zh-CN" altLang="en-US" sz="1100" kern="0">
                <a:solidFill>
                  <a:srgbClr val="FF0000"/>
                </a:solidFill>
                <a:latin typeface="+mn-ea"/>
                <a:ea typeface="+mn-ea"/>
                <a:cs typeface="Times New Roman" panose="02020603050405020304" pitchFamily="18" charset="0"/>
              </a:endParaRPr>
            </a:p>
          </p:txBody>
        </p:sp>
        <p:cxnSp>
          <p:nvCxnSpPr>
            <p:cNvPr id="22561" name="直接连接符 34">
              <a:extLst>
                <a:ext uri="{FF2B5EF4-FFF2-40B4-BE49-F238E27FC236}">
                  <a16:creationId xmlns:a16="http://schemas.microsoft.com/office/drawing/2014/main" id="{07EBD648-EDA2-4DFB-8819-DB2527A33F0C}"/>
                </a:ext>
              </a:extLst>
            </p:cNvPr>
            <p:cNvCxnSpPr>
              <a:cxnSpLocks noChangeShapeType="1"/>
            </p:cNvCxnSpPr>
            <p:nvPr/>
          </p:nvCxnSpPr>
          <p:spPr bwMode="auto">
            <a:xfrm>
              <a:off x="1313430" y="5549395"/>
              <a:ext cx="4507153" cy="54707"/>
            </a:xfrm>
            <a:prstGeom prst="line">
              <a:avLst/>
            </a:prstGeom>
            <a:noFill/>
            <a:ln w="28575" algn="ctr">
              <a:solidFill>
                <a:srgbClr val="537709"/>
              </a:solidFill>
              <a:prstDash val="sysDot"/>
              <a:round/>
              <a:headEnd/>
              <a:tailEnd/>
            </a:ln>
            <a:extLst>
              <a:ext uri="{909E8E84-426E-40DD-AFC4-6F175D3DCCD1}">
                <a14:hiddenFill xmlns:a14="http://schemas.microsoft.com/office/drawing/2010/main">
                  <a:noFill/>
                </a14:hiddenFill>
              </a:ext>
            </a:extLst>
          </p:spPr>
        </p:cxnSp>
        <p:sp>
          <p:nvSpPr>
            <p:cNvPr id="98" name="椭圆 97">
              <a:extLst>
                <a:ext uri="{FF2B5EF4-FFF2-40B4-BE49-F238E27FC236}">
                  <a16:creationId xmlns:a16="http://schemas.microsoft.com/office/drawing/2014/main" id="{C41D33CE-C8A4-451C-BBB1-94F19D3AE810}"/>
                </a:ext>
              </a:extLst>
            </p:cNvPr>
            <p:cNvSpPr/>
            <p:nvPr/>
          </p:nvSpPr>
          <p:spPr>
            <a:xfrm>
              <a:off x="837493" y="5048586"/>
              <a:ext cx="287364" cy="287047"/>
            </a:xfrm>
            <a:prstGeom prst="ellipse">
              <a:avLst/>
            </a:prstGeom>
            <a:solidFill>
              <a:sysClr val="window" lastClr="FFFFFF"/>
            </a:solidFill>
            <a:ln w="25400" cap="flat" cmpd="sng" algn="ctr">
              <a:solidFill>
                <a:srgbClr val="537709"/>
              </a:solidFill>
              <a:prstDash val="solid"/>
            </a:ln>
            <a:effectLst/>
          </p:spPr>
          <p:txBody>
            <a:bodyPr anchor="ctr"/>
            <a:lstStyle/>
            <a:p>
              <a:pPr algn="ctr" fontAlgn="auto">
                <a:spcBef>
                  <a:spcPts val="0"/>
                </a:spcBef>
                <a:spcAft>
                  <a:spcPts val="0"/>
                </a:spcAft>
                <a:defRPr/>
              </a:pPr>
              <a:r>
                <a:rPr lang="en-US" altLang="zh-CN" sz="1100" kern="0" dirty="0">
                  <a:latin typeface="+mn-ea"/>
                  <a:ea typeface="+mn-ea"/>
                  <a:cs typeface="Times New Roman" panose="02020603050405020304" pitchFamily="18" charset="0"/>
                </a:rPr>
                <a:t>5</a:t>
              </a:r>
              <a:endParaRPr lang="zh-CN" altLang="en-US" sz="1100" kern="0" dirty="0">
                <a:latin typeface="+mn-ea"/>
                <a:ea typeface="+mn-ea"/>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1B6B0D2C-DBD5-4B1B-8AA7-9F860DAF9A6E}"/>
              </a:ext>
            </a:extLst>
          </p:cNvPr>
          <p:cNvSpPr>
            <a:spLocks noGrp="1"/>
          </p:cNvSpPr>
          <p:nvPr>
            <p:ph type="sldNum" sz="quarter" idx="4"/>
          </p:nvPr>
        </p:nvSpPr>
        <p:spPr/>
        <p:txBody>
          <a:bodyPr/>
          <a:lstStyle/>
          <a:p>
            <a:pPr>
              <a:defRPr/>
            </a:pPr>
            <a:fld id="{E6CA0B37-C609-418D-973E-5FE272E0CA7A}" type="slidenum">
              <a:rPr lang="zh-CN" altLang="en-US" smtClean="0"/>
              <a:pPr>
                <a:defRPr/>
              </a:pPr>
              <a:t>6</a:t>
            </a:fld>
            <a:endParaRPr lang="zh-CN" altLang="en-US"/>
          </a:p>
        </p:txBody>
      </p:sp>
      <mc:AlternateContent xmlns:mc="http://schemas.openxmlformats.org/markup-compatibility/2006">
        <mc:Choice xmlns:p14="http://schemas.microsoft.com/office/powerpoint/2010/main" Requires="p14">
          <p:contentPart p14:bwMode="auto" r:id="rId12">
            <p14:nvContentPartPr>
              <p14:cNvPr id="2" name="墨迹 1">
                <a:extLst>
                  <a:ext uri="{FF2B5EF4-FFF2-40B4-BE49-F238E27FC236}">
                    <a16:creationId xmlns:a16="http://schemas.microsoft.com/office/drawing/2014/main" id="{B83CFCCE-C776-DFE6-2DF4-BFAEE2CB495A}"/>
                  </a:ext>
                </a:extLst>
              </p14:cNvPr>
              <p14:cNvContentPartPr/>
              <p14:nvPr/>
            </p14:nvContentPartPr>
            <p14:xfrm>
              <a:off x="2099520" y="1138320"/>
              <a:ext cx="4811400" cy="2347560"/>
            </p14:xfrm>
          </p:contentPart>
        </mc:Choice>
        <mc:Fallback>
          <p:pic>
            <p:nvPicPr>
              <p:cNvPr id="2" name="墨迹 1">
                <a:extLst>
                  <a:ext uri="{FF2B5EF4-FFF2-40B4-BE49-F238E27FC236}">
                    <a16:creationId xmlns:a16="http://schemas.microsoft.com/office/drawing/2014/main" id="{B83CFCCE-C776-DFE6-2DF4-BFAEE2CB495A}"/>
                  </a:ext>
                </a:extLst>
              </p:cNvPr>
              <p:cNvPicPr/>
              <p:nvPr/>
            </p:nvPicPr>
            <p:blipFill>
              <a:blip r:embed="rId13"/>
              <a:stretch>
                <a:fillRect/>
              </a:stretch>
            </p:blipFill>
            <p:spPr>
              <a:xfrm>
                <a:off x="2090160" y="1128960"/>
                <a:ext cx="4830120" cy="2366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ipe(left)">
                                      <p:cBhvr>
                                        <p:cTn id="14" dur="500"/>
                                        <p:tgtEl>
                                          <p:spTgt spid="52"/>
                                        </p:tgtEl>
                                      </p:cBhvr>
                                    </p:animEffect>
                                  </p:childTnLst>
                                </p:cTn>
                              </p:par>
                            </p:childTnLst>
                          </p:cTn>
                        </p:par>
                        <p:par>
                          <p:cTn id="15" fill="hold" nodeType="afterGroup">
                            <p:stCondLst>
                              <p:cond delay="500"/>
                            </p:stCondLst>
                            <p:childTnLst>
                              <p:par>
                                <p:cTn id="16" presetID="16" presetClass="entr" presetSubtype="21" fill="hold" nodeType="afterEffect">
                                  <p:stCondLst>
                                    <p:cond delay="0"/>
                                  </p:stCondLst>
                                  <p:childTnLst>
                                    <p:set>
                                      <p:cBhvr>
                                        <p:cTn id="17" dur="1" fill="hold">
                                          <p:stCondLst>
                                            <p:cond delay="0"/>
                                          </p:stCondLst>
                                        </p:cTn>
                                        <p:tgtEl>
                                          <p:spTgt spid="61443"/>
                                        </p:tgtEl>
                                        <p:attrNameLst>
                                          <p:attrName>style.visibility</p:attrName>
                                        </p:attrNameLst>
                                      </p:cBhvr>
                                      <p:to>
                                        <p:strVal val="visible"/>
                                      </p:to>
                                    </p:set>
                                    <p:animEffect transition="in" filter="barn(inVertical)">
                                      <p:cBhvr>
                                        <p:cTn id="18" dur="500"/>
                                        <p:tgtEl>
                                          <p:spTgt spid="61443"/>
                                        </p:tgtEl>
                                      </p:cBhvr>
                                    </p:animEffect>
                                  </p:childTnLst>
                                </p:cTn>
                              </p:par>
                            </p:childTnLst>
                          </p:cTn>
                        </p:par>
                        <p:par>
                          <p:cTn id="19" fill="hold" nodeType="afterGroup">
                            <p:stCondLst>
                              <p:cond delay="10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inVertical)">
                                      <p:cBhvr>
                                        <p:cTn id="25" dur="500"/>
                                        <p:tgtEl>
                                          <p:spTgt spid="57"/>
                                        </p:tgtEl>
                                      </p:cBhvr>
                                    </p:animEffect>
                                  </p:childTnLst>
                                </p:cTn>
                              </p:par>
                            </p:childTnLst>
                          </p:cTn>
                        </p:par>
                        <p:par>
                          <p:cTn id="26" fill="hold" nodeType="afterGroup">
                            <p:stCondLst>
                              <p:cond delay="1500"/>
                            </p:stCondLst>
                            <p:childTnLst>
                              <p:par>
                                <p:cTn id="27" presetID="16" presetClass="entr" presetSubtype="21" fill="hold" nodeType="afterEffect">
                                  <p:stCondLst>
                                    <p:cond delay="0"/>
                                  </p:stCondLst>
                                  <p:childTnLst>
                                    <p:set>
                                      <p:cBhvr>
                                        <p:cTn id="28" dur="1" fill="hold">
                                          <p:stCondLst>
                                            <p:cond delay="0"/>
                                          </p:stCondLst>
                                        </p:cTn>
                                        <p:tgtEl>
                                          <p:spTgt spid="61444"/>
                                        </p:tgtEl>
                                        <p:attrNameLst>
                                          <p:attrName>style.visibility</p:attrName>
                                        </p:attrNameLst>
                                      </p:cBhvr>
                                      <p:to>
                                        <p:strVal val="visible"/>
                                      </p:to>
                                    </p:set>
                                    <p:animEffect transition="in" filter="barn(inVertical)">
                                      <p:cBhvr>
                                        <p:cTn id="29" dur="500"/>
                                        <p:tgtEl>
                                          <p:spTgt spid="61444"/>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left)">
                                      <p:cBhvr>
                                        <p:cTn id="33" dur="500"/>
                                        <p:tgtEl>
                                          <p:spTgt spid="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nodeType="clickEffect">
                                  <p:stCondLst>
                                    <p:cond delay="0"/>
                                  </p:stCondLst>
                                  <p:childTnLst>
                                    <p:set>
                                      <p:cBhvr>
                                        <p:cTn id="37" dur="1" fill="hold">
                                          <p:stCondLst>
                                            <p:cond delay="0"/>
                                          </p:stCondLst>
                                        </p:cTn>
                                        <p:tgtEl>
                                          <p:spTgt spid="61450"/>
                                        </p:tgtEl>
                                        <p:attrNameLst>
                                          <p:attrName>style.visibility</p:attrName>
                                        </p:attrNameLst>
                                      </p:cBhvr>
                                      <p:to>
                                        <p:strVal val="visible"/>
                                      </p:to>
                                    </p:set>
                                    <p:animEffect transition="in" filter="barn(inVertical)">
                                      <p:cBhvr>
                                        <p:cTn id="38" dur="500"/>
                                        <p:tgtEl>
                                          <p:spTgt spid="61450"/>
                                        </p:tgtEl>
                                      </p:cBhvr>
                                    </p:animEffect>
                                  </p:childTnLst>
                                </p:cTn>
                              </p:par>
                              <p:par>
                                <p:cTn id="39" presetID="16" presetClass="entr" presetSubtype="21" fill="hold" nodeType="withEffect">
                                  <p:stCondLst>
                                    <p:cond delay="0"/>
                                  </p:stCondLst>
                                  <p:childTnLst>
                                    <p:set>
                                      <p:cBhvr>
                                        <p:cTn id="40" dur="1" fill="hold">
                                          <p:stCondLst>
                                            <p:cond delay="0"/>
                                          </p:stCondLst>
                                        </p:cTn>
                                        <p:tgtEl>
                                          <p:spTgt spid="61449"/>
                                        </p:tgtEl>
                                        <p:attrNameLst>
                                          <p:attrName>style.visibility</p:attrName>
                                        </p:attrNameLst>
                                      </p:cBhvr>
                                      <p:to>
                                        <p:strVal val="visible"/>
                                      </p:to>
                                    </p:set>
                                    <p:animEffect transition="in" filter="barn(inVertical)">
                                      <p:cBhvr>
                                        <p:cTn id="41" dur="500"/>
                                        <p:tgtEl>
                                          <p:spTgt spid="61449"/>
                                        </p:tgtEl>
                                      </p:cBhvr>
                                    </p:animEffect>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nodeType="afterGroup">
                            <p:stCondLst>
                              <p:cond delay="1000"/>
                            </p:stCondLst>
                            <p:childTnLst>
                              <p:par>
                                <p:cTn id="47" presetID="16" presetClass="entr" presetSubtype="21" fill="hold" nodeType="afterEffect">
                                  <p:stCondLst>
                                    <p:cond delay="0"/>
                                  </p:stCondLst>
                                  <p:childTnLst>
                                    <p:set>
                                      <p:cBhvr>
                                        <p:cTn id="48" dur="1" fill="hold">
                                          <p:stCondLst>
                                            <p:cond delay="0"/>
                                          </p:stCondLst>
                                        </p:cTn>
                                        <p:tgtEl>
                                          <p:spTgt spid="61448"/>
                                        </p:tgtEl>
                                        <p:attrNameLst>
                                          <p:attrName>style.visibility</p:attrName>
                                        </p:attrNameLst>
                                      </p:cBhvr>
                                      <p:to>
                                        <p:strVal val="visible"/>
                                      </p:to>
                                    </p:set>
                                    <p:animEffect transition="in" filter="barn(inVertical)">
                                      <p:cBhvr>
                                        <p:cTn id="49" dur="500"/>
                                        <p:tgtEl>
                                          <p:spTgt spid="61448"/>
                                        </p:tgtEl>
                                      </p:cBhvr>
                                    </p:animEffect>
                                  </p:childTnLst>
                                </p:cTn>
                              </p:par>
                            </p:childTnLst>
                          </p:cTn>
                        </p:par>
                        <p:par>
                          <p:cTn id="50" fill="hold" nodeType="afterGroup">
                            <p:stCondLst>
                              <p:cond delay="1500"/>
                            </p:stCondLst>
                            <p:childTnLst>
                              <p:par>
                                <p:cTn id="51" presetID="22" presetClass="entr" presetSubtype="4"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down)">
                                      <p:cBhvr>
                                        <p:cTn id="56" dur="500"/>
                                        <p:tgtEl>
                                          <p:spTgt spid="55"/>
                                        </p:tgtEl>
                                      </p:cBhvr>
                                    </p:animEffect>
                                  </p:childTnLst>
                                </p:cTn>
                              </p:par>
                            </p:childTnLst>
                          </p:cTn>
                        </p:par>
                        <p:par>
                          <p:cTn id="57" fill="hold" nodeType="afterGroup">
                            <p:stCondLst>
                              <p:cond delay="2000"/>
                            </p:stCondLst>
                            <p:childTnLst>
                              <p:par>
                                <p:cTn id="58" presetID="22" presetClass="entr" presetSubtype="8"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down)">
                                      <p:cBhvr>
                                        <p:cTn id="65" dur="500"/>
                                        <p:tgtEl>
                                          <p:spTgt spid="1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down)">
                                      <p:cBhvr>
                                        <p:cTn id="68" dur="500"/>
                                        <p:tgtEl>
                                          <p:spTgt spid="56"/>
                                        </p:tgtEl>
                                      </p:cBhvr>
                                    </p:animEffect>
                                  </p:childTnLst>
                                </p:cTn>
                              </p:par>
                            </p:childTnLst>
                          </p:cTn>
                        </p:par>
                        <p:par>
                          <p:cTn id="69" fill="hold" nodeType="afterGroup">
                            <p:stCondLst>
                              <p:cond delay="500"/>
                            </p:stCondLst>
                            <p:childTnLst>
                              <p:par>
                                <p:cTn id="70" presetID="16" presetClass="entr" presetSubtype="21" fill="hold" nodeType="afterEffect">
                                  <p:stCondLst>
                                    <p:cond delay="0"/>
                                  </p:stCondLst>
                                  <p:childTnLst>
                                    <p:set>
                                      <p:cBhvr>
                                        <p:cTn id="71" dur="1" fill="hold">
                                          <p:stCondLst>
                                            <p:cond delay="0"/>
                                          </p:stCondLst>
                                        </p:cTn>
                                        <p:tgtEl>
                                          <p:spTgt spid="61445"/>
                                        </p:tgtEl>
                                        <p:attrNameLst>
                                          <p:attrName>style.visibility</p:attrName>
                                        </p:attrNameLst>
                                      </p:cBhvr>
                                      <p:to>
                                        <p:strVal val="visible"/>
                                      </p:to>
                                    </p:set>
                                    <p:animEffect transition="in" filter="barn(inVertical)">
                                      <p:cBhvr>
                                        <p:cTn id="72" dur="500"/>
                                        <p:tgtEl>
                                          <p:spTgt spid="61445"/>
                                        </p:tgtEl>
                                      </p:cBhvr>
                                    </p:animEffect>
                                  </p:childTnLst>
                                </p:cTn>
                              </p:par>
                              <p:par>
                                <p:cTn id="73" presetID="22" presetClass="entr" presetSubtype="4" fill="hold" nodeType="withEffect">
                                  <p:stCondLst>
                                    <p:cond delay="0"/>
                                  </p:stCondLst>
                                  <p:childTnLst>
                                    <p:set>
                                      <p:cBhvr>
                                        <p:cTn id="74" dur="1" fill="hold">
                                          <p:stCondLst>
                                            <p:cond delay="0"/>
                                          </p:stCondLst>
                                        </p:cTn>
                                        <p:tgtEl>
                                          <p:spTgt spid="61452"/>
                                        </p:tgtEl>
                                        <p:attrNameLst>
                                          <p:attrName>style.visibility</p:attrName>
                                        </p:attrNameLst>
                                      </p:cBhvr>
                                      <p:to>
                                        <p:strVal val="visible"/>
                                      </p:to>
                                    </p:set>
                                    <p:animEffect transition="in" filter="wipe(down)">
                                      <p:cBhvr>
                                        <p:cTn id="75" dur="500"/>
                                        <p:tgtEl>
                                          <p:spTgt spid="61452"/>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500"/>
                                        <p:tgtEl>
                                          <p:spTgt spid="7"/>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par>
                          <p:cTn id="88" fill="hold" nodeType="afterGroup">
                            <p:stCondLst>
                              <p:cond delay="500"/>
                            </p:stCondLst>
                            <p:childTnLst>
                              <p:par>
                                <p:cTn id="89" presetID="16" presetClass="entr" presetSubtype="21" fill="hold" nodeType="afterEffect">
                                  <p:stCondLst>
                                    <p:cond delay="0"/>
                                  </p:stCondLst>
                                  <p:childTnLst>
                                    <p:set>
                                      <p:cBhvr>
                                        <p:cTn id="90" dur="1" fill="hold">
                                          <p:stCondLst>
                                            <p:cond delay="0"/>
                                          </p:stCondLst>
                                        </p:cTn>
                                        <p:tgtEl>
                                          <p:spTgt spid="61446"/>
                                        </p:tgtEl>
                                        <p:attrNameLst>
                                          <p:attrName>style.visibility</p:attrName>
                                        </p:attrNameLst>
                                      </p:cBhvr>
                                      <p:to>
                                        <p:strVal val="visible"/>
                                      </p:to>
                                    </p:set>
                                    <p:animEffect transition="in" filter="barn(inVertical)">
                                      <p:cBhvr>
                                        <p:cTn id="91" dur="500"/>
                                        <p:tgtEl>
                                          <p:spTgt spid="61446"/>
                                        </p:tgtEl>
                                      </p:cBhvr>
                                    </p:animEffect>
                                  </p:childTnLst>
                                </p:cTn>
                              </p:par>
                              <p:par>
                                <p:cTn id="92" presetID="16" presetClass="entr" presetSubtype="21" fill="hold" nodeType="withEffect">
                                  <p:stCondLst>
                                    <p:cond delay="0"/>
                                  </p:stCondLst>
                                  <p:childTnLst>
                                    <p:set>
                                      <p:cBhvr>
                                        <p:cTn id="93" dur="1" fill="hold">
                                          <p:stCondLst>
                                            <p:cond delay="0"/>
                                          </p:stCondLst>
                                        </p:cTn>
                                        <p:tgtEl>
                                          <p:spTgt spid="61453"/>
                                        </p:tgtEl>
                                        <p:attrNameLst>
                                          <p:attrName>style.visibility</p:attrName>
                                        </p:attrNameLst>
                                      </p:cBhvr>
                                      <p:to>
                                        <p:strVal val="visible"/>
                                      </p:to>
                                    </p:set>
                                    <p:animEffect transition="in" filter="barn(inVertical)">
                                      <p:cBhvr>
                                        <p:cTn id="94" dur="500"/>
                                        <p:tgtEl>
                                          <p:spTgt spid="61453"/>
                                        </p:tgtEl>
                                      </p:cBhvr>
                                    </p:animEffect>
                                  </p:childTnLst>
                                </p:cTn>
                              </p:par>
                            </p:childTnLst>
                          </p:cTn>
                        </p:par>
                        <p:par>
                          <p:cTn id="95" fill="hold" nodeType="afterGroup">
                            <p:stCondLst>
                              <p:cond delay="1000"/>
                            </p:stCondLst>
                            <p:childTnLst>
                              <p:par>
                                <p:cTn id="96" presetID="22" presetClass="entr" presetSubtype="8" fill="hold" nodeType="afterEffect">
                                  <p:stCondLst>
                                    <p:cond delay="0"/>
                                  </p:stCondLst>
                                  <p:childTnLst>
                                    <p:set>
                                      <p:cBhvr>
                                        <p:cTn id="97" dur="1" fill="hold">
                                          <p:stCondLst>
                                            <p:cond delay="0"/>
                                          </p:stCondLst>
                                        </p:cTn>
                                        <p:tgtEl>
                                          <p:spTgt spid="61440"/>
                                        </p:tgtEl>
                                        <p:attrNameLst>
                                          <p:attrName>style.visibility</p:attrName>
                                        </p:attrNameLst>
                                      </p:cBhvr>
                                      <p:to>
                                        <p:strVal val="visible"/>
                                      </p:to>
                                    </p:set>
                                    <p:animEffect transition="in" filter="wipe(left)">
                                      <p:cBhvr>
                                        <p:cTn id="98" dur="500"/>
                                        <p:tgtEl>
                                          <p:spTgt spid="6144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left)">
                                      <p:cBhvr>
                                        <p:cTn id="103" dur="500"/>
                                        <p:tgtEl>
                                          <p:spTgt spid="16"/>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wipe(left)">
                                      <p:cBhvr>
                                        <p:cTn id="106" dur="500"/>
                                        <p:tgtEl>
                                          <p:spTgt spid="58"/>
                                        </p:tgtEl>
                                      </p:cBhvr>
                                    </p:animEffect>
                                  </p:childTnLst>
                                </p:cTn>
                              </p:par>
                            </p:childTnLst>
                          </p:cTn>
                        </p:par>
                        <p:par>
                          <p:cTn id="107" fill="hold" nodeType="afterGroup">
                            <p:stCondLst>
                              <p:cond delay="500"/>
                            </p:stCondLst>
                            <p:childTnLst>
                              <p:par>
                                <p:cTn id="108" presetID="16" presetClass="entr" presetSubtype="21" fill="hold" nodeType="afterEffect">
                                  <p:stCondLst>
                                    <p:cond delay="0"/>
                                  </p:stCondLst>
                                  <p:childTnLst>
                                    <p:set>
                                      <p:cBhvr>
                                        <p:cTn id="109" dur="1" fill="hold">
                                          <p:stCondLst>
                                            <p:cond delay="0"/>
                                          </p:stCondLst>
                                        </p:cTn>
                                        <p:tgtEl>
                                          <p:spTgt spid="61447"/>
                                        </p:tgtEl>
                                        <p:attrNameLst>
                                          <p:attrName>style.visibility</p:attrName>
                                        </p:attrNameLst>
                                      </p:cBhvr>
                                      <p:to>
                                        <p:strVal val="visible"/>
                                      </p:to>
                                    </p:set>
                                    <p:animEffect transition="in" filter="barn(inVertical)">
                                      <p:cBhvr>
                                        <p:cTn id="110" dur="500"/>
                                        <p:tgtEl>
                                          <p:spTgt spid="61447"/>
                                        </p:tgtEl>
                                      </p:cBhvr>
                                    </p:animEffect>
                                  </p:childTnLst>
                                </p:cTn>
                              </p:par>
                            </p:childTnLst>
                          </p:cTn>
                        </p:par>
                        <p:par>
                          <p:cTn id="111" fill="hold" nodeType="afterGroup">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61441"/>
                                        </p:tgtEl>
                                        <p:attrNameLst>
                                          <p:attrName>style.visibility</p:attrName>
                                        </p:attrNameLst>
                                      </p:cBhvr>
                                      <p:to>
                                        <p:strVal val="visible"/>
                                      </p:to>
                                    </p:set>
                                    <p:animEffect transition="in" filter="wipe(left)">
                                      <p:cBhvr>
                                        <p:cTn id="114" dur="500"/>
                                        <p:tgtEl>
                                          <p:spTgt spid="61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5" grpId="0"/>
      <p:bldP spid="56" grpId="0"/>
      <p:bldP spid="57" grpId="0"/>
      <p:bldP spid="58" grpId="0"/>
      <p:bldP spid="51"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355976" y="226753"/>
            <a:ext cx="4556125" cy="576262"/>
          </a:xfrm>
        </p:spPr>
        <p:txBody>
          <a:bodyPr/>
          <a:lstStyle/>
          <a:p>
            <a:r>
              <a:rPr lang="zh-CN" altLang="en-US" sz="2400" dirty="0"/>
              <a:t>数据交互与绑定</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420079" y="2143787"/>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27498" y="2246143"/>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rPr>
              <a:t>简单参数传递</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136092" y="157316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数据绑定介绍</a:t>
            </a:r>
          </a:p>
        </p:txBody>
      </p:sp>
      <p:sp>
        <p:nvSpPr>
          <p:cNvPr id="27" name="TextBox 10">
            <a:extLst>
              <a:ext uri="{FF2B5EF4-FFF2-40B4-BE49-F238E27FC236}">
                <a16:creationId xmlns:a16="http://schemas.microsoft.com/office/drawing/2014/main" id="{9AFCD2A4-2AAE-4903-9F4E-A6D314306D1C}"/>
              </a:ext>
            </a:extLst>
          </p:cNvPr>
          <p:cNvSpPr txBox="1">
            <a:spLocks noChangeArrowheads="1"/>
          </p:cNvSpPr>
          <p:nvPr/>
        </p:nvSpPr>
        <p:spPr bwMode="auto">
          <a:xfrm>
            <a:off x="5127498" y="2899673"/>
            <a:ext cx="3493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复杂数据绑定</a:t>
            </a:r>
          </a:p>
        </p:txBody>
      </p:sp>
    </p:spTree>
    <p:extLst>
      <p:ext uri="{BB962C8B-B14F-4D97-AF65-F5344CB8AC3E}">
        <p14:creationId xmlns:p14="http://schemas.microsoft.com/office/powerpoint/2010/main" val="274474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D8E0983-A3B7-42F4-94FA-CDCA2073B31B}"/>
              </a:ext>
            </a:extLst>
          </p:cNvPr>
          <p:cNvSpPr>
            <a:spLocks noGrp="1"/>
          </p:cNvSpPr>
          <p:nvPr>
            <p:ph idx="1"/>
          </p:nvPr>
        </p:nvSpPr>
        <p:spPr/>
        <p:txBody>
          <a:bodyPr/>
          <a:lstStyle/>
          <a:p>
            <a:r>
              <a:rPr lang="zh-CN" altLang="en-US" dirty="0"/>
              <a:t>参数传递（</a:t>
            </a:r>
            <a:r>
              <a:rPr lang="en-US" altLang="zh-CN" dirty="0"/>
              <a:t>View to Controller</a:t>
            </a:r>
            <a:r>
              <a:rPr lang="zh-CN" altLang="en-US" dirty="0"/>
              <a:t>）</a:t>
            </a:r>
            <a:endParaRPr lang="en-US" altLang="zh-CN" dirty="0"/>
          </a:p>
          <a:p>
            <a:pPr lvl="1"/>
            <a:r>
              <a:rPr lang="zh-CN" altLang="en-US" dirty="0"/>
              <a:t>把参数值从</a:t>
            </a:r>
            <a:r>
              <a:rPr lang="en-US" altLang="zh-CN" dirty="0"/>
              <a:t>View</a:t>
            </a:r>
            <a:r>
              <a:rPr lang="zh-CN" altLang="en-US" dirty="0"/>
              <a:t>传递给</a:t>
            </a:r>
            <a:r>
              <a:rPr lang="en-US" altLang="zh-CN" dirty="0"/>
              <a:t>Controller</a:t>
            </a:r>
            <a:r>
              <a:rPr lang="zh-CN" altLang="en-US" dirty="0"/>
              <a:t>。</a:t>
            </a:r>
            <a:endParaRPr lang="en-US" altLang="zh-CN" dirty="0"/>
          </a:p>
          <a:p>
            <a:pPr lvl="1"/>
            <a:r>
              <a:rPr lang="zh-CN" altLang="en-US" dirty="0"/>
              <a:t>涉及请求的</a:t>
            </a:r>
            <a:r>
              <a:rPr lang="en-US" altLang="zh-CN" dirty="0"/>
              <a:t>URL</a:t>
            </a:r>
            <a:r>
              <a:rPr lang="zh-CN" altLang="en-US" dirty="0"/>
              <a:t>，以及请求中携带参数等问题。</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参数传递（</a:t>
            </a:r>
            <a:r>
              <a:rPr lang="en-US" altLang="zh-CN" dirty="0"/>
              <a:t>Controller to View</a:t>
            </a:r>
            <a:r>
              <a:rPr lang="zh-CN" altLang="en-US" dirty="0"/>
              <a:t>）</a:t>
            </a:r>
            <a:endParaRPr lang="en-US" altLang="zh-CN" dirty="0"/>
          </a:p>
          <a:p>
            <a:pPr lvl="1"/>
            <a:r>
              <a:rPr lang="en-US" altLang="zh-CN" dirty="0"/>
              <a:t>View</a:t>
            </a:r>
            <a:r>
              <a:rPr lang="zh-CN" altLang="en-US" dirty="0"/>
              <a:t>层从</a:t>
            </a:r>
            <a:r>
              <a:rPr lang="en-US" altLang="zh-CN" dirty="0"/>
              <a:t>Controller</a:t>
            </a:r>
            <a:r>
              <a:rPr lang="zh-CN" altLang="en-US" dirty="0"/>
              <a:t>中获取参数内容，需要进行模型数据的处理。</a:t>
            </a:r>
          </a:p>
        </p:txBody>
      </p:sp>
      <p:sp>
        <p:nvSpPr>
          <p:cNvPr id="3" name="标题 2">
            <a:extLst>
              <a:ext uri="{FF2B5EF4-FFF2-40B4-BE49-F238E27FC236}">
                <a16:creationId xmlns:a16="http://schemas.microsoft.com/office/drawing/2014/main" id="{7E0AF7DE-59FD-43A5-BBE3-76D31B995EFD}"/>
              </a:ext>
            </a:extLst>
          </p:cNvPr>
          <p:cNvSpPr>
            <a:spLocks noGrp="1"/>
          </p:cNvSpPr>
          <p:nvPr>
            <p:ph type="ctrTitle"/>
          </p:nvPr>
        </p:nvSpPr>
        <p:spPr/>
        <p:txBody>
          <a:bodyPr/>
          <a:lstStyle/>
          <a:p>
            <a:r>
              <a:rPr lang="en-US" altLang="zh-CN" dirty="0" err="1"/>
              <a:t>简单参数传递</a:t>
            </a:r>
            <a:r>
              <a:rPr lang="en-US" altLang="zh-CN" dirty="0"/>
              <a:t> / </a:t>
            </a:r>
            <a:r>
              <a:rPr lang="zh-CN" altLang="en-US" dirty="0"/>
              <a:t>绑定</a:t>
            </a:r>
          </a:p>
        </p:txBody>
      </p:sp>
      <p:graphicFrame>
        <p:nvGraphicFramePr>
          <p:cNvPr id="5" name="对象 4">
            <a:extLst>
              <a:ext uri="{FF2B5EF4-FFF2-40B4-BE49-F238E27FC236}">
                <a16:creationId xmlns:a16="http://schemas.microsoft.com/office/drawing/2014/main" id="{A3901E15-5FE2-4C1E-9E8D-8508DCA54153}"/>
              </a:ext>
            </a:extLst>
          </p:cNvPr>
          <p:cNvGraphicFramePr>
            <a:graphicFrameLocks noChangeAspect="1"/>
          </p:cNvGraphicFramePr>
          <p:nvPr>
            <p:extLst>
              <p:ext uri="{D42A27DB-BD31-4B8C-83A1-F6EECF244321}">
                <p14:modId xmlns:p14="http://schemas.microsoft.com/office/powerpoint/2010/main" val="1138901616"/>
              </p:ext>
            </p:extLst>
          </p:nvPr>
        </p:nvGraphicFramePr>
        <p:xfrm>
          <a:off x="1475656" y="1851670"/>
          <a:ext cx="6401911" cy="2088232"/>
        </p:xfrm>
        <a:graphic>
          <a:graphicData uri="http://schemas.openxmlformats.org/presentationml/2006/ole">
            <mc:AlternateContent xmlns:mc="http://schemas.openxmlformats.org/markup-compatibility/2006">
              <mc:Choice xmlns:v="urn:schemas-microsoft-com:vml" Requires="v">
                <p:oleObj name="Visio" r:id="rId2" imgW="4739569" imgH="1546656" progId="">
                  <p:embed/>
                </p:oleObj>
              </mc:Choice>
              <mc:Fallback>
                <p:oleObj name="Visio" r:id="rId2" imgW="4739569" imgH="1546656" progId="">
                  <p:embed/>
                  <p:pic>
                    <p:nvPicPr>
                      <p:cNvPr id="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851670"/>
                        <a:ext cx="6401911" cy="208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箭头连接符 5">
            <a:extLst>
              <a:ext uri="{FF2B5EF4-FFF2-40B4-BE49-F238E27FC236}">
                <a16:creationId xmlns:a16="http://schemas.microsoft.com/office/drawing/2014/main" id="{DE7A54C4-5362-4D82-B499-1236C4119044}"/>
              </a:ext>
            </a:extLst>
          </p:cNvPr>
          <p:cNvCxnSpPr>
            <a:cxnSpLocks/>
          </p:cNvCxnSpPr>
          <p:nvPr/>
        </p:nvCxnSpPr>
        <p:spPr>
          <a:xfrm>
            <a:off x="2566044" y="1888009"/>
            <a:ext cx="277764" cy="683741"/>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7" name="直接箭头连接符 6">
            <a:extLst>
              <a:ext uri="{FF2B5EF4-FFF2-40B4-BE49-F238E27FC236}">
                <a16:creationId xmlns:a16="http://schemas.microsoft.com/office/drawing/2014/main" id="{772486F7-3962-4E1D-847A-B09979B2E002}"/>
              </a:ext>
            </a:extLst>
          </p:cNvPr>
          <p:cNvCxnSpPr>
            <a:cxnSpLocks/>
          </p:cNvCxnSpPr>
          <p:nvPr/>
        </p:nvCxnSpPr>
        <p:spPr>
          <a:xfrm flipV="1">
            <a:off x="1886807" y="3147814"/>
            <a:ext cx="812985" cy="779665"/>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灯片编号占位符 7">
            <a:extLst>
              <a:ext uri="{FF2B5EF4-FFF2-40B4-BE49-F238E27FC236}">
                <a16:creationId xmlns:a16="http://schemas.microsoft.com/office/drawing/2014/main" id="{F7BAF90E-E102-45DE-A984-FBD96753174B}"/>
              </a:ext>
            </a:extLst>
          </p:cNvPr>
          <p:cNvSpPr>
            <a:spLocks noGrp="1"/>
          </p:cNvSpPr>
          <p:nvPr>
            <p:ph type="sldNum" sz="quarter" idx="4"/>
          </p:nvPr>
        </p:nvSpPr>
        <p:spPr/>
        <p:txBody>
          <a:bodyPr/>
          <a:lstStyle/>
          <a:p>
            <a:pPr>
              <a:defRPr/>
            </a:pPr>
            <a:fld id="{E6CA0B37-C609-418D-973E-5FE272E0CA7A}" type="slidenum">
              <a:rPr lang="zh-CN" altLang="en-US" smtClean="0"/>
              <a:pPr>
                <a:defRPr/>
              </a:pPr>
              <a:t>8</a:t>
            </a:fld>
            <a:endParaRPr lang="zh-CN" altLang="en-US"/>
          </a:p>
        </p:txBody>
      </p:sp>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19F97EDB-2647-0F9F-60E1-3BF1A9216D46}"/>
                  </a:ext>
                </a:extLst>
              </p14:cNvPr>
              <p14:cNvContentPartPr/>
              <p14:nvPr/>
            </p14:nvContentPartPr>
            <p14:xfrm>
              <a:off x="1884960" y="1828800"/>
              <a:ext cx="3207600" cy="2522520"/>
            </p14:xfrm>
          </p:contentPart>
        </mc:Choice>
        <mc:Fallback>
          <p:pic>
            <p:nvPicPr>
              <p:cNvPr id="4" name="墨迹 3">
                <a:extLst>
                  <a:ext uri="{FF2B5EF4-FFF2-40B4-BE49-F238E27FC236}">
                    <a16:creationId xmlns:a16="http://schemas.microsoft.com/office/drawing/2014/main" id="{19F97EDB-2647-0F9F-60E1-3BF1A9216D46}"/>
                  </a:ext>
                </a:extLst>
              </p:cNvPr>
              <p:cNvPicPr/>
              <p:nvPr/>
            </p:nvPicPr>
            <p:blipFill>
              <a:blip r:embed="rId5"/>
              <a:stretch>
                <a:fillRect/>
              </a:stretch>
            </p:blipFill>
            <p:spPr>
              <a:xfrm>
                <a:off x="1875600" y="1819440"/>
                <a:ext cx="3226320" cy="2541240"/>
              </a:xfrm>
              <a:prstGeom prst="rect">
                <a:avLst/>
              </a:prstGeom>
            </p:spPr>
          </p:pic>
        </mc:Fallback>
      </mc:AlternateContent>
    </p:spTree>
    <p:extLst>
      <p:ext uri="{BB962C8B-B14F-4D97-AF65-F5344CB8AC3E}">
        <p14:creationId xmlns:p14="http://schemas.microsoft.com/office/powerpoint/2010/main" val="359402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5DAC3CD5-2FC2-4241-9966-982FFEF2B23F}"/>
              </a:ext>
            </a:extLst>
          </p:cNvPr>
          <p:cNvSpPr>
            <a:spLocks noGrp="1"/>
          </p:cNvSpPr>
          <p:nvPr>
            <p:ph type="ctrTitle"/>
          </p:nvPr>
        </p:nvSpPr>
        <p:spPr bwMode="auto">
          <a:xfrm>
            <a:off x="755576" y="162640"/>
            <a:ext cx="7992888" cy="456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简单数据绑定</a:t>
            </a:r>
          </a:p>
        </p:txBody>
      </p:sp>
      <p:sp>
        <p:nvSpPr>
          <p:cNvPr id="6" name="矩形 5">
            <a:extLst>
              <a:ext uri="{FF2B5EF4-FFF2-40B4-BE49-F238E27FC236}">
                <a16:creationId xmlns:a16="http://schemas.microsoft.com/office/drawing/2014/main" id="{EB2B1CAA-95CF-4B4B-8D49-AB148BFC9EF1}"/>
              </a:ext>
            </a:extLst>
          </p:cNvPr>
          <p:cNvSpPr/>
          <p:nvPr/>
        </p:nvSpPr>
        <p:spPr bwMode="auto">
          <a:xfrm>
            <a:off x="959666" y="1750218"/>
            <a:ext cx="7506472" cy="1404681"/>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024796D7-6BBB-4104-9552-FF7279210EA5}"/>
              </a:ext>
            </a:extLst>
          </p:cNvPr>
          <p:cNvSpPr>
            <a:spLocks noChangeArrowheads="1"/>
          </p:cNvSpPr>
          <p:nvPr/>
        </p:nvSpPr>
        <p:spPr bwMode="auto">
          <a:xfrm>
            <a:off x="1076498" y="1777604"/>
            <a:ext cx="7272808" cy="131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pPr>
            <a:r>
              <a:rPr lang="en-US" altLang="zh-CN" sz="1400" dirty="0">
                <a:latin typeface="+mn-ea"/>
                <a:ea typeface="+mn-ea"/>
              </a:rPr>
              <a:t>         </a:t>
            </a:r>
            <a:r>
              <a:rPr lang="zh-CN" altLang="zh-CN" sz="1400" dirty="0">
                <a:latin typeface="+mn-ea"/>
                <a:ea typeface="+mn-ea"/>
              </a:rPr>
              <a:t>根据</a:t>
            </a:r>
            <a:r>
              <a:rPr lang="zh-CN" altLang="zh-CN" sz="1400" dirty="0">
                <a:solidFill>
                  <a:srgbClr val="0070C0"/>
                </a:solidFill>
                <a:latin typeface="+mn-ea"/>
                <a:ea typeface="+mn-ea"/>
                <a:cs typeface="Times New Roman" panose="02020603050405020304" pitchFamily="18" charset="0"/>
              </a:rPr>
              <a:t>客户端请求参数类型和个数的不同</a:t>
            </a:r>
            <a:r>
              <a:rPr lang="zh-CN" altLang="zh-CN" sz="1400" dirty="0">
                <a:latin typeface="+mn-ea"/>
                <a:ea typeface="+mn-ea"/>
              </a:rPr>
              <a:t>，我们将</a:t>
            </a:r>
            <a:r>
              <a:rPr lang="en-US" altLang="zh-CN" sz="1400" dirty="0">
                <a:latin typeface="+mn-ea"/>
                <a:ea typeface="+mn-ea"/>
              </a:rPr>
              <a:t>Spring MVC</a:t>
            </a:r>
            <a:r>
              <a:rPr lang="zh-CN" altLang="zh-CN" sz="1400" dirty="0">
                <a:latin typeface="+mn-ea"/>
                <a:ea typeface="+mn-ea"/>
              </a:rPr>
              <a:t>中的数据绑定主要分为</a:t>
            </a:r>
            <a:r>
              <a:rPr lang="zh-CN" altLang="zh-CN" sz="1400" dirty="0">
                <a:solidFill>
                  <a:srgbClr val="0070C0"/>
                </a:solidFill>
                <a:latin typeface="+mn-ea"/>
                <a:ea typeface="+mn-ea"/>
                <a:cs typeface="Times New Roman" panose="02020603050405020304" pitchFamily="18" charset="0"/>
              </a:rPr>
              <a:t>简单数据绑定和复杂数据绑定</a:t>
            </a:r>
            <a:r>
              <a:rPr lang="zh-CN" altLang="zh-CN" sz="1400" dirty="0">
                <a:latin typeface="+mn-ea"/>
                <a:ea typeface="+mn-ea"/>
              </a:rPr>
              <a:t>，接下来的几个小节中，就对这两种类型数据绑定进行详细讲解。</a:t>
            </a:r>
            <a:endParaRPr lang="en-US" altLang="zh-CN" sz="1400" dirty="0">
              <a:latin typeface="+mn-ea"/>
              <a:ea typeface="+mn-ea"/>
              <a:cs typeface="Times New Roman" panose="02020603050405020304" pitchFamily="18" charset="0"/>
            </a:endParaRPr>
          </a:p>
        </p:txBody>
      </p:sp>
      <p:pic>
        <p:nvPicPr>
          <p:cNvPr id="9" name="图片 13">
            <a:extLst>
              <a:ext uri="{FF2B5EF4-FFF2-40B4-BE49-F238E27FC236}">
                <a16:creationId xmlns:a16="http://schemas.microsoft.com/office/drawing/2014/main" id="{A083BEE6-C2F7-4F24-ADF3-910C3D1A18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19125"/>
            <a:ext cx="757238" cy="96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C0444F77-FA17-43ED-B690-03D9D67C30E9}"/>
              </a:ext>
            </a:extLst>
          </p:cNvPr>
          <p:cNvGrpSpPr>
            <a:grpSpLocks/>
          </p:cNvGrpSpPr>
          <p:nvPr/>
        </p:nvGrpSpPr>
        <p:grpSpPr bwMode="auto">
          <a:xfrm>
            <a:off x="854188" y="808435"/>
            <a:ext cx="7638554" cy="539180"/>
            <a:chOff x="539750" y="1486080"/>
            <a:chExt cx="8064500" cy="891956"/>
          </a:xfrm>
        </p:grpSpPr>
        <p:sp>
          <p:nvSpPr>
            <p:cNvPr id="11" name="矩形 10">
              <a:extLst>
                <a:ext uri="{FF2B5EF4-FFF2-40B4-BE49-F238E27FC236}">
                  <a16:creationId xmlns:a16="http://schemas.microsoft.com/office/drawing/2014/main" id="{9F0F67B6-3C37-45E3-AC0C-EA5EE1741FA2}"/>
                </a:ext>
              </a:extLst>
            </p:cNvPr>
            <p:cNvSpPr/>
            <p:nvPr/>
          </p:nvSpPr>
          <p:spPr bwMode="auto">
            <a:xfrm>
              <a:off x="539750" y="1486080"/>
              <a:ext cx="80645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p>
          </p:txBody>
        </p:sp>
        <p:sp>
          <p:nvSpPr>
            <p:cNvPr id="24586" name="TextBox 1">
              <a:extLst>
                <a:ext uri="{FF2B5EF4-FFF2-40B4-BE49-F238E27FC236}">
                  <a16:creationId xmlns:a16="http://schemas.microsoft.com/office/drawing/2014/main" id="{33558A0F-9C88-4C20-A768-780804C45FE8}"/>
                </a:ext>
              </a:extLst>
            </p:cNvPr>
            <p:cNvSpPr txBox="1">
              <a:spLocks noChangeArrowheads="1"/>
            </p:cNvSpPr>
            <p:nvPr/>
          </p:nvSpPr>
          <p:spPr bwMode="auto">
            <a:xfrm>
              <a:off x="1847850" y="1645773"/>
              <a:ext cx="3190875" cy="55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dirty="0">
                  <a:latin typeface="微软雅黑" panose="020B0503020204020204" pitchFamily="34" charset="-122"/>
                  <a:ea typeface="微软雅黑" panose="020B0503020204020204" pitchFamily="34" charset="-122"/>
                </a:rPr>
                <a:t>数据绑定分类：</a:t>
              </a:r>
            </a:p>
          </p:txBody>
        </p:sp>
      </p:grpSp>
      <p:sp>
        <p:nvSpPr>
          <p:cNvPr id="3" name="灯片编号占位符 2">
            <a:extLst>
              <a:ext uri="{FF2B5EF4-FFF2-40B4-BE49-F238E27FC236}">
                <a16:creationId xmlns:a16="http://schemas.microsoft.com/office/drawing/2014/main" id="{5183FB6F-4FA7-43D1-9DFE-6C7E38C86F0F}"/>
              </a:ext>
            </a:extLst>
          </p:cNvPr>
          <p:cNvSpPr>
            <a:spLocks noGrp="1"/>
          </p:cNvSpPr>
          <p:nvPr>
            <p:ph type="sldNum" sz="quarter" idx="4"/>
          </p:nvPr>
        </p:nvSpPr>
        <p:spPr/>
        <p:txBody>
          <a:bodyPr/>
          <a:lstStyle/>
          <a:p>
            <a:pPr>
              <a:defRPr/>
            </a:pPr>
            <a:fld id="{E6CA0B37-C609-418D-973E-5FE272E0CA7A}" type="slidenum">
              <a:rPr lang="zh-CN" altLang="en-US" smtClean="0"/>
              <a:pPr>
                <a:defRPr/>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6 本章小结"/>
</p:tagLst>
</file>

<file path=ppt/theme/theme1.xml><?xml version="1.0" encoding="utf-8"?>
<a:theme xmlns:a="http://schemas.openxmlformats.org/drawingml/2006/main" name="模板_数据分析_2">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第11章  初识 Spring MVC</Template>
  <TotalTime>1165</TotalTime>
  <Words>4601</Words>
  <Application>Microsoft Office PowerPoint</Application>
  <PresentationFormat>全屏显示(16:9)</PresentationFormat>
  <Paragraphs>535</Paragraphs>
  <Slides>34</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方正粗宋简体</vt:lpstr>
      <vt:lpstr>黑体</vt:lpstr>
      <vt:lpstr>华光大标宋_CNKI</vt:lpstr>
      <vt:lpstr>华光大黑二_CNKI</vt:lpstr>
      <vt:lpstr>华光美黑_CNKI</vt:lpstr>
      <vt:lpstr>微软雅黑</vt:lpstr>
      <vt:lpstr>Arial</vt:lpstr>
      <vt:lpstr>Arial Black</vt:lpstr>
      <vt:lpstr>Calibri</vt:lpstr>
      <vt:lpstr>Times New Roman</vt:lpstr>
      <vt:lpstr>Wingdings</vt:lpstr>
      <vt:lpstr>模板_数据分析_2</vt:lpstr>
      <vt:lpstr>Visio</vt:lpstr>
      <vt:lpstr>PowerPoint 演示文稿</vt:lpstr>
      <vt:lpstr>本章目标</vt:lpstr>
      <vt:lpstr>数据交互与绑定</vt:lpstr>
      <vt:lpstr>数据绑定介绍</vt:lpstr>
      <vt:lpstr>数据绑定介绍</vt:lpstr>
      <vt:lpstr>数据绑定介绍</vt:lpstr>
      <vt:lpstr>数据交互与绑定</vt:lpstr>
      <vt:lpstr>简单参数传递 / 绑定</vt:lpstr>
      <vt:lpstr>简单数据绑定</vt:lpstr>
      <vt:lpstr>绑定默认数据类型</vt:lpstr>
      <vt:lpstr>参数传递（View to Controller）——绑定默认数据类型</vt:lpstr>
      <vt:lpstr>绑定简单数据类型</vt:lpstr>
      <vt:lpstr>绑定简单数据类型</vt:lpstr>
      <vt:lpstr>绑定简单数据类型</vt:lpstr>
      <vt:lpstr>绑定简单数据类型</vt:lpstr>
      <vt:lpstr>参数的要求并不是必需的？</vt:lpstr>
      <vt:lpstr>@RequestParam</vt:lpstr>
      <vt:lpstr>@RequestMapping处理方法参数</vt:lpstr>
      <vt:lpstr>绑定POJO类型</vt:lpstr>
      <vt:lpstr>绑定POJO类型</vt:lpstr>
      <vt:lpstr>绑定POJO类型</vt:lpstr>
      <vt:lpstr>绑定POJO类型</vt:lpstr>
      <vt:lpstr>绑定包装POJO</vt:lpstr>
      <vt:lpstr>绑定包装POJO</vt:lpstr>
      <vt:lpstr>参数传递（Controller to View）3-1</vt:lpstr>
      <vt:lpstr>参数传递（Controller to View）3-2</vt:lpstr>
      <vt:lpstr>参数传递（Controller to View）3-3</vt:lpstr>
      <vt:lpstr>数据交互与绑定</vt:lpstr>
      <vt:lpstr>复杂数据绑定</vt:lpstr>
      <vt:lpstr>绑定数组</vt:lpstr>
      <vt:lpstr>绑定数组</vt:lpstr>
      <vt:lpstr>绑定集合</vt:lpstr>
      <vt:lpstr>绑定集合</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初识 Spring MVC</dc:title>
  <dc:creator>Felix</dc:creator>
  <cp:keywords>第12章  数据交互与绑定</cp:keywords>
  <cp:lastModifiedBy>Fuxin</cp:lastModifiedBy>
  <cp:revision>56</cp:revision>
  <dcterms:created xsi:type="dcterms:W3CDTF">2020-03-08T06:24:10Z</dcterms:created>
  <dcterms:modified xsi:type="dcterms:W3CDTF">2022-12-15T12:15:21Z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