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62" r:id="rId2"/>
    <p:sldId id="263" r:id="rId3"/>
    <p:sldId id="256" r:id="rId4"/>
    <p:sldId id="265" r:id="rId5"/>
    <p:sldId id="269" r:id="rId6"/>
    <p:sldId id="270" r:id="rId7"/>
    <p:sldId id="271" r:id="rId8"/>
    <p:sldId id="272" r:id="rId9"/>
    <p:sldId id="257" r:id="rId10"/>
    <p:sldId id="266" r:id="rId11"/>
    <p:sldId id="258" r:id="rId12"/>
    <p:sldId id="267" r:id="rId13"/>
    <p:sldId id="284" r:id="rId14"/>
    <p:sldId id="285" r:id="rId15"/>
    <p:sldId id="286" r:id="rId16"/>
    <p:sldId id="259" r:id="rId17"/>
    <p:sldId id="268" r:id="rId18"/>
    <p:sldId id="280" r:id="rId19"/>
    <p:sldId id="281" r:id="rId20"/>
    <p:sldId id="287" r:id="rId21"/>
    <p:sldId id="283" r:id="rId22"/>
    <p:sldId id="288" r:id="rId23"/>
    <p:sldId id="289" r:id="rId24"/>
    <p:sldId id="290" r:id="rId25"/>
    <p:sldId id="291" r:id="rId26"/>
    <p:sldId id="292" r:id="rId27"/>
    <p:sldId id="293" r:id="rId28"/>
    <p:sldId id="294" r:id="rId29"/>
    <p:sldId id="295" r:id="rId30"/>
    <p:sldId id="296" r:id="rId31"/>
    <p:sldId id="297" r:id="rId32"/>
    <p:sldId id="298" r:id="rId33"/>
    <p:sldId id="299" r:id="rId34"/>
    <p:sldId id="300" r:id="rId35"/>
    <p:sldId id="301" r:id="rId36"/>
    <p:sldId id="302" r:id="rId37"/>
    <p:sldId id="303" r:id="rId38"/>
    <p:sldId id="304" r:id="rId39"/>
    <p:sldId id="305" r:id="rId40"/>
    <p:sldId id="306" r:id="rId41"/>
    <p:sldId id="307" r:id="rId42"/>
    <p:sldId id="308" r:id="rId43"/>
    <p:sldId id="309" r:id="rId44"/>
    <p:sldId id="310" r:id="rId45"/>
    <p:sldId id="311" r:id="rId46"/>
    <p:sldId id="312" r:id="rId47"/>
    <p:sldId id="313" r:id="rId48"/>
    <p:sldId id="314" r:id="rId49"/>
    <p:sldId id="315" r:id="rId50"/>
    <p:sldId id="316" r:id="rId51"/>
  </p:sldIdLst>
  <p:sldSz cx="9144000" cy="6858000" type="screen4x3"/>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80C06"/>
    <a:srgbClr val="45B4C4"/>
    <a:srgbClr val="EAEA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92" autoAdjust="0"/>
    <p:restoredTop sz="94660"/>
  </p:normalViewPr>
  <p:slideViewPr>
    <p:cSldViewPr snapToGrid="0">
      <p:cViewPr varScale="1">
        <p:scale>
          <a:sx n="114" d="100"/>
          <a:sy n="114" d="100"/>
        </p:scale>
        <p:origin x="1500"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657350" y="4464028"/>
            <a:ext cx="6858000" cy="1194650"/>
          </a:xfrm>
        </p:spPr>
        <p:txBody>
          <a:bodyPr wrap="none" anchor="t">
            <a:normAutofit/>
          </a:bodyPr>
          <a:lstStyle>
            <a:lvl1pPr algn="r">
              <a:defRPr sz="7200" b="0" spc="-225">
                <a:gradFill flip="none" rotWithShape="1">
                  <a:gsLst>
                    <a:gs pos="32000">
                      <a:schemeClr val="tx1">
                        <a:lumMod val="89000"/>
                      </a:schemeClr>
                    </a:gs>
                    <a:gs pos="100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657349" y="3829878"/>
            <a:ext cx="6858000" cy="618523"/>
          </a:xfrm>
        </p:spPr>
        <p:txBody>
          <a:bodyPr anchor="b">
            <a:normAutofit/>
          </a:bodyPr>
          <a:lstStyle>
            <a:lvl1pPr marL="0" indent="0" algn="r">
              <a:buNone/>
              <a:defRPr sz="24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s-ES"/>
              <a:t>Haga clic para modificar el estilo de subtítulo del patrón</a:t>
            </a:r>
            <a:endParaRPr lang="en-US" dirty="0"/>
          </a:p>
        </p:txBody>
      </p:sp>
      <p:sp>
        <p:nvSpPr>
          <p:cNvPr id="7" name="Date Placeholder 6"/>
          <p:cNvSpPr>
            <a:spLocks noGrp="1"/>
          </p:cNvSpPr>
          <p:nvPr>
            <p:ph type="dt" sz="half" idx="10"/>
          </p:nvPr>
        </p:nvSpPr>
        <p:spPr/>
        <p:txBody>
          <a:bodyPr/>
          <a:lstStyle/>
          <a:p>
            <a:fld id="{A1DAEDEB-16DC-42AB-B1DF-D0F97CE683C3}" type="datetimeFigureOut">
              <a:rPr lang="es-CO" smtClean="0"/>
              <a:t>13/08/2018</a:t>
            </a:fld>
            <a:endParaRPr lang="es-CO" dirty="0"/>
          </a:p>
        </p:txBody>
      </p:sp>
      <p:sp>
        <p:nvSpPr>
          <p:cNvPr id="8" name="Footer Placeholder 7"/>
          <p:cNvSpPr>
            <a:spLocks noGrp="1"/>
          </p:cNvSpPr>
          <p:nvPr>
            <p:ph type="ftr" sz="quarter" idx="11"/>
          </p:nvPr>
        </p:nvSpPr>
        <p:spPr/>
        <p:txBody>
          <a:bodyPr/>
          <a:lstStyle/>
          <a:p>
            <a:endParaRPr lang="es-CO" dirty="0"/>
          </a:p>
        </p:txBody>
      </p:sp>
      <p:sp>
        <p:nvSpPr>
          <p:cNvPr id="9" name="Slide Number Placeholder 8"/>
          <p:cNvSpPr>
            <a:spLocks noGrp="1"/>
          </p:cNvSpPr>
          <p:nvPr>
            <p:ph type="sldNum" sz="quarter" idx="12"/>
          </p:nvPr>
        </p:nvSpPr>
        <p:spPr/>
        <p:txBody>
          <a:bodyPr/>
          <a:lstStyle/>
          <a:p>
            <a:fld id="{82D00B66-6823-4B91-9566-809FD33CD824}" type="slidenum">
              <a:rPr lang="es-CO" smtClean="0"/>
              <a:t>‹Nº›</a:t>
            </a:fld>
            <a:endParaRPr lang="es-CO" dirty="0"/>
          </a:p>
        </p:txBody>
      </p:sp>
    </p:spTree>
    <p:extLst>
      <p:ext uri="{BB962C8B-B14F-4D97-AF65-F5344CB8AC3E}">
        <p14:creationId xmlns:p14="http://schemas.microsoft.com/office/powerpoint/2010/main" val="22802741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29841" y="4367161"/>
            <a:ext cx="7886700" cy="819355"/>
          </a:xfrm>
        </p:spPr>
        <p:txBody>
          <a:bodyPr anchor="b"/>
          <a:lstStyle>
            <a:lvl1pPr>
              <a:defRPr sz="24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29841" y="987426"/>
            <a:ext cx="7886700" cy="3379735"/>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29841" y="5186516"/>
            <a:ext cx="7885509" cy="682472"/>
          </a:xfrm>
        </p:spPr>
        <p:txBody>
          <a:bodyPr/>
          <a:lstStyle>
            <a:lvl1pPr marL="0" indent="0">
              <a:buNone/>
              <a:defRPr sz="12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A1DAEDEB-16DC-42AB-B1DF-D0F97CE683C3}" type="datetimeFigureOut">
              <a:rPr lang="es-CO" smtClean="0"/>
              <a:t>13/08/2018</a:t>
            </a:fld>
            <a:endParaRPr lang="es-CO" dirty="0"/>
          </a:p>
        </p:txBody>
      </p:sp>
      <p:sp>
        <p:nvSpPr>
          <p:cNvPr id="6" name="Footer Placeholder 5"/>
          <p:cNvSpPr>
            <a:spLocks noGrp="1"/>
          </p:cNvSpPr>
          <p:nvPr>
            <p:ph type="ftr" sz="quarter" idx="11"/>
          </p:nvPr>
        </p:nvSpPr>
        <p:spPr/>
        <p:txBody>
          <a:bodyPr/>
          <a:lstStyle/>
          <a:p>
            <a:endParaRPr lang="es-CO" dirty="0"/>
          </a:p>
        </p:txBody>
      </p:sp>
      <p:sp>
        <p:nvSpPr>
          <p:cNvPr id="7" name="Slide Number Placeholder 6"/>
          <p:cNvSpPr>
            <a:spLocks noGrp="1"/>
          </p:cNvSpPr>
          <p:nvPr>
            <p:ph type="sldNum" sz="quarter" idx="12"/>
          </p:nvPr>
        </p:nvSpPr>
        <p:spPr/>
        <p:txBody>
          <a:bodyPr/>
          <a:lstStyle/>
          <a:p>
            <a:fld id="{82D00B66-6823-4B91-9566-809FD33CD824}" type="slidenum">
              <a:rPr lang="es-CO" smtClean="0"/>
              <a:t>‹Nº›</a:t>
            </a:fld>
            <a:endParaRPr lang="es-CO" dirty="0"/>
          </a:p>
        </p:txBody>
      </p:sp>
    </p:spTree>
    <p:extLst>
      <p:ext uri="{BB962C8B-B14F-4D97-AF65-F5344CB8AC3E}">
        <p14:creationId xmlns:p14="http://schemas.microsoft.com/office/powerpoint/2010/main" val="34450069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5"/>
            <a:ext cx="7886700" cy="3534344"/>
          </a:xfrm>
        </p:spPr>
        <p:txBody>
          <a:bodyPr anchor="ctr"/>
          <a:lstStyle>
            <a:lvl1pPr>
              <a:defRPr sz="24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629841" y="4489399"/>
            <a:ext cx="7885509" cy="1501826"/>
          </a:xfrm>
        </p:spPr>
        <p:txBody>
          <a:bodyPr anchor="ct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A1DAEDEB-16DC-42AB-B1DF-D0F97CE683C3}" type="datetimeFigureOut">
              <a:rPr lang="es-CO" smtClean="0"/>
              <a:t>13/08/2018</a:t>
            </a:fld>
            <a:endParaRPr lang="es-CO" dirty="0"/>
          </a:p>
        </p:txBody>
      </p:sp>
      <p:sp>
        <p:nvSpPr>
          <p:cNvPr id="6" name="Footer Placeholder 5"/>
          <p:cNvSpPr>
            <a:spLocks noGrp="1"/>
          </p:cNvSpPr>
          <p:nvPr>
            <p:ph type="ftr" sz="quarter" idx="11"/>
          </p:nvPr>
        </p:nvSpPr>
        <p:spPr/>
        <p:txBody>
          <a:bodyPr/>
          <a:lstStyle/>
          <a:p>
            <a:endParaRPr lang="es-CO" dirty="0"/>
          </a:p>
        </p:txBody>
      </p:sp>
      <p:sp>
        <p:nvSpPr>
          <p:cNvPr id="7" name="Slide Number Placeholder 6"/>
          <p:cNvSpPr>
            <a:spLocks noGrp="1"/>
          </p:cNvSpPr>
          <p:nvPr>
            <p:ph type="sldNum" sz="quarter" idx="12"/>
          </p:nvPr>
        </p:nvSpPr>
        <p:spPr/>
        <p:txBody>
          <a:bodyPr/>
          <a:lstStyle/>
          <a:p>
            <a:fld id="{82D00B66-6823-4B91-9566-809FD33CD824}" type="slidenum">
              <a:rPr lang="es-CO" smtClean="0"/>
              <a:t>‹Nº›</a:t>
            </a:fld>
            <a:endParaRPr lang="es-CO" dirty="0"/>
          </a:p>
        </p:txBody>
      </p:sp>
    </p:spTree>
    <p:extLst>
      <p:ext uri="{BB962C8B-B14F-4D97-AF65-F5344CB8AC3E}">
        <p14:creationId xmlns:p14="http://schemas.microsoft.com/office/powerpoint/2010/main" val="776674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084659" y="365125"/>
            <a:ext cx="6977064" cy="2992904"/>
          </a:xfrm>
        </p:spPr>
        <p:txBody>
          <a:bodyPr anchor="ctr"/>
          <a:lstStyle>
            <a:lvl1pPr>
              <a:defRPr sz="3300"/>
            </a:lvl1pPr>
          </a:lstStyle>
          <a:p>
            <a:r>
              <a:rPr lang="es-ES"/>
              <a:t>Haga clic para modificar el estilo de título del patrón</a:t>
            </a:r>
            <a:endParaRPr lang="en-US" dirty="0"/>
          </a:p>
        </p:txBody>
      </p:sp>
      <p:sp>
        <p:nvSpPr>
          <p:cNvPr id="12" name="Text Placeholder 3"/>
          <p:cNvSpPr>
            <a:spLocks noGrp="1"/>
          </p:cNvSpPr>
          <p:nvPr>
            <p:ph type="body" sz="half" idx="13"/>
          </p:nvPr>
        </p:nvSpPr>
        <p:spPr>
          <a:xfrm>
            <a:off x="1290484" y="3365557"/>
            <a:ext cx="6564224" cy="548968"/>
          </a:xfrm>
        </p:spPr>
        <p:txBody>
          <a:bodyPr anchor="t">
            <a:normAutofit/>
          </a:bodyPr>
          <a:lstStyle>
            <a:lvl1pPr marL="0" indent="0">
              <a:buNone/>
              <a:defRPr sz="10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a:t>Haga clic para modificar el estilo de texto del patrón</a:t>
            </a:r>
          </a:p>
        </p:txBody>
      </p:sp>
      <p:sp>
        <p:nvSpPr>
          <p:cNvPr id="4" name="Text Placeholder 3"/>
          <p:cNvSpPr>
            <a:spLocks noGrp="1"/>
          </p:cNvSpPr>
          <p:nvPr>
            <p:ph type="body" sz="half" idx="2"/>
          </p:nvPr>
        </p:nvSpPr>
        <p:spPr>
          <a:xfrm>
            <a:off x="628650" y="4501729"/>
            <a:ext cx="7884318" cy="1489496"/>
          </a:xfrm>
        </p:spPr>
        <p:txBody>
          <a:bodyPr anchor="ctr">
            <a:normAutofit/>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A1DAEDEB-16DC-42AB-B1DF-D0F97CE683C3}" type="datetimeFigureOut">
              <a:rPr lang="es-CO" smtClean="0"/>
              <a:t>13/08/2018</a:t>
            </a:fld>
            <a:endParaRPr lang="es-CO" dirty="0"/>
          </a:p>
        </p:txBody>
      </p:sp>
      <p:sp>
        <p:nvSpPr>
          <p:cNvPr id="6" name="Footer Placeholder 5"/>
          <p:cNvSpPr>
            <a:spLocks noGrp="1"/>
          </p:cNvSpPr>
          <p:nvPr>
            <p:ph type="ftr" sz="quarter" idx="11"/>
          </p:nvPr>
        </p:nvSpPr>
        <p:spPr/>
        <p:txBody>
          <a:bodyPr/>
          <a:lstStyle/>
          <a:p>
            <a:endParaRPr lang="es-CO" dirty="0"/>
          </a:p>
        </p:txBody>
      </p:sp>
      <p:sp>
        <p:nvSpPr>
          <p:cNvPr id="7" name="Slide Number Placeholder 6"/>
          <p:cNvSpPr>
            <a:spLocks noGrp="1"/>
          </p:cNvSpPr>
          <p:nvPr>
            <p:ph type="sldNum" sz="quarter" idx="12"/>
          </p:nvPr>
        </p:nvSpPr>
        <p:spPr/>
        <p:txBody>
          <a:bodyPr/>
          <a:lstStyle/>
          <a:p>
            <a:fld id="{82D00B66-6823-4B91-9566-809FD33CD824}" type="slidenum">
              <a:rPr lang="es-CO" smtClean="0"/>
              <a:t>‹Nº›</a:t>
            </a:fld>
            <a:endParaRPr lang="es-CO" dirty="0"/>
          </a:p>
        </p:txBody>
      </p:sp>
      <p:sp>
        <p:nvSpPr>
          <p:cNvPr id="9" name="TextBox 8"/>
          <p:cNvSpPr txBox="1"/>
          <p:nvPr/>
        </p:nvSpPr>
        <p:spPr>
          <a:xfrm>
            <a:off x="833283" y="786824"/>
            <a:ext cx="457200" cy="584776"/>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6000" dirty="0">
                <a:solidFill>
                  <a:schemeClr val="tx1"/>
                </a:solidFill>
                <a:effectLst/>
              </a:rPr>
              <a:t>“</a:t>
            </a:r>
          </a:p>
        </p:txBody>
      </p:sp>
      <p:sp>
        <p:nvSpPr>
          <p:cNvPr id="10" name="TextBox 9"/>
          <p:cNvSpPr txBox="1"/>
          <p:nvPr/>
        </p:nvSpPr>
        <p:spPr>
          <a:xfrm>
            <a:off x="7828359" y="2743200"/>
            <a:ext cx="457200" cy="584776"/>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Tree>
    <p:extLst>
      <p:ext uri="{BB962C8B-B14F-4D97-AF65-F5344CB8AC3E}">
        <p14:creationId xmlns:p14="http://schemas.microsoft.com/office/powerpoint/2010/main" val="31950534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29841" y="2326968"/>
            <a:ext cx="7886700" cy="2511835"/>
          </a:xfrm>
        </p:spPr>
        <p:txBody>
          <a:bodyPr anchor="b">
            <a:normAutofit/>
          </a:bodyPr>
          <a:lstStyle>
            <a:lvl1pPr>
              <a:defRPr sz="405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629841" y="4850581"/>
            <a:ext cx="7885509" cy="1140644"/>
          </a:xfrm>
        </p:spPr>
        <p:txBody>
          <a:bodyPr anchor="t"/>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A1DAEDEB-16DC-42AB-B1DF-D0F97CE683C3}" type="datetimeFigureOut">
              <a:rPr lang="es-CO" smtClean="0"/>
              <a:t>13/08/2018</a:t>
            </a:fld>
            <a:endParaRPr lang="es-CO" dirty="0"/>
          </a:p>
        </p:txBody>
      </p:sp>
      <p:sp>
        <p:nvSpPr>
          <p:cNvPr id="6" name="Footer Placeholder 5"/>
          <p:cNvSpPr>
            <a:spLocks noGrp="1"/>
          </p:cNvSpPr>
          <p:nvPr>
            <p:ph type="ftr" sz="quarter" idx="11"/>
          </p:nvPr>
        </p:nvSpPr>
        <p:spPr/>
        <p:txBody>
          <a:bodyPr/>
          <a:lstStyle/>
          <a:p>
            <a:endParaRPr lang="es-CO" dirty="0"/>
          </a:p>
        </p:txBody>
      </p:sp>
      <p:sp>
        <p:nvSpPr>
          <p:cNvPr id="7" name="Slide Number Placeholder 6"/>
          <p:cNvSpPr>
            <a:spLocks noGrp="1"/>
          </p:cNvSpPr>
          <p:nvPr>
            <p:ph type="sldNum" sz="quarter" idx="12"/>
          </p:nvPr>
        </p:nvSpPr>
        <p:spPr/>
        <p:txBody>
          <a:bodyPr/>
          <a:lstStyle/>
          <a:p>
            <a:fld id="{82D00B66-6823-4B91-9566-809FD33CD824}" type="slidenum">
              <a:rPr lang="es-CO" smtClean="0"/>
              <a:t>‹Nº›</a:t>
            </a:fld>
            <a:endParaRPr lang="es-CO" dirty="0"/>
          </a:p>
        </p:txBody>
      </p:sp>
    </p:spTree>
    <p:extLst>
      <p:ext uri="{BB962C8B-B14F-4D97-AF65-F5344CB8AC3E}">
        <p14:creationId xmlns:p14="http://schemas.microsoft.com/office/powerpoint/2010/main" val="28294169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628650" y="365126"/>
            <a:ext cx="7886700" cy="1325563"/>
          </a:xfrm>
        </p:spPr>
        <p:txBody>
          <a:bodyPr/>
          <a:lstStyle/>
          <a:p>
            <a:r>
              <a:rPr lang="es-ES"/>
              <a:t>Haga clic para modificar el estilo de título del patrón</a:t>
            </a:r>
            <a:endParaRPr lang="en-US" dirty="0"/>
          </a:p>
        </p:txBody>
      </p:sp>
      <p:sp>
        <p:nvSpPr>
          <p:cNvPr id="7" name="Text Placeholder 2"/>
          <p:cNvSpPr>
            <a:spLocks noGrp="1"/>
          </p:cNvSpPr>
          <p:nvPr>
            <p:ph type="body" idx="1"/>
          </p:nvPr>
        </p:nvSpPr>
        <p:spPr>
          <a:xfrm>
            <a:off x="1002961" y="1885950"/>
            <a:ext cx="2210150" cy="576262"/>
          </a:xfrm>
        </p:spPr>
        <p:txBody>
          <a:bodyPr anchor="b">
            <a:noAutofit/>
          </a:bodyPr>
          <a:lstStyle>
            <a:lvl1pPr marL="0" indent="0">
              <a:buNone/>
              <a:defRPr sz="18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el estilo de texto del patrón</a:t>
            </a:r>
          </a:p>
        </p:txBody>
      </p:sp>
      <p:sp>
        <p:nvSpPr>
          <p:cNvPr id="8" name="Text Placeholder 3"/>
          <p:cNvSpPr>
            <a:spLocks noGrp="1"/>
          </p:cNvSpPr>
          <p:nvPr>
            <p:ph type="body" sz="half" idx="15"/>
          </p:nvPr>
        </p:nvSpPr>
        <p:spPr>
          <a:xfrm>
            <a:off x="1017598" y="2571750"/>
            <a:ext cx="2195513" cy="3589338"/>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el estilo de texto del patrón</a:t>
            </a:r>
          </a:p>
        </p:txBody>
      </p:sp>
      <p:sp>
        <p:nvSpPr>
          <p:cNvPr id="9" name="Text Placeholder 4"/>
          <p:cNvSpPr>
            <a:spLocks noGrp="1"/>
          </p:cNvSpPr>
          <p:nvPr>
            <p:ph type="body" sz="quarter" idx="3"/>
          </p:nvPr>
        </p:nvSpPr>
        <p:spPr>
          <a:xfrm>
            <a:off x="3440996" y="1885950"/>
            <a:ext cx="2202181" cy="576262"/>
          </a:xfrm>
        </p:spPr>
        <p:txBody>
          <a:bodyPr vert="horz" lIns="91440" tIns="45720" rIns="91440" bIns="45720" rtlCol="0" anchor="b">
            <a:noAutofit/>
          </a:bodyPr>
          <a:lstStyle>
            <a:lvl1pPr>
              <a:buNone/>
              <a:defRPr lang="en-US" sz="18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s-ES"/>
              <a:t>Haga clic para modificar el estilo de texto del patrón</a:t>
            </a:r>
          </a:p>
        </p:txBody>
      </p:sp>
      <p:sp>
        <p:nvSpPr>
          <p:cNvPr id="10" name="Text Placeholder 3"/>
          <p:cNvSpPr>
            <a:spLocks noGrp="1"/>
          </p:cNvSpPr>
          <p:nvPr>
            <p:ph type="body" sz="half" idx="16"/>
          </p:nvPr>
        </p:nvSpPr>
        <p:spPr>
          <a:xfrm>
            <a:off x="3433081" y="2571750"/>
            <a:ext cx="2210096" cy="3589338"/>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el estilo de texto del patrón</a:t>
            </a:r>
          </a:p>
        </p:txBody>
      </p:sp>
      <p:sp>
        <p:nvSpPr>
          <p:cNvPr id="11" name="Text Placeholder 4"/>
          <p:cNvSpPr>
            <a:spLocks noGrp="1"/>
          </p:cNvSpPr>
          <p:nvPr>
            <p:ph type="body" sz="quarter" idx="13"/>
          </p:nvPr>
        </p:nvSpPr>
        <p:spPr>
          <a:xfrm>
            <a:off x="5871777" y="1885950"/>
            <a:ext cx="2199085" cy="576262"/>
          </a:xfrm>
        </p:spPr>
        <p:txBody>
          <a:bodyPr vert="horz" lIns="91440" tIns="45720" rIns="91440" bIns="45720" rtlCol="0" anchor="b">
            <a:noAutofit/>
          </a:bodyPr>
          <a:lstStyle>
            <a:lvl1pPr>
              <a:buNone/>
              <a:defRPr lang="en-US" sz="18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s-ES"/>
              <a:t>Haga clic para modificar el estilo de texto del patrón</a:t>
            </a:r>
          </a:p>
        </p:txBody>
      </p:sp>
      <p:sp>
        <p:nvSpPr>
          <p:cNvPr id="12" name="Text Placeholder 3"/>
          <p:cNvSpPr>
            <a:spLocks noGrp="1"/>
          </p:cNvSpPr>
          <p:nvPr>
            <p:ph type="body" sz="half" idx="17"/>
          </p:nvPr>
        </p:nvSpPr>
        <p:spPr>
          <a:xfrm>
            <a:off x="5871777" y="2571750"/>
            <a:ext cx="2199085" cy="3589338"/>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el estilo de texto del patrón</a:t>
            </a:r>
          </a:p>
        </p:txBody>
      </p:sp>
      <p:sp>
        <p:nvSpPr>
          <p:cNvPr id="3" name="Date Placeholder 2"/>
          <p:cNvSpPr>
            <a:spLocks noGrp="1"/>
          </p:cNvSpPr>
          <p:nvPr>
            <p:ph type="dt" sz="half" idx="10"/>
          </p:nvPr>
        </p:nvSpPr>
        <p:spPr/>
        <p:txBody>
          <a:bodyPr/>
          <a:lstStyle/>
          <a:p>
            <a:fld id="{A1DAEDEB-16DC-42AB-B1DF-D0F97CE683C3}" type="datetimeFigureOut">
              <a:rPr lang="es-CO" smtClean="0"/>
              <a:t>13/08/2018</a:t>
            </a:fld>
            <a:endParaRPr lang="es-CO" dirty="0"/>
          </a:p>
        </p:txBody>
      </p:sp>
      <p:sp>
        <p:nvSpPr>
          <p:cNvPr id="4" name="Footer Placeholder 3"/>
          <p:cNvSpPr>
            <a:spLocks noGrp="1"/>
          </p:cNvSpPr>
          <p:nvPr>
            <p:ph type="ftr" sz="quarter" idx="11"/>
          </p:nvPr>
        </p:nvSpPr>
        <p:spPr/>
        <p:txBody>
          <a:bodyPr/>
          <a:lstStyle/>
          <a:p>
            <a:endParaRPr lang="es-CO" dirty="0"/>
          </a:p>
        </p:txBody>
      </p:sp>
      <p:sp>
        <p:nvSpPr>
          <p:cNvPr id="5" name="Slide Number Placeholder 4"/>
          <p:cNvSpPr>
            <a:spLocks noGrp="1"/>
          </p:cNvSpPr>
          <p:nvPr>
            <p:ph type="sldNum" sz="quarter" idx="12"/>
          </p:nvPr>
        </p:nvSpPr>
        <p:spPr/>
        <p:txBody>
          <a:bodyPr/>
          <a:lstStyle/>
          <a:p>
            <a:fld id="{82D00B66-6823-4B91-9566-809FD33CD824}" type="slidenum">
              <a:rPr lang="es-CO" smtClean="0"/>
              <a:t>‹Nº›</a:t>
            </a:fld>
            <a:endParaRPr lang="es-CO" dirty="0"/>
          </a:p>
        </p:txBody>
      </p:sp>
    </p:spTree>
    <p:extLst>
      <p:ext uri="{BB962C8B-B14F-4D97-AF65-F5344CB8AC3E}">
        <p14:creationId xmlns:p14="http://schemas.microsoft.com/office/powerpoint/2010/main" val="15136694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30" name="Title 1"/>
          <p:cNvSpPr>
            <a:spLocks noGrp="1"/>
          </p:cNvSpPr>
          <p:nvPr>
            <p:ph type="title"/>
          </p:nvPr>
        </p:nvSpPr>
        <p:spPr>
          <a:xfrm>
            <a:off x="628650" y="365126"/>
            <a:ext cx="7886700" cy="1325563"/>
          </a:xfrm>
        </p:spPr>
        <p:txBody>
          <a:bodyPr/>
          <a:lstStyle/>
          <a:p>
            <a:r>
              <a:rPr lang="es-ES"/>
              <a:t>Haga clic para modificar el estilo de título del patrón</a:t>
            </a:r>
            <a:endParaRPr lang="en-US" dirty="0"/>
          </a:p>
        </p:txBody>
      </p:sp>
      <p:sp>
        <p:nvSpPr>
          <p:cNvPr id="19" name="Text Placeholder 2"/>
          <p:cNvSpPr>
            <a:spLocks noGrp="1"/>
          </p:cNvSpPr>
          <p:nvPr>
            <p:ph type="body" idx="1"/>
          </p:nvPr>
        </p:nvSpPr>
        <p:spPr>
          <a:xfrm>
            <a:off x="999064" y="4297503"/>
            <a:ext cx="2205038" cy="576262"/>
          </a:xfrm>
        </p:spPr>
        <p:txBody>
          <a:bodyPr anchor="b">
            <a:noAutofit/>
          </a:bodyPr>
          <a:lstStyle>
            <a:lvl1pPr marL="0" indent="0">
              <a:buNone/>
              <a:defRPr sz="18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el estilo de texto del patrón</a:t>
            </a:r>
          </a:p>
        </p:txBody>
      </p:sp>
      <p:sp>
        <p:nvSpPr>
          <p:cNvPr id="20" name="Picture Placeholder 2"/>
          <p:cNvSpPr>
            <a:spLocks noGrp="1" noChangeAspect="1"/>
          </p:cNvSpPr>
          <p:nvPr>
            <p:ph type="pic" idx="15"/>
          </p:nvPr>
        </p:nvSpPr>
        <p:spPr>
          <a:xfrm>
            <a:off x="999064" y="2256354"/>
            <a:ext cx="2205038"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s-ES"/>
              <a:t>Haga clic en el icono para agregar una imagen</a:t>
            </a:r>
            <a:endParaRPr lang="en-US" dirty="0"/>
          </a:p>
        </p:txBody>
      </p:sp>
      <p:sp>
        <p:nvSpPr>
          <p:cNvPr id="21" name="Text Placeholder 3"/>
          <p:cNvSpPr>
            <a:spLocks noGrp="1"/>
          </p:cNvSpPr>
          <p:nvPr>
            <p:ph type="body" sz="half" idx="18"/>
          </p:nvPr>
        </p:nvSpPr>
        <p:spPr>
          <a:xfrm>
            <a:off x="999064" y="4873766"/>
            <a:ext cx="2205038" cy="659189"/>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el estilo de texto del patrón</a:t>
            </a:r>
          </a:p>
        </p:txBody>
      </p:sp>
      <p:sp>
        <p:nvSpPr>
          <p:cNvPr id="22" name="Text Placeholder 4"/>
          <p:cNvSpPr>
            <a:spLocks noGrp="1"/>
          </p:cNvSpPr>
          <p:nvPr>
            <p:ph type="body" sz="quarter" idx="3"/>
          </p:nvPr>
        </p:nvSpPr>
        <p:spPr>
          <a:xfrm>
            <a:off x="3426748" y="4297503"/>
            <a:ext cx="2197894" cy="576262"/>
          </a:xfrm>
        </p:spPr>
        <p:txBody>
          <a:bodyPr anchor="b">
            <a:noAutofit/>
          </a:bodyPr>
          <a:lstStyle>
            <a:lvl1pPr marL="0" indent="0">
              <a:buNone/>
              <a:defRPr sz="18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el estilo de texto del patrón</a:t>
            </a:r>
          </a:p>
        </p:txBody>
      </p:sp>
      <p:sp>
        <p:nvSpPr>
          <p:cNvPr id="23" name="Picture Placeholder 2"/>
          <p:cNvSpPr>
            <a:spLocks noGrp="1" noChangeAspect="1"/>
          </p:cNvSpPr>
          <p:nvPr>
            <p:ph type="pic" idx="21"/>
          </p:nvPr>
        </p:nvSpPr>
        <p:spPr>
          <a:xfrm>
            <a:off x="3426747" y="2256354"/>
            <a:ext cx="2197894"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s-ES"/>
              <a:t>Haga clic en el icono para agregar una imagen</a:t>
            </a:r>
            <a:endParaRPr lang="en-US" dirty="0"/>
          </a:p>
        </p:txBody>
      </p:sp>
      <p:sp>
        <p:nvSpPr>
          <p:cNvPr id="24" name="Text Placeholder 3"/>
          <p:cNvSpPr>
            <a:spLocks noGrp="1"/>
          </p:cNvSpPr>
          <p:nvPr>
            <p:ph type="body" sz="half" idx="19"/>
          </p:nvPr>
        </p:nvSpPr>
        <p:spPr>
          <a:xfrm>
            <a:off x="3425733" y="4873765"/>
            <a:ext cx="2200805" cy="659189"/>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el estilo de texto del patrón</a:t>
            </a:r>
          </a:p>
        </p:txBody>
      </p:sp>
      <p:sp>
        <p:nvSpPr>
          <p:cNvPr id="25" name="Text Placeholder 4"/>
          <p:cNvSpPr>
            <a:spLocks noGrp="1"/>
          </p:cNvSpPr>
          <p:nvPr>
            <p:ph type="body" sz="quarter" idx="13"/>
          </p:nvPr>
        </p:nvSpPr>
        <p:spPr>
          <a:xfrm>
            <a:off x="5853242" y="4297503"/>
            <a:ext cx="2199085" cy="576262"/>
          </a:xfrm>
        </p:spPr>
        <p:txBody>
          <a:bodyPr anchor="b">
            <a:noAutofit/>
          </a:bodyPr>
          <a:lstStyle>
            <a:lvl1pPr marL="0" indent="0">
              <a:buNone/>
              <a:defRPr sz="18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el estilo de texto del patrón</a:t>
            </a:r>
          </a:p>
        </p:txBody>
      </p:sp>
      <p:sp>
        <p:nvSpPr>
          <p:cNvPr id="26" name="Picture Placeholder 2"/>
          <p:cNvSpPr>
            <a:spLocks noGrp="1" noChangeAspect="1"/>
          </p:cNvSpPr>
          <p:nvPr>
            <p:ph type="pic" idx="22"/>
          </p:nvPr>
        </p:nvSpPr>
        <p:spPr>
          <a:xfrm>
            <a:off x="5853241" y="2256354"/>
            <a:ext cx="219908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s-ES"/>
              <a:t>Haga clic en el icono para agregar una imagen</a:t>
            </a:r>
            <a:endParaRPr lang="en-US" dirty="0"/>
          </a:p>
        </p:txBody>
      </p:sp>
      <p:sp>
        <p:nvSpPr>
          <p:cNvPr id="27" name="Text Placeholder 3"/>
          <p:cNvSpPr>
            <a:spLocks noGrp="1"/>
          </p:cNvSpPr>
          <p:nvPr>
            <p:ph type="body" sz="half" idx="20"/>
          </p:nvPr>
        </p:nvSpPr>
        <p:spPr>
          <a:xfrm>
            <a:off x="5853148" y="4873763"/>
            <a:ext cx="2201998" cy="659189"/>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el estilo de texto del patrón</a:t>
            </a:r>
          </a:p>
        </p:txBody>
      </p:sp>
      <p:sp>
        <p:nvSpPr>
          <p:cNvPr id="3" name="Date Placeholder 2"/>
          <p:cNvSpPr>
            <a:spLocks noGrp="1"/>
          </p:cNvSpPr>
          <p:nvPr>
            <p:ph type="dt" sz="half" idx="10"/>
          </p:nvPr>
        </p:nvSpPr>
        <p:spPr/>
        <p:txBody>
          <a:bodyPr/>
          <a:lstStyle/>
          <a:p>
            <a:fld id="{A1DAEDEB-16DC-42AB-B1DF-D0F97CE683C3}" type="datetimeFigureOut">
              <a:rPr lang="es-CO" smtClean="0"/>
              <a:t>13/08/2018</a:t>
            </a:fld>
            <a:endParaRPr lang="es-CO" dirty="0"/>
          </a:p>
        </p:txBody>
      </p:sp>
      <p:sp>
        <p:nvSpPr>
          <p:cNvPr id="4" name="Footer Placeholder 3"/>
          <p:cNvSpPr>
            <a:spLocks noGrp="1"/>
          </p:cNvSpPr>
          <p:nvPr>
            <p:ph type="ftr" sz="quarter" idx="11"/>
          </p:nvPr>
        </p:nvSpPr>
        <p:spPr/>
        <p:txBody>
          <a:bodyPr/>
          <a:lstStyle/>
          <a:p>
            <a:endParaRPr lang="es-CO" dirty="0"/>
          </a:p>
        </p:txBody>
      </p:sp>
      <p:sp>
        <p:nvSpPr>
          <p:cNvPr id="5" name="Slide Number Placeholder 4"/>
          <p:cNvSpPr>
            <a:spLocks noGrp="1"/>
          </p:cNvSpPr>
          <p:nvPr>
            <p:ph type="sldNum" sz="quarter" idx="12"/>
          </p:nvPr>
        </p:nvSpPr>
        <p:spPr/>
        <p:txBody>
          <a:bodyPr/>
          <a:lstStyle/>
          <a:p>
            <a:fld id="{82D00B66-6823-4B91-9566-809FD33CD824}" type="slidenum">
              <a:rPr lang="es-CO" smtClean="0"/>
              <a:t>‹Nº›</a:t>
            </a:fld>
            <a:endParaRPr lang="es-CO" dirty="0"/>
          </a:p>
        </p:txBody>
      </p:sp>
    </p:spTree>
    <p:extLst>
      <p:ext uri="{BB962C8B-B14F-4D97-AF65-F5344CB8AC3E}">
        <p14:creationId xmlns:p14="http://schemas.microsoft.com/office/powerpoint/2010/main" val="4007882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A1DAEDEB-16DC-42AB-B1DF-D0F97CE683C3}" type="datetimeFigureOut">
              <a:rPr lang="es-CO" smtClean="0"/>
              <a:t>13/08/2018</a:t>
            </a:fld>
            <a:endParaRPr lang="es-CO" dirty="0"/>
          </a:p>
        </p:txBody>
      </p:sp>
      <p:sp>
        <p:nvSpPr>
          <p:cNvPr id="5" name="Footer Placeholder 4"/>
          <p:cNvSpPr>
            <a:spLocks noGrp="1"/>
          </p:cNvSpPr>
          <p:nvPr>
            <p:ph type="ftr" sz="quarter" idx="11"/>
          </p:nvPr>
        </p:nvSpPr>
        <p:spPr/>
        <p:txBody>
          <a:bodyPr/>
          <a:lstStyle/>
          <a:p>
            <a:endParaRPr lang="es-CO" dirty="0"/>
          </a:p>
        </p:txBody>
      </p:sp>
      <p:sp>
        <p:nvSpPr>
          <p:cNvPr id="6" name="Slide Number Placeholder 5"/>
          <p:cNvSpPr>
            <a:spLocks noGrp="1"/>
          </p:cNvSpPr>
          <p:nvPr>
            <p:ph type="sldNum" sz="quarter" idx="12"/>
          </p:nvPr>
        </p:nvSpPr>
        <p:spPr/>
        <p:txBody>
          <a:bodyPr/>
          <a:lstStyle/>
          <a:p>
            <a:fld id="{82D00B66-6823-4B91-9566-809FD33CD824}" type="slidenum">
              <a:rPr lang="es-CO" smtClean="0"/>
              <a:t>‹Nº›</a:t>
            </a:fld>
            <a:endParaRPr lang="es-CO" dirty="0"/>
          </a:p>
        </p:txBody>
      </p:sp>
    </p:spTree>
    <p:extLst>
      <p:ext uri="{BB962C8B-B14F-4D97-AF65-F5344CB8AC3E}">
        <p14:creationId xmlns:p14="http://schemas.microsoft.com/office/powerpoint/2010/main" val="3179849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A1DAEDEB-16DC-42AB-B1DF-D0F97CE683C3}" type="datetimeFigureOut">
              <a:rPr lang="es-CO" smtClean="0"/>
              <a:t>13/08/2018</a:t>
            </a:fld>
            <a:endParaRPr lang="es-CO" dirty="0"/>
          </a:p>
        </p:txBody>
      </p:sp>
      <p:sp>
        <p:nvSpPr>
          <p:cNvPr id="5" name="Footer Placeholder 4"/>
          <p:cNvSpPr>
            <a:spLocks noGrp="1"/>
          </p:cNvSpPr>
          <p:nvPr>
            <p:ph type="ftr" sz="quarter" idx="11"/>
          </p:nvPr>
        </p:nvSpPr>
        <p:spPr/>
        <p:txBody>
          <a:bodyPr/>
          <a:lstStyle/>
          <a:p>
            <a:endParaRPr lang="es-CO" dirty="0"/>
          </a:p>
        </p:txBody>
      </p:sp>
      <p:sp>
        <p:nvSpPr>
          <p:cNvPr id="6" name="Slide Number Placeholder 5"/>
          <p:cNvSpPr>
            <a:spLocks noGrp="1"/>
          </p:cNvSpPr>
          <p:nvPr>
            <p:ph type="sldNum" sz="quarter" idx="12"/>
          </p:nvPr>
        </p:nvSpPr>
        <p:spPr/>
        <p:txBody>
          <a:bodyPr/>
          <a:lstStyle/>
          <a:p>
            <a:fld id="{82D00B66-6823-4B91-9566-809FD33CD824}" type="slidenum">
              <a:rPr lang="es-CO" smtClean="0"/>
              <a:t>‹Nº›</a:t>
            </a:fld>
            <a:endParaRPr lang="es-CO" dirty="0"/>
          </a:p>
        </p:txBody>
      </p:sp>
    </p:spTree>
    <p:extLst>
      <p:ext uri="{BB962C8B-B14F-4D97-AF65-F5344CB8AC3E}">
        <p14:creationId xmlns:p14="http://schemas.microsoft.com/office/powerpoint/2010/main" val="26857539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A1DAEDEB-16DC-42AB-B1DF-D0F97CE683C3}" type="datetimeFigureOut">
              <a:rPr lang="es-CO" smtClean="0"/>
              <a:t>13/08/2018</a:t>
            </a:fld>
            <a:endParaRPr lang="es-CO" dirty="0"/>
          </a:p>
        </p:txBody>
      </p:sp>
      <p:sp>
        <p:nvSpPr>
          <p:cNvPr id="5" name="Footer Placeholder 4"/>
          <p:cNvSpPr>
            <a:spLocks noGrp="1"/>
          </p:cNvSpPr>
          <p:nvPr>
            <p:ph type="ftr" sz="quarter" idx="11"/>
          </p:nvPr>
        </p:nvSpPr>
        <p:spPr/>
        <p:txBody>
          <a:bodyPr/>
          <a:lstStyle/>
          <a:p>
            <a:endParaRPr lang="es-CO" dirty="0"/>
          </a:p>
        </p:txBody>
      </p:sp>
      <p:sp>
        <p:nvSpPr>
          <p:cNvPr id="6" name="Slide Number Placeholder 5"/>
          <p:cNvSpPr>
            <a:spLocks noGrp="1"/>
          </p:cNvSpPr>
          <p:nvPr>
            <p:ph type="sldNum" sz="quarter" idx="12"/>
          </p:nvPr>
        </p:nvSpPr>
        <p:spPr/>
        <p:txBody>
          <a:bodyPr/>
          <a:lstStyle/>
          <a:p>
            <a:fld id="{82D00B66-6823-4B91-9566-809FD33CD824}" type="slidenum">
              <a:rPr lang="es-CO" smtClean="0"/>
              <a:t>‹Nº›</a:t>
            </a:fld>
            <a:endParaRPr lang="es-CO" dirty="0"/>
          </a:p>
        </p:txBody>
      </p:sp>
    </p:spTree>
    <p:extLst>
      <p:ext uri="{BB962C8B-B14F-4D97-AF65-F5344CB8AC3E}">
        <p14:creationId xmlns:p14="http://schemas.microsoft.com/office/powerpoint/2010/main" val="31795006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7" name="Title 1"/>
          <p:cNvSpPr>
            <a:spLocks noGrp="1"/>
          </p:cNvSpPr>
          <p:nvPr>
            <p:ph type="ctrTitle"/>
          </p:nvPr>
        </p:nvSpPr>
        <p:spPr>
          <a:xfrm>
            <a:off x="640899" y="4464028"/>
            <a:ext cx="6858000" cy="1194650"/>
          </a:xfrm>
        </p:spPr>
        <p:txBody>
          <a:bodyPr wrap="none" anchor="t">
            <a:normAutofit/>
          </a:bodyPr>
          <a:lstStyle>
            <a:lvl1pPr algn="l">
              <a:defRPr sz="7200" b="0" spc="-225">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s-ES"/>
              <a:t>Haga clic para modificar el estilo de título del patrón</a:t>
            </a:r>
            <a:endParaRPr lang="en-US" dirty="0"/>
          </a:p>
        </p:txBody>
      </p:sp>
      <p:sp>
        <p:nvSpPr>
          <p:cNvPr id="8" name="Subtitle 2"/>
          <p:cNvSpPr>
            <a:spLocks noGrp="1"/>
          </p:cNvSpPr>
          <p:nvPr>
            <p:ph type="subTitle" idx="1"/>
          </p:nvPr>
        </p:nvSpPr>
        <p:spPr>
          <a:xfrm>
            <a:off x="640899" y="3829878"/>
            <a:ext cx="6858000" cy="617822"/>
          </a:xfrm>
        </p:spPr>
        <p:txBody>
          <a:bodyPr anchor="b">
            <a:normAutofit/>
          </a:bodyPr>
          <a:lstStyle>
            <a:lvl1pPr marL="0" indent="0" algn="l">
              <a:buNone/>
              <a:defRPr sz="24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A1DAEDEB-16DC-42AB-B1DF-D0F97CE683C3}" type="datetimeFigureOut">
              <a:rPr lang="es-CO" smtClean="0"/>
              <a:t>13/08/2018</a:t>
            </a:fld>
            <a:endParaRPr lang="es-CO" dirty="0"/>
          </a:p>
        </p:txBody>
      </p:sp>
      <p:sp>
        <p:nvSpPr>
          <p:cNvPr id="5" name="Footer Placeholder 4"/>
          <p:cNvSpPr>
            <a:spLocks noGrp="1"/>
          </p:cNvSpPr>
          <p:nvPr>
            <p:ph type="ftr" sz="quarter" idx="11"/>
          </p:nvPr>
        </p:nvSpPr>
        <p:spPr/>
        <p:txBody>
          <a:bodyPr/>
          <a:lstStyle/>
          <a:p>
            <a:endParaRPr lang="es-CO" dirty="0"/>
          </a:p>
        </p:txBody>
      </p:sp>
      <p:sp>
        <p:nvSpPr>
          <p:cNvPr id="6" name="Slide Number Placeholder 5"/>
          <p:cNvSpPr>
            <a:spLocks noGrp="1"/>
          </p:cNvSpPr>
          <p:nvPr>
            <p:ph type="sldNum" sz="quarter" idx="12"/>
          </p:nvPr>
        </p:nvSpPr>
        <p:spPr/>
        <p:txBody>
          <a:bodyPr/>
          <a:lstStyle/>
          <a:p>
            <a:fld id="{82D00B66-6823-4B91-9566-809FD33CD824}" type="slidenum">
              <a:rPr lang="es-CO" smtClean="0"/>
              <a:t>‹Nº›</a:t>
            </a:fld>
            <a:endParaRPr lang="es-CO" dirty="0"/>
          </a:p>
        </p:txBody>
      </p:sp>
    </p:spTree>
    <p:extLst>
      <p:ext uri="{BB962C8B-B14F-4D97-AF65-F5344CB8AC3E}">
        <p14:creationId xmlns:p14="http://schemas.microsoft.com/office/powerpoint/2010/main" val="34645898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840000" y="1825625"/>
            <a:ext cx="3768912"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4739880" y="1825625"/>
            <a:ext cx="377547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A1DAEDEB-16DC-42AB-B1DF-D0F97CE683C3}" type="datetimeFigureOut">
              <a:rPr lang="es-CO" smtClean="0"/>
              <a:t>13/08/2018</a:t>
            </a:fld>
            <a:endParaRPr lang="es-CO" dirty="0"/>
          </a:p>
        </p:txBody>
      </p:sp>
      <p:sp>
        <p:nvSpPr>
          <p:cNvPr id="6" name="Footer Placeholder 5"/>
          <p:cNvSpPr>
            <a:spLocks noGrp="1"/>
          </p:cNvSpPr>
          <p:nvPr>
            <p:ph type="ftr" sz="quarter" idx="11"/>
          </p:nvPr>
        </p:nvSpPr>
        <p:spPr/>
        <p:txBody>
          <a:bodyPr/>
          <a:lstStyle/>
          <a:p>
            <a:endParaRPr lang="es-CO" dirty="0"/>
          </a:p>
        </p:txBody>
      </p:sp>
      <p:sp>
        <p:nvSpPr>
          <p:cNvPr id="7" name="Slide Number Placeholder 6"/>
          <p:cNvSpPr>
            <a:spLocks noGrp="1"/>
          </p:cNvSpPr>
          <p:nvPr>
            <p:ph type="sldNum" sz="quarter" idx="12"/>
          </p:nvPr>
        </p:nvSpPr>
        <p:spPr/>
        <p:txBody>
          <a:bodyPr/>
          <a:lstStyle/>
          <a:p>
            <a:fld id="{82D00B66-6823-4B91-9566-809FD33CD824}" type="slidenum">
              <a:rPr lang="es-CO" smtClean="0"/>
              <a:t>‹Nº›</a:t>
            </a:fld>
            <a:endParaRPr lang="es-CO" dirty="0"/>
          </a:p>
        </p:txBody>
      </p:sp>
    </p:spTree>
    <p:extLst>
      <p:ext uri="{BB962C8B-B14F-4D97-AF65-F5344CB8AC3E}">
        <p14:creationId xmlns:p14="http://schemas.microsoft.com/office/powerpoint/2010/main" val="24406146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840000" y="1681163"/>
            <a:ext cx="3768912" cy="823912"/>
          </a:xfrm>
        </p:spPr>
        <p:txBody>
          <a:bodyPr anchor="b">
            <a:normAutofit/>
          </a:bodyPr>
          <a:lstStyle>
            <a:lvl1pPr marL="0" indent="0">
              <a:buNone/>
              <a:defRPr sz="20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el estilo de texto del patrón</a:t>
            </a:r>
          </a:p>
        </p:txBody>
      </p:sp>
      <p:sp>
        <p:nvSpPr>
          <p:cNvPr id="4" name="Content Placeholder 3"/>
          <p:cNvSpPr>
            <a:spLocks noGrp="1"/>
          </p:cNvSpPr>
          <p:nvPr>
            <p:ph sz="half" idx="2"/>
          </p:nvPr>
        </p:nvSpPr>
        <p:spPr>
          <a:xfrm>
            <a:off x="840000" y="2505075"/>
            <a:ext cx="3768912"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4739880" y="1681163"/>
            <a:ext cx="3776661" cy="823912"/>
          </a:xfrm>
        </p:spPr>
        <p:txBody>
          <a:bodyPr vert="horz" lIns="91440" tIns="45720" rIns="91440" bIns="45720" rtlCol="0" anchor="b">
            <a:normAutofit/>
          </a:bodyPr>
          <a:lstStyle>
            <a:lvl1pPr>
              <a:buNone/>
              <a:defRPr lang="en-US" sz="20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s-ES"/>
              <a:t>Haga clic para modificar el estilo de texto del patrón</a:t>
            </a:r>
          </a:p>
        </p:txBody>
      </p:sp>
      <p:sp>
        <p:nvSpPr>
          <p:cNvPr id="6" name="Content Placeholder 5"/>
          <p:cNvSpPr>
            <a:spLocks noGrp="1"/>
          </p:cNvSpPr>
          <p:nvPr>
            <p:ph sz="quarter" idx="4"/>
          </p:nvPr>
        </p:nvSpPr>
        <p:spPr>
          <a:xfrm>
            <a:off x="4739880" y="2505075"/>
            <a:ext cx="3776661"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A1DAEDEB-16DC-42AB-B1DF-D0F97CE683C3}" type="datetimeFigureOut">
              <a:rPr lang="es-CO" smtClean="0"/>
              <a:t>13/08/2018</a:t>
            </a:fld>
            <a:endParaRPr lang="es-CO" dirty="0"/>
          </a:p>
        </p:txBody>
      </p:sp>
      <p:sp>
        <p:nvSpPr>
          <p:cNvPr id="8" name="Footer Placeholder 7"/>
          <p:cNvSpPr>
            <a:spLocks noGrp="1"/>
          </p:cNvSpPr>
          <p:nvPr>
            <p:ph type="ftr" sz="quarter" idx="11"/>
          </p:nvPr>
        </p:nvSpPr>
        <p:spPr/>
        <p:txBody>
          <a:bodyPr/>
          <a:lstStyle/>
          <a:p>
            <a:endParaRPr lang="es-CO" dirty="0"/>
          </a:p>
        </p:txBody>
      </p:sp>
      <p:sp>
        <p:nvSpPr>
          <p:cNvPr id="9" name="Slide Number Placeholder 8"/>
          <p:cNvSpPr>
            <a:spLocks noGrp="1"/>
          </p:cNvSpPr>
          <p:nvPr>
            <p:ph type="sldNum" sz="quarter" idx="12"/>
          </p:nvPr>
        </p:nvSpPr>
        <p:spPr/>
        <p:txBody>
          <a:bodyPr/>
          <a:lstStyle/>
          <a:p>
            <a:fld id="{82D00B66-6823-4B91-9566-809FD33CD824}" type="slidenum">
              <a:rPr lang="es-CO" smtClean="0"/>
              <a:t>‹Nº›</a:t>
            </a:fld>
            <a:endParaRPr lang="es-CO" dirty="0"/>
          </a:p>
        </p:txBody>
      </p:sp>
    </p:spTree>
    <p:extLst>
      <p:ext uri="{BB962C8B-B14F-4D97-AF65-F5344CB8AC3E}">
        <p14:creationId xmlns:p14="http://schemas.microsoft.com/office/powerpoint/2010/main" val="15185686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A1DAEDEB-16DC-42AB-B1DF-D0F97CE683C3}" type="datetimeFigureOut">
              <a:rPr lang="es-CO" smtClean="0"/>
              <a:t>13/08/2018</a:t>
            </a:fld>
            <a:endParaRPr lang="es-CO" dirty="0"/>
          </a:p>
        </p:txBody>
      </p:sp>
      <p:sp>
        <p:nvSpPr>
          <p:cNvPr id="4" name="Footer Placeholder 3"/>
          <p:cNvSpPr>
            <a:spLocks noGrp="1"/>
          </p:cNvSpPr>
          <p:nvPr>
            <p:ph type="ftr" sz="quarter" idx="11"/>
          </p:nvPr>
        </p:nvSpPr>
        <p:spPr/>
        <p:txBody>
          <a:bodyPr/>
          <a:lstStyle/>
          <a:p>
            <a:endParaRPr lang="es-CO" dirty="0"/>
          </a:p>
        </p:txBody>
      </p:sp>
      <p:sp>
        <p:nvSpPr>
          <p:cNvPr id="5" name="Slide Number Placeholder 4"/>
          <p:cNvSpPr>
            <a:spLocks noGrp="1"/>
          </p:cNvSpPr>
          <p:nvPr>
            <p:ph type="sldNum" sz="quarter" idx="12"/>
          </p:nvPr>
        </p:nvSpPr>
        <p:spPr/>
        <p:txBody>
          <a:bodyPr/>
          <a:lstStyle/>
          <a:p>
            <a:fld id="{82D00B66-6823-4B91-9566-809FD33CD824}" type="slidenum">
              <a:rPr lang="es-CO" smtClean="0"/>
              <a:t>‹Nº›</a:t>
            </a:fld>
            <a:endParaRPr lang="es-CO" dirty="0"/>
          </a:p>
        </p:txBody>
      </p:sp>
    </p:spTree>
    <p:extLst>
      <p:ext uri="{BB962C8B-B14F-4D97-AF65-F5344CB8AC3E}">
        <p14:creationId xmlns:p14="http://schemas.microsoft.com/office/powerpoint/2010/main" val="2708151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DAEDEB-16DC-42AB-B1DF-D0F97CE683C3}" type="datetimeFigureOut">
              <a:rPr lang="es-CO" smtClean="0"/>
              <a:t>13/08/2018</a:t>
            </a:fld>
            <a:endParaRPr lang="es-CO" dirty="0"/>
          </a:p>
        </p:txBody>
      </p:sp>
      <p:sp>
        <p:nvSpPr>
          <p:cNvPr id="3" name="Footer Placeholder 2"/>
          <p:cNvSpPr>
            <a:spLocks noGrp="1"/>
          </p:cNvSpPr>
          <p:nvPr>
            <p:ph type="ftr" sz="quarter" idx="11"/>
          </p:nvPr>
        </p:nvSpPr>
        <p:spPr/>
        <p:txBody>
          <a:bodyPr/>
          <a:lstStyle/>
          <a:p>
            <a:endParaRPr lang="es-CO" dirty="0"/>
          </a:p>
        </p:txBody>
      </p:sp>
      <p:sp>
        <p:nvSpPr>
          <p:cNvPr id="4" name="Slide Number Placeholder 3"/>
          <p:cNvSpPr>
            <a:spLocks noGrp="1"/>
          </p:cNvSpPr>
          <p:nvPr>
            <p:ph type="sldNum" sz="quarter" idx="12"/>
          </p:nvPr>
        </p:nvSpPr>
        <p:spPr/>
        <p:txBody>
          <a:bodyPr/>
          <a:lstStyle/>
          <a:p>
            <a:fld id="{82D00B66-6823-4B91-9566-809FD33CD824}" type="slidenum">
              <a:rPr lang="es-CO" smtClean="0"/>
              <a:t>‹Nº›</a:t>
            </a:fld>
            <a:endParaRPr lang="es-CO" dirty="0"/>
          </a:p>
        </p:txBody>
      </p:sp>
    </p:spTree>
    <p:extLst>
      <p:ext uri="{BB962C8B-B14F-4D97-AF65-F5344CB8AC3E}">
        <p14:creationId xmlns:p14="http://schemas.microsoft.com/office/powerpoint/2010/main" val="39916508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3887391" y="987426"/>
            <a:ext cx="4629150" cy="4873625"/>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840000" y="2057400"/>
            <a:ext cx="2739019" cy="3811588"/>
          </a:xfrm>
        </p:spPr>
        <p:txBody>
          <a:bodyPr>
            <a:normAutofit/>
          </a:bodyPr>
          <a:lstStyle>
            <a:lvl1pPr marL="0" indent="0">
              <a:buNone/>
              <a:defRPr sz="14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A1DAEDEB-16DC-42AB-B1DF-D0F97CE683C3}" type="datetimeFigureOut">
              <a:rPr lang="es-CO" smtClean="0"/>
              <a:t>13/08/2018</a:t>
            </a:fld>
            <a:endParaRPr lang="es-CO" dirty="0"/>
          </a:p>
        </p:txBody>
      </p:sp>
      <p:sp>
        <p:nvSpPr>
          <p:cNvPr id="6" name="Footer Placeholder 5"/>
          <p:cNvSpPr>
            <a:spLocks noGrp="1"/>
          </p:cNvSpPr>
          <p:nvPr>
            <p:ph type="ftr" sz="quarter" idx="11"/>
          </p:nvPr>
        </p:nvSpPr>
        <p:spPr/>
        <p:txBody>
          <a:bodyPr/>
          <a:lstStyle/>
          <a:p>
            <a:endParaRPr lang="es-CO" dirty="0"/>
          </a:p>
        </p:txBody>
      </p:sp>
      <p:sp>
        <p:nvSpPr>
          <p:cNvPr id="7" name="Slide Number Placeholder 6"/>
          <p:cNvSpPr>
            <a:spLocks noGrp="1"/>
          </p:cNvSpPr>
          <p:nvPr>
            <p:ph type="sldNum" sz="quarter" idx="12"/>
          </p:nvPr>
        </p:nvSpPr>
        <p:spPr/>
        <p:txBody>
          <a:bodyPr/>
          <a:lstStyle/>
          <a:p>
            <a:fld id="{82D00B66-6823-4B91-9566-809FD33CD824}" type="slidenum">
              <a:rPr lang="es-CO" smtClean="0"/>
              <a:t>‹Nº›</a:t>
            </a:fld>
            <a:endParaRPr lang="es-CO" dirty="0"/>
          </a:p>
        </p:txBody>
      </p:sp>
    </p:spTree>
    <p:extLst>
      <p:ext uri="{BB962C8B-B14F-4D97-AF65-F5344CB8AC3E}">
        <p14:creationId xmlns:p14="http://schemas.microsoft.com/office/powerpoint/2010/main" val="21166893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840000" y="2057400"/>
            <a:ext cx="2739019" cy="3811588"/>
          </a:xfrm>
        </p:spPr>
        <p:txBody>
          <a:bodyPr>
            <a:normAutofit/>
          </a:bodyPr>
          <a:lstStyle>
            <a:lvl1pPr marL="0" indent="0">
              <a:buNone/>
              <a:defRPr sz="14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A1DAEDEB-16DC-42AB-B1DF-D0F97CE683C3}" type="datetimeFigureOut">
              <a:rPr lang="es-CO" smtClean="0"/>
              <a:t>13/08/2018</a:t>
            </a:fld>
            <a:endParaRPr lang="es-CO" dirty="0"/>
          </a:p>
        </p:txBody>
      </p:sp>
      <p:sp>
        <p:nvSpPr>
          <p:cNvPr id="6" name="Footer Placeholder 5"/>
          <p:cNvSpPr>
            <a:spLocks noGrp="1"/>
          </p:cNvSpPr>
          <p:nvPr>
            <p:ph type="ftr" sz="quarter" idx="11"/>
          </p:nvPr>
        </p:nvSpPr>
        <p:spPr/>
        <p:txBody>
          <a:bodyPr/>
          <a:lstStyle/>
          <a:p>
            <a:endParaRPr lang="es-CO" dirty="0"/>
          </a:p>
        </p:txBody>
      </p:sp>
      <p:sp>
        <p:nvSpPr>
          <p:cNvPr id="7" name="Slide Number Placeholder 6"/>
          <p:cNvSpPr>
            <a:spLocks noGrp="1"/>
          </p:cNvSpPr>
          <p:nvPr>
            <p:ph type="sldNum" sz="quarter" idx="12"/>
          </p:nvPr>
        </p:nvSpPr>
        <p:spPr/>
        <p:txBody>
          <a:bodyPr/>
          <a:lstStyle/>
          <a:p>
            <a:fld id="{82D00B66-6823-4B91-9566-809FD33CD824}" type="slidenum">
              <a:rPr lang="es-CO" smtClean="0"/>
              <a:t>‹Nº›</a:t>
            </a:fld>
            <a:endParaRPr lang="es-CO" dirty="0"/>
          </a:p>
        </p:txBody>
      </p:sp>
    </p:spTree>
    <p:extLst>
      <p:ext uri="{BB962C8B-B14F-4D97-AF65-F5344CB8AC3E}">
        <p14:creationId xmlns:p14="http://schemas.microsoft.com/office/powerpoint/2010/main" val="478600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l="-17000" r="-17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840000" y="1825625"/>
            <a:ext cx="7675350" cy="4351338"/>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A1DAEDEB-16DC-42AB-B1DF-D0F97CE683C3}" type="datetimeFigureOut">
              <a:rPr lang="es-CO" smtClean="0"/>
              <a:t>13/08/2018</a:t>
            </a:fld>
            <a:endParaRPr lang="es-CO"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s-CO"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82D00B66-6823-4B91-9566-809FD33CD824}" type="slidenum">
              <a:rPr lang="es-CO" smtClean="0"/>
              <a:t>‹Nº›</a:t>
            </a:fld>
            <a:endParaRPr lang="es-CO" dirty="0"/>
          </a:p>
        </p:txBody>
      </p:sp>
    </p:spTree>
    <p:extLst>
      <p:ext uri="{BB962C8B-B14F-4D97-AF65-F5344CB8AC3E}">
        <p14:creationId xmlns:p14="http://schemas.microsoft.com/office/powerpoint/2010/main" val="3193226720"/>
      </p:ext>
    </p:extLst>
  </p:cSld>
  <p:clrMap bg1="dk1" tx1="lt1" bg2="dk2" tx2="lt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txStyles>
    <p:titleStyle>
      <a:lvl1pPr algn="l" defTabSz="685800" rtl="0" eaLnBrk="1" latinLnBrk="0" hangingPunct="1">
        <a:lnSpc>
          <a:spcPct val="90000"/>
        </a:lnSpc>
        <a:spcBef>
          <a:spcPct val="0"/>
        </a:spcBef>
        <a:buNone/>
        <a:defRPr sz="4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6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xml"/><Relationship Id="rId4" Type="http://schemas.openxmlformats.org/officeDocument/2006/relationships/image" Target="../media/image28.png"/></Relationships>
</file>

<file path=ppt/slides/_rels/slide2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1.xml"/><Relationship Id="rId5" Type="http://schemas.openxmlformats.org/officeDocument/2006/relationships/image" Target="../media/image35.png"/><Relationship Id="rId4" Type="http://schemas.openxmlformats.org/officeDocument/2006/relationships/image" Target="../media/image34.png"/></Relationships>
</file>

<file path=ppt/slides/_rels/slide2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2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1.xml"/><Relationship Id="rId4" Type="http://schemas.openxmlformats.org/officeDocument/2006/relationships/image" Target="../media/image45.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1.xml"/><Relationship Id="rId5" Type="http://schemas.openxmlformats.org/officeDocument/2006/relationships/image" Target="../media/image35.png"/><Relationship Id="rId4" Type="http://schemas.openxmlformats.org/officeDocument/2006/relationships/image" Target="../media/image34.png"/></Relationships>
</file>

<file path=ppt/slides/_rels/slide31.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1.xml"/><Relationship Id="rId4" Type="http://schemas.openxmlformats.org/officeDocument/2006/relationships/image" Target="../media/image48.png"/></Relationships>
</file>

<file path=ppt/slides/_rels/slide32.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1.xml"/><Relationship Id="rId6" Type="http://schemas.openxmlformats.org/officeDocument/2006/relationships/image" Target="../media/image60.png"/><Relationship Id="rId5" Type="http://schemas.openxmlformats.org/officeDocument/2006/relationships/image" Target="../media/image59.png"/><Relationship Id="rId4" Type="http://schemas.openxmlformats.org/officeDocument/2006/relationships/image" Target="../media/image58.png"/></Relationships>
</file>

<file path=ppt/slides/_rels/slide39.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1.xml"/><Relationship Id="rId6" Type="http://schemas.openxmlformats.org/officeDocument/2006/relationships/image" Target="../media/image66.png"/><Relationship Id="rId5" Type="http://schemas.openxmlformats.org/officeDocument/2006/relationships/image" Target="../media/image65.png"/><Relationship Id="rId4" Type="http://schemas.openxmlformats.org/officeDocument/2006/relationships/image" Target="../media/image58.png"/></Relationships>
</file>

<file path=ppt/slides/_rels/slide42.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1.xml"/><Relationship Id="rId5" Type="http://schemas.openxmlformats.org/officeDocument/2006/relationships/image" Target="../media/image72.png"/><Relationship Id="rId4" Type="http://schemas.openxmlformats.org/officeDocument/2006/relationships/image" Target="../media/image71.png"/></Relationships>
</file>

<file path=ppt/slides/_rels/slide45.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73.png"/><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image" Target="../media/image77.png"/><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3" Type="http://schemas.openxmlformats.org/officeDocument/2006/relationships/image" Target="../media/image80.png"/><Relationship Id="rId7" Type="http://schemas.openxmlformats.org/officeDocument/2006/relationships/image" Target="../media/image84.png"/><Relationship Id="rId2" Type="http://schemas.openxmlformats.org/officeDocument/2006/relationships/image" Target="../media/image79.png"/><Relationship Id="rId1" Type="http://schemas.openxmlformats.org/officeDocument/2006/relationships/slideLayout" Target="../slideLayouts/slideLayout1.xml"/><Relationship Id="rId6" Type="http://schemas.openxmlformats.org/officeDocument/2006/relationships/image" Target="../media/image83.png"/><Relationship Id="rId5" Type="http://schemas.openxmlformats.org/officeDocument/2006/relationships/image" Target="../media/image82.png"/><Relationship Id="rId4" Type="http://schemas.openxmlformats.org/officeDocument/2006/relationships/image" Target="../media/image81.png"/></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image" Target="../media/image85.png"/><Relationship Id="rId1" Type="http://schemas.openxmlformats.org/officeDocument/2006/relationships/slideLayout" Target="../slideLayouts/slideLayout1.xml"/><Relationship Id="rId5" Type="http://schemas.openxmlformats.org/officeDocument/2006/relationships/image" Target="../media/image88.png"/><Relationship Id="rId4" Type="http://schemas.openxmlformats.org/officeDocument/2006/relationships/image" Target="../media/image87.png"/></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shadeToTitle="1">
        <a:gradFill flip="none" rotWithShape="1">
          <a:gsLst>
            <a:gs pos="0">
              <a:schemeClr val="accent1">
                <a:lumMod val="5000"/>
                <a:lumOff val="95000"/>
              </a:schemeClr>
            </a:gs>
            <a:gs pos="74000">
              <a:schemeClr val="tx1">
                <a:lumMod val="85000"/>
              </a:schemeClr>
            </a:gs>
            <a:gs pos="83000">
              <a:schemeClr val="tx1">
                <a:lumMod val="85000"/>
              </a:schemeClr>
            </a:gs>
            <a:gs pos="100000">
              <a:schemeClr val="tx1">
                <a:lumMod val="85000"/>
              </a:schemeClr>
            </a:gs>
          </a:gsLst>
          <a:path path="shape">
            <a:fillToRect l="50000" t="50000" r="50000" b="50000"/>
          </a:path>
          <a:tileRect/>
        </a:gradFill>
        <a:effectLst/>
      </p:bgPr>
    </p:bg>
    <p:spTree>
      <p:nvGrpSpPr>
        <p:cNvPr id="1" name=""/>
        <p:cNvGrpSpPr/>
        <p:nvPr/>
      </p:nvGrpSpPr>
      <p:grpSpPr>
        <a:xfrm>
          <a:off x="0" y="0"/>
          <a:ext cx="0" cy="0"/>
          <a:chOff x="0" y="0"/>
          <a:chExt cx="0" cy="0"/>
        </a:xfrm>
      </p:grpSpPr>
      <p:sp>
        <p:nvSpPr>
          <p:cNvPr id="17" name="Rectángulo 16"/>
          <p:cNvSpPr/>
          <p:nvPr/>
        </p:nvSpPr>
        <p:spPr>
          <a:xfrm>
            <a:off x="241480" y="4750247"/>
            <a:ext cx="7138115" cy="1613078"/>
          </a:xfrm>
          <a:prstGeom prst="rect">
            <a:avLst/>
          </a:prstGeom>
          <a:gradFill>
            <a:gsLst>
              <a:gs pos="0">
                <a:schemeClr val="accent1">
                  <a:lumMod val="5000"/>
                  <a:lumOff val="95000"/>
                  <a:alpha val="30000"/>
                </a:schemeClr>
              </a:gs>
              <a:gs pos="74000">
                <a:schemeClr val="tx1">
                  <a:lumMod val="85000"/>
                </a:schemeClr>
              </a:gs>
              <a:gs pos="83000">
                <a:schemeClr val="tx1">
                  <a:lumMod val="85000"/>
                </a:schemeClr>
              </a:gs>
              <a:gs pos="100000">
                <a:schemeClr val="tx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1350" dirty="0"/>
          </a:p>
        </p:txBody>
      </p:sp>
      <p:sp>
        <p:nvSpPr>
          <p:cNvPr id="4" name="Flecha derecha 3"/>
          <p:cNvSpPr/>
          <p:nvPr/>
        </p:nvSpPr>
        <p:spPr>
          <a:xfrm>
            <a:off x="502277" y="4866157"/>
            <a:ext cx="1159099" cy="1400578"/>
          </a:xfrm>
          <a:prstGeom prst="rightArrow">
            <a:avLst/>
          </a:prstGeom>
          <a:solidFill>
            <a:srgbClr val="002060"/>
          </a:solidFill>
          <a:ln>
            <a:solidFill>
              <a:srgbClr val="45B4C4"/>
            </a:solidFill>
            <a:prstDash val="sysDot"/>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es-CO" sz="1350" dirty="0"/>
          </a:p>
        </p:txBody>
      </p:sp>
      <p:sp>
        <p:nvSpPr>
          <p:cNvPr id="5" name="Rectángulo 4"/>
          <p:cNvSpPr/>
          <p:nvPr/>
        </p:nvSpPr>
        <p:spPr>
          <a:xfrm>
            <a:off x="2088868" y="4599410"/>
            <a:ext cx="6552846" cy="1938992"/>
          </a:xfrm>
          <a:prstGeom prst="rect">
            <a:avLst/>
          </a:prstGeom>
          <a:noFill/>
        </p:spPr>
        <p:txBody>
          <a:bodyPr wrap="square" lIns="68580" tIns="34290" rIns="68580" bIns="34290">
            <a:spAutoFit/>
          </a:bodyPr>
          <a:lstStyle/>
          <a:p>
            <a:pPr algn="ctr"/>
            <a:r>
              <a:rPr lang="es-ES" sz="4050" b="1" dirty="0">
                <a:ln w="0"/>
                <a:solidFill>
                  <a:srgbClr val="002060"/>
                </a:solidFill>
                <a:effectLst>
                  <a:outerShdw blurRad="38100" dist="25400" dir="5400000" algn="ctr" rotWithShape="0">
                    <a:srgbClr val="6E747A">
                      <a:alpha val="43000"/>
                    </a:srgbClr>
                  </a:outerShdw>
                </a:effectLst>
              </a:rPr>
              <a:t>Que es el sistema de generación de Hojas de Costos?</a:t>
            </a:r>
          </a:p>
        </p:txBody>
      </p:sp>
      <p:sp>
        <p:nvSpPr>
          <p:cNvPr id="3" name="Rectángulo 2"/>
          <p:cNvSpPr/>
          <p:nvPr/>
        </p:nvSpPr>
        <p:spPr>
          <a:xfrm>
            <a:off x="502276" y="5150946"/>
            <a:ext cx="792362" cy="761747"/>
          </a:xfrm>
          <a:prstGeom prst="rect">
            <a:avLst/>
          </a:prstGeom>
          <a:noFill/>
        </p:spPr>
        <p:txBody>
          <a:bodyPr wrap="square" lIns="68580" tIns="34290" rIns="68580" bIns="34290">
            <a:spAutoFit/>
          </a:bodyPr>
          <a:lstStyle/>
          <a:p>
            <a:pPr algn="ctr"/>
            <a:r>
              <a:rPr lang="es-ES" sz="4500" b="1" dirty="0">
                <a:ln w="0"/>
                <a:effectLst>
                  <a:outerShdw blurRad="38100" dist="25400" dir="5400000" algn="ctr" rotWithShape="0">
                    <a:srgbClr val="6E747A">
                      <a:alpha val="43000"/>
                    </a:srgbClr>
                  </a:outerShdw>
                </a:effectLst>
              </a:rPr>
              <a:t>01</a:t>
            </a:r>
          </a:p>
        </p:txBody>
      </p:sp>
      <p:cxnSp>
        <p:nvCxnSpPr>
          <p:cNvPr id="7" name="Conector recto 6"/>
          <p:cNvCxnSpPr/>
          <p:nvPr/>
        </p:nvCxnSpPr>
        <p:spPr>
          <a:xfrm>
            <a:off x="241480" y="283335"/>
            <a:ext cx="0" cy="6362164"/>
          </a:xfrm>
          <a:prstGeom prst="line">
            <a:avLst/>
          </a:prstGeom>
        </p:spPr>
        <p:style>
          <a:lnRef idx="3">
            <a:schemeClr val="dk1"/>
          </a:lnRef>
          <a:fillRef idx="0">
            <a:schemeClr val="dk1"/>
          </a:fillRef>
          <a:effectRef idx="2">
            <a:schemeClr val="dk1"/>
          </a:effectRef>
          <a:fontRef idx="minor">
            <a:schemeClr val="tx1"/>
          </a:fontRef>
        </p:style>
      </p:cxnSp>
      <p:sp>
        <p:nvSpPr>
          <p:cNvPr id="13" name="Rectángulo 12"/>
          <p:cNvSpPr/>
          <p:nvPr/>
        </p:nvSpPr>
        <p:spPr>
          <a:xfrm>
            <a:off x="8954037" y="6662759"/>
            <a:ext cx="189964" cy="226991"/>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1350" dirty="0"/>
          </a:p>
        </p:txBody>
      </p:sp>
      <p:sp>
        <p:nvSpPr>
          <p:cNvPr id="14" name="Rectángulo 13"/>
          <p:cNvSpPr/>
          <p:nvPr/>
        </p:nvSpPr>
        <p:spPr>
          <a:xfrm>
            <a:off x="8957256" y="6435769"/>
            <a:ext cx="189964" cy="226991"/>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1350" dirty="0"/>
          </a:p>
        </p:txBody>
      </p:sp>
      <p:sp>
        <p:nvSpPr>
          <p:cNvPr id="15" name="Rectángulo 14"/>
          <p:cNvSpPr/>
          <p:nvPr/>
        </p:nvSpPr>
        <p:spPr>
          <a:xfrm>
            <a:off x="8960475" y="6208778"/>
            <a:ext cx="189964" cy="226991"/>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1350" dirty="0"/>
          </a:p>
        </p:txBody>
      </p:sp>
      <p:pic>
        <p:nvPicPr>
          <p:cNvPr id="18" name="Imagen 1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1977" y="1350598"/>
            <a:ext cx="1900046" cy="1900046"/>
          </a:xfrm>
          <a:prstGeom prst="rect">
            <a:avLst/>
          </a:prstGeom>
        </p:spPr>
      </p:pic>
    </p:spTree>
    <p:extLst>
      <p:ext uri="{BB962C8B-B14F-4D97-AF65-F5344CB8AC3E}">
        <p14:creationId xmlns:p14="http://schemas.microsoft.com/office/powerpoint/2010/main" val="39664436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tx1">
                <a:lumMod val="85000"/>
              </a:schemeClr>
            </a:gs>
            <a:gs pos="83000">
              <a:schemeClr val="tx1">
                <a:lumMod val="85000"/>
              </a:schemeClr>
            </a:gs>
            <a:gs pos="100000">
              <a:schemeClr val="tx1">
                <a:lumMod val="85000"/>
              </a:schemeClr>
            </a:gs>
          </a:gsLst>
          <a:lin ang="5400000" scaled="1"/>
        </a:gradFill>
        <a:effectLst/>
      </p:bgPr>
    </p:bg>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89D9C427-07C5-47E5-8733-2377876E5F1C}"/>
              </a:ext>
            </a:extLst>
          </p:cNvPr>
          <p:cNvPicPr>
            <a:picLocks noChangeAspect="1"/>
          </p:cNvPicPr>
          <p:nvPr/>
        </p:nvPicPr>
        <p:blipFill>
          <a:blip r:embed="rId2"/>
          <a:stretch>
            <a:fillRect/>
          </a:stretch>
        </p:blipFill>
        <p:spPr>
          <a:xfrm>
            <a:off x="174265" y="157293"/>
            <a:ext cx="1765495" cy="6543414"/>
          </a:xfrm>
          <a:prstGeom prst="rect">
            <a:avLst/>
          </a:prstGeom>
        </p:spPr>
      </p:pic>
      <p:cxnSp>
        <p:nvCxnSpPr>
          <p:cNvPr id="4" name="Conector recto de flecha 3">
            <a:extLst>
              <a:ext uri="{FF2B5EF4-FFF2-40B4-BE49-F238E27FC236}">
                <a16:creationId xmlns:a16="http://schemas.microsoft.com/office/drawing/2014/main" id="{C9EC5290-1356-4B88-BF89-0EB7AB00DE29}"/>
              </a:ext>
            </a:extLst>
          </p:cNvPr>
          <p:cNvCxnSpPr/>
          <p:nvPr/>
        </p:nvCxnSpPr>
        <p:spPr>
          <a:xfrm>
            <a:off x="1939760" y="687897"/>
            <a:ext cx="19191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Conector recto de flecha 26">
            <a:extLst>
              <a:ext uri="{FF2B5EF4-FFF2-40B4-BE49-F238E27FC236}">
                <a16:creationId xmlns:a16="http://schemas.microsoft.com/office/drawing/2014/main" id="{77A9E2EA-78B6-4F86-B7C4-DEE9A82B19A6}"/>
              </a:ext>
            </a:extLst>
          </p:cNvPr>
          <p:cNvCxnSpPr/>
          <p:nvPr/>
        </p:nvCxnSpPr>
        <p:spPr>
          <a:xfrm>
            <a:off x="1939760" y="1083578"/>
            <a:ext cx="19191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Conector recto de flecha 33">
            <a:extLst>
              <a:ext uri="{FF2B5EF4-FFF2-40B4-BE49-F238E27FC236}">
                <a16:creationId xmlns:a16="http://schemas.microsoft.com/office/drawing/2014/main" id="{1053DB83-326E-434A-A956-E8229EF800BE}"/>
              </a:ext>
            </a:extLst>
          </p:cNvPr>
          <p:cNvCxnSpPr/>
          <p:nvPr/>
        </p:nvCxnSpPr>
        <p:spPr>
          <a:xfrm>
            <a:off x="1939760" y="1855365"/>
            <a:ext cx="19191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Conector recto de flecha 34">
            <a:extLst>
              <a:ext uri="{FF2B5EF4-FFF2-40B4-BE49-F238E27FC236}">
                <a16:creationId xmlns:a16="http://schemas.microsoft.com/office/drawing/2014/main" id="{11C41BB6-7F3E-42C8-8584-87C10F93B77A}"/>
              </a:ext>
            </a:extLst>
          </p:cNvPr>
          <p:cNvCxnSpPr/>
          <p:nvPr/>
        </p:nvCxnSpPr>
        <p:spPr>
          <a:xfrm>
            <a:off x="1939760" y="2232870"/>
            <a:ext cx="19191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Conector recto de flecha 36">
            <a:extLst>
              <a:ext uri="{FF2B5EF4-FFF2-40B4-BE49-F238E27FC236}">
                <a16:creationId xmlns:a16="http://schemas.microsoft.com/office/drawing/2014/main" id="{D8A888E2-97E8-4109-A14B-FAB4CD0F4131}"/>
              </a:ext>
            </a:extLst>
          </p:cNvPr>
          <p:cNvCxnSpPr/>
          <p:nvPr/>
        </p:nvCxnSpPr>
        <p:spPr>
          <a:xfrm>
            <a:off x="1939760" y="3347907"/>
            <a:ext cx="19191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Conector recto de flecha 37">
            <a:extLst>
              <a:ext uri="{FF2B5EF4-FFF2-40B4-BE49-F238E27FC236}">
                <a16:creationId xmlns:a16="http://schemas.microsoft.com/office/drawing/2014/main" id="{3C7114DB-F942-4EC1-ADD0-07F3E8D7D78F}"/>
              </a:ext>
            </a:extLst>
          </p:cNvPr>
          <p:cNvCxnSpPr/>
          <p:nvPr/>
        </p:nvCxnSpPr>
        <p:spPr>
          <a:xfrm>
            <a:off x="1939760" y="3727509"/>
            <a:ext cx="19191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Conector recto de flecha 38">
            <a:extLst>
              <a:ext uri="{FF2B5EF4-FFF2-40B4-BE49-F238E27FC236}">
                <a16:creationId xmlns:a16="http://schemas.microsoft.com/office/drawing/2014/main" id="{29842D06-7008-40DA-AD7F-D7870DF4C88D}"/>
              </a:ext>
            </a:extLst>
          </p:cNvPr>
          <p:cNvCxnSpPr/>
          <p:nvPr/>
        </p:nvCxnSpPr>
        <p:spPr>
          <a:xfrm>
            <a:off x="1939760" y="4130180"/>
            <a:ext cx="19191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Conector recto de flecha 39">
            <a:extLst>
              <a:ext uri="{FF2B5EF4-FFF2-40B4-BE49-F238E27FC236}">
                <a16:creationId xmlns:a16="http://schemas.microsoft.com/office/drawing/2014/main" id="{DCF68C9E-96CB-457A-BC4C-3CE8FCDF0E5E}"/>
              </a:ext>
            </a:extLst>
          </p:cNvPr>
          <p:cNvCxnSpPr/>
          <p:nvPr/>
        </p:nvCxnSpPr>
        <p:spPr>
          <a:xfrm>
            <a:off x="1939760" y="4482518"/>
            <a:ext cx="19191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Conector recto de flecha 40">
            <a:extLst>
              <a:ext uri="{FF2B5EF4-FFF2-40B4-BE49-F238E27FC236}">
                <a16:creationId xmlns:a16="http://schemas.microsoft.com/office/drawing/2014/main" id="{4E99899A-3A26-4B94-8D69-0445F7CB92F8}"/>
              </a:ext>
            </a:extLst>
          </p:cNvPr>
          <p:cNvCxnSpPr/>
          <p:nvPr/>
        </p:nvCxnSpPr>
        <p:spPr>
          <a:xfrm>
            <a:off x="1939760" y="5237527"/>
            <a:ext cx="19191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Conector recto de flecha 41">
            <a:extLst>
              <a:ext uri="{FF2B5EF4-FFF2-40B4-BE49-F238E27FC236}">
                <a16:creationId xmlns:a16="http://schemas.microsoft.com/office/drawing/2014/main" id="{35442217-8487-4C60-9812-21A222650ADE}"/>
              </a:ext>
            </a:extLst>
          </p:cNvPr>
          <p:cNvCxnSpPr/>
          <p:nvPr/>
        </p:nvCxnSpPr>
        <p:spPr>
          <a:xfrm>
            <a:off x="1939760" y="5606643"/>
            <a:ext cx="19191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 name="Rectángulo 4">
            <a:extLst>
              <a:ext uri="{FF2B5EF4-FFF2-40B4-BE49-F238E27FC236}">
                <a16:creationId xmlns:a16="http://schemas.microsoft.com/office/drawing/2014/main" id="{17141B15-65B8-4C46-AC30-1821D64BD138}"/>
              </a:ext>
            </a:extLst>
          </p:cNvPr>
          <p:cNvSpPr/>
          <p:nvPr/>
        </p:nvSpPr>
        <p:spPr>
          <a:xfrm>
            <a:off x="4060271" y="549480"/>
            <a:ext cx="1765495" cy="27683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600" dirty="0">
                <a:solidFill>
                  <a:schemeClr val="bg1"/>
                </a:solidFill>
              </a:rPr>
              <a:t>Primer </a:t>
            </a:r>
            <a:r>
              <a:rPr lang="es-CO" sz="1600" dirty="0" err="1">
                <a:solidFill>
                  <a:schemeClr val="bg1"/>
                </a:solidFill>
              </a:rPr>
              <a:t>dashboard</a:t>
            </a:r>
            <a:r>
              <a:rPr lang="es-CO" sz="1600" dirty="0">
                <a:solidFill>
                  <a:schemeClr val="bg1"/>
                </a:solidFill>
              </a:rPr>
              <a:t> </a:t>
            </a:r>
          </a:p>
        </p:txBody>
      </p:sp>
      <p:sp>
        <p:nvSpPr>
          <p:cNvPr id="43" name="Rectángulo 42">
            <a:extLst>
              <a:ext uri="{FF2B5EF4-FFF2-40B4-BE49-F238E27FC236}">
                <a16:creationId xmlns:a16="http://schemas.microsoft.com/office/drawing/2014/main" id="{20E25E2A-4DFE-4D77-8BC7-DBD309485463}"/>
              </a:ext>
            </a:extLst>
          </p:cNvPr>
          <p:cNvSpPr/>
          <p:nvPr/>
        </p:nvSpPr>
        <p:spPr>
          <a:xfrm>
            <a:off x="4060270" y="945161"/>
            <a:ext cx="1919176" cy="27683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600" dirty="0">
                <a:solidFill>
                  <a:schemeClr val="bg1"/>
                </a:solidFill>
              </a:rPr>
              <a:t>Segundo </a:t>
            </a:r>
            <a:r>
              <a:rPr lang="es-CO" sz="1600" dirty="0" err="1">
                <a:solidFill>
                  <a:schemeClr val="bg1"/>
                </a:solidFill>
              </a:rPr>
              <a:t>dashboard</a:t>
            </a:r>
            <a:r>
              <a:rPr lang="es-CO" sz="1600" dirty="0">
                <a:solidFill>
                  <a:schemeClr val="bg1"/>
                </a:solidFill>
              </a:rPr>
              <a:t> </a:t>
            </a:r>
          </a:p>
        </p:txBody>
      </p:sp>
      <p:sp>
        <p:nvSpPr>
          <p:cNvPr id="44" name="Rectángulo 43">
            <a:extLst>
              <a:ext uri="{FF2B5EF4-FFF2-40B4-BE49-F238E27FC236}">
                <a16:creationId xmlns:a16="http://schemas.microsoft.com/office/drawing/2014/main" id="{00D90BE7-0907-40B4-B927-EEEBB491DFDA}"/>
              </a:ext>
            </a:extLst>
          </p:cNvPr>
          <p:cNvSpPr/>
          <p:nvPr/>
        </p:nvSpPr>
        <p:spPr>
          <a:xfrm>
            <a:off x="4060270" y="1735125"/>
            <a:ext cx="4093828" cy="24956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600" dirty="0">
                <a:solidFill>
                  <a:schemeClr val="bg1"/>
                </a:solidFill>
              </a:rPr>
              <a:t>Pantalla de consulta hojas de costos producido</a:t>
            </a:r>
          </a:p>
        </p:txBody>
      </p:sp>
      <p:sp>
        <p:nvSpPr>
          <p:cNvPr id="46" name="Rectángulo 45">
            <a:extLst>
              <a:ext uri="{FF2B5EF4-FFF2-40B4-BE49-F238E27FC236}">
                <a16:creationId xmlns:a16="http://schemas.microsoft.com/office/drawing/2014/main" id="{331A0FAB-D103-4DC6-AEEC-ADE0BDBBB55A}"/>
              </a:ext>
            </a:extLst>
          </p:cNvPr>
          <p:cNvSpPr/>
          <p:nvPr/>
        </p:nvSpPr>
        <p:spPr>
          <a:xfrm>
            <a:off x="4060269" y="2096205"/>
            <a:ext cx="4362278" cy="27680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600" dirty="0">
                <a:solidFill>
                  <a:schemeClr val="bg1"/>
                </a:solidFill>
              </a:rPr>
              <a:t>Pantalla de consulta hojas de costos no producido</a:t>
            </a:r>
          </a:p>
        </p:txBody>
      </p:sp>
      <p:cxnSp>
        <p:nvCxnSpPr>
          <p:cNvPr id="7" name="Conector: angular 6">
            <a:extLst>
              <a:ext uri="{FF2B5EF4-FFF2-40B4-BE49-F238E27FC236}">
                <a16:creationId xmlns:a16="http://schemas.microsoft.com/office/drawing/2014/main" id="{040603F5-41EA-479E-90CC-19E8B3B8B115}"/>
              </a:ext>
            </a:extLst>
          </p:cNvPr>
          <p:cNvCxnSpPr>
            <a:cxnSpLocks/>
          </p:cNvCxnSpPr>
          <p:nvPr/>
        </p:nvCxnSpPr>
        <p:spPr>
          <a:xfrm>
            <a:off x="1939760" y="2667699"/>
            <a:ext cx="1919176" cy="19364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Rectángulo 46">
            <a:extLst>
              <a:ext uri="{FF2B5EF4-FFF2-40B4-BE49-F238E27FC236}">
                <a16:creationId xmlns:a16="http://schemas.microsoft.com/office/drawing/2014/main" id="{CB41EE64-189F-4D9B-885F-3B937A180265}"/>
              </a:ext>
            </a:extLst>
          </p:cNvPr>
          <p:cNvSpPr/>
          <p:nvPr/>
        </p:nvSpPr>
        <p:spPr>
          <a:xfrm>
            <a:off x="4060269" y="2727832"/>
            <a:ext cx="2625756" cy="27680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600" dirty="0">
                <a:solidFill>
                  <a:schemeClr val="bg1"/>
                </a:solidFill>
              </a:rPr>
              <a:t>Pantalla seguimiento desfile</a:t>
            </a:r>
          </a:p>
        </p:txBody>
      </p:sp>
      <p:sp>
        <p:nvSpPr>
          <p:cNvPr id="48" name="Rectángulo 47">
            <a:extLst>
              <a:ext uri="{FF2B5EF4-FFF2-40B4-BE49-F238E27FC236}">
                <a16:creationId xmlns:a16="http://schemas.microsoft.com/office/drawing/2014/main" id="{733C9BF8-169C-4196-B309-7BCD69C93CEA}"/>
              </a:ext>
            </a:extLst>
          </p:cNvPr>
          <p:cNvSpPr/>
          <p:nvPr/>
        </p:nvSpPr>
        <p:spPr>
          <a:xfrm>
            <a:off x="4060269" y="3209490"/>
            <a:ext cx="3296875" cy="27682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600" dirty="0">
                <a:solidFill>
                  <a:schemeClr val="bg1"/>
                </a:solidFill>
              </a:rPr>
              <a:t>Configuración parámetros producido</a:t>
            </a:r>
          </a:p>
        </p:txBody>
      </p:sp>
      <p:sp>
        <p:nvSpPr>
          <p:cNvPr id="49" name="Rectángulo 48">
            <a:extLst>
              <a:ext uri="{FF2B5EF4-FFF2-40B4-BE49-F238E27FC236}">
                <a16:creationId xmlns:a16="http://schemas.microsoft.com/office/drawing/2014/main" id="{B61CA729-B0AA-46B2-8C4A-DFA14ADE53AB}"/>
              </a:ext>
            </a:extLst>
          </p:cNvPr>
          <p:cNvSpPr/>
          <p:nvPr/>
        </p:nvSpPr>
        <p:spPr>
          <a:xfrm>
            <a:off x="4060270" y="3589092"/>
            <a:ext cx="3565324" cy="27683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600" dirty="0">
                <a:solidFill>
                  <a:schemeClr val="bg1"/>
                </a:solidFill>
              </a:rPr>
              <a:t>Configuración parámetros no producido</a:t>
            </a:r>
          </a:p>
        </p:txBody>
      </p:sp>
      <p:sp>
        <p:nvSpPr>
          <p:cNvPr id="50" name="Rectángulo 49">
            <a:extLst>
              <a:ext uri="{FF2B5EF4-FFF2-40B4-BE49-F238E27FC236}">
                <a16:creationId xmlns:a16="http://schemas.microsoft.com/office/drawing/2014/main" id="{F4AE3B43-5D2C-4CBA-ABF8-F90B1299C55F}"/>
              </a:ext>
            </a:extLst>
          </p:cNvPr>
          <p:cNvSpPr/>
          <p:nvPr/>
        </p:nvSpPr>
        <p:spPr>
          <a:xfrm>
            <a:off x="4060269" y="3991763"/>
            <a:ext cx="4093829" cy="27681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600" dirty="0">
                <a:solidFill>
                  <a:schemeClr val="bg1"/>
                </a:solidFill>
              </a:rPr>
              <a:t>Pantalla principal para generación de reportes</a:t>
            </a:r>
          </a:p>
        </p:txBody>
      </p:sp>
      <p:sp>
        <p:nvSpPr>
          <p:cNvPr id="51" name="Rectángulo 50">
            <a:extLst>
              <a:ext uri="{FF2B5EF4-FFF2-40B4-BE49-F238E27FC236}">
                <a16:creationId xmlns:a16="http://schemas.microsoft.com/office/drawing/2014/main" id="{5CB8BCEF-CEF3-4D71-BBE2-AC40ABC899B3}"/>
              </a:ext>
            </a:extLst>
          </p:cNvPr>
          <p:cNvSpPr/>
          <p:nvPr/>
        </p:nvSpPr>
        <p:spPr>
          <a:xfrm>
            <a:off x="4060269" y="4359994"/>
            <a:ext cx="1919176" cy="245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600" dirty="0">
                <a:solidFill>
                  <a:schemeClr val="bg1"/>
                </a:solidFill>
              </a:rPr>
              <a:t>Pantalla de cargues</a:t>
            </a:r>
          </a:p>
        </p:txBody>
      </p:sp>
      <p:sp>
        <p:nvSpPr>
          <p:cNvPr id="52" name="Rectángulo 51">
            <a:extLst>
              <a:ext uri="{FF2B5EF4-FFF2-40B4-BE49-F238E27FC236}">
                <a16:creationId xmlns:a16="http://schemas.microsoft.com/office/drawing/2014/main" id="{54158EF4-C800-488A-8BB5-40D0468D486C}"/>
              </a:ext>
            </a:extLst>
          </p:cNvPr>
          <p:cNvSpPr/>
          <p:nvPr/>
        </p:nvSpPr>
        <p:spPr>
          <a:xfrm>
            <a:off x="4060268" y="5115003"/>
            <a:ext cx="3917661" cy="245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600" dirty="0">
                <a:solidFill>
                  <a:schemeClr val="bg1"/>
                </a:solidFill>
              </a:rPr>
              <a:t>Pantalla de formulación dinámica producido</a:t>
            </a:r>
          </a:p>
        </p:txBody>
      </p:sp>
      <p:sp>
        <p:nvSpPr>
          <p:cNvPr id="53" name="Rectángulo 52">
            <a:extLst>
              <a:ext uri="{FF2B5EF4-FFF2-40B4-BE49-F238E27FC236}">
                <a16:creationId xmlns:a16="http://schemas.microsoft.com/office/drawing/2014/main" id="{38CA6A0E-E62A-49EE-8EAC-E354FF12E7BE}"/>
              </a:ext>
            </a:extLst>
          </p:cNvPr>
          <p:cNvSpPr/>
          <p:nvPr/>
        </p:nvSpPr>
        <p:spPr>
          <a:xfrm>
            <a:off x="4060269" y="5484119"/>
            <a:ext cx="4160942" cy="245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600" dirty="0">
                <a:solidFill>
                  <a:schemeClr val="bg1"/>
                </a:solidFill>
              </a:rPr>
              <a:t>Pantalla de formulación dinámica no producido</a:t>
            </a:r>
          </a:p>
        </p:txBody>
      </p:sp>
    </p:spTree>
    <p:extLst>
      <p:ext uri="{BB962C8B-B14F-4D97-AF65-F5344CB8AC3E}">
        <p14:creationId xmlns:p14="http://schemas.microsoft.com/office/powerpoint/2010/main" val="34593474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shadeToTitle="1">
        <a:gradFill flip="none" rotWithShape="1">
          <a:gsLst>
            <a:gs pos="0">
              <a:schemeClr val="accent1">
                <a:lumMod val="5000"/>
                <a:lumOff val="95000"/>
              </a:schemeClr>
            </a:gs>
            <a:gs pos="74000">
              <a:schemeClr val="tx1">
                <a:lumMod val="85000"/>
              </a:schemeClr>
            </a:gs>
            <a:gs pos="83000">
              <a:schemeClr val="tx1">
                <a:lumMod val="85000"/>
              </a:schemeClr>
            </a:gs>
            <a:gs pos="100000">
              <a:schemeClr val="tx1">
                <a:lumMod val="85000"/>
              </a:schemeClr>
            </a:gs>
          </a:gsLst>
          <a:path path="shape">
            <a:fillToRect l="50000" t="50000" r="50000" b="50000"/>
          </a:path>
          <a:tileRect/>
        </a:gradFill>
        <a:effectLst/>
      </p:bgPr>
    </p:bg>
    <p:spTree>
      <p:nvGrpSpPr>
        <p:cNvPr id="1" name=""/>
        <p:cNvGrpSpPr/>
        <p:nvPr/>
      </p:nvGrpSpPr>
      <p:grpSpPr>
        <a:xfrm>
          <a:off x="0" y="0"/>
          <a:ext cx="0" cy="0"/>
          <a:chOff x="0" y="0"/>
          <a:chExt cx="0" cy="0"/>
        </a:xfrm>
      </p:grpSpPr>
      <p:sp>
        <p:nvSpPr>
          <p:cNvPr id="13" name="Rectángulo 12"/>
          <p:cNvSpPr/>
          <p:nvPr/>
        </p:nvSpPr>
        <p:spPr>
          <a:xfrm>
            <a:off x="241480" y="4750247"/>
            <a:ext cx="7483751" cy="1613078"/>
          </a:xfrm>
          <a:prstGeom prst="rect">
            <a:avLst/>
          </a:prstGeom>
          <a:gradFill>
            <a:gsLst>
              <a:gs pos="0">
                <a:schemeClr val="accent1">
                  <a:lumMod val="5000"/>
                  <a:lumOff val="95000"/>
                  <a:alpha val="30000"/>
                </a:schemeClr>
              </a:gs>
              <a:gs pos="74000">
                <a:schemeClr val="tx1">
                  <a:lumMod val="85000"/>
                </a:schemeClr>
              </a:gs>
              <a:gs pos="83000">
                <a:schemeClr val="tx1">
                  <a:lumMod val="85000"/>
                </a:schemeClr>
              </a:gs>
              <a:gs pos="100000">
                <a:schemeClr val="tx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1350"/>
          </a:p>
        </p:txBody>
      </p:sp>
      <p:sp>
        <p:nvSpPr>
          <p:cNvPr id="4" name="Flecha derecha 3"/>
          <p:cNvSpPr/>
          <p:nvPr/>
        </p:nvSpPr>
        <p:spPr>
          <a:xfrm>
            <a:off x="502277" y="4866157"/>
            <a:ext cx="1159099" cy="1400578"/>
          </a:xfrm>
          <a:prstGeom prst="rightArrow">
            <a:avLst/>
          </a:prstGeom>
          <a:solidFill>
            <a:schemeClr val="accent6"/>
          </a:solidFill>
          <a:ln>
            <a:solidFill>
              <a:srgbClr val="45B4C4"/>
            </a:solidFill>
            <a:prstDash val="sysDot"/>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es-CO" sz="1350"/>
          </a:p>
        </p:txBody>
      </p:sp>
      <p:sp>
        <p:nvSpPr>
          <p:cNvPr id="5" name="Rectángulo 4"/>
          <p:cNvSpPr/>
          <p:nvPr/>
        </p:nvSpPr>
        <p:spPr>
          <a:xfrm>
            <a:off x="3206241" y="5220196"/>
            <a:ext cx="4255011" cy="692497"/>
          </a:xfrm>
          <a:prstGeom prst="rect">
            <a:avLst/>
          </a:prstGeom>
          <a:noFill/>
        </p:spPr>
        <p:txBody>
          <a:bodyPr wrap="none" lIns="68580" tIns="34290" rIns="68580" bIns="34290">
            <a:spAutoFit/>
          </a:bodyPr>
          <a:lstStyle/>
          <a:p>
            <a:pPr algn="ctr"/>
            <a:r>
              <a:rPr lang="es-ES" sz="4050" b="1" dirty="0">
                <a:ln w="0"/>
                <a:solidFill>
                  <a:schemeClr val="accent6"/>
                </a:solidFill>
                <a:effectLst>
                  <a:outerShdw blurRad="38100" dist="25400" dir="5400000" algn="ctr" rotWithShape="0">
                    <a:srgbClr val="6E747A">
                      <a:alpha val="43000"/>
                    </a:srgbClr>
                  </a:outerShdw>
                </a:effectLst>
              </a:rPr>
              <a:t>DashBoard Nivel 1</a:t>
            </a:r>
          </a:p>
        </p:txBody>
      </p:sp>
      <p:sp>
        <p:nvSpPr>
          <p:cNvPr id="6" name="Rectángulo 5"/>
          <p:cNvSpPr/>
          <p:nvPr/>
        </p:nvSpPr>
        <p:spPr>
          <a:xfrm>
            <a:off x="502276" y="5150946"/>
            <a:ext cx="792362" cy="761747"/>
          </a:xfrm>
          <a:prstGeom prst="rect">
            <a:avLst/>
          </a:prstGeom>
          <a:noFill/>
        </p:spPr>
        <p:txBody>
          <a:bodyPr wrap="square" lIns="68580" tIns="34290" rIns="68580" bIns="34290">
            <a:spAutoFit/>
          </a:bodyPr>
          <a:lstStyle/>
          <a:p>
            <a:pPr algn="ctr"/>
            <a:r>
              <a:rPr lang="es-ES" sz="4500" b="1" dirty="0">
                <a:ln w="0"/>
                <a:effectLst>
                  <a:outerShdw blurRad="38100" dist="25400" dir="5400000" algn="ctr" rotWithShape="0">
                    <a:srgbClr val="6E747A">
                      <a:alpha val="43000"/>
                    </a:srgbClr>
                  </a:outerShdw>
                </a:effectLst>
              </a:rPr>
              <a:t>05</a:t>
            </a:r>
          </a:p>
        </p:txBody>
      </p:sp>
      <p:sp>
        <p:nvSpPr>
          <p:cNvPr id="8" name="Rectángulo 7"/>
          <p:cNvSpPr/>
          <p:nvPr/>
        </p:nvSpPr>
        <p:spPr>
          <a:xfrm>
            <a:off x="8954037" y="6662759"/>
            <a:ext cx="189964" cy="226991"/>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1350"/>
          </a:p>
        </p:txBody>
      </p:sp>
      <p:sp>
        <p:nvSpPr>
          <p:cNvPr id="9" name="Rectángulo 8"/>
          <p:cNvSpPr/>
          <p:nvPr/>
        </p:nvSpPr>
        <p:spPr>
          <a:xfrm>
            <a:off x="8957256" y="6435769"/>
            <a:ext cx="189964" cy="226991"/>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1350"/>
          </a:p>
        </p:txBody>
      </p:sp>
      <p:sp>
        <p:nvSpPr>
          <p:cNvPr id="10" name="Rectángulo 9"/>
          <p:cNvSpPr/>
          <p:nvPr/>
        </p:nvSpPr>
        <p:spPr>
          <a:xfrm>
            <a:off x="8960475" y="6208778"/>
            <a:ext cx="189964" cy="226991"/>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1350"/>
          </a:p>
        </p:txBody>
      </p:sp>
      <p:cxnSp>
        <p:nvCxnSpPr>
          <p:cNvPr id="11" name="Conector recto 10"/>
          <p:cNvCxnSpPr/>
          <p:nvPr/>
        </p:nvCxnSpPr>
        <p:spPr>
          <a:xfrm>
            <a:off x="241480" y="283335"/>
            <a:ext cx="0" cy="6362164"/>
          </a:xfrm>
          <a:prstGeom prst="line">
            <a:avLst/>
          </a:prstGeom>
        </p:spPr>
        <p:style>
          <a:lnRef idx="3">
            <a:schemeClr val="dk1"/>
          </a:lnRef>
          <a:fillRef idx="0">
            <a:schemeClr val="dk1"/>
          </a:fillRef>
          <a:effectRef idx="2">
            <a:schemeClr val="dk1"/>
          </a:effectRef>
          <a:fontRef idx="minor">
            <a:schemeClr val="tx1"/>
          </a:fontRef>
        </p:style>
      </p:cxnSp>
      <p:pic>
        <p:nvPicPr>
          <p:cNvPr id="3" name="Imagen 2">
            <a:extLst>
              <a:ext uri="{FF2B5EF4-FFF2-40B4-BE49-F238E27FC236}">
                <a16:creationId xmlns:a16="http://schemas.microsoft.com/office/drawing/2014/main" id="{E76745A9-8BA8-4645-9EC2-FC354E4026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2797" y="1259048"/>
            <a:ext cx="2438396" cy="2438396"/>
          </a:xfrm>
          <a:prstGeom prst="rect">
            <a:avLst/>
          </a:prstGeom>
        </p:spPr>
      </p:pic>
    </p:spTree>
    <p:extLst>
      <p:ext uri="{BB962C8B-B14F-4D97-AF65-F5344CB8AC3E}">
        <p14:creationId xmlns:p14="http://schemas.microsoft.com/office/powerpoint/2010/main" val="7786120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tx1">
                <a:lumMod val="85000"/>
              </a:schemeClr>
            </a:gs>
            <a:gs pos="83000">
              <a:schemeClr val="tx1">
                <a:lumMod val="85000"/>
              </a:schemeClr>
            </a:gs>
            <a:gs pos="100000">
              <a:schemeClr val="tx1">
                <a:lumMod val="85000"/>
              </a:schemeClr>
            </a:gs>
          </a:gsLst>
          <a:lin ang="5400000" scaled="1"/>
        </a:gradFill>
        <a:effectLst/>
      </p:bgPr>
    </p:bg>
    <p:spTree>
      <p:nvGrpSpPr>
        <p:cNvPr id="1" name=""/>
        <p:cNvGrpSpPr/>
        <p:nvPr/>
      </p:nvGrpSpPr>
      <p:grpSpPr>
        <a:xfrm>
          <a:off x="0" y="0"/>
          <a:ext cx="0" cy="0"/>
          <a:chOff x="0" y="0"/>
          <a:chExt cx="0" cy="0"/>
        </a:xfrm>
      </p:grpSpPr>
      <p:sp>
        <p:nvSpPr>
          <p:cNvPr id="11" name="Rectángulo 10"/>
          <p:cNvSpPr/>
          <p:nvPr/>
        </p:nvSpPr>
        <p:spPr>
          <a:xfrm>
            <a:off x="1" y="-23362"/>
            <a:ext cx="9144000" cy="2240925"/>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1350"/>
          </a:p>
        </p:txBody>
      </p:sp>
      <p:sp>
        <p:nvSpPr>
          <p:cNvPr id="12" name="CuadroTexto 11"/>
          <p:cNvSpPr txBox="1"/>
          <p:nvPr/>
        </p:nvSpPr>
        <p:spPr>
          <a:xfrm>
            <a:off x="367048" y="214308"/>
            <a:ext cx="8374487" cy="1061829"/>
          </a:xfrm>
          <a:prstGeom prst="rect">
            <a:avLst/>
          </a:prstGeom>
          <a:noFill/>
        </p:spPr>
        <p:txBody>
          <a:bodyPr wrap="square" rtlCol="0">
            <a:spAutoFit/>
          </a:bodyPr>
          <a:lstStyle/>
          <a:p>
            <a:r>
              <a:rPr lang="es-CO" sz="2100" dirty="0">
                <a:latin typeface="Arial Unicode MS" panose="020B0604020202020204" pitchFamily="34" charset="-128"/>
                <a:ea typeface="Arial Unicode MS" panose="020B0604020202020204" pitchFamily="34" charset="-128"/>
                <a:cs typeface="Arial Unicode MS" panose="020B0604020202020204" pitchFamily="34" charset="-128"/>
              </a:rPr>
              <a:t>El </a:t>
            </a:r>
            <a:r>
              <a:rPr lang="es-CO" sz="2100" dirty="0" err="1">
                <a:latin typeface="Arial Unicode MS" panose="020B0604020202020204" pitchFamily="34" charset="-128"/>
                <a:ea typeface="Arial Unicode MS" panose="020B0604020202020204" pitchFamily="34" charset="-128"/>
                <a:cs typeface="Arial Unicode MS" panose="020B0604020202020204" pitchFamily="34" charset="-128"/>
              </a:rPr>
              <a:t>dashboard</a:t>
            </a:r>
            <a:r>
              <a:rPr lang="es-CO" sz="2100" dirty="0">
                <a:latin typeface="Arial Unicode MS" panose="020B0604020202020204" pitchFamily="34" charset="-128"/>
                <a:ea typeface="Arial Unicode MS" panose="020B0604020202020204" pitchFamily="34" charset="-128"/>
                <a:cs typeface="Arial Unicode MS" panose="020B0604020202020204" pitchFamily="34" charset="-128"/>
              </a:rPr>
              <a:t> de nivel 1 cuenta con una serie de gráficos que muestran de manera estadística algunos aspectos de las hojas de costos en general.</a:t>
            </a:r>
          </a:p>
        </p:txBody>
      </p:sp>
      <p:cxnSp>
        <p:nvCxnSpPr>
          <p:cNvPr id="5" name="Conector recto 4"/>
          <p:cNvCxnSpPr/>
          <p:nvPr/>
        </p:nvCxnSpPr>
        <p:spPr>
          <a:xfrm>
            <a:off x="231820" y="2459865"/>
            <a:ext cx="9660" cy="4185634"/>
          </a:xfrm>
          <a:prstGeom prst="line">
            <a:avLst/>
          </a:prstGeom>
        </p:spPr>
        <p:style>
          <a:lnRef idx="3">
            <a:schemeClr val="dk1"/>
          </a:lnRef>
          <a:fillRef idx="0">
            <a:schemeClr val="dk1"/>
          </a:fillRef>
          <a:effectRef idx="2">
            <a:schemeClr val="dk1"/>
          </a:effectRef>
          <a:fontRef idx="minor">
            <a:schemeClr val="tx1"/>
          </a:fontRef>
        </p:style>
      </p:cxnSp>
      <p:pic>
        <p:nvPicPr>
          <p:cNvPr id="2" name="Imagen 1">
            <a:extLst>
              <a:ext uri="{FF2B5EF4-FFF2-40B4-BE49-F238E27FC236}">
                <a16:creationId xmlns:a16="http://schemas.microsoft.com/office/drawing/2014/main" id="{5B548037-6AA6-400B-919D-8BDF04EBDE44}"/>
              </a:ext>
            </a:extLst>
          </p:cNvPr>
          <p:cNvPicPr>
            <a:picLocks noChangeAspect="1"/>
          </p:cNvPicPr>
          <p:nvPr/>
        </p:nvPicPr>
        <p:blipFill>
          <a:blip r:embed="rId2"/>
          <a:stretch>
            <a:fillRect/>
          </a:stretch>
        </p:blipFill>
        <p:spPr>
          <a:xfrm>
            <a:off x="1266737" y="2720670"/>
            <a:ext cx="6610525" cy="3385117"/>
          </a:xfrm>
          <a:prstGeom prst="rect">
            <a:avLst/>
          </a:prstGeom>
        </p:spPr>
      </p:pic>
    </p:spTree>
    <p:extLst>
      <p:ext uri="{BB962C8B-B14F-4D97-AF65-F5344CB8AC3E}">
        <p14:creationId xmlns:p14="http://schemas.microsoft.com/office/powerpoint/2010/main" val="26080830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tx1">
                <a:lumMod val="85000"/>
              </a:schemeClr>
            </a:gs>
            <a:gs pos="83000">
              <a:schemeClr val="tx1">
                <a:lumMod val="85000"/>
              </a:schemeClr>
            </a:gs>
            <a:gs pos="100000">
              <a:schemeClr val="tx1">
                <a:lumMod val="85000"/>
              </a:schemeClr>
            </a:gs>
          </a:gsLst>
          <a:lin ang="5400000" scaled="1"/>
        </a:gradFill>
        <a:effectLst/>
      </p:bgPr>
    </p:bg>
    <p:spTree>
      <p:nvGrpSpPr>
        <p:cNvPr id="1" name=""/>
        <p:cNvGrpSpPr/>
        <p:nvPr/>
      </p:nvGrpSpPr>
      <p:grpSpPr>
        <a:xfrm>
          <a:off x="0" y="0"/>
          <a:ext cx="0" cy="0"/>
          <a:chOff x="0" y="0"/>
          <a:chExt cx="0" cy="0"/>
        </a:xfrm>
      </p:grpSpPr>
      <p:cxnSp>
        <p:nvCxnSpPr>
          <p:cNvPr id="5" name="Conector recto 4"/>
          <p:cNvCxnSpPr>
            <a:cxnSpLocks/>
          </p:cNvCxnSpPr>
          <p:nvPr/>
        </p:nvCxnSpPr>
        <p:spPr>
          <a:xfrm>
            <a:off x="241480" y="192947"/>
            <a:ext cx="0" cy="6452552"/>
          </a:xfrm>
          <a:prstGeom prst="line">
            <a:avLst/>
          </a:prstGeom>
        </p:spPr>
        <p:style>
          <a:lnRef idx="3">
            <a:schemeClr val="dk1"/>
          </a:lnRef>
          <a:fillRef idx="0">
            <a:schemeClr val="dk1"/>
          </a:fillRef>
          <a:effectRef idx="2">
            <a:schemeClr val="dk1"/>
          </a:effectRef>
          <a:fontRef idx="minor">
            <a:schemeClr val="tx1"/>
          </a:fontRef>
        </p:style>
      </p:cxnSp>
      <p:pic>
        <p:nvPicPr>
          <p:cNvPr id="4" name="Imagen 3">
            <a:extLst>
              <a:ext uri="{FF2B5EF4-FFF2-40B4-BE49-F238E27FC236}">
                <a16:creationId xmlns:a16="http://schemas.microsoft.com/office/drawing/2014/main" id="{21F27109-15DD-45DB-9106-F15BCA9D525F}"/>
              </a:ext>
            </a:extLst>
          </p:cNvPr>
          <p:cNvPicPr>
            <a:picLocks noChangeAspect="1"/>
          </p:cNvPicPr>
          <p:nvPr/>
        </p:nvPicPr>
        <p:blipFill>
          <a:blip r:embed="rId2"/>
          <a:stretch>
            <a:fillRect/>
          </a:stretch>
        </p:blipFill>
        <p:spPr>
          <a:xfrm>
            <a:off x="528508" y="1293386"/>
            <a:ext cx="8214613" cy="2976611"/>
          </a:xfrm>
          <a:prstGeom prst="rect">
            <a:avLst/>
          </a:prstGeom>
        </p:spPr>
      </p:pic>
      <p:sp>
        <p:nvSpPr>
          <p:cNvPr id="7" name="Rectángulo 6">
            <a:extLst>
              <a:ext uri="{FF2B5EF4-FFF2-40B4-BE49-F238E27FC236}">
                <a16:creationId xmlns:a16="http://schemas.microsoft.com/office/drawing/2014/main" id="{D8EFF135-472F-4BF4-84E6-2D2ED8240456}"/>
              </a:ext>
            </a:extLst>
          </p:cNvPr>
          <p:cNvSpPr/>
          <p:nvPr/>
        </p:nvSpPr>
        <p:spPr>
          <a:xfrm>
            <a:off x="4009937" y="1853968"/>
            <a:ext cx="167780" cy="18455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3" name="Rectángulo 12">
            <a:extLst>
              <a:ext uri="{FF2B5EF4-FFF2-40B4-BE49-F238E27FC236}">
                <a16:creationId xmlns:a16="http://schemas.microsoft.com/office/drawing/2014/main" id="{8A70CCBF-C31C-4A17-96CD-3F24F4967663}"/>
              </a:ext>
            </a:extLst>
          </p:cNvPr>
          <p:cNvSpPr/>
          <p:nvPr/>
        </p:nvSpPr>
        <p:spPr>
          <a:xfrm>
            <a:off x="7207541" y="1852488"/>
            <a:ext cx="167780" cy="18455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10" name="Conector recto de flecha 9">
            <a:extLst>
              <a:ext uri="{FF2B5EF4-FFF2-40B4-BE49-F238E27FC236}">
                <a16:creationId xmlns:a16="http://schemas.microsoft.com/office/drawing/2014/main" id="{AD7F8D1E-71F4-4473-8331-EDF4E640494D}"/>
              </a:ext>
            </a:extLst>
          </p:cNvPr>
          <p:cNvCxnSpPr/>
          <p:nvPr/>
        </p:nvCxnSpPr>
        <p:spPr>
          <a:xfrm flipV="1">
            <a:off x="4093827" y="931178"/>
            <a:ext cx="0" cy="9213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Conector recto de flecha 13">
            <a:extLst>
              <a:ext uri="{FF2B5EF4-FFF2-40B4-BE49-F238E27FC236}">
                <a16:creationId xmlns:a16="http://schemas.microsoft.com/office/drawing/2014/main" id="{1808F2EF-841E-416D-839D-3776629E2A02}"/>
              </a:ext>
            </a:extLst>
          </p:cNvPr>
          <p:cNvCxnSpPr/>
          <p:nvPr/>
        </p:nvCxnSpPr>
        <p:spPr>
          <a:xfrm flipV="1">
            <a:off x="7291431" y="931178"/>
            <a:ext cx="0" cy="9213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Conector recto de flecha 15">
            <a:extLst>
              <a:ext uri="{FF2B5EF4-FFF2-40B4-BE49-F238E27FC236}">
                <a16:creationId xmlns:a16="http://schemas.microsoft.com/office/drawing/2014/main" id="{A0CD28C0-FDFA-4CDD-9551-96BAE8AB0292}"/>
              </a:ext>
            </a:extLst>
          </p:cNvPr>
          <p:cNvCxnSpPr/>
          <p:nvPr/>
        </p:nvCxnSpPr>
        <p:spPr>
          <a:xfrm>
            <a:off x="1610686" y="3909270"/>
            <a:ext cx="0" cy="10066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Conector recto de flecha 16">
            <a:extLst>
              <a:ext uri="{FF2B5EF4-FFF2-40B4-BE49-F238E27FC236}">
                <a16:creationId xmlns:a16="http://schemas.microsoft.com/office/drawing/2014/main" id="{BCC8FD8F-F937-493A-BA38-A94FAB719A45}"/>
              </a:ext>
            </a:extLst>
          </p:cNvPr>
          <p:cNvCxnSpPr/>
          <p:nvPr/>
        </p:nvCxnSpPr>
        <p:spPr>
          <a:xfrm>
            <a:off x="3625442" y="3909269"/>
            <a:ext cx="0" cy="10066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Conector recto de flecha 17">
            <a:extLst>
              <a:ext uri="{FF2B5EF4-FFF2-40B4-BE49-F238E27FC236}">
                <a16:creationId xmlns:a16="http://schemas.microsoft.com/office/drawing/2014/main" id="{5BE9412E-9542-43B1-AF15-813243F7234C}"/>
              </a:ext>
            </a:extLst>
          </p:cNvPr>
          <p:cNvCxnSpPr/>
          <p:nvPr/>
        </p:nvCxnSpPr>
        <p:spPr>
          <a:xfrm>
            <a:off x="5622022" y="3909269"/>
            <a:ext cx="0" cy="10066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Conector recto de flecha 18">
            <a:extLst>
              <a:ext uri="{FF2B5EF4-FFF2-40B4-BE49-F238E27FC236}">
                <a16:creationId xmlns:a16="http://schemas.microsoft.com/office/drawing/2014/main" id="{760C7B9F-2DA1-4EF9-8D85-2954B1E38462}"/>
              </a:ext>
            </a:extLst>
          </p:cNvPr>
          <p:cNvCxnSpPr/>
          <p:nvPr/>
        </p:nvCxnSpPr>
        <p:spPr>
          <a:xfrm>
            <a:off x="7635380" y="3909269"/>
            <a:ext cx="0" cy="10066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Conector recto de flecha 20">
            <a:extLst>
              <a:ext uri="{FF2B5EF4-FFF2-40B4-BE49-F238E27FC236}">
                <a16:creationId xmlns:a16="http://schemas.microsoft.com/office/drawing/2014/main" id="{D238C7E3-0E1A-4643-987F-F1C3988A7C21}"/>
              </a:ext>
            </a:extLst>
          </p:cNvPr>
          <p:cNvCxnSpPr/>
          <p:nvPr/>
        </p:nvCxnSpPr>
        <p:spPr>
          <a:xfrm>
            <a:off x="2583809" y="3246539"/>
            <a:ext cx="0" cy="25250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Conector recto de flecha 21">
            <a:extLst>
              <a:ext uri="{FF2B5EF4-FFF2-40B4-BE49-F238E27FC236}">
                <a16:creationId xmlns:a16="http://schemas.microsoft.com/office/drawing/2014/main" id="{CDAAEFA4-8B60-48AD-9033-0FC16068308A}"/>
              </a:ext>
            </a:extLst>
          </p:cNvPr>
          <p:cNvCxnSpPr/>
          <p:nvPr/>
        </p:nvCxnSpPr>
        <p:spPr>
          <a:xfrm>
            <a:off x="6603534" y="3246538"/>
            <a:ext cx="0" cy="25250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Rectángulo 22">
            <a:extLst>
              <a:ext uri="{FF2B5EF4-FFF2-40B4-BE49-F238E27FC236}">
                <a16:creationId xmlns:a16="http://schemas.microsoft.com/office/drawing/2014/main" id="{47B85454-8764-4779-823A-F44CE3FC3F8E}"/>
              </a:ext>
            </a:extLst>
          </p:cNvPr>
          <p:cNvSpPr/>
          <p:nvPr/>
        </p:nvSpPr>
        <p:spPr>
          <a:xfrm>
            <a:off x="3271712" y="452266"/>
            <a:ext cx="1644230" cy="4774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600" dirty="0">
                <a:solidFill>
                  <a:schemeClr val="bg1"/>
                </a:solidFill>
              </a:rPr>
              <a:t>Total Referencias producido</a:t>
            </a:r>
          </a:p>
        </p:txBody>
      </p:sp>
      <p:sp>
        <p:nvSpPr>
          <p:cNvPr id="24" name="Rectángulo 23">
            <a:extLst>
              <a:ext uri="{FF2B5EF4-FFF2-40B4-BE49-F238E27FC236}">
                <a16:creationId xmlns:a16="http://schemas.microsoft.com/office/drawing/2014/main" id="{A49E282D-BA44-40C2-B279-10479BA64003}"/>
              </a:ext>
            </a:extLst>
          </p:cNvPr>
          <p:cNvSpPr/>
          <p:nvPr/>
        </p:nvSpPr>
        <p:spPr>
          <a:xfrm>
            <a:off x="6469316" y="452266"/>
            <a:ext cx="1644230" cy="4774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600" dirty="0">
                <a:solidFill>
                  <a:schemeClr val="bg1"/>
                </a:solidFill>
              </a:rPr>
              <a:t>Total Referencias no producido</a:t>
            </a:r>
          </a:p>
        </p:txBody>
      </p:sp>
      <p:sp>
        <p:nvSpPr>
          <p:cNvPr id="26" name="Rectángulo 25">
            <a:extLst>
              <a:ext uri="{FF2B5EF4-FFF2-40B4-BE49-F238E27FC236}">
                <a16:creationId xmlns:a16="http://schemas.microsoft.com/office/drawing/2014/main" id="{4F825B09-72C0-4A27-9595-97315E000D8B}"/>
              </a:ext>
            </a:extLst>
          </p:cNvPr>
          <p:cNvSpPr/>
          <p:nvPr/>
        </p:nvSpPr>
        <p:spPr>
          <a:xfrm>
            <a:off x="788571" y="4915947"/>
            <a:ext cx="1644230" cy="71306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600" dirty="0">
                <a:solidFill>
                  <a:schemeClr val="bg1"/>
                </a:solidFill>
              </a:rPr>
              <a:t>Total Referencias Pendientes x Costo</a:t>
            </a:r>
          </a:p>
        </p:txBody>
      </p:sp>
      <p:sp>
        <p:nvSpPr>
          <p:cNvPr id="27" name="Rectángulo 26">
            <a:extLst>
              <a:ext uri="{FF2B5EF4-FFF2-40B4-BE49-F238E27FC236}">
                <a16:creationId xmlns:a16="http://schemas.microsoft.com/office/drawing/2014/main" id="{3BCB1AA7-ED71-4B86-8AD0-44A57C22207C}"/>
              </a:ext>
            </a:extLst>
          </p:cNvPr>
          <p:cNvSpPr/>
          <p:nvPr/>
        </p:nvSpPr>
        <p:spPr>
          <a:xfrm>
            <a:off x="2819718" y="4915948"/>
            <a:ext cx="1644230" cy="46139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600" dirty="0">
                <a:solidFill>
                  <a:schemeClr val="bg1"/>
                </a:solidFill>
              </a:rPr>
              <a:t>Total Referencias Completas</a:t>
            </a:r>
          </a:p>
        </p:txBody>
      </p:sp>
      <p:sp>
        <p:nvSpPr>
          <p:cNvPr id="28" name="Rectángulo 27">
            <a:extLst>
              <a:ext uri="{FF2B5EF4-FFF2-40B4-BE49-F238E27FC236}">
                <a16:creationId xmlns:a16="http://schemas.microsoft.com/office/drawing/2014/main" id="{3CA1D358-4BC7-4FDD-B172-53F23F76FA91}"/>
              </a:ext>
            </a:extLst>
          </p:cNvPr>
          <p:cNvSpPr/>
          <p:nvPr/>
        </p:nvSpPr>
        <p:spPr>
          <a:xfrm>
            <a:off x="1761694" y="5779931"/>
            <a:ext cx="1644230" cy="46139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600" dirty="0">
                <a:solidFill>
                  <a:schemeClr val="bg1"/>
                </a:solidFill>
              </a:rPr>
              <a:t>Porcentaje de pendientes</a:t>
            </a:r>
          </a:p>
        </p:txBody>
      </p:sp>
      <p:sp>
        <p:nvSpPr>
          <p:cNvPr id="29" name="Rectángulo 28">
            <a:extLst>
              <a:ext uri="{FF2B5EF4-FFF2-40B4-BE49-F238E27FC236}">
                <a16:creationId xmlns:a16="http://schemas.microsoft.com/office/drawing/2014/main" id="{CD85EA86-4DC3-4AB6-A604-A266B9FD882C}"/>
              </a:ext>
            </a:extLst>
          </p:cNvPr>
          <p:cNvSpPr/>
          <p:nvPr/>
        </p:nvSpPr>
        <p:spPr>
          <a:xfrm>
            <a:off x="4799907" y="4915947"/>
            <a:ext cx="1644230" cy="71306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600" dirty="0">
                <a:solidFill>
                  <a:schemeClr val="bg1"/>
                </a:solidFill>
              </a:rPr>
              <a:t>Total Referencias Pendientes x Costo</a:t>
            </a:r>
          </a:p>
        </p:txBody>
      </p:sp>
      <p:sp>
        <p:nvSpPr>
          <p:cNvPr id="30" name="Rectángulo 29">
            <a:extLst>
              <a:ext uri="{FF2B5EF4-FFF2-40B4-BE49-F238E27FC236}">
                <a16:creationId xmlns:a16="http://schemas.microsoft.com/office/drawing/2014/main" id="{A3B5824E-04CB-4056-B768-A1DC8388F6F4}"/>
              </a:ext>
            </a:extLst>
          </p:cNvPr>
          <p:cNvSpPr/>
          <p:nvPr/>
        </p:nvSpPr>
        <p:spPr>
          <a:xfrm>
            <a:off x="6813265" y="4915947"/>
            <a:ext cx="1644230" cy="46139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600" dirty="0">
                <a:solidFill>
                  <a:schemeClr val="bg1"/>
                </a:solidFill>
              </a:rPr>
              <a:t>Total Referencias Completas</a:t>
            </a:r>
          </a:p>
        </p:txBody>
      </p:sp>
      <p:sp>
        <p:nvSpPr>
          <p:cNvPr id="31" name="Rectángulo 30">
            <a:extLst>
              <a:ext uri="{FF2B5EF4-FFF2-40B4-BE49-F238E27FC236}">
                <a16:creationId xmlns:a16="http://schemas.microsoft.com/office/drawing/2014/main" id="{E56B7E72-94E6-44A3-96CD-707669B7A372}"/>
              </a:ext>
            </a:extLst>
          </p:cNvPr>
          <p:cNvSpPr/>
          <p:nvPr/>
        </p:nvSpPr>
        <p:spPr>
          <a:xfrm>
            <a:off x="5781419" y="5779931"/>
            <a:ext cx="1644230" cy="46139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600" dirty="0">
                <a:solidFill>
                  <a:schemeClr val="bg1"/>
                </a:solidFill>
              </a:rPr>
              <a:t>Porcentaje de pendientes</a:t>
            </a:r>
          </a:p>
        </p:txBody>
      </p:sp>
    </p:spTree>
    <p:extLst>
      <p:ext uri="{BB962C8B-B14F-4D97-AF65-F5344CB8AC3E}">
        <p14:creationId xmlns:p14="http://schemas.microsoft.com/office/powerpoint/2010/main" val="29788923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tx1">
                <a:lumMod val="85000"/>
              </a:schemeClr>
            </a:gs>
            <a:gs pos="83000">
              <a:schemeClr val="tx1">
                <a:lumMod val="85000"/>
              </a:schemeClr>
            </a:gs>
            <a:gs pos="100000">
              <a:schemeClr val="tx1">
                <a:lumMod val="85000"/>
              </a:schemeClr>
            </a:gs>
          </a:gsLst>
          <a:lin ang="5400000" scaled="1"/>
        </a:gradFill>
        <a:effectLst/>
      </p:bgPr>
    </p:bg>
    <p:spTree>
      <p:nvGrpSpPr>
        <p:cNvPr id="1" name=""/>
        <p:cNvGrpSpPr/>
        <p:nvPr/>
      </p:nvGrpSpPr>
      <p:grpSpPr>
        <a:xfrm>
          <a:off x="0" y="0"/>
          <a:ext cx="0" cy="0"/>
          <a:chOff x="0" y="0"/>
          <a:chExt cx="0" cy="0"/>
        </a:xfrm>
      </p:grpSpPr>
      <p:cxnSp>
        <p:nvCxnSpPr>
          <p:cNvPr id="5" name="Conector recto 4"/>
          <p:cNvCxnSpPr>
            <a:cxnSpLocks/>
          </p:cNvCxnSpPr>
          <p:nvPr/>
        </p:nvCxnSpPr>
        <p:spPr>
          <a:xfrm>
            <a:off x="241480" y="192947"/>
            <a:ext cx="0" cy="6452552"/>
          </a:xfrm>
          <a:prstGeom prst="line">
            <a:avLst/>
          </a:prstGeom>
        </p:spPr>
        <p:style>
          <a:lnRef idx="3">
            <a:schemeClr val="dk1"/>
          </a:lnRef>
          <a:fillRef idx="0">
            <a:schemeClr val="dk1"/>
          </a:fillRef>
          <a:effectRef idx="2">
            <a:schemeClr val="dk1"/>
          </a:effectRef>
          <a:fontRef idx="minor">
            <a:schemeClr val="tx1"/>
          </a:fontRef>
        </p:style>
      </p:cxnSp>
      <p:pic>
        <p:nvPicPr>
          <p:cNvPr id="2" name="Imagen 1">
            <a:extLst>
              <a:ext uri="{FF2B5EF4-FFF2-40B4-BE49-F238E27FC236}">
                <a16:creationId xmlns:a16="http://schemas.microsoft.com/office/drawing/2014/main" id="{C3894EAF-D867-4FC8-8C51-572B87B26D88}"/>
              </a:ext>
            </a:extLst>
          </p:cNvPr>
          <p:cNvPicPr>
            <a:picLocks noChangeAspect="1"/>
          </p:cNvPicPr>
          <p:nvPr/>
        </p:nvPicPr>
        <p:blipFill>
          <a:blip r:embed="rId2"/>
          <a:stretch>
            <a:fillRect/>
          </a:stretch>
        </p:blipFill>
        <p:spPr>
          <a:xfrm>
            <a:off x="685624" y="1853293"/>
            <a:ext cx="4987603" cy="3151414"/>
          </a:xfrm>
          <a:prstGeom prst="rect">
            <a:avLst/>
          </a:prstGeom>
        </p:spPr>
      </p:pic>
      <p:cxnSp>
        <p:nvCxnSpPr>
          <p:cNvPr id="6" name="Conector recto de flecha 5">
            <a:extLst>
              <a:ext uri="{FF2B5EF4-FFF2-40B4-BE49-F238E27FC236}">
                <a16:creationId xmlns:a16="http://schemas.microsoft.com/office/drawing/2014/main" id="{0341D2F1-8EDE-45C2-8684-01EA17DF629F}"/>
              </a:ext>
            </a:extLst>
          </p:cNvPr>
          <p:cNvCxnSpPr/>
          <p:nvPr/>
        </p:nvCxnSpPr>
        <p:spPr>
          <a:xfrm flipV="1">
            <a:off x="4102215" y="1442906"/>
            <a:ext cx="0" cy="13086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Conector recto de flecha 8">
            <a:extLst>
              <a:ext uri="{FF2B5EF4-FFF2-40B4-BE49-F238E27FC236}">
                <a16:creationId xmlns:a16="http://schemas.microsoft.com/office/drawing/2014/main" id="{F782AEC9-B9D7-4D2B-8295-EB43A9539B51}"/>
              </a:ext>
            </a:extLst>
          </p:cNvPr>
          <p:cNvCxnSpPr/>
          <p:nvPr/>
        </p:nvCxnSpPr>
        <p:spPr>
          <a:xfrm>
            <a:off x="5243118" y="3247938"/>
            <a:ext cx="94795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Conector recto de flecha 13">
            <a:extLst>
              <a:ext uri="{FF2B5EF4-FFF2-40B4-BE49-F238E27FC236}">
                <a16:creationId xmlns:a16="http://schemas.microsoft.com/office/drawing/2014/main" id="{10C6C05C-2728-4166-BD37-26070562E0DB}"/>
              </a:ext>
            </a:extLst>
          </p:cNvPr>
          <p:cNvCxnSpPr/>
          <p:nvPr/>
        </p:nvCxnSpPr>
        <p:spPr>
          <a:xfrm>
            <a:off x="5255174" y="3920455"/>
            <a:ext cx="94795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Rectángulo 14">
            <a:extLst>
              <a:ext uri="{FF2B5EF4-FFF2-40B4-BE49-F238E27FC236}">
                <a16:creationId xmlns:a16="http://schemas.microsoft.com/office/drawing/2014/main" id="{74A2C6AA-73EF-4DDB-B9D8-A4E5ADA86667}"/>
              </a:ext>
            </a:extLst>
          </p:cNvPr>
          <p:cNvSpPr/>
          <p:nvPr/>
        </p:nvSpPr>
        <p:spPr>
          <a:xfrm>
            <a:off x="2602686" y="893789"/>
            <a:ext cx="2999058" cy="54911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600" dirty="0">
                <a:solidFill>
                  <a:schemeClr val="bg1"/>
                </a:solidFill>
              </a:rPr>
              <a:t>Campo texto, donde se ingresa el numero de la semana a consultar.</a:t>
            </a:r>
          </a:p>
        </p:txBody>
      </p:sp>
      <p:sp>
        <p:nvSpPr>
          <p:cNvPr id="16" name="Rectángulo 15">
            <a:extLst>
              <a:ext uri="{FF2B5EF4-FFF2-40B4-BE49-F238E27FC236}">
                <a16:creationId xmlns:a16="http://schemas.microsoft.com/office/drawing/2014/main" id="{5F51631B-4479-4CE9-8E57-93C313B9B671}"/>
              </a:ext>
            </a:extLst>
          </p:cNvPr>
          <p:cNvSpPr/>
          <p:nvPr/>
        </p:nvSpPr>
        <p:spPr>
          <a:xfrm>
            <a:off x="6203130" y="2631889"/>
            <a:ext cx="2255246" cy="41471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400" dirty="0">
                <a:solidFill>
                  <a:schemeClr val="bg1"/>
                </a:solidFill>
              </a:rPr>
              <a:t>Rango de fechas según la semana ingresada.</a:t>
            </a:r>
          </a:p>
        </p:txBody>
      </p:sp>
      <p:cxnSp>
        <p:nvCxnSpPr>
          <p:cNvPr id="20" name="Conector: angular 19">
            <a:extLst>
              <a:ext uri="{FF2B5EF4-FFF2-40B4-BE49-F238E27FC236}">
                <a16:creationId xmlns:a16="http://schemas.microsoft.com/office/drawing/2014/main" id="{5269FF69-4413-46B9-A2C5-A681E1F577B0}"/>
              </a:ext>
            </a:extLst>
          </p:cNvPr>
          <p:cNvCxnSpPr>
            <a:endCxn id="16" idx="1"/>
          </p:cNvCxnSpPr>
          <p:nvPr/>
        </p:nvCxnSpPr>
        <p:spPr>
          <a:xfrm flipV="1">
            <a:off x="5243118" y="2839246"/>
            <a:ext cx="960012" cy="20735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Rectángulo 20">
            <a:extLst>
              <a:ext uri="{FF2B5EF4-FFF2-40B4-BE49-F238E27FC236}">
                <a16:creationId xmlns:a16="http://schemas.microsoft.com/office/drawing/2014/main" id="{10250AA4-2AE7-488F-A2EF-31BD36EA5819}"/>
              </a:ext>
            </a:extLst>
          </p:cNvPr>
          <p:cNvSpPr/>
          <p:nvPr/>
        </p:nvSpPr>
        <p:spPr>
          <a:xfrm>
            <a:off x="6203130" y="3136626"/>
            <a:ext cx="2255246" cy="41471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400" dirty="0">
                <a:solidFill>
                  <a:schemeClr val="bg1"/>
                </a:solidFill>
              </a:rPr>
              <a:t>Numero de referencias aprobadas.</a:t>
            </a:r>
          </a:p>
        </p:txBody>
      </p:sp>
      <p:sp>
        <p:nvSpPr>
          <p:cNvPr id="22" name="Rectángulo 21">
            <a:extLst>
              <a:ext uri="{FF2B5EF4-FFF2-40B4-BE49-F238E27FC236}">
                <a16:creationId xmlns:a16="http://schemas.microsoft.com/office/drawing/2014/main" id="{80F2E57D-0036-4324-89A1-47AC6DA33765}"/>
              </a:ext>
            </a:extLst>
          </p:cNvPr>
          <p:cNvSpPr/>
          <p:nvPr/>
        </p:nvSpPr>
        <p:spPr>
          <a:xfrm>
            <a:off x="6203130" y="3660417"/>
            <a:ext cx="2848591" cy="6704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600" dirty="0">
                <a:solidFill>
                  <a:schemeClr val="bg1"/>
                </a:solidFill>
              </a:rPr>
              <a:t>Campo texto, donde se ingresa el numero de la semana a consultar.</a:t>
            </a:r>
          </a:p>
        </p:txBody>
      </p:sp>
      <p:sp>
        <p:nvSpPr>
          <p:cNvPr id="23" name="Rectángulo 22">
            <a:extLst>
              <a:ext uri="{FF2B5EF4-FFF2-40B4-BE49-F238E27FC236}">
                <a16:creationId xmlns:a16="http://schemas.microsoft.com/office/drawing/2014/main" id="{A373CDE5-4D61-4802-B7E4-C825E3DAA5AE}"/>
              </a:ext>
            </a:extLst>
          </p:cNvPr>
          <p:cNvSpPr/>
          <p:nvPr/>
        </p:nvSpPr>
        <p:spPr>
          <a:xfrm>
            <a:off x="6203130" y="4460705"/>
            <a:ext cx="2255246" cy="41471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400" dirty="0">
                <a:solidFill>
                  <a:schemeClr val="bg1"/>
                </a:solidFill>
              </a:rPr>
              <a:t>Rango de fechas según la semana ingresada.</a:t>
            </a:r>
          </a:p>
        </p:txBody>
      </p:sp>
      <p:sp>
        <p:nvSpPr>
          <p:cNvPr id="24" name="Rectángulo 23">
            <a:extLst>
              <a:ext uri="{FF2B5EF4-FFF2-40B4-BE49-F238E27FC236}">
                <a16:creationId xmlns:a16="http://schemas.microsoft.com/office/drawing/2014/main" id="{2DDE37E9-98B2-4194-8417-7364DE57161B}"/>
              </a:ext>
            </a:extLst>
          </p:cNvPr>
          <p:cNvSpPr/>
          <p:nvPr/>
        </p:nvSpPr>
        <p:spPr>
          <a:xfrm>
            <a:off x="6203130" y="5004707"/>
            <a:ext cx="2255246" cy="41471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400" dirty="0">
                <a:solidFill>
                  <a:schemeClr val="bg1"/>
                </a:solidFill>
              </a:rPr>
              <a:t>Numero de referencias aprobadas.</a:t>
            </a:r>
          </a:p>
        </p:txBody>
      </p:sp>
      <p:cxnSp>
        <p:nvCxnSpPr>
          <p:cNvPr id="26" name="Conector: angular 25">
            <a:extLst>
              <a:ext uri="{FF2B5EF4-FFF2-40B4-BE49-F238E27FC236}">
                <a16:creationId xmlns:a16="http://schemas.microsoft.com/office/drawing/2014/main" id="{AC617C20-15CC-43C3-AFAA-E830452B44C6}"/>
              </a:ext>
            </a:extLst>
          </p:cNvPr>
          <p:cNvCxnSpPr>
            <a:endCxn id="23" idx="1"/>
          </p:cNvCxnSpPr>
          <p:nvPr/>
        </p:nvCxnSpPr>
        <p:spPr>
          <a:xfrm>
            <a:off x="5255174" y="4135772"/>
            <a:ext cx="947956" cy="53229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Conector: angular 27">
            <a:extLst>
              <a:ext uri="{FF2B5EF4-FFF2-40B4-BE49-F238E27FC236}">
                <a16:creationId xmlns:a16="http://schemas.microsoft.com/office/drawing/2014/main" id="{17D517D9-8502-462B-BE3E-2DC28B800C8D}"/>
              </a:ext>
            </a:extLst>
          </p:cNvPr>
          <p:cNvCxnSpPr>
            <a:endCxn id="24" idx="1"/>
          </p:cNvCxnSpPr>
          <p:nvPr/>
        </p:nvCxnSpPr>
        <p:spPr>
          <a:xfrm>
            <a:off x="5255174" y="4330843"/>
            <a:ext cx="947956" cy="881221"/>
          </a:xfrm>
          <a:prstGeom prst="bentConnector3">
            <a:avLst>
              <a:gd name="adj1" fmla="val 1725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Conector recto de flecha 31">
            <a:extLst>
              <a:ext uri="{FF2B5EF4-FFF2-40B4-BE49-F238E27FC236}">
                <a16:creationId xmlns:a16="http://schemas.microsoft.com/office/drawing/2014/main" id="{62D0717E-6555-44C4-BD1F-F681CB6026C4}"/>
              </a:ext>
            </a:extLst>
          </p:cNvPr>
          <p:cNvCxnSpPr/>
          <p:nvPr/>
        </p:nvCxnSpPr>
        <p:spPr>
          <a:xfrm flipV="1">
            <a:off x="1417739" y="1526796"/>
            <a:ext cx="0" cy="9731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Conector: angular 33">
            <a:extLst>
              <a:ext uri="{FF2B5EF4-FFF2-40B4-BE49-F238E27FC236}">
                <a16:creationId xmlns:a16="http://schemas.microsoft.com/office/drawing/2014/main" id="{4A2379E6-CAE4-49BC-B4B0-987173337890}"/>
              </a:ext>
            </a:extLst>
          </p:cNvPr>
          <p:cNvCxnSpPr>
            <a:cxnSpLocks/>
          </p:cNvCxnSpPr>
          <p:nvPr/>
        </p:nvCxnSpPr>
        <p:spPr>
          <a:xfrm rot="16200000" flipH="1">
            <a:off x="454404" y="4405620"/>
            <a:ext cx="2027338" cy="318780"/>
          </a:xfrm>
          <a:prstGeom prst="bentConnector3">
            <a:avLst>
              <a:gd name="adj1" fmla="val -2966"/>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Rectángulo 37">
            <a:extLst>
              <a:ext uri="{FF2B5EF4-FFF2-40B4-BE49-F238E27FC236}">
                <a16:creationId xmlns:a16="http://schemas.microsoft.com/office/drawing/2014/main" id="{FC8E0637-129D-47BA-9248-24A9EF503C40}"/>
              </a:ext>
            </a:extLst>
          </p:cNvPr>
          <p:cNvSpPr/>
          <p:nvPr/>
        </p:nvSpPr>
        <p:spPr>
          <a:xfrm>
            <a:off x="1061210" y="1279321"/>
            <a:ext cx="713057" cy="2432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600" dirty="0">
                <a:solidFill>
                  <a:schemeClr val="bg1"/>
                </a:solidFill>
              </a:rPr>
              <a:t>Marca</a:t>
            </a:r>
          </a:p>
        </p:txBody>
      </p:sp>
      <p:sp>
        <p:nvSpPr>
          <p:cNvPr id="39" name="Rectángulo 38">
            <a:extLst>
              <a:ext uri="{FF2B5EF4-FFF2-40B4-BE49-F238E27FC236}">
                <a16:creationId xmlns:a16="http://schemas.microsoft.com/office/drawing/2014/main" id="{59AD612E-A4B2-4096-9F57-297F2778BAC4}"/>
              </a:ext>
            </a:extLst>
          </p:cNvPr>
          <p:cNvSpPr/>
          <p:nvPr/>
        </p:nvSpPr>
        <p:spPr>
          <a:xfrm>
            <a:off x="1270934" y="5580439"/>
            <a:ext cx="713057" cy="2432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600" dirty="0">
                <a:solidFill>
                  <a:schemeClr val="bg1"/>
                </a:solidFill>
              </a:rPr>
              <a:t>Marca</a:t>
            </a:r>
          </a:p>
        </p:txBody>
      </p:sp>
    </p:spTree>
    <p:extLst>
      <p:ext uri="{BB962C8B-B14F-4D97-AF65-F5344CB8AC3E}">
        <p14:creationId xmlns:p14="http://schemas.microsoft.com/office/powerpoint/2010/main" val="25425508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tx1">
                <a:lumMod val="85000"/>
              </a:schemeClr>
            </a:gs>
            <a:gs pos="83000">
              <a:schemeClr val="tx1">
                <a:lumMod val="85000"/>
              </a:schemeClr>
            </a:gs>
            <a:gs pos="100000">
              <a:schemeClr val="tx1">
                <a:lumMod val="85000"/>
              </a:schemeClr>
            </a:gs>
          </a:gsLst>
          <a:lin ang="5400000" scaled="1"/>
        </a:gradFill>
        <a:effectLst/>
      </p:bgPr>
    </p:bg>
    <p:spTree>
      <p:nvGrpSpPr>
        <p:cNvPr id="1" name=""/>
        <p:cNvGrpSpPr/>
        <p:nvPr/>
      </p:nvGrpSpPr>
      <p:grpSpPr>
        <a:xfrm>
          <a:off x="0" y="0"/>
          <a:ext cx="0" cy="0"/>
          <a:chOff x="0" y="0"/>
          <a:chExt cx="0" cy="0"/>
        </a:xfrm>
      </p:grpSpPr>
      <p:cxnSp>
        <p:nvCxnSpPr>
          <p:cNvPr id="5" name="Conector recto 4"/>
          <p:cNvCxnSpPr>
            <a:cxnSpLocks/>
          </p:cNvCxnSpPr>
          <p:nvPr/>
        </p:nvCxnSpPr>
        <p:spPr>
          <a:xfrm>
            <a:off x="241480" y="192947"/>
            <a:ext cx="0" cy="6452552"/>
          </a:xfrm>
          <a:prstGeom prst="line">
            <a:avLst/>
          </a:prstGeom>
        </p:spPr>
        <p:style>
          <a:lnRef idx="3">
            <a:schemeClr val="dk1"/>
          </a:lnRef>
          <a:fillRef idx="0">
            <a:schemeClr val="dk1"/>
          </a:fillRef>
          <a:effectRef idx="2">
            <a:schemeClr val="dk1"/>
          </a:effectRef>
          <a:fontRef idx="minor">
            <a:schemeClr val="tx1"/>
          </a:fontRef>
        </p:style>
      </p:cxnSp>
      <p:pic>
        <p:nvPicPr>
          <p:cNvPr id="4" name="Imagen 3">
            <a:extLst>
              <a:ext uri="{FF2B5EF4-FFF2-40B4-BE49-F238E27FC236}">
                <a16:creationId xmlns:a16="http://schemas.microsoft.com/office/drawing/2014/main" id="{7202BE20-B3CF-4FF7-9788-A00C1600B66E}"/>
              </a:ext>
            </a:extLst>
          </p:cNvPr>
          <p:cNvPicPr>
            <a:picLocks noChangeAspect="1"/>
          </p:cNvPicPr>
          <p:nvPr/>
        </p:nvPicPr>
        <p:blipFill>
          <a:blip r:embed="rId2"/>
          <a:stretch>
            <a:fillRect/>
          </a:stretch>
        </p:blipFill>
        <p:spPr>
          <a:xfrm>
            <a:off x="460128" y="364092"/>
            <a:ext cx="5923894" cy="2628482"/>
          </a:xfrm>
          <a:prstGeom prst="rect">
            <a:avLst/>
          </a:prstGeom>
        </p:spPr>
      </p:pic>
      <p:pic>
        <p:nvPicPr>
          <p:cNvPr id="6" name="Imagen 5">
            <a:extLst>
              <a:ext uri="{FF2B5EF4-FFF2-40B4-BE49-F238E27FC236}">
                <a16:creationId xmlns:a16="http://schemas.microsoft.com/office/drawing/2014/main" id="{B626571C-3F92-41EC-9630-26F649BED8A2}"/>
              </a:ext>
            </a:extLst>
          </p:cNvPr>
          <p:cNvPicPr>
            <a:picLocks noChangeAspect="1"/>
          </p:cNvPicPr>
          <p:nvPr/>
        </p:nvPicPr>
        <p:blipFill>
          <a:blip r:embed="rId3"/>
          <a:stretch>
            <a:fillRect/>
          </a:stretch>
        </p:blipFill>
        <p:spPr>
          <a:xfrm>
            <a:off x="2978626" y="3865426"/>
            <a:ext cx="5923894" cy="2628482"/>
          </a:xfrm>
          <a:prstGeom prst="rect">
            <a:avLst/>
          </a:prstGeom>
        </p:spPr>
      </p:pic>
      <p:sp>
        <p:nvSpPr>
          <p:cNvPr id="7" name="Rectángulo 6">
            <a:extLst>
              <a:ext uri="{FF2B5EF4-FFF2-40B4-BE49-F238E27FC236}">
                <a16:creationId xmlns:a16="http://schemas.microsoft.com/office/drawing/2014/main" id="{07DCE8AA-2B57-4613-AF46-F1B17679B8D7}"/>
              </a:ext>
            </a:extLst>
          </p:cNvPr>
          <p:cNvSpPr/>
          <p:nvPr/>
        </p:nvSpPr>
        <p:spPr>
          <a:xfrm>
            <a:off x="460129" y="3865426"/>
            <a:ext cx="2283054" cy="94985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600" dirty="0">
                <a:solidFill>
                  <a:schemeClr val="bg1"/>
                </a:solidFill>
              </a:rPr>
              <a:t>Grafico indicador de pendientes en las diferentes áreas para la marca ELA.</a:t>
            </a:r>
          </a:p>
        </p:txBody>
      </p:sp>
      <p:sp>
        <p:nvSpPr>
          <p:cNvPr id="8" name="Rectángulo 7">
            <a:extLst>
              <a:ext uri="{FF2B5EF4-FFF2-40B4-BE49-F238E27FC236}">
                <a16:creationId xmlns:a16="http://schemas.microsoft.com/office/drawing/2014/main" id="{4EBFDF51-0FEA-4EA1-B577-166D99DE3736}"/>
              </a:ext>
            </a:extLst>
          </p:cNvPr>
          <p:cNvSpPr/>
          <p:nvPr/>
        </p:nvSpPr>
        <p:spPr>
          <a:xfrm>
            <a:off x="6619466" y="364092"/>
            <a:ext cx="2283054" cy="93620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600" dirty="0">
                <a:solidFill>
                  <a:schemeClr val="bg1"/>
                </a:solidFill>
              </a:rPr>
              <a:t>Grafico indicador de pendientes en las diferentes áreas para la marca STUDIO F.</a:t>
            </a:r>
          </a:p>
        </p:txBody>
      </p:sp>
    </p:spTree>
    <p:extLst>
      <p:ext uri="{BB962C8B-B14F-4D97-AF65-F5344CB8AC3E}">
        <p14:creationId xmlns:p14="http://schemas.microsoft.com/office/powerpoint/2010/main" val="10194653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shadeToTitle="1">
        <a:gradFill flip="none" rotWithShape="1">
          <a:gsLst>
            <a:gs pos="0">
              <a:schemeClr val="accent1">
                <a:lumMod val="5000"/>
                <a:lumOff val="95000"/>
              </a:schemeClr>
            </a:gs>
            <a:gs pos="74000">
              <a:schemeClr val="tx1">
                <a:lumMod val="85000"/>
              </a:schemeClr>
            </a:gs>
            <a:gs pos="83000">
              <a:schemeClr val="tx1">
                <a:lumMod val="85000"/>
              </a:schemeClr>
            </a:gs>
            <a:gs pos="100000">
              <a:schemeClr val="tx1">
                <a:lumMod val="85000"/>
              </a:schemeClr>
            </a:gs>
          </a:gsLst>
          <a:path path="shape">
            <a:fillToRect l="50000" t="50000" r="50000" b="50000"/>
          </a:path>
          <a:tileRect/>
        </a:gradFill>
        <a:effectLst/>
      </p:bgPr>
    </p:bg>
    <p:spTree>
      <p:nvGrpSpPr>
        <p:cNvPr id="1" name=""/>
        <p:cNvGrpSpPr/>
        <p:nvPr/>
      </p:nvGrpSpPr>
      <p:grpSpPr>
        <a:xfrm>
          <a:off x="0" y="0"/>
          <a:ext cx="0" cy="0"/>
          <a:chOff x="0" y="0"/>
          <a:chExt cx="0" cy="0"/>
        </a:xfrm>
      </p:grpSpPr>
      <p:sp>
        <p:nvSpPr>
          <p:cNvPr id="12" name="Rectángulo 11"/>
          <p:cNvSpPr/>
          <p:nvPr/>
        </p:nvSpPr>
        <p:spPr>
          <a:xfrm>
            <a:off x="241479" y="4750247"/>
            <a:ext cx="7903715" cy="1613078"/>
          </a:xfrm>
          <a:prstGeom prst="rect">
            <a:avLst/>
          </a:prstGeom>
          <a:gradFill>
            <a:gsLst>
              <a:gs pos="0">
                <a:schemeClr val="accent1">
                  <a:lumMod val="5000"/>
                  <a:lumOff val="95000"/>
                  <a:alpha val="30000"/>
                </a:schemeClr>
              </a:gs>
              <a:gs pos="74000">
                <a:schemeClr val="tx1">
                  <a:lumMod val="85000"/>
                </a:schemeClr>
              </a:gs>
              <a:gs pos="83000">
                <a:schemeClr val="tx1">
                  <a:lumMod val="85000"/>
                </a:schemeClr>
              </a:gs>
              <a:gs pos="100000">
                <a:schemeClr val="tx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1350"/>
          </a:p>
        </p:txBody>
      </p:sp>
      <p:sp>
        <p:nvSpPr>
          <p:cNvPr id="4" name="Flecha derecha 3"/>
          <p:cNvSpPr/>
          <p:nvPr/>
        </p:nvSpPr>
        <p:spPr>
          <a:xfrm>
            <a:off x="502277" y="4866157"/>
            <a:ext cx="1159099" cy="1400578"/>
          </a:xfrm>
          <a:prstGeom prst="rightArrow">
            <a:avLst/>
          </a:prstGeom>
          <a:solidFill>
            <a:srgbClr val="F80C06"/>
          </a:solidFill>
          <a:ln>
            <a:solidFill>
              <a:srgbClr val="45B4C4"/>
            </a:solidFill>
            <a:prstDash val="sysDot"/>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es-CO" sz="1350"/>
          </a:p>
        </p:txBody>
      </p:sp>
      <p:sp>
        <p:nvSpPr>
          <p:cNvPr id="5" name="Rectángulo 4"/>
          <p:cNvSpPr/>
          <p:nvPr/>
        </p:nvSpPr>
        <p:spPr>
          <a:xfrm>
            <a:off x="3204633" y="5220196"/>
            <a:ext cx="4258218" cy="692497"/>
          </a:xfrm>
          <a:prstGeom prst="rect">
            <a:avLst/>
          </a:prstGeom>
          <a:noFill/>
        </p:spPr>
        <p:txBody>
          <a:bodyPr wrap="none" lIns="68580" tIns="34290" rIns="68580" bIns="34290">
            <a:spAutoFit/>
          </a:bodyPr>
          <a:lstStyle/>
          <a:p>
            <a:pPr algn="ctr"/>
            <a:r>
              <a:rPr lang="es-ES" sz="4050" b="1" dirty="0">
                <a:ln w="0"/>
                <a:solidFill>
                  <a:srgbClr val="F80C06"/>
                </a:solidFill>
                <a:effectLst>
                  <a:outerShdw blurRad="38100" dist="25400" dir="5400000" algn="ctr" rotWithShape="0">
                    <a:srgbClr val="6E747A">
                      <a:alpha val="43000"/>
                    </a:srgbClr>
                  </a:outerShdw>
                </a:effectLst>
              </a:rPr>
              <a:t>DashBoard Nivel 2</a:t>
            </a:r>
          </a:p>
        </p:txBody>
      </p:sp>
      <p:sp>
        <p:nvSpPr>
          <p:cNvPr id="6" name="Rectángulo 5"/>
          <p:cNvSpPr/>
          <p:nvPr/>
        </p:nvSpPr>
        <p:spPr>
          <a:xfrm>
            <a:off x="502276" y="5150946"/>
            <a:ext cx="792362" cy="761747"/>
          </a:xfrm>
          <a:prstGeom prst="rect">
            <a:avLst/>
          </a:prstGeom>
          <a:noFill/>
        </p:spPr>
        <p:txBody>
          <a:bodyPr wrap="square" lIns="68580" tIns="34290" rIns="68580" bIns="34290">
            <a:spAutoFit/>
          </a:bodyPr>
          <a:lstStyle/>
          <a:p>
            <a:pPr algn="ctr"/>
            <a:r>
              <a:rPr lang="es-ES" sz="4500" b="1" dirty="0">
                <a:ln w="0"/>
                <a:effectLst>
                  <a:outerShdw blurRad="38100" dist="25400" dir="5400000" algn="ctr" rotWithShape="0">
                    <a:srgbClr val="6E747A">
                      <a:alpha val="43000"/>
                    </a:srgbClr>
                  </a:outerShdw>
                </a:effectLst>
              </a:rPr>
              <a:t>06</a:t>
            </a:r>
          </a:p>
        </p:txBody>
      </p:sp>
      <p:sp>
        <p:nvSpPr>
          <p:cNvPr id="8" name="Rectángulo 7"/>
          <p:cNvSpPr/>
          <p:nvPr/>
        </p:nvSpPr>
        <p:spPr>
          <a:xfrm>
            <a:off x="8954037" y="6662759"/>
            <a:ext cx="189964" cy="226991"/>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1350"/>
          </a:p>
        </p:txBody>
      </p:sp>
      <p:sp>
        <p:nvSpPr>
          <p:cNvPr id="9" name="Rectángulo 8"/>
          <p:cNvSpPr/>
          <p:nvPr/>
        </p:nvSpPr>
        <p:spPr>
          <a:xfrm>
            <a:off x="8957256" y="6435769"/>
            <a:ext cx="189964" cy="226991"/>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1350"/>
          </a:p>
        </p:txBody>
      </p:sp>
      <p:sp>
        <p:nvSpPr>
          <p:cNvPr id="10" name="Rectángulo 9"/>
          <p:cNvSpPr/>
          <p:nvPr/>
        </p:nvSpPr>
        <p:spPr>
          <a:xfrm>
            <a:off x="8960475" y="6208778"/>
            <a:ext cx="189964" cy="226991"/>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1350"/>
          </a:p>
        </p:txBody>
      </p:sp>
      <p:cxnSp>
        <p:nvCxnSpPr>
          <p:cNvPr id="13" name="Conector recto 12"/>
          <p:cNvCxnSpPr/>
          <p:nvPr/>
        </p:nvCxnSpPr>
        <p:spPr>
          <a:xfrm>
            <a:off x="241480" y="283335"/>
            <a:ext cx="0" cy="6362164"/>
          </a:xfrm>
          <a:prstGeom prst="line">
            <a:avLst/>
          </a:prstGeom>
        </p:spPr>
        <p:style>
          <a:lnRef idx="3">
            <a:schemeClr val="dk1"/>
          </a:lnRef>
          <a:fillRef idx="0">
            <a:schemeClr val="dk1"/>
          </a:fillRef>
          <a:effectRef idx="2">
            <a:schemeClr val="dk1"/>
          </a:effectRef>
          <a:fontRef idx="minor">
            <a:schemeClr val="tx1"/>
          </a:fontRef>
        </p:style>
      </p:cxnSp>
      <p:pic>
        <p:nvPicPr>
          <p:cNvPr id="15" name="Imagen 14">
            <a:extLst>
              <a:ext uri="{FF2B5EF4-FFF2-40B4-BE49-F238E27FC236}">
                <a16:creationId xmlns:a16="http://schemas.microsoft.com/office/drawing/2014/main" id="{F9761F88-C91D-4F6F-B50C-34DBFFAC588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54635" y="1129864"/>
            <a:ext cx="3434729" cy="2695515"/>
          </a:xfrm>
          <a:prstGeom prst="rect">
            <a:avLst/>
          </a:prstGeom>
        </p:spPr>
      </p:pic>
    </p:spTree>
    <p:extLst>
      <p:ext uri="{BB962C8B-B14F-4D97-AF65-F5344CB8AC3E}">
        <p14:creationId xmlns:p14="http://schemas.microsoft.com/office/powerpoint/2010/main" val="14825667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tx1">
                <a:lumMod val="85000"/>
              </a:schemeClr>
            </a:gs>
            <a:gs pos="83000">
              <a:schemeClr val="tx1">
                <a:lumMod val="85000"/>
              </a:schemeClr>
            </a:gs>
            <a:gs pos="100000">
              <a:schemeClr val="tx1">
                <a:lumMod val="85000"/>
              </a:schemeClr>
            </a:gs>
          </a:gsLst>
          <a:lin ang="5400000" scaled="1"/>
        </a:gradFill>
        <a:effectLst/>
      </p:bgPr>
    </p:bg>
    <p:spTree>
      <p:nvGrpSpPr>
        <p:cNvPr id="1" name=""/>
        <p:cNvGrpSpPr/>
        <p:nvPr/>
      </p:nvGrpSpPr>
      <p:grpSpPr>
        <a:xfrm>
          <a:off x="0" y="0"/>
          <a:ext cx="0" cy="0"/>
          <a:chOff x="0" y="0"/>
          <a:chExt cx="0" cy="0"/>
        </a:xfrm>
      </p:grpSpPr>
      <p:sp>
        <p:nvSpPr>
          <p:cNvPr id="11" name="Rectángulo 10"/>
          <p:cNvSpPr/>
          <p:nvPr/>
        </p:nvSpPr>
        <p:spPr>
          <a:xfrm>
            <a:off x="1" y="-31750"/>
            <a:ext cx="9144000" cy="1499823"/>
          </a:xfrm>
          <a:prstGeom prst="rect">
            <a:avLst/>
          </a:prstGeom>
          <a:solidFill>
            <a:srgbClr val="F80C0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1350" dirty="0"/>
          </a:p>
        </p:txBody>
      </p:sp>
      <p:cxnSp>
        <p:nvCxnSpPr>
          <p:cNvPr id="4" name="Conector recto 3"/>
          <p:cNvCxnSpPr>
            <a:cxnSpLocks/>
          </p:cNvCxnSpPr>
          <p:nvPr/>
        </p:nvCxnSpPr>
        <p:spPr>
          <a:xfrm>
            <a:off x="241480" y="1686187"/>
            <a:ext cx="1" cy="4959312"/>
          </a:xfrm>
          <a:prstGeom prst="line">
            <a:avLst/>
          </a:prstGeom>
        </p:spPr>
        <p:style>
          <a:lnRef idx="3">
            <a:schemeClr val="dk1"/>
          </a:lnRef>
          <a:fillRef idx="0">
            <a:schemeClr val="dk1"/>
          </a:fillRef>
          <a:effectRef idx="2">
            <a:schemeClr val="dk1"/>
          </a:effectRef>
          <a:fontRef idx="minor">
            <a:schemeClr val="tx1"/>
          </a:fontRef>
        </p:style>
      </p:cxnSp>
      <p:sp>
        <p:nvSpPr>
          <p:cNvPr id="3" name="CuadroTexto 2"/>
          <p:cNvSpPr txBox="1"/>
          <p:nvPr/>
        </p:nvSpPr>
        <p:spPr>
          <a:xfrm>
            <a:off x="384313" y="119270"/>
            <a:ext cx="8401878" cy="1200329"/>
          </a:xfrm>
          <a:prstGeom prst="rect">
            <a:avLst/>
          </a:prstGeom>
          <a:noFill/>
        </p:spPr>
        <p:txBody>
          <a:bodyPr wrap="square" rtlCol="0">
            <a:spAutoFit/>
          </a:bodyPr>
          <a:lstStyle/>
          <a:p>
            <a:r>
              <a:rPr lang="es-CO" dirty="0"/>
              <a:t>El </a:t>
            </a:r>
            <a:r>
              <a:rPr lang="es-CO" dirty="0" err="1"/>
              <a:t>dashboard</a:t>
            </a:r>
            <a:r>
              <a:rPr lang="es-CO" dirty="0"/>
              <a:t> de segundo nivel cuenta con 3 opciones de menú, las cuales son:</a:t>
            </a:r>
          </a:p>
          <a:p>
            <a:pPr marL="285750" indent="-285750">
              <a:buFontTx/>
              <a:buChar char="-"/>
            </a:pPr>
            <a:r>
              <a:rPr lang="es-CO" dirty="0"/>
              <a:t>Producido</a:t>
            </a:r>
          </a:p>
          <a:p>
            <a:pPr marL="285750" indent="-285750">
              <a:buFontTx/>
              <a:buChar char="-"/>
            </a:pPr>
            <a:r>
              <a:rPr lang="es-CO" dirty="0" err="1"/>
              <a:t>Precosteo</a:t>
            </a:r>
            <a:endParaRPr lang="es-CO" dirty="0"/>
          </a:p>
          <a:p>
            <a:pPr marL="285750" indent="-285750">
              <a:buFontTx/>
              <a:buChar char="-"/>
            </a:pPr>
            <a:r>
              <a:rPr lang="es-CO" dirty="0"/>
              <a:t>No Producido</a:t>
            </a:r>
          </a:p>
        </p:txBody>
      </p:sp>
      <p:pic>
        <p:nvPicPr>
          <p:cNvPr id="5" name="Imagen 4">
            <a:extLst>
              <a:ext uri="{FF2B5EF4-FFF2-40B4-BE49-F238E27FC236}">
                <a16:creationId xmlns:a16="http://schemas.microsoft.com/office/drawing/2014/main" id="{58C1DD15-46C6-4909-B5AB-E1B728C6F8E7}"/>
              </a:ext>
            </a:extLst>
          </p:cNvPr>
          <p:cNvPicPr>
            <a:picLocks noChangeAspect="1"/>
          </p:cNvPicPr>
          <p:nvPr/>
        </p:nvPicPr>
        <p:blipFill>
          <a:blip r:embed="rId2"/>
          <a:stretch>
            <a:fillRect/>
          </a:stretch>
        </p:blipFill>
        <p:spPr>
          <a:xfrm>
            <a:off x="696405" y="2125090"/>
            <a:ext cx="7777694" cy="3953661"/>
          </a:xfrm>
          <a:prstGeom prst="rect">
            <a:avLst/>
          </a:prstGeom>
        </p:spPr>
      </p:pic>
    </p:spTree>
    <p:extLst>
      <p:ext uri="{BB962C8B-B14F-4D97-AF65-F5344CB8AC3E}">
        <p14:creationId xmlns:p14="http://schemas.microsoft.com/office/powerpoint/2010/main" val="35659404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tx1">
                <a:lumMod val="85000"/>
              </a:schemeClr>
            </a:gs>
            <a:gs pos="83000">
              <a:schemeClr val="tx1">
                <a:lumMod val="85000"/>
              </a:schemeClr>
            </a:gs>
            <a:gs pos="100000">
              <a:schemeClr val="tx1">
                <a:lumMod val="85000"/>
              </a:schemeClr>
            </a:gs>
          </a:gsLst>
          <a:lin ang="5400000" scaled="1"/>
        </a:gradFill>
        <a:effectLst/>
      </p:bgPr>
    </p:bg>
    <p:spTree>
      <p:nvGrpSpPr>
        <p:cNvPr id="1" name=""/>
        <p:cNvGrpSpPr/>
        <p:nvPr/>
      </p:nvGrpSpPr>
      <p:grpSpPr>
        <a:xfrm>
          <a:off x="0" y="0"/>
          <a:ext cx="0" cy="0"/>
          <a:chOff x="0" y="0"/>
          <a:chExt cx="0" cy="0"/>
        </a:xfrm>
      </p:grpSpPr>
      <p:sp>
        <p:nvSpPr>
          <p:cNvPr id="11" name="Rectángulo 10"/>
          <p:cNvSpPr/>
          <p:nvPr/>
        </p:nvSpPr>
        <p:spPr>
          <a:xfrm>
            <a:off x="1" y="-31749"/>
            <a:ext cx="9144000" cy="1189430"/>
          </a:xfrm>
          <a:prstGeom prst="rect">
            <a:avLst/>
          </a:prstGeom>
          <a:solidFill>
            <a:srgbClr val="F80C0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1350" dirty="0"/>
          </a:p>
        </p:txBody>
      </p:sp>
      <p:sp>
        <p:nvSpPr>
          <p:cNvPr id="3" name="CuadroTexto 2"/>
          <p:cNvSpPr txBox="1"/>
          <p:nvPr/>
        </p:nvSpPr>
        <p:spPr>
          <a:xfrm>
            <a:off x="384313" y="119270"/>
            <a:ext cx="8401878" cy="954107"/>
          </a:xfrm>
          <a:prstGeom prst="rect">
            <a:avLst/>
          </a:prstGeom>
          <a:noFill/>
        </p:spPr>
        <p:txBody>
          <a:bodyPr wrap="square" rtlCol="0">
            <a:spAutoFit/>
          </a:bodyPr>
          <a:lstStyle/>
          <a:p>
            <a:r>
              <a:rPr lang="es-CO" sz="2400" b="1" dirty="0"/>
              <a:t>Sección Producido:</a:t>
            </a:r>
            <a:endParaRPr lang="es-CO" sz="1600" b="1" dirty="0"/>
          </a:p>
          <a:p>
            <a:r>
              <a:rPr lang="es-CO" sz="1600" b="1" dirty="0"/>
              <a:t>Muestra de manera general si existe algún pendiente por referencia, esto se logra evidenciar en una tabla y muestra los ítems pendientes por los diferentes rubros.</a:t>
            </a:r>
            <a:endParaRPr lang="es-CO" sz="2400" b="1" dirty="0"/>
          </a:p>
        </p:txBody>
      </p:sp>
      <p:pic>
        <p:nvPicPr>
          <p:cNvPr id="2" name="Imagen 1">
            <a:extLst>
              <a:ext uri="{FF2B5EF4-FFF2-40B4-BE49-F238E27FC236}">
                <a16:creationId xmlns:a16="http://schemas.microsoft.com/office/drawing/2014/main" id="{319DA05A-FE76-48A9-ABC8-C350FD681E90}"/>
              </a:ext>
            </a:extLst>
          </p:cNvPr>
          <p:cNvPicPr>
            <a:picLocks noChangeAspect="1"/>
          </p:cNvPicPr>
          <p:nvPr/>
        </p:nvPicPr>
        <p:blipFill>
          <a:blip r:embed="rId2"/>
          <a:stretch>
            <a:fillRect/>
          </a:stretch>
        </p:blipFill>
        <p:spPr>
          <a:xfrm>
            <a:off x="471315" y="1289896"/>
            <a:ext cx="8227874" cy="2119301"/>
          </a:xfrm>
          <a:prstGeom prst="rect">
            <a:avLst/>
          </a:prstGeom>
        </p:spPr>
      </p:pic>
      <p:pic>
        <p:nvPicPr>
          <p:cNvPr id="8" name="Imagen 7">
            <a:extLst>
              <a:ext uri="{FF2B5EF4-FFF2-40B4-BE49-F238E27FC236}">
                <a16:creationId xmlns:a16="http://schemas.microsoft.com/office/drawing/2014/main" id="{9076A6AB-13E9-408E-9FF0-AC2A59DB06D0}"/>
              </a:ext>
            </a:extLst>
          </p:cNvPr>
          <p:cNvPicPr>
            <a:picLocks noChangeAspect="1"/>
          </p:cNvPicPr>
          <p:nvPr/>
        </p:nvPicPr>
        <p:blipFill>
          <a:blip r:embed="rId3"/>
          <a:stretch>
            <a:fillRect/>
          </a:stretch>
        </p:blipFill>
        <p:spPr>
          <a:xfrm>
            <a:off x="471315" y="4677143"/>
            <a:ext cx="8227873" cy="2041368"/>
          </a:xfrm>
          <a:prstGeom prst="rect">
            <a:avLst/>
          </a:prstGeom>
        </p:spPr>
      </p:pic>
      <p:sp>
        <p:nvSpPr>
          <p:cNvPr id="21" name="Rectángulo 20">
            <a:extLst>
              <a:ext uri="{FF2B5EF4-FFF2-40B4-BE49-F238E27FC236}">
                <a16:creationId xmlns:a16="http://schemas.microsoft.com/office/drawing/2014/main" id="{2725EEA3-C083-4717-AFB4-0B82C2381373}"/>
              </a:ext>
            </a:extLst>
          </p:cNvPr>
          <p:cNvSpPr/>
          <p:nvPr/>
        </p:nvSpPr>
        <p:spPr>
          <a:xfrm>
            <a:off x="0" y="3649211"/>
            <a:ext cx="9144000" cy="862424"/>
          </a:xfrm>
          <a:prstGeom prst="rect">
            <a:avLst/>
          </a:prstGeom>
          <a:solidFill>
            <a:srgbClr val="F80C0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1350" dirty="0"/>
          </a:p>
        </p:txBody>
      </p:sp>
      <p:sp>
        <p:nvSpPr>
          <p:cNvPr id="22" name="CuadroTexto 21">
            <a:extLst>
              <a:ext uri="{FF2B5EF4-FFF2-40B4-BE49-F238E27FC236}">
                <a16:creationId xmlns:a16="http://schemas.microsoft.com/office/drawing/2014/main" id="{B8F6BB86-580B-4220-A545-EE09CEEF6CB4}"/>
              </a:ext>
            </a:extLst>
          </p:cNvPr>
          <p:cNvSpPr txBox="1"/>
          <p:nvPr/>
        </p:nvSpPr>
        <p:spPr>
          <a:xfrm>
            <a:off x="384312" y="3574307"/>
            <a:ext cx="8401878" cy="954107"/>
          </a:xfrm>
          <a:prstGeom prst="rect">
            <a:avLst/>
          </a:prstGeom>
          <a:noFill/>
        </p:spPr>
        <p:txBody>
          <a:bodyPr wrap="square" rtlCol="0">
            <a:spAutoFit/>
          </a:bodyPr>
          <a:lstStyle/>
          <a:p>
            <a:r>
              <a:rPr lang="es-CO" sz="2400" b="1" dirty="0"/>
              <a:t>Sección </a:t>
            </a:r>
            <a:r>
              <a:rPr lang="es-CO" sz="2400" b="1" dirty="0" err="1"/>
              <a:t>Precosteo</a:t>
            </a:r>
            <a:r>
              <a:rPr lang="es-CO" sz="2400" b="1" dirty="0"/>
              <a:t>:</a:t>
            </a:r>
          </a:p>
          <a:p>
            <a:r>
              <a:rPr lang="es-CO" sz="1600" b="1" dirty="0"/>
              <a:t>Muestra de manera general si existen pendientes, la información que se muestra en pantalla es la misma que para producido.</a:t>
            </a:r>
          </a:p>
        </p:txBody>
      </p:sp>
    </p:spTree>
    <p:extLst>
      <p:ext uri="{BB962C8B-B14F-4D97-AF65-F5344CB8AC3E}">
        <p14:creationId xmlns:p14="http://schemas.microsoft.com/office/powerpoint/2010/main" val="23336454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tx1">
                <a:lumMod val="85000"/>
              </a:schemeClr>
            </a:gs>
            <a:gs pos="83000">
              <a:schemeClr val="tx1">
                <a:lumMod val="85000"/>
              </a:schemeClr>
            </a:gs>
            <a:gs pos="100000">
              <a:schemeClr val="tx1">
                <a:lumMod val="85000"/>
              </a:schemeClr>
            </a:gs>
          </a:gsLst>
          <a:lin ang="5400000" scaled="1"/>
        </a:gradFill>
        <a:effectLst/>
      </p:bgPr>
    </p:bg>
    <p:spTree>
      <p:nvGrpSpPr>
        <p:cNvPr id="1" name=""/>
        <p:cNvGrpSpPr/>
        <p:nvPr/>
      </p:nvGrpSpPr>
      <p:grpSpPr>
        <a:xfrm>
          <a:off x="0" y="0"/>
          <a:ext cx="0" cy="0"/>
          <a:chOff x="0" y="0"/>
          <a:chExt cx="0" cy="0"/>
        </a:xfrm>
      </p:grpSpPr>
      <p:cxnSp>
        <p:nvCxnSpPr>
          <p:cNvPr id="4" name="Conector recto 3"/>
          <p:cNvCxnSpPr/>
          <p:nvPr/>
        </p:nvCxnSpPr>
        <p:spPr>
          <a:xfrm>
            <a:off x="238539" y="1550504"/>
            <a:ext cx="2942" cy="5094995"/>
          </a:xfrm>
          <a:prstGeom prst="line">
            <a:avLst/>
          </a:prstGeom>
        </p:spPr>
        <p:style>
          <a:lnRef idx="3">
            <a:schemeClr val="dk1"/>
          </a:lnRef>
          <a:fillRef idx="0">
            <a:schemeClr val="dk1"/>
          </a:fillRef>
          <a:effectRef idx="2">
            <a:schemeClr val="dk1"/>
          </a:effectRef>
          <a:fontRef idx="minor">
            <a:schemeClr val="tx1"/>
          </a:fontRef>
        </p:style>
      </p:cxnSp>
      <p:sp>
        <p:nvSpPr>
          <p:cNvPr id="18" name="Rectángulo 17"/>
          <p:cNvSpPr/>
          <p:nvPr/>
        </p:nvSpPr>
        <p:spPr>
          <a:xfrm>
            <a:off x="1" y="-31750"/>
            <a:ext cx="9144000" cy="1361049"/>
          </a:xfrm>
          <a:prstGeom prst="rect">
            <a:avLst/>
          </a:prstGeom>
          <a:solidFill>
            <a:srgbClr val="F80C0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1350" dirty="0"/>
          </a:p>
        </p:txBody>
      </p:sp>
      <p:sp>
        <p:nvSpPr>
          <p:cNvPr id="22" name="CuadroTexto 21"/>
          <p:cNvSpPr txBox="1"/>
          <p:nvPr/>
        </p:nvSpPr>
        <p:spPr>
          <a:xfrm>
            <a:off x="384313" y="119270"/>
            <a:ext cx="8401878" cy="1200329"/>
          </a:xfrm>
          <a:prstGeom prst="rect">
            <a:avLst/>
          </a:prstGeom>
          <a:noFill/>
        </p:spPr>
        <p:txBody>
          <a:bodyPr wrap="square" rtlCol="0">
            <a:spAutoFit/>
          </a:bodyPr>
          <a:lstStyle/>
          <a:p>
            <a:r>
              <a:rPr lang="es-CO" sz="2400" b="1" dirty="0"/>
              <a:t>Sección No Producido:</a:t>
            </a:r>
          </a:p>
          <a:p>
            <a:r>
              <a:rPr lang="es-CO" sz="1600" b="1" dirty="0"/>
              <a:t>Muestra de manera general si existen pendientes, la información que se muestra en pantalla esta referenciada de la hoja de costos no producido, y tiene en cuenta las ordenes de compras almacenadas en </a:t>
            </a:r>
            <a:r>
              <a:rPr lang="es-CO" sz="1600" b="1" dirty="0" err="1"/>
              <a:t>Unoee</a:t>
            </a:r>
            <a:r>
              <a:rPr lang="es-CO" sz="1600" b="1" dirty="0"/>
              <a:t>.</a:t>
            </a:r>
          </a:p>
        </p:txBody>
      </p:sp>
      <p:pic>
        <p:nvPicPr>
          <p:cNvPr id="2" name="Imagen 1">
            <a:extLst>
              <a:ext uri="{FF2B5EF4-FFF2-40B4-BE49-F238E27FC236}">
                <a16:creationId xmlns:a16="http://schemas.microsoft.com/office/drawing/2014/main" id="{5B642D36-A583-499D-94C0-AE235A40CBD5}"/>
              </a:ext>
            </a:extLst>
          </p:cNvPr>
          <p:cNvPicPr>
            <a:picLocks noChangeAspect="1"/>
          </p:cNvPicPr>
          <p:nvPr/>
        </p:nvPicPr>
        <p:blipFill>
          <a:blip r:embed="rId2"/>
          <a:stretch>
            <a:fillRect/>
          </a:stretch>
        </p:blipFill>
        <p:spPr>
          <a:xfrm>
            <a:off x="350294" y="1851401"/>
            <a:ext cx="8469915" cy="2129154"/>
          </a:xfrm>
          <a:prstGeom prst="rect">
            <a:avLst/>
          </a:prstGeom>
        </p:spPr>
      </p:pic>
    </p:spTree>
    <p:extLst>
      <p:ext uri="{BB962C8B-B14F-4D97-AF65-F5344CB8AC3E}">
        <p14:creationId xmlns:p14="http://schemas.microsoft.com/office/powerpoint/2010/main" val="38127467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2">
            <a:lumMod val="75000"/>
          </a:schemeClr>
        </a:solidFill>
        <a:effectLst/>
      </p:bgPr>
    </p:bg>
    <p:spTree>
      <p:nvGrpSpPr>
        <p:cNvPr id="1" name=""/>
        <p:cNvGrpSpPr/>
        <p:nvPr/>
      </p:nvGrpSpPr>
      <p:grpSpPr>
        <a:xfrm>
          <a:off x="0" y="0"/>
          <a:ext cx="0" cy="0"/>
          <a:chOff x="0" y="0"/>
          <a:chExt cx="0" cy="0"/>
        </a:xfrm>
      </p:grpSpPr>
      <p:sp>
        <p:nvSpPr>
          <p:cNvPr id="2" name="CuadroTexto 1"/>
          <p:cNvSpPr txBox="1"/>
          <p:nvPr/>
        </p:nvSpPr>
        <p:spPr>
          <a:xfrm>
            <a:off x="366157" y="1339681"/>
            <a:ext cx="7736834" cy="461665"/>
          </a:xfrm>
          <a:prstGeom prst="rect">
            <a:avLst/>
          </a:prstGeom>
          <a:noFill/>
        </p:spPr>
        <p:txBody>
          <a:bodyPr wrap="square" rtlCol="0">
            <a:spAutoFit/>
          </a:bodyPr>
          <a:lstStyle/>
          <a:p>
            <a:r>
              <a:rPr lang="es-CO" sz="2400" dirty="0">
                <a:latin typeface="Arial" panose="020B0604020202020204" pitchFamily="34" charset="0"/>
                <a:cs typeface="Arial" panose="020B0604020202020204" pitchFamily="34" charset="0"/>
              </a:rPr>
              <a:t>Falta</a:t>
            </a:r>
          </a:p>
        </p:txBody>
      </p:sp>
      <p:cxnSp>
        <p:nvCxnSpPr>
          <p:cNvPr id="4" name="Conector recto 3"/>
          <p:cNvCxnSpPr/>
          <p:nvPr/>
        </p:nvCxnSpPr>
        <p:spPr>
          <a:xfrm>
            <a:off x="241480" y="283335"/>
            <a:ext cx="0" cy="6362164"/>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7102051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shadeToTitle="1">
        <a:gradFill flip="none" rotWithShape="1">
          <a:gsLst>
            <a:gs pos="0">
              <a:schemeClr val="accent1">
                <a:lumMod val="5000"/>
                <a:lumOff val="95000"/>
              </a:schemeClr>
            </a:gs>
            <a:gs pos="74000">
              <a:schemeClr val="tx1">
                <a:lumMod val="85000"/>
              </a:schemeClr>
            </a:gs>
            <a:gs pos="83000">
              <a:schemeClr val="tx1">
                <a:lumMod val="85000"/>
              </a:schemeClr>
            </a:gs>
            <a:gs pos="100000">
              <a:schemeClr val="tx1">
                <a:lumMod val="85000"/>
              </a:schemeClr>
            </a:gs>
          </a:gsLst>
          <a:path path="shape">
            <a:fillToRect l="50000" t="50000" r="50000" b="50000"/>
          </a:path>
          <a:tileRect/>
        </a:gradFill>
        <a:effectLst/>
      </p:bgPr>
    </p:bg>
    <p:spTree>
      <p:nvGrpSpPr>
        <p:cNvPr id="1" name=""/>
        <p:cNvGrpSpPr/>
        <p:nvPr/>
      </p:nvGrpSpPr>
      <p:grpSpPr>
        <a:xfrm>
          <a:off x="0" y="0"/>
          <a:ext cx="0" cy="0"/>
          <a:chOff x="0" y="0"/>
          <a:chExt cx="0" cy="0"/>
        </a:xfrm>
      </p:grpSpPr>
      <p:sp>
        <p:nvSpPr>
          <p:cNvPr id="12" name="Rectángulo 11"/>
          <p:cNvSpPr/>
          <p:nvPr/>
        </p:nvSpPr>
        <p:spPr>
          <a:xfrm>
            <a:off x="241479" y="4750247"/>
            <a:ext cx="7903715" cy="1613078"/>
          </a:xfrm>
          <a:prstGeom prst="rect">
            <a:avLst/>
          </a:prstGeom>
          <a:gradFill>
            <a:gsLst>
              <a:gs pos="0">
                <a:schemeClr val="accent1">
                  <a:lumMod val="5000"/>
                  <a:lumOff val="95000"/>
                  <a:alpha val="30000"/>
                </a:schemeClr>
              </a:gs>
              <a:gs pos="74000">
                <a:schemeClr val="tx1">
                  <a:lumMod val="85000"/>
                </a:schemeClr>
              </a:gs>
              <a:gs pos="83000">
                <a:schemeClr val="tx1">
                  <a:lumMod val="85000"/>
                </a:schemeClr>
              </a:gs>
              <a:gs pos="100000">
                <a:schemeClr val="tx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1350"/>
          </a:p>
        </p:txBody>
      </p:sp>
      <p:sp>
        <p:nvSpPr>
          <p:cNvPr id="4" name="Flecha derecha 3"/>
          <p:cNvSpPr/>
          <p:nvPr/>
        </p:nvSpPr>
        <p:spPr>
          <a:xfrm>
            <a:off x="502277" y="4866157"/>
            <a:ext cx="1159099" cy="1400578"/>
          </a:xfrm>
          <a:prstGeom prst="rightArrow">
            <a:avLst/>
          </a:prstGeom>
          <a:solidFill>
            <a:srgbClr val="92D050"/>
          </a:solidFill>
          <a:ln>
            <a:solidFill>
              <a:srgbClr val="45B4C4"/>
            </a:solidFill>
            <a:prstDash val="sysDot"/>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es-CO" sz="1350" dirty="0"/>
          </a:p>
        </p:txBody>
      </p:sp>
      <p:sp>
        <p:nvSpPr>
          <p:cNvPr id="5" name="Rectángulo 4"/>
          <p:cNvSpPr/>
          <p:nvPr/>
        </p:nvSpPr>
        <p:spPr>
          <a:xfrm>
            <a:off x="2354761" y="5220196"/>
            <a:ext cx="5957978" cy="692497"/>
          </a:xfrm>
          <a:prstGeom prst="rect">
            <a:avLst/>
          </a:prstGeom>
          <a:noFill/>
        </p:spPr>
        <p:txBody>
          <a:bodyPr wrap="none" lIns="68580" tIns="34290" rIns="68580" bIns="34290">
            <a:spAutoFit/>
          </a:bodyPr>
          <a:lstStyle/>
          <a:p>
            <a:pPr algn="ctr"/>
            <a:r>
              <a:rPr lang="es-ES" sz="4050" b="1" dirty="0">
                <a:ln w="0"/>
                <a:solidFill>
                  <a:srgbClr val="92D050"/>
                </a:solidFill>
                <a:effectLst>
                  <a:outerShdw blurRad="38100" dist="25400" dir="5400000" algn="ctr" rotWithShape="0">
                    <a:srgbClr val="6E747A">
                      <a:alpha val="43000"/>
                    </a:srgbClr>
                  </a:outerShdw>
                </a:effectLst>
              </a:rPr>
              <a:t>Hojas de Costos PN y PNP</a:t>
            </a:r>
          </a:p>
        </p:txBody>
      </p:sp>
      <p:sp>
        <p:nvSpPr>
          <p:cNvPr id="6" name="Rectángulo 5"/>
          <p:cNvSpPr/>
          <p:nvPr/>
        </p:nvSpPr>
        <p:spPr>
          <a:xfrm>
            <a:off x="502276" y="5150946"/>
            <a:ext cx="792362" cy="761747"/>
          </a:xfrm>
          <a:prstGeom prst="rect">
            <a:avLst/>
          </a:prstGeom>
          <a:noFill/>
        </p:spPr>
        <p:txBody>
          <a:bodyPr wrap="square" lIns="68580" tIns="34290" rIns="68580" bIns="34290">
            <a:spAutoFit/>
          </a:bodyPr>
          <a:lstStyle/>
          <a:p>
            <a:pPr algn="ctr"/>
            <a:r>
              <a:rPr lang="es-ES" sz="4500" b="1" dirty="0">
                <a:ln w="0"/>
                <a:effectLst>
                  <a:outerShdw blurRad="38100" dist="25400" dir="5400000" algn="ctr" rotWithShape="0">
                    <a:srgbClr val="6E747A">
                      <a:alpha val="43000"/>
                    </a:srgbClr>
                  </a:outerShdw>
                </a:effectLst>
              </a:rPr>
              <a:t>07</a:t>
            </a:r>
          </a:p>
        </p:txBody>
      </p:sp>
      <p:sp>
        <p:nvSpPr>
          <p:cNvPr id="8" name="Rectángulo 7"/>
          <p:cNvSpPr/>
          <p:nvPr/>
        </p:nvSpPr>
        <p:spPr>
          <a:xfrm>
            <a:off x="8954037" y="6662759"/>
            <a:ext cx="189964" cy="226991"/>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1350"/>
          </a:p>
        </p:txBody>
      </p:sp>
      <p:sp>
        <p:nvSpPr>
          <p:cNvPr id="9" name="Rectángulo 8"/>
          <p:cNvSpPr/>
          <p:nvPr/>
        </p:nvSpPr>
        <p:spPr>
          <a:xfrm>
            <a:off x="8957256" y="6435769"/>
            <a:ext cx="189964" cy="226991"/>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1350"/>
          </a:p>
        </p:txBody>
      </p:sp>
      <p:sp>
        <p:nvSpPr>
          <p:cNvPr id="10" name="Rectángulo 9"/>
          <p:cNvSpPr/>
          <p:nvPr/>
        </p:nvSpPr>
        <p:spPr>
          <a:xfrm>
            <a:off x="8960475" y="6208778"/>
            <a:ext cx="189964" cy="226991"/>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1350"/>
          </a:p>
        </p:txBody>
      </p:sp>
      <p:cxnSp>
        <p:nvCxnSpPr>
          <p:cNvPr id="13" name="Conector recto 12"/>
          <p:cNvCxnSpPr/>
          <p:nvPr/>
        </p:nvCxnSpPr>
        <p:spPr>
          <a:xfrm>
            <a:off x="241480" y="283335"/>
            <a:ext cx="0" cy="6362164"/>
          </a:xfrm>
          <a:prstGeom prst="line">
            <a:avLst/>
          </a:prstGeom>
        </p:spPr>
        <p:style>
          <a:lnRef idx="3">
            <a:schemeClr val="dk1"/>
          </a:lnRef>
          <a:fillRef idx="0">
            <a:schemeClr val="dk1"/>
          </a:fillRef>
          <a:effectRef idx="2">
            <a:schemeClr val="dk1"/>
          </a:effectRef>
          <a:fontRef idx="minor">
            <a:schemeClr val="tx1"/>
          </a:fontRef>
        </p:style>
      </p:cxnSp>
      <p:pic>
        <p:nvPicPr>
          <p:cNvPr id="3" name="Imagen 2">
            <a:extLst>
              <a:ext uri="{FF2B5EF4-FFF2-40B4-BE49-F238E27FC236}">
                <a16:creationId xmlns:a16="http://schemas.microsoft.com/office/drawing/2014/main" id="{88484798-953A-4524-928E-446DA2B176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03496" y="1370027"/>
            <a:ext cx="3537008" cy="2475906"/>
          </a:xfrm>
          <a:prstGeom prst="rect">
            <a:avLst/>
          </a:prstGeom>
        </p:spPr>
      </p:pic>
    </p:spTree>
    <p:extLst>
      <p:ext uri="{BB962C8B-B14F-4D97-AF65-F5344CB8AC3E}">
        <p14:creationId xmlns:p14="http://schemas.microsoft.com/office/powerpoint/2010/main" val="40448011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tx1">
                <a:lumMod val="85000"/>
              </a:schemeClr>
            </a:gs>
            <a:gs pos="83000">
              <a:schemeClr val="tx1">
                <a:lumMod val="85000"/>
              </a:schemeClr>
            </a:gs>
            <a:gs pos="100000">
              <a:schemeClr val="tx1">
                <a:lumMod val="85000"/>
              </a:schemeClr>
            </a:gs>
          </a:gsLst>
          <a:lin ang="5400000" scaled="1"/>
        </a:gradFill>
        <a:effectLst/>
      </p:bgPr>
    </p:bg>
    <p:spTree>
      <p:nvGrpSpPr>
        <p:cNvPr id="1" name=""/>
        <p:cNvGrpSpPr/>
        <p:nvPr/>
      </p:nvGrpSpPr>
      <p:grpSpPr>
        <a:xfrm>
          <a:off x="0" y="0"/>
          <a:ext cx="0" cy="0"/>
          <a:chOff x="0" y="0"/>
          <a:chExt cx="0" cy="0"/>
        </a:xfrm>
      </p:grpSpPr>
      <p:cxnSp>
        <p:nvCxnSpPr>
          <p:cNvPr id="4" name="Conector recto 3"/>
          <p:cNvCxnSpPr/>
          <p:nvPr/>
        </p:nvCxnSpPr>
        <p:spPr>
          <a:xfrm>
            <a:off x="238539" y="1550504"/>
            <a:ext cx="2942" cy="5094995"/>
          </a:xfrm>
          <a:prstGeom prst="line">
            <a:avLst/>
          </a:prstGeom>
        </p:spPr>
        <p:style>
          <a:lnRef idx="3">
            <a:schemeClr val="dk1"/>
          </a:lnRef>
          <a:fillRef idx="0">
            <a:schemeClr val="dk1"/>
          </a:fillRef>
          <a:effectRef idx="2">
            <a:schemeClr val="dk1"/>
          </a:effectRef>
          <a:fontRef idx="minor">
            <a:schemeClr val="tx1"/>
          </a:fontRef>
        </p:style>
      </p:cxnSp>
      <p:sp>
        <p:nvSpPr>
          <p:cNvPr id="18" name="Rectángulo 17"/>
          <p:cNvSpPr/>
          <p:nvPr/>
        </p:nvSpPr>
        <p:spPr>
          <a:xfrm>
            <a:off x="1" y="-31750"/>
            <a:ext cx="9144000" cy="1361049"/>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1350" dirty="0"/>
          </a:p>
        </p:txBody>
      </p:sp>
      <p:sp>
        <p:nvSpPr>
          <p:cNvPr id="22" name="CuadroTexto 21"/>
          <p:cNvSpPr txBox="1"/>
          <p:nvPr/>
        </p:nvSpPr>
        <p:spPr>
          <a:xfrm>
            <a:off x="384313" y="52158"/>
            <a:ext cx="8401878" cy="1015663"/>
          </a:xfrm>
          <a:prstGeom prst="rect">
            <a:avLst/>
          </a:prstGeom>
          <a:noFill/>
        </p:spPr>
        <p:txBody>
          <a:bodyPr wrap="square" rtlCol="0">
            <a:spAutoFit/>
          </a:bodyPr>
          <a:lstStyle/>
          <a:p>
            <a:r>
              <a:rPr lang="es-CO" sz="2000" b="1" dirty="0"/>
              <a:t>La pantalla principal hoja costo PN cumple esta dividida en dos secciones, la primera permite consultar las hojas costos individualmente, y la segunda permite realizar consultar masivas.</a:t>
            </a:r>
          </a:p>
        </p:txBody>
      </p:sp>
      <p:pic>
        <p:nvPicPr>
          <p:cNvPr id="3" name="Imagen 2">
            <a:extLst>
              <a:ext uri="{FF2B5EF4-FFF2-40B4-BE49-F238E27FC236}">
                <a16:creationId xmlns:a16="http://schemas.microsoft.com/office/drawing/2014/main" id="{EDCC020C-32B9-4035-9F0C-7808620BEC0C}"/>
              </a:ext>
            </a:extLst>
          </p:cNvPr>
          <p:cNvPicPr>
            <a:picLocks noChangeAspect="1"/>
          </p:cNvPicPr>
          <p:nvPr/>
        </p:nvPicPr>
        <p:blipFill>
          <a:blip r:embed="rId2"/>
          <a:stretch>
            <a:fillRect/>
          </a:stretch>
        </p:blipFill>
        <p:spPr>
          <a:xfrm>
            <a:off x="408985" y="1532914"/>
            <a:ext cx="8496476" cy="2418301"/>
          </a:xfrm>
          <a:prstGeom prst="rect">
            <a:avLst/>
          </a:prstGeom>
        </p:spPr>
      </p:pic>
      <p:pic>
        <p:nvPicPr>
          <p:cNvPr id="5" name="Imagen 4">
            <a:extLst>
              <a:ext uri="{FF2B5EF4-FFF2-40B4-BE49-F238E27FC236}">
                <a16:creationId xmlns:a16="http://schemas.microsoft.com/office/drawing/2014/main" id="{39A77848-09C1-441B-89CA-FD034906980B}"/>
              </a:ext>
            </a:extLst>
          </p:cNvPr>
          <p:cNvPicPr>
            <a:picLocks noChangeAspect="1"/>
          </p:cNvPicPr>
          <p:nvPr/>
        </p:nvPicPr>
        <p:blipFill>
          <a:blip r:embed="rId3"/>
          <a:stretch>
            <a:fillRect/>
          </a:stretch>
        </p:blipFill>
        <p:spPr>
          <a:xfrm>
            <a:off x="408985" y="4154830"/>
            <a:ext cx="4779985" cy="1552575"/>
          </a:xfrm>
          <a:prstGeom prst="rect">
            <a:avLst/>
          </a:prstGeom>
        </p:spPr>
      </p:pic>
      <p:pic>
        <p:nvPicPr>
          <p:cNvPr id="6" name="Imagen 5">
            <a:extLst>
              <a:ext uri="{FF2B5EF4-FFF2-40B4-BE49-F238E27FC236}">
                <a16:creationId xmlns:a16="http://schemas.microsoft.com/office/drawing/2014/main" id="{F1890E2E-A237-473F-B199-B9E6D3DC2FA6}"/>
              </a:ext>
            </a:extLst>
          </p:cNvPr>
          <p:cNvPicPr>
            <a:picLocks noChangeAspect="1"/>
          </p:cNvPicPr>
          <p:nvPr/>
        </p:nvPicPr>
        <p:blipFill>
          <a:blip r:embed="rId4"/>
          <a:stretch>
            <a:fillRect/>
          </a:stretch>
        </p:blipFill>
        <p:spPr>
          <a:xfrm>
            <a:off x="4403269" y="5848108"/>
            <a:ext cx="4502192" cy="797391"/>
          </a:xfrm>
          <a:prstGeom prst="rect">
            <a:avLst/>
          </a:prstGeom>
        </p:spPr>
      </p:pic>
      <p:sp>
        <p:nvSpPr>
          <p:cNvPr id="7" name="Rectángulo 6">
            <a:extLst>
              <a:ext uri="{FF2B5EF4-FFF2-40B4-BE49-F238E27FC236}">
                <a16:creationId xmlns:a16="http://schemas.microsoft.com/office/drawing/2014/main" id="{8A0F4909-36A4-490D-8C92-A867DC5CC97B}"/>
              </a:ext>
            </a:extLst>
          </p:cNvPr>
          <p:cNvSpPr/>
          <p:nvPr/>
        </p:nvSpPr>
        <p:spPr>
          <a:xfrm>
            <a:off x="5536734" y="4154830"/>
            <a:ext cx="3368727" cy="117025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solidFill>
                  <a:schemeClr val="bg1"/>
                </a:solidFill>
              </a:rPr>
              <a:t>Los tipos de hoja de costo son:</a:t>
            </a:r>
          </a:p>
          <a:p>
            <a:pPr marL="342900" indent="-342900" algn="ctr">
              <a:buAutoNum type="arabicPeriod"/>
            </a:pPr>
            <a:r>
              <a:rPr lang="es-CO" dirty="0">
                <a:solidFill>
                  <a:schemeClr val="bg1"/>
                </a:solidFill>
              </a:rPr>
              <a:t>Hoja Costo Estándar</a:t>
            </a:r>
          </a:p>
          <a:p>
            <a:pPr marL="342900" indent="-342900" algn="ctr">
              <a:buAutoNum type="arabicPeriod"/>
            </a:pPr>
            <a:r>
              <a:rPr lang="es-CO" dirty="0">
                <a:solidFill>
                  <a:schemeClr val="bg1"/>
                </a:solidFill>
              </a:rPr>
              <a:t>Hoja Costo Simulada</a:t>
            </a:r>
          </a:p>
          <a:p>
            <a:pPr marL="342900" indent="-342900" algn="ctr">
              <a:buAutoNum type="arabicPeriod"/>
            </a:pPr>
            <a:r>
              <a:rPr lang="es-CO" dirty="0">
                <a:solidFill>
                  <a:schemeClr val="bg1"/>
                </a:solidFill>
              </a:rPr>
              <a:t>Hoja Costo </a:t>
            </a:r>
            <a:r>
              <a:rPr lang="es-CO" dirty="0" err="1">
                <a:solidFill>
                  <a:schemeClr val="bg1"/>
                </a:solidFill>
              </a:rPr>
              <a:t>PreCosteo</a:t>
            </a:r>
            <a:endParaRPr lang="es-CO" dirty="0">
              <a:solidFill>
                <a:schemeClr val="bg1"/>
              </a:solidFill>
            </a:endParaRPr>
          </a:p>
        </p:txBody>
      </p:sp>
      <p:sp>
        <p:nvSpPr>
          <p:cNvPr id="8" name="Rectángulo 7">
            <a:extLst>
              <a:ext uri="{FF2B5EF4-FFF2-40B4-BE49-F238E27FC236}">
                <a16:creationId xmlns:a16="http://schemas.microsoft.com/office/drawing/2014/main" id="{C08BC802-EE3A-4D60-AF73-B402535F0773}"/>
              </a:ext>
            </a:extLst>
          </p:cNvPr>
          <p:cNvSpPr/>
          <p:nvPr/>
        </p:nvSpPr>
        <p:spPr>
          <a:xfrm>
            <a:off x="408985" y="5848108"/>
            <a:ext cx="3237167" cy="79739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solidFill>
                  <a:schemeClr val="bg1"/>
                </a:solidFill>
              </a:rPr>
              <a:t>Este campo es </a:t>
            </a:r>
            <a:r>
              <a:rPr lang="es-CO" dirty="0" err="1">
                <a:solidFill>
                  <a:schemeClr val="bg1"/>
                </a:solidFill>
              </a:rPr>
              <a:t>autocompletable</a:t>
            </a:r>
            <a:r>
              <a:rPr lang="es-CO" dirty="0">
                <a:solidFill>
                  <a:schemeClr val="bg1"/>
                </a:solidFill>
              </a:rPr>
              <a:t> según el tipo de hoja de costo seleccionada.</a:t>
            </a:r>
          </a:p>
        </p:txBody>
      </p:sp>
    </p:spTree>
    <p:extLst>
      <p:ext uri="{BB962C8B-B14F-4D97-AF65-F5344CB8AC3E}">
        <p14:creationId xmlns:p14="http://schemas.microsoft.com/office/powerpoint/2010/main" val="22150704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tx1">
                <a:lumMod val="85000"/>
              </a:schemeClr>
            </a:gs>
            <a:gs pos="83000">
              <a:schemeClr val="tx1">
                <a:lumMod val="85000"/>
              </a:schemeClr>
            </a:gs>
            <a:gs pos="100000">
              <a:schemeClr val="tx1">
                <a:lumMod val="85000"/>
              </a:schemeClr>
            </a:gs>
          </a:gsLst>
          <a:lin ang="5400000" scaled="1"/>
        </a:gradFill>
        <a:effectLst/>
      </p:bgPr>
    </p:bg>
    <p:spTree>
      <p:nvGrpSpPr>
        <p:cNvPr id="1" name=""/>
        <p:cNvGrpSpPr/>
        <p:nvPr/>
      </p:nvGrpSpPr>
      <p:grpSpPr>
        <a:xfrm>
          <a:off x="0" y="0"/>
          <a:ext cx="0" cy="0"/>
          <a:chOff x="0" y="0"/>
          <a:chExt cx="0" cy="0"/>
        </a:xfrm>
      </p:grpSpPr>
      <p:cxnSp>
        <p:nvCxnSpPr>
          <p:cNvPr id="4" name="Conector recto 3"/>
          <p:cNvCxnSpPr>
            <a:cxnSpLocks/>
          </p:cNvCxnSpPr>
          <p:nvPr/>
        </p:nvCxnSpPr>
        <p:spPr>
          <a:xfrm>
            <a:off x="241481" y="134224"/>
            <a:ext cx="0" cy="6511275"/>
          </a:xfrm>
          <a:prstGeom prst="line">
            <a:avLst/>
          </a:prstGeom>
        </p:spPr>
        <p:style>
          <a:lnRef idx="3">
            <a:schemeClr val="dk1"/>
          </a:lnRef>
          <a:fillRef idx="0">
            <a:schemeClr val="dk1"/>
          </a:fillRef>
          <a:effectRef idx="2">
            <a:schemeClr val="dk1"/>
          </a:effectRef>
          <a:fontRef idx="minor">
            <a:schemeClr val="tx1"/>
          </a:fontRef>
        </p:style>
      </p:cxnSp>
      <p:pic>
        <p:nvPicPr>
          <p:cNvPr id="2" name="Imagen 1">
            <a:extLst>
              <a:ext uri="{FF2B5EF4-FFF2-40B4-BE49-F238E27FC236}">
                <a16:creationId xmlns:a16="http://schemas.microsoft.com/office/drawing/2014/main" id="{1180A458-735E-49D3-AC3E-C7B2C31A6AE5}"/>
              </a:ext>
            </a:extLst>
          </p:cNvPr>
          <p:cNvPicPr>
            <a:picLocks noChangeAspect="1"/>
          </p:cNvPicPr>
          <p:nvPr/>
        </p:nvPicPr>
        <p:blipFill>
          <a:blip r:embed="rId2"/>
          <a:stretch>
            <a:fillRect/>
          </a:stretch>
        </p:blipFill>
        <p:spPr>
          <a:xfrm>
            <a:off x="384313" y="319550"/>
            <a:ext cx="8589454" cy="665385"/>
          </a:xfrm>
          <a:prstGeom prst="rect">
            <a:avLst/>
          </a:prstGeom>
        </p:spPr>
      </p:pic>
      <p:cxnSp>
        <p:nvCxnSpPr>
          <p:cNvPr id="11" name="Conector recto de flecha 10">
            <a:extLst>
              <a:ext uri="{FF2B5EF4-FFF2-40B4-BE49-F238E27FC236}">
                <a16:creationId xmlns:a16="http://schemas.microsoft.com/office/drawing/2014/main" id="{2155DA64-E393-439D-8688-44491F7A3C49}"/>
              </a:ext>
            </a:extLst>
          </p:cNvPr>
          <p:cNvCxnSpPr/>
          <p:nvPr/>
        </p:nvCxnSpPr>
        <p:spPr>
          <a:xfrm>
            <a:off x="7793372" y="889233"/>
            <a:ext cx="0" cy="4194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Conector recto de flecha 15">
            <a:extLst>
              <a:ext uri="{FF2B5EF4-FFF2-40B4-BE49-F238E27FC236}">
                <a16:creationId xmlns:a16="http://schemas.microsoft.com/office/drawing/2014/main" id="{3CD76A48-1B72-441B-ADB3-A7F5D4EC66C6}"/>
              </a:ext>
            </a:extLst>
          </p:cNvPr>
          <p:cNvCxnSpPr/>
          <p:nvPr/>
        </p:nvCxnSpPr>
        <p:spPr>
          <a:xfrm>
            <a:off x="5412297" y="899020"/>
            <a:ext cx="0" cy="4194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Conector recto de flecha 16">
            <a:extLst>
              <a:ext uri="{FF2B5EF4-FFF2-40B4-BE49-F238E27FC236}">
                <a16:creationId xmlns:a16="http://schemas.microsoft.com/office/drawing/2014/main" id="{7136DA3B-BD9F-401D-87DF-4505CEF52903}"/>
              </a:ext>
            </a:extLst>
          </p:cNvPr>
          <p:cNvCxnSpPr/>
          <p:nvPr/>
        </p:nvCxnSpPr>
        <p:spPr>
          <a:xfrm>
            <a:off x="2115424" y="889233"/>
            <a:ext cx="0" cy="4194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Rectángulo 13">
            <a:extLst>
              <a:ext uri="{FF2B5EF4-FFF2-40B4-BE49-F238E27FC236}">
                <a16:creationId xmlns:a16="http://schemas.microsoft.com/office/drawing/2014/main" id="{C95FA5E2-148B-477C-83F3-82CB8F86F850}"/>
              </a:ext>
            </a:extLst>
          </p:cNvPr>
          <p:cNvSpPr/>
          <p:nvPr/>
        </p:nvSpPr>
        <p:spPr>
          <a:xfrm>
            <a:off x="1125523" y="1321125"/>
            <a:ext cx="1979802" cy="2361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600" dirty="0">
                <a:solidFill>
                  <a:schemeClr val="bg1"/>
                </a:solidFill>
              </a:rPr>
              <a:t>Tipo de hoja de costo</a:t>
            </a:r>
          </a:p>
        </p:txBody>
      </p:sp>
      <p:sp>
        <p:nvSpPr>
          <p:cNvPr id="19" name="Rectángulo 18">
            <a:extLst>
              <a:ext uri="{FF2B5EF4-FFF2-40B4-BE49-F238E27FC236}">
                <a16:creationId xmlns:a16="http://schemas.microsoft.com/office/drawing/2014/main" id="{08651BF7-BB2B-452A-B9F0-1CFDB574E623}"/>
              </a:ext>
            </a:extLst>
          </p:cNvPr>
          <p:cNvSpPr/>
          <p:nvPr/>
        </p:nvSpPr>
        <p:spPr>
          <a:xfrm>
            <a:off x="4422396" y="1328257"/>
            <a:ext cx="1979802" cy="2361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600" dirty="0">
                <a:solidFill>
                  <a:schemeClr val="bg1"/>
                </a:solidFill>
              </a:rPr>
              <a:t>Lista de referencias</a:t>
            </a:r>
          </a:p>
        </p:txBody>
      </p:sp>
      <p:sp>
        <p:nvSpPr>
          <p:cNvPr id="20" name="Rectángulo 19">
            <a:extLst>
              <a:ext uri="{FF2B5EF4-FFF2-40B4-BE49-F238E27FC236}">
                <a16:creationId xmlns:a16="http://schemas.microsoft.com/office/drawing/2014/main" id="{A2850C50-A687-40F8-945E-1E6C03066E20}"/>
              </a:ext>
            </a:extLst>
          </p:cNvPr>
          <p:cNvSpPr/>
          <p:nvPr/>
        </p:nvSpPr>
        <p:spPr>
          <a:xfrm>
            <a:off x="6803471" y="1318470"/>
            <a:ext cx="1979802" cy="2361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600" dirty="0">
                <a:solidFill>
                  <a:schemeClr val="bg1"/>
                </a:solidFill>
              </a:rPr>
              <a:t>Consultar Hoja Costo</a:t>
            </a:r>
          </a:p>
        </p:txBody>
      </p:sp>
      <p:sp>
        <p:nvSpPr>
          <p:cNvPr id="24" name="Abrir llave 23">
            <a:extLst>
              <a:ext uri="{FF2B5EF4-FFF2-40B4-BE49-F238E27FC236}">
                <a16:creationId xmlns:a16="http://schemas.microsoft.com/office/drawing/2014/main" id="{336A8D58-CE09-4D44-962A-A8FBF77BFC8B}"/>
              </a:ext>
            </a:extLst>
          </p:cNvPr>
          <p:cNvSpPr/>
          <p:nvPr/>
        </p:nvSpPr>
        <p:spPr>
          <a:xfrm rot="16200000">
            <a:off x="4523843" y="-1933227"/>
            <a:ext cx="310393" cy="858945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CO"/>
          </a:p>
        </p:txBody>
      </p:sp>
      <p:sp>
        <p:nvSpPr>
          <p:cNvPr id="25" name="CuadroTexto 24">
            <a:extLst>
              <a:ext uri="{FF2B5EF4-FFF2-40B4-BE49-F238E27FC236}">
                <a16:creationId xmlns:a16="http://schemas.microsoft.com/office/drawing/2014/main" id="{D725A969-2438-4D79-A96E-934343001133}"/>
              </a:ext>
            </a:extLst>
          </p:cNvPr>
          <p:cNvSpPr txBox="1"/>
          <p:nvPr/>
        </p:nvSpPr>
        <p:spPr>
          <a:xfrm>
            <a:off x="384312" y="2601107"/>
            <a:ext cx="8589455" cy="369332"/>
          </a:xfrm>
          <a:prstGeom prst="rect">
            <a:avLst/>
          </a:prstGeom>
          <a:noFill/>
        </p:spPr>
        <p:txBody>
          <a:bodyPr wrap="square" rtlCol="0">
            <a:spAutoFit/>
          </a:bodyPr>
          <a:lstStyle/>
          <a:p>
            <a:r>
              <a:rPr lang="es-CO" b="1" dirty="0">
                <a:solidFill>
                  <a:srgbClr val="FF0000"/>
                </a:solidFill>
              </a:rPr>
              <a:t>En la siguiente presentación se visualiza la hoja de costo generada en el portal web.</a:t>
            </a:r>
          </a:p>
        </p:txBody>
      </p:sp>
    </p:spTree>
    <p:extLst>
      <p:ext uri="{BB962C8B-B14F-4D97-AF65-F5344CB8AC3E}">
        <p14:creationId xmlns:p14="http://schemas.microsoft.com/office/powerpoint/2010/main" val="16353028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tx1">
                <a:lumMod val="85000"/>
              </a:schemeClr>
            </a:gs>
            <a:gs pos="83000">
              <a:schemeClr val="tx1">
                <a:lumMod val="85000"/>
              </a:schemeClr>
            </a:gs>
            <a:gs pos="100000">
              <a:schemeClr val="tx1">
                <a:lumMod val="85000"/>
              </a:schemeClr>
            </a:gs>
          </a:gsLst>
          <a:lin ang="5400000" scaled="1"/>
        </a:gradFill>
        <a:effectLst/>
      </p:bgPr>
    </p:bg>
    <p:spTree>
      <p:nvGrpSpPr>
        <p:cNvPr id="1" name=""/>
        <p:cNvGrpSpPr/>
        <p:nvPr/>
      </p:nvGrpSpPr>
      <p:grpSpPr>
        <a:xfrm>
          <a:off x="0" y="0"/>
          <a:ext cx="0" cy="0"/>
          <a:chOff x="0" y="0"/>
          <a:chExt cx="0" cy="0"/>
        </a:xfrm>
      </p:grpSpPr>
      <p:cxnSp>
        <p:nvCxnSpPr>
          <p:cNvPr id="4" name="Conector recto 3"/>
          <p:cNvCxnSpPr>
            <a:cxnSpLocks/>
          </p:cNvCxnSpPr>
          <p:nvPr/>
        </p:nvCxnSpPr>
        <p:spPr>
          <a:xfrm>
            <a:off x="241481" y="134224"/>
            <a:ext cx="0" cy="6511275"/>
          </a:xfrm>
          <a:prstGeom prst="line">
            <a:avLst/>
          </a:prstGeom>
        </p:spPr>
        <p:style>
          <a:lnRef idx="3">
            <a:schemeClr val="dk1"/>
          </a:lnRef>
          <a:fillRef idx="0">
            <a:schemeClr val="dk1"/>
          </a:fillRef>
          <a:effectRef idx="2">
            <a:schemeClr val="dk1"/>
          </a:effectRef>
          <a:fontRef idx="minor">
            <a:schemeClr val="tx1"/>
          </a:fontRef>
        </p:style>
      </p:cxnSp>
      <p:pic>
        <p:nvPicPr>
          <p:cNvPr id="15" name="Imagen 14">
            <a:extLst>
              <a:ext uri="{FF2B5EF4-FFF2-40B4-BE49-F238E27FC236}">
                <a16:creationId xmlns:a16="http://schemas.microsoft.com/office/drawing/2014/main" id="{9FCBF214-8CDB-4B99-83D7-EF12BD18E4B2}"/>
              </a:ext>
            </a:extLst>
          </p:cNvPr>
          <p:cNvPicPr>
            <a:picLocks noChangeAspect="1"/>
          </p:cNvPicPr>
          <p:nvPr/>
        </p:nvPicPr>
        <p:blipFill>
          <a:blip r:embed="rId2"/>
          <a:stretch>
            <a:fillRect/>
          </a:stretch>
        </p:blipFill>
        <p:spPr>
          <a:xfrm>
            <a:off x="412429" y="145846"/>
            <a:ext cx="8533221" cy="3241210"/>
          </a:xfrm>
          <a:prstGeom prst="rect">
            <a:avLst/>
          </a:prstGeom>
        </p:spPr>
      </p:pic>
      <p:pic>
        <p:nvPicPr>
          <p:cNvPr id="21" name="Imagen 20">
            <a:extLst>
              <a:ext uri="{FF2B5EF4-FFF2-40B4-BE49-F238E27FC236}">
                <a16:creationId xmlns:a16="http://schemas.microsoft.com/office/drawing/2014/main" id="{020F4277-3E3D-469B-9580-397BED17E445}"/>
              </a:ext>
            </a:extLst>
          </p:cNvPr>
          <p:cNvPicPr>
            <a:picLocks noChangeAspect="1"/>
          </p:cNvPicPr>
          <p:nvPr/>
        </p:nvPicPr>
        <p:blipFill>
          <a:blip r:embed="rId3"/>
          <a:stretch>
            <a:fillRect/>
          </a:stretch>
        </p:blipFill>
        <p:spPr>
          <a:xfrm>
            <a:off x="412430" y="3387055"/>
            <a:ext cx="8533220" cy="3241209"/>
          </a:xfrm>
          <a:prstGeom prst="rect">
            <a:avLst/>
          </a:prstGeom>
        </p:spPr>
      </p:pic>
    </p:spTree>
    <p:extLst>
      <p:ext uri="{BB962C8B-B14F-4D97-AF65-F5344CB8AC3E}">
        <p14:creationId xmlns:p14="http://schemas.microsoft.com/office/powerpoint/2010/main" val="22300524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tx1">
                <a:lumMod val="85000"/>
              </a:schemeClr>
            </a:gs>
            <a:gs pos="83000">
              <a:schemeClr val="tx1">
                <a:lumMod val="85000"/>
              </a:schemeClr>
            </a:gs>
            <a:gs pos="100000">
              <a:schemeClr val="tx1">
                <a:lumMod val="85000"/>
              </a:schemeClr>
            </a:gs>
          </a:gsLst>
          <a:lin ang="5400000" scaled="1"/>
        </a:gradFill>
        <a:effectLst/>
      </p:bgPr>
    </p:bg>
    <p:spTree>
      <p:nvGrpSpPr>
        <p:cNvPr id="1" name=""/>
        <p:cNvGrpSpPr/>
        <p:nvPr/>
      </p:nvGrpSpPr>
      <p:grpSpPr>
        <a:xfrm>
          <a:off x="0" y="0"/>
          <a:ext cx="0" cy="0"/>
          <a:chOff x="0" y="0"/>
          <a:chExt cx="0" cy="0"/>
        </a:xfrm>
      </p:grpSpPr>
      <p:cxnSp>
        <p:nvCxnSpPr>
          <p:cNvPr id="4" name="Conector recto 3"/>
          <p:cNvCxnSpPr>
            <a:cxnSpLocks/>
          </p:cNvCxnSpPr>
          <p:nvPr/>
        </p:nvCxnSpPr>
        <p:spPr>
          <a:xfrm>
            <a:off x="241481" y="134224"/>
            <a:ext cx="0" cy="6511275"/>
          </a:xfrm>
          <a:prstGeom prst="line">
            <a:avLst/>
          </a:prstGeom>
        </p:spPr>
        <p:style>
          <a:lnRef idx="3">
            <a:schemeClr val="dk1"/>
          </a:lnRef>
          <a:fillRef idx="0">
            <a:schemeClr val="dk1"/>
          </a:fillRef>
          <a:effectRef idx="2">
            <a:schemeClr val="dk1"/>
          </a:effectRef>
          <a:fontRef idx="minor">
            <a:schemeClr val="tx1"/>
          </a:fontRef>
        </p:style>
      </p:cxnSp>
      <p:pic>
        <p:nvPicPr>
          <p:cNvPr id="2" name="Imagen 1">
            <a:extLst>
              <a:ext uri="{FF2B5EF4-FFF2-40B4-BE49-F238E27FC236}">
                <a16:creationId xmlns:a16="http://schemas.microsoft.com/office/drawing/2014/main" id="{405579AA-1540-42A6-9FFE-E59E266E9EBE}"/>
              </a:ext>
            </a:extLst>
          </p:cNvPr>
          <p:cNvPicPr>
            <a:picLocks noChangeAspect="1"/>
          </p:cNvPicPr>
          <p:nvPr/>
        </p:nvPicPr>
        <p:blipFill>
          <a:blip r:embed="rId2"/>
          <a:stretch>
            <a:fillRect/>
          </a:stretch>
        </p:blipFill>
        <p:spPr>
          <a:xfrm>
            <a:off x="5005629" y="134224"/>
            <a:ext cx="4138371" cy="1282621"/>
          </a:xfrm>
          <a:prstGeom prst="rect">
            <a:avLst/>
          </a:prstGeom>
        </p:spPr>
      </p:pic>
      <p:cxnSp>
        <p:nvCxnSpPr>
          <p:cNvPr id="39" name="Conector recto de flecha 38">
            <a:extLst>
              <a:ext uri="{FF2B5EF4-FFF2-40B4-BE49-F238E27FC236}">
                <a16:creationId xmlns:a16="http://schemas.microsoft.com/office/drawing/2014/main" id="{229F81F2-1A32-46F6-BBC8-A498DA046ED7}"/>
              </a:ext>
            </a:extLst>
          </p:cNvPr>
          <p:cNvCxnSpPr/>
          <p:nvPr/>
        </p:nvCxnSpPr>
        <p:spPr>
          <a:xfrm>
            <a:off x="7074814" y="1266738"/>
            <a:ext cx="0" cy="35988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Conector recto de flecha 40">
            <a:extLst>
              <a:ext uri="{FF2B5EF4-FFF2-40B4-BE49-F238E27FC236}">
                <a16:creationId xmlns:a16="http://schemas.microsoft.com/office/drawing/2014/main" id="{C74BF36F-CF0D-41B0-AB7F-56C90AADBF1B}"/>
              </a:ext>
            </a:extLst>
          </p:cNvPr>
          <p:cNvCxnSpPr/>
          <p:nvPr/>
        </p:nvCxnSpPr>
        <p:spPr>
          <a:xfrm flipH="1">
            <a:off x="2684477" y="478172"/>
            <a:ext cx="242441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42" name="Imagen 41">
            <a:extLst>
              <a:ext uri="{FF2B5EF4-FFF2-40B4-BE49-F238E27FC236}">
                <a16:creationId xmlns:a16="http://schemas.microsoft.com/office/drawing/2014/main" id="{2E5F5E28-C2FC-4D7D-A0E9-B50693DC1527}"/>
              </a:ext>
            </a:extLst>
          </p:cNvPr>
          <p:cNvPicPr>
            <a:picLocks noChangeAspect="1"/>
          </p:cNvPicPr>
          <p:nvPr/>
        </p:nvPicPr>
        <p:blipFill>
          <a:blip r:embed="rId3"/>
          <a:stretch>
            <a:fillRect/>
          </a:stretch>
        </p:blipFill>
        <p:spPr>
          <a:xfrm>
            <a:off x="605470" y="1863929"/>
            <a:ext cx="2481197" cy="1072207"/>
          </a:xfrm>
          <a:prstGeom prst="rect">
            <a:avLst/>
          </a:prstGeom>
        </p:spPr>
      </p:pic>
      <p:cxnSp>
        <p:nvCxnSpPr>
          <p:cNvPr id="44" name="Conector: angular 43">
            <a:extLst>
              <a:ext uri="{FF2B5EF4-FFF2-40B4-BE49-F238E27FC236}">
                <a16:creationId xmlns:a16="http://schemas.microsoft.com/office/drawing/2014/main" id="{E9A9C701-0D2E-48AD-A1B5-F50CE61C0AC5}"/>
              </a:ext>
            </a:extLst>
          </p:cNvPr>
          <p:cNvCxnSpPr>
            <a:cxnSpLocks/>
            <a:endCxn id="42" idx="0"/>
          </p:cNvCxnSpPr>
          <p:nvPr/>
        </p:nvCxnSpPr>
        <p:spPr>
          <a:xfrm rot="10800000" flipV="1">
            <a:off x="1846070" y="713063"/>
            <a:ext cx="3309783" cy="115086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pic>
        <p:nvPicPr>
          <p:cNvPr id="47" name="Imagen 46">
            <a:extLst>
              <a:ext uri="{FF2B5EF4-FFF2-40B4-BE49-F238E27FC236}">
                <a16:creationId xmlns:a16="http://schemas.microsoft.com/office/drawing/2014/main" id="{B7CA9958-B593-4C76-A9C8-3B974065A770}"/>
              </a:ext>
            </a:extLst>
          </p:cNvPr>
          <p:cNvPicPr>
            <a:picLocks noChangeAspect="1"/>
          </p:cNvPicPr>
          <p:nvPr/>
        </p:nvPicPr>
        <p:blipFill>
          <a:blip r:embed="rId4"/>
          <a:stretch>
            <a:fillRect/>
          </a:stretch>
        </p:blipFill>
        <p:spPr>
          <a:xfrm>
            <a:off x="5834217" y="4865615"/>
            <a:ext cx="2481194" cy="1072207"/>
          </a:xfrm>
          <a:prstGeom prst="rect">
            <a:avLst/>
          </a:prstGeom>
        </p:spPr>
      </p:pic>
      <p:pic>
        <p:nvPicPr>
          <p:cNvPr id="48" name="Imagen 47">
            <a:extLst>
              <a:ext uri="{FF2B5EF4-FFF2-40B4-BE49-F238E27FC236}">
                <a16:creationId xmlns:a16="http://schemas.microsoft.com/office/drawing/2014/main" id="{5AE29589-F25E-4BDA-8BC7-42AD36AB5E82}"/>
              </a:ext>
            </a:extLst>
          </p:cNvPr>
          <p:cNvPicPr>
            <a:picLocks noChangeAspect="1"/>
          </p:cNvPicPr>
          <p:nvPr/>
        </p:nvPicPr>
        <p:blipFill>
          <a:blip r:embed="rId5"/>
          <a:stretch>
            <a:fillRect/>
          </a:stretch>
        </p:blipFill>
        <p:spPr>
          <a:xfrm>
            <a:off x="3500961" y="3239735"/>
            <a:ext cx="2481193" cy="1072207"/>
          </a:xfrm>
          <a:prstGeom prst="rect">
            <a:avLst/>
          </a:prstGeom>
        </p:spPr>
      </p:pic>
      <p:cxnSp>
        <p:nvCxnSpPr>
          <p:cNvPr id="50" name="Conector: angular 49">
            <a:extLst>
              <a:ext uri="{FF2B5EF4-FFF2-40B4-BE49-F238E27FC236}">
                <a16:creationId xmlns:a16="http://schemas.microsoft.com/office/drawing/2014/main" id="{C61FF3CC-0097-4FD9-8934-1C37C2B1F429}"/>
              </a:ext>
            </a:extLst>
          </p:cNvPr>
          <p:cNvCxnSpPr>
            <a:endCxn id="48" idx="0"/>
          </p:cNvCxnSpPr>
          <p:nvPr/>
        </p:nvCxnSpPr>
        <p:spPr>
          <a:xfrm rot="5400000">
            <a:off x="3775143" y="1905983"/>
            <a:ext cx="2300168" cy="367337"/>
          </a:xfrm>
          <a:prstGeom prst="bentConnector3">
            <a:avLst>
              <a:gd name="adj1" fmla="val 34"/>
            </a:avLst>
          </a:prstGeom>
          <a:ln>
            <a:tailEnd type="triangle"/>
          </a:ln>
        </p:spPr>
        <p:style>
          <a:lnRef idx="1">
            <a:schemeClr val="accent1"/>
          </a:lnRef>
          <a:fillRef idx="0">
            <a:schemeClr val="accent1"/>
          </a:fillRef>
          <a:effectRef idx="0">
            <a:schemeClr val="accent1"/>
          </a:effectRef>
          <a:fontRef idx="minor">
            <a:schemeClr val="tx1"/>
          </a:fontRef>
        </p:style>
      </p:cxnSp>
      <p:sp>
        <p:nvSpPr>
          <p:cNvPr id="52" name="Rectángulo 51">
            <a:extLst>
              <a:ext uri="{FF2B5EF4-FFF2-40B4-BE49-F238E27FC236}">
                <a16:creationId xmlns:a16="http://schemas.microsoft.com/office/drawing/2014/main" id="{3423F659-9E6C-4A62-BB0A-19BE8EB64E22}"/>
              </a:ext>
            </a:extLst>
          </p:cNvPr>
          <p:cNvSpPr/>
          <p:nvPr/>
        </p:nvSpPr>
        <p:spPr>
          <a:xfrm>
            <a:off x="566483" y="239084"/>
            <a:ext cx="2117994" cy="4026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400" dirty="0">
                <a:solidFill>
                  <a:schemeClr val="bg1"/>
                </a:solidFill>
              </a:rPr>
              <a:t>Redirecciona a la pantalla de simulación.</a:t>
            </a:r>
          </a:p>
        </p:txBody>
      </p:sp>
    </p:spTree>
    <p:extLst>
      <p:ext uri="{BB962C8B-B14F-4D97-AF65-F5344CB8AC3E}">
        <p14:creationId xmlns:p14="http://schemas.microsoft.com/office/powerpoint/2010/main" val="35312040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tx1">
                <a:lumMod val="85000"/>
              </a:schemeClr>
            </a:gs>
            <a:gs pos="83000">
              <a:schemeClr val="tx1">
                <a:lumMod val="85000"/>
              </a:schemeClr>
            </a:gs>
            <a:gs pos="100000">
              <a:schemeClr val="tx1">
                <a:lumMod val="85000"/>
              </a:schemeClr>
            </a:gs>
          </a:gsLst>
          <a:lin ang="5400000" scaled="1"/>
        </a:gradFill>
        <a:effectLst/>
      </p:bgPr>
    </p:bg>
    <p:spTree>
      <p:nvGrpSpPr>
        <p:cNvPr id="1" name=""/>
        <p:cNvGrpSpPr/>
        <p:nvPr/>
      </p:nvGrpSpPr>
      <p:grpSpPr>
        <a:xfrm>
          <a:off x="0" y="0"/>
          <a:ext cx="0" cy="0"/>
          <a:chOff x="0" y="0"/>
          <a:chExt cx="0" cy="0"/>
        </a:xfrm>
      </p:grpSpPr>
      <p:cxnSp>
        <p:nvCxnSpPr>
          <p:cNvPr id="4" name="Conector recto 3"/>
          <p:cNvCxnSpPr>
            <a:cxnSpLocks/>
          </p:cNvCxnSpPr>
          <p:nvPr/>
        </p:nvCxnSpPr>
        <p:spPr>
          <a:xfrm>
            <a:off x="241481" y="134224"/>
            <a:ext cx="0" cy="6511275"/>
          </a:xfrm>
          <a:prstGeom prst="line">
            <a:avLst/>
          </a:prstGeom>
        </p:spPr>
        <p:style>
          <a:lnRef idx="3">
            <a:schemeClr val="dk1"/>
          </a:lnRef>
          <a:fillRef idx="0">
            <a:schemeClr val="dk1"/>
          </a:fillRef>
          <a:effectRef idx="2">
            <a:schemeClr val="dk1"/>
          </a:effectRef>
          <a:fontRef idx="minor">
            <a:schemeClr val="tx1"/>
          </a:fontRef>
        </p:style>
      </p:cxnSp>
      <p:pic>
        <p:nvPicPr>
          <p:cNvPr id="3" name="Imagen 2">
            <a:extLst>
              <a:ext uri="{FF2B5EF4-FFF2-40B4-BE49-F238E27FC236}">
                <a16:creationId xmlns:a16="http://schemas.microsoft.com/office/drawing/2014/main" id="{62803513-BAEB-4A1F-ACDB-DA7ED534591F}"/>
              </a:ext>
            </a:extLst>
          </p:cNvPr>
          <p:cNvPicPr>
            <a:picLocks noChangeAspect="1"/>
          </p:cNvPicPr>
          <p:nvPr/>
        </p:nvPicPr>
        <p:blipFill>
          <a:blip r:embed="rId2"/>
          <a:stretch>
            <a:fillRect/>
          </a:stretch>
        </p:blipFill>
        <p:spPr>
          <a:xfrm>
            <a:off x="530832" y="1224800"/>
            <a:ext cx="8218885" cy="3221366"/>
          </a:xfrm>
          <a:prstGeom prst="rect">
            <a:avLst/>
          </a:prstGeom>
        </p:spPr>
      </p:pic>
      <p:sp>
        <p:nvSpPr>
          <p:cNvPr id="6" name="CuadroTexto 5">
            <a:extLst>
              <a:ext uri="{FF2B5EF4-FFF2-40B4-BE49-F238E27FC236}">
                <a16:creationId xmlns:a16="http://schemas.microsoft.com/office/drawing/2014/main" id="{E58E5DDE-5798-4AE6-85ED-881E9D877AB1}"/>
              </a:ext>
            </a:extLst>
          </p:cNvPr>
          <p:cNvSpPr txBox="1"/>
          <p:nvPr/>
        </p:nvSpPr>
        <p:spPr>
          <a:xfrm>
            <a:off x="530829" y="268448"/>
            <a:ext cx="8218885" cy="923330"/>
          </a:xfrm>
          <a:prstGeom prst="rect">
            <a:avLst/>
          </a:prstGeom>
          <a:noFill/>
        </p:spPr>
        <p:txBody>
          <a:bodyPr wrap="square" rtlCol="0">
            <a:spAutoFit/>
          </a:bodyPr>
          <a:lstStyle/>
          <a:p>
            <a:r>
              <a:rPr lang="es-CO" dirty="0">
                <a:solidFill>
                  <a:schemeClr val="bg1"/>
                </a:solidFill>
              </a:rPr>
              <a:t>La hoja de costo simulada es una copia de la hoja de costo estándar, con la diferencia de que los valores pueden ser modificados, y que la hoja se ira recalculando a medida que se vaya completando la información.</a:t>
            </a:r>
          </a:p>
        </p:txBody>
      </p:sp>
      <p:pic>
        <p:nvPicPr>
          <p:cNvPr id="7" name="Imagen 6">
            <a:extLst>
              <a:ext uri="{FF2B5EF4-FFF2-40B4-BE49-F238E27FC236}">
                <a16:creationId xmlns:a16="http://schemas.microsoft.com/office/drawing/2014/main" id="{5E57BBB5-95FC-41DA-831D-67DF568A9E87}"/>
              </a:ext>
            </a:extLst>
          </p:cNvPr>
          <p:cNvPicPr>
            <a:picLocks noChangeAspect="1"/>
          </p:cNvPicPr>
          <p:nvPr/>
        </p:nvPicPr>
        <p:blipFill>
          <a:blip r:embed="rId3"/>
          <a:stretch>
            <a:fillRect/>
          </a:stretch>
        </p:blipFill>
        <p:spPr>
          <a:xfrm>
            <a:off x="530829" y="4446166"/>
            <a:ext cx="8218878" cy="2199333"/>
          </a:xfrm>
          <a:prstGeom prst="rect">
            <a:avLst/>
          </a:prstGeom>
        </p:spPr>
      </p:pic>
    </p:spTree>
    <p:extLst>
      <p:ext uri="{BB962C8B-B14F-4D97-AF65-F5344CB8AC3E}">
        <p14:creationId xmlns:p14="http://schemas.microsoft.com/office/powerpoint/2010/main" val="20863280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tx1">
                <a:lumMod val="85000"/>
              </a:schemeClr>
            </a:gs>
            <a:gs pos="83000">
              <a:schemeClr val="tx1">
                <a:lumMod val="85000"/>
              </a:schemeClr>
            </a:gs>
            <a:gs pos="100000">
              <a:schemeClr val="tx1">
                <a:lumMod val="85000"/>
              </a:schemeClr>
            </a:gs>
          </a:gsLst>
          <a:lin ang="5400000" scaled="1"/>
        </a:gradFill>
        <a:effectLst/>
      </p:bgPr>
    </p:bg>
    <p:spTree>
      <p:nvGrpSpPr>
        <p:cNvPr id="1" name=""/>
        <p:cNvGrpSpPr/>
        <p:nvPr/>
      </p:nvGrpSpPr>
      <p:grpSpPr>
        <a:xfrm>
          <a:off x="0" y="0"/>
          <a:ext cx="0" cy="0"/>
          <a:chOff x="0" y="0"/>
          <a:chExt cx="0" cy="0"/>
        </a:xfrm>
      </p:grpSpPr>
      <p:cxnSp>
        <p:nvCxnSpPr>
          <p:cNvPr id="4" name="Conector recto 3"/>
          <p:cNvCxnSpPr>
            <a:cxnSpLocks/>
          </p:cNvCxnSpPr>
          <p:nvPr/>
        </p:nvCxnSpPr>
        <p:spPr>
          <a:xfrm>
            <a:off x="241481" y="134224"/>
            <a:ext cx="0" cy="6511275"/>
          </a:xfrm>
          <a:prstGeom prst="line">
            <a:avLst/>
          </a:prstGeom>
        </p:spPr>
        <p:style>
          <a:lnRef idx="3">
            <a:schemeClr val="dk1"/>
          </a:lnRef>
          <a:fillRef idx="0">
            <a:schemeClr val="dk1"/>
          </a:fillRef>
          <a:effectRef idx="2">
            <a:schemeClr val="dk1"/>
          </a:effectRef>
          <a:fontRef idx="minor">
            <a:schemeClr val="tx1"/>
          </a:fontRef>
        </p:style>
      </p:cxnSp>
      <p:sp>
        <p:nvSpPr>
          <p:cNvPr id="6" name="CuadroTexto 5">
            <a:extLst>
              <a:ext uri="{FF2B5EF4-FFF2-40B4-BE49-F238E27FC236}">
                <a16:creationId xmlns:a16="http://schemas.microsoft.com/office/drawing/2014/main" id="{E58E5DDE-5798-4AE6-85ED-881E9D877AB1}"/>
              </a:ext>
            </a:extLst>
          </p:cNvPr>
          <p:cNvSpPr txBox="1"/>
          <p:nvPr/>
        </p:nvSpPr>
        <p:spPr>
          <a:xfrm>
            <a:off x="530829" y="268448"/>
            <a:ext cx="8218885" cy="923330"/>
          </a:xfrm>
          <a:prstGeom prst="rect">
            <a:avLst/>
          </a:prstGeom>
          <a:noFill/>
        </p:spPr>
        <p:txBody>
          <a:bodyPr wrap="square" rtlCol="0">
            <a:spAutoFit/>
          </a:bodyPr>
          <a:lstStyle/>
          <a:p>
            <a:r>
              <a:rPr lang="es-CO" dirty="0">
                <a:solidFill>
                  <a:schemeClr val="bg1"/>
                </a:solidFill>
              </a:rPr>
              <a:t>La hoja de costo simulada es una copia de la hoja de costo estándar, con la diferencia de que los valores pueden ser modificados, y que la hoja se ira recalculando a medida que se vaya completando la información.</a:t>
            </a:r>
          </a:p>
        </p:txBody>
      </p:sp>
      <p:pic>
        <p:nvPicPr>
          <p:cNvPr id="2" name="Imagen 1">
            <a:extLst>
              <a:ext uri="{FF2B5EF4-FFF2-40B4-BE49-F238E27FC236}">
                <a16:creationId xmlns:a16="http://schemas.microsoft.com/office/drawing/2014/main" id="{C4EB21D3-C3FE-46A7-A460-32C19DA7825B}"/>
              </a:ext>
            </a:extLst>
          </p:cNvPr>
          <p:cNvPicPr>
            <a:picLocks noChangeAspect="1"/>
          </p:cNvPicPr>
          <p:nvPr/>
        </p:nvPicPr>
        <p:blipFill>
          <a:blip r:embed="rId2"/>
          <a:stretch>
            <a:fillRect/>
          </a:stretch>
        </p:blipFill>
        <p:spPr>
          <a:xfrm>
            <a:off x="448595" y="1223293"/>
            <a:ext cx="8246809" cy="2037927"/>
          </a:xfrm>
          <a:prstGeom prst="rect">
            <a:avLst/>
          </a:prstGeom>
        </p:spPr>
      </p:pic>
      <p:cxnSp>
        <p:nvCxnSpPr>
          <p:cNvPr id="8" name="Conector: angular 7">
            <a:extLst>
              <a:ext uri="{FF2B5EF4-FFF2-40B4-BE49-F238E27FC236}">
                <a16:creationId xmlns:a16="http://schemas.microsoft.com/office/drawing/2014/main" id="{7D24AA04-224C-4600-AC99-82C5DED61D5D}"/>
              </a:ext>
            </a:extLst>
          </p:cNvPr>
          <p:cNvCxnSpPr/>
          <p:nvPr/>
        </p:nvCxnSpPr>
        <p:spPr>
          <a:xfrm rot="10800000" flipV="1">
            <a:off x="2608977" y="3187817"/>
            <a:ext cx="1568741" cy="864066"/>
          </a:xfrm>
          <a:prstGeom prst="bentConnector3">
            <a:avLst>
              <a:gd name="adj1" fmla="val 26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Conector: angular 11">
            <a:extLst>
              <a:ext uri="{FF2B5EF4-FFF2-40B4-BE49-F238E27FC236}">
                <a16:creationId xmlns:a16="http://schemas.microsoft.com/office/drawing/2014/main" id="{97211B59-83D0-4200-8593-ED1C5A2F4F44}"/>
              </a:ext>
            </a:extLst>
          </p:cNvPr>
          <p:cNvCxnSpPr>
            <a:cxnSpLocks/>
          </p:cNvCxnSpPr>
          <p:nvPr/>
        </p:nvCxnSpPr>
        <p:spPr>
          <a:xfrm>
            <a:off x="4907560" y="3187817"/>
            <a:ext cx="1637652" cy="864067"/>
          </a:xfrm>
          <a:prstGeom prst="bentConnector3">
            <a:avLst>
              <a:gd name="adj1" fmla="val -20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Conector recto de flecha 16">
            <a:extLst>
              <a:ext uri="{FF2B5EF4-FFF2-40B4-BE49-F238E27FC236}">
                <a16:creationId xmlns:a16="http://schemas.microsoft.com/office/drawing/2014/main" id="{97C029FB-69B1-46A2-B318-82AF8CB8CA61}"/>
              </a:ext>
            </a:extLst>
          </p:cNvPr>
          <p:cNvCxnSpPr>
            <a:cxnSpLocks/>
          </p:cNvCxnSpPr>
          <p:nvPr/>
        </p:nvCxnSpPr>
        <p:spPr>
          <a:xfrm>
            <a:off x="4542638" y="3187817"/>
            <a:ext cx="0" cy="17113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Rectángulo 20">
            <a:extLst>
              <a:ext uri="{FF2B5EF4-FFF2-40B4-BE49-F238E27FC236}">
                <a16:creationId xmlns:a16="http://schemas.microsoft.com/office/drawing/2014/main" id="{25EB48DA-D61D-4861-AB65-1477023B66A0}"/>
              </a:ext>
            </a:extLst>
          </p:cNvPr>
          <p:cNvSpPr/>
          <p:nvPr/>
        </p:nvSpPr>
        <p:spPr>
          <a:xfrm>
            <a:off x="448595" y="3674378"/>
            <a:ext cx="2160378" cy="62078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400" dirty="0">
                <a:solidFill>
                  <a:schemeClr val="bg1"/>
                </a:solidFill>
              </a:rPr>
              <a:t>Exporta en formato PDF o Excel las referencias seleccionadas.</a:t>
            </a:r>
          </a:p>
        </p:txBody>
      </p:sp>
      <p:sp>
        <p:nvSpPr>
          <p:cNvPr id="22" name="Rectángulo 21">
            <a:extLst>
              <a:ext uri="{FF2B5EF4-FFF2-40B4-BE49-F238E27FC236}">
                <a16:creationId xmlns:a16="http://schemas.microsoft.com/office/drawing/2014/main" id="{0C8C7CD1-BE95-41D9-A254-F032A6DC699B}"/>
              </a:ext>
            </a:extLst>
          </p:cNvPr>
          <p:cNvSpPr/>
          <p:nvPr/>
        </p:nvSpPr>
        <p:spPr>
          <a:xfrm>
            <a:off x="6540119" y="3674378"/>
            <a:ext cx="2160378" cy="86406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400" dirty="0">
                <a:solidFill>
                  <a:schemeClr val="bg1"/>
                </a:solidFill>
              </a:rPr>
              <a:t>Cierra las hojas de costos seleccionadas, cambiando el estado de las mismas a “Cerrada”.</a:t>
            </a:r>
          </a:p>
        </p:txBody>
      </p:sp>
      <p:sp>
        <p:nvSpPr>
          <p:cNvPr id="23" name="Rectángulo 22">
            <a:extLst>
              <a:ext uri="{FF2B5EF4-FFF2-40B4-BE49-F238E27FC236}">
                <a16:creationId xmlns:a16="http://schemas.microsoft.com/office/drawing/2014/main" id="{7F6ED514-FE7C-434D-8CB6-315DD20772D9}"/>
              </a:ext>
            </a:extLst>
          </p:cNvPr>
          <p:cNvSpPr/>
          <p:nvPr/>
        </p:nvSpPr>
        <p:spPr>
          <a:xfrm>
            <a:off x="3312550" y="4899171"/>
            <a:ext cx="2460175" cy="63756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400" dirty="0">
                <a:solidFill>
                  <a:schemeClr val="bg1"/>
                </a:solidFill>
              </a:rPr>
              <a:t>Imprime las referencias seleccionadas en la impresora configurada por defecto.</a:t>
            </a:r>
          </a:p>
        </p:txBody>
      </p:sp>
      <p:cxnSp>
        <p:nvCxnSpPr>
          <p:cNvPr id="25" name="Conector: angular 24">
            <a:extLst>
              <a:ext uri="{FF2B5EF4-FFF2-40B4-BE49-F238E27FC236}">
                <a16:creationId xmlns:a16="http://schemas.microsoft.com/office/drawing/2014/main" id="{6A8272DD-7A31-425B-AB96-E2CC1F190A6F}"/>
              </a:ext>
            </a:extLst>
          </p:cNvPr>
          <p:cNvCxnSpPr>
            <a:cxnSpLocks/>
          </p:cNvCxnSpPr>
          <p:nvPr/>
        </p:nvCxnSpPr>
        <p:spPr>
          <a:xfrm rot="16200000" flipH="1">
            <a:off x="3984771" y="3582099"/>
            <a:ext cx="3171039" cy="1325460"/>
          </a:xfrm>
          <a:prstGeom prst="bentConnector3">
            <a:avLst>
              <a:gd name="adj1" fmla="val 6878"/>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Rectángulo 28">
            <a:extLst>
              <a:ext uri="{FF2B5EF4-FFF2-40B4-BE49-F238E27FC236}">
                <a16:creationId xmlns:a16="http://schemas.microsoft.com/office/drawing/2014/main" id="{22C7299E-7686-486A-A135-B19482253342}"/>
              </a:ext>
            </a:extLst>
          </p:cNvPr>
          <p:cNvSpPr/>
          <p:nvPr/>
        </p:nvSpPr>
        <p:spPr>
          <a:xfrm>
            <a:off x="5002933" y="5859171"/>
            <a:ext cx="2460175" cy="63756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400" dirty="0">
                <a:solidFill>
                  <a:schemeClr val="bg1"/>
                </a:solidFill>
              </a:rPr>
              <a:t>Permite visualizar la hoja de costo de manera individual.</a:t>
            </a:r>
          </a:p>
        </p:txBody>
      </p:sp>
    </p:spTree>
    <p:extLst>
      <p:ext uri="{BB962C8B-B14F-4D97-AF65-F5344CB8AC3E}">
        <p14:creationId xmlns:p14="http://schemas.microsoft.com/office/powerpoint/2010/main" val="33857549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tx1">
                <a:lumMod val="85000"/>
              </a:schemeClr>
            </a:gs>
            <a:gs pos="83000">
              <a:schemeClr val="tx1">
                <a:lumMod val="85000"/>
              </a:schemeClr>
            </a:gs>
            <a:gs pos="100000">
              <a:schemeClr val="tx1">
                <a:lumMod val="85000"/>
              </a:schemeClr>
            </a:gs>
          </a:gsLst>
          <a:lin ang="5400000" scaled="1"/>
        </a:gradFill>
        <a:effectLst/>
      </p:bgPr>
    </p:bg>
    <p:spTree>
      <p:nvGrpSpPr>
        <p:cNvPr id="1" name=""/>
        <p:cNvGrpSpPr/>
        <p:nvPr/>
      </p:nvGrpSpPr>
      <p:grpSpPr>
        <a:xfrm>
          <a:off x="0" y="0"/>
          <a:ext cx="0" cy="0"/>
          <a:chOff x="0" y="0"/>
          <a:chExt cx="0" cy="0"/>
        </a:xfrm>
      </p:grpSpPr>
      <p:cxnSp>
        <p:nvCxnSpPr>
          <p:cNvPr id="4" name="Conector recto 3"/>
          <p:cNvCxnSpPr>
            <a:cxnSpLocks/>
          </p:cNvCxnSpPr>
          <p:nvPr/>
        </p:nvCxnSpPr>
        <p:spPr>
          <a:xfrm>
            <a:off x="241481" y="1568741"/>
            <a:ext cx="0" cy="5076758"/>
          </a:xfrm>
          <a:prstGeom prst="line">
            <a:avLst/>
          </a:prstGeom>
        </p:spPr>
        <p:style>
          <a:lnRef idx="3">
            <a:schemeClr val="dk1"/>
          </a:lnRef>
          <a:fillRef idx="0">
            <a:schemeClr val="dk1"/>
          </a:fillRef>
          <a:effectRef idx="2">
            <a:schemeClr val="dk1"/>
          </a:effectRef>
          <a:fontRef idx="minor">
            <a:schemeClr val="tx1"/>
          </a:fontRef>
        </p:style>
      </p:cxnSp>
      <p:sp>
        <p:nvSpPr>
          <p:cNvPr id="14" name="Rectángulo 13">
            <a:extLst>
              <a:ext uri="{FF2B5EF4-FFF2-40B4-BE49-F238E27FC236}">
                <a16:creationId xmlns:a16="http://schemas.microsoft.com/office/drawing/2014/main" id="{E3698627-994C-41EE-BC54-1FA358677C02}"/>
              </a:ext>
            </a:extLst>
          </p:cNvPr>
          <p:cNvSpPr/>
          <p:nvPr/>
        </p:nvSpPr>
        <p:spPr>
          <a:xfrm>
            <a:off x="1" y="-31750"/>
            <a:ext cx="9144000" cy="1361049"/>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1350" dirty="0"/>
          </a:p>
        </p:txBody>
      </p:sp>
      <p:sp>
        <p:nvSpPr>
          <p:cNvPr id="15" name="CuadroTexto 14">
            <a:extLst>
              <a:ext uri="{FF2B5EF4-FFF2-40B4-BE49-F238E27FC236}">
                <a16:creationId xmlns:a16="http://schemas.microsoft.com/office/drawing/2014/main" id="{12D8E901-8E30-40A1-AC90-7DBFE6EF8C59}"/>
              </a:ext>
            </a:extLst>
          </p:cNvPr>
          <p:cNvSpPr txBox="1"/>
          <p:nvPr/>
        </p:nvSpPr>
        <p:spPr>
          <a:xfrm>
            <a:off x="384313" y="52158"/>
            <a:ext cx="8401878" cy="1015663"/>
          </a:xfrm>
          <a:prstGeom prst="rect">
            <a:avLst/>
          </a:prstGeom>
          <a:noFill/>
        </p:spPr>
        <p:txBody>
          <a:bodyPr wrap="square" rtlCol="0">
            <a:spAutoFit/>
          </a:bodyPr>
          <a:lstStyle/>
          <a:p>
            <a:r>
              <a:rPr lang="es-CO" sz="2000" b="1" dirty="0"/>
              <a:t>La pantalla principal hoja costo PNP cumple esta dividida en dos secciones, la primera permite consultar las hojas costos de no producido individualmente, y la segunda permite realizar consultar masivas.</a:t>
            </a:r>
          </a:p>
        </p:txBody>
      </p:sp>
      <p:pic>
        <p:nvPicPr>
          <p:cNvPr id="7" name="Imagen 6">
            <a:extLst>
              <a:ext uri="{FF2B5EF4-FFF2-40B4-BE49-F238E27FC236}">
                <a16:creationId xmlns:a16="http://schemas.microsoft.com/office/drawing/2014/main" id="{768FE2B1-7AF8-4828-8C96-DCE3F1CDBBE9}"/>
              </a:ext>
            </a:extLst>
          </p:cNvPr>
          <p:cNvPicPr>
            <a:picLocks noChangeAspect="1"/>
          </p:cNvPicPr>
          <p:nvPr/>
        </p:nvPicPr>
        <p:blipFill>
          <a:blip r:embed="rId2"/>
          <a:stretch>
            <a:fillRect/>
          </a:stretch>
        </p:blipFill>
        <p:spPr>
          <a:xfrm>
            <a:off x="481090" y="1568742"/>
            <a:ext cx="8305101" cy="2072080"/>
          </a:xfrm>
          <a:prstGeom prst="rect">
            <a:avLst/>
          </a:prstGeom>
        </p:spPr>
      </p:pic>
      <p:pic>
        <p:nvPicPr>
          <p:cNvPr id="9" name="Imagen 8">
            <a:extLst>
              <a:ext uri="{FF2B5EF4-FFF2-40B4-BE49-F238E27FC236}">
                <a16:creationId xmlns:a16="http://schemas.microsoft.com/office/drawing/2014/main" id="{62399EA5-1158-4CAE-BF80-9CBEDC7D2437}"/>
              </a:ext>
            </a:extLst>
          </p:cNvPr>
          <p:cNvPicPr>
            <a:picLocks noChangeAspect="1"/>
          </p:cNvPicPr>
          <p:nvPr/>
        </p:nvPicPr>
        <p:blipFill>
          <a:blip r:embed="rId3"/>
          <a:stretch>
            <a:fillRect/>
          </a:stretch>
        </p:blipFill>
        <p:spPr>
          <a:xfrm>
            <a:off x="481091" y="3880265"/>
            <a:ext cx="4354606" cy="971987"/>
          </a:xfrm>
          <a:prstGeom prst="rect">
            <a:avLst/>
          </a:prstGeom>
        </p:spPr>
      </p:pic>
      <p:pic>
        <p:nvPicPr>
          <p:cNvPr id="10" name="Imagen 9">
            <a:extLst>
              <a:ext uri="{FF2B5EF4-FFF2-40B4-BE49-F238E27FC236}">
                <a16:creationId xmlns:a16="http://schemas.microsoft.com/office/drawing/2014/main" id="{5703906B-7B59-4445-AF4C-09D73A41D72B}"/>
              </a:ext>
            </a:extLst>
          </p:cNvPr>
          <p:cNvPicPr>
            <a:picLocks noChangeAspect="1"/>
          </p:cNvPicPr>
          <p:nvPr/>
        </p:nvPicPr>
        <p:blipFill>
          <a:blip r:embed="rId4"/>
          <a:stretch>
            <a:fillRect/>
          </a:stretch>
        </p:blipFill>
        <p:spPr>
          <a:xfrm>
            <a:off x="4835696" y="5610400"/>
            <a:ext cx="3950496" cy="874290"/>
          </a:xfrm>
          <a:prstGeom prst="rect">
            <a:avLst/>
          </a:prstGeom>
        </p:spPr>
      </p:pic>
      <p:sp>
        <p:nvSpPr>
          <p:cNvPr id="20" name="Rectángulo 19">
            <a:extLst>
              <a:ext uri="{FF2B5EF4-FFF2-40B4-BE49-F238E27FC236}">
                <a16:creationId xmlns:a16="http://schemas.microsoft.com/office/drawing/2014/main" id="{E3CD8AC9-532A-4FC2-987E-D167F4498CA3}"/>
              </a:ext>
            </a:extLst>
          </p:cNvPr>
          <p:cNvSpPr/>
          <p:nvPr/>
        </p:nvSpPr>
        <p:spPr>
          <a:xfrm>
            <a:off x="5696125" y="3880265"/>
            <a:ext cx="3090066" cy="87429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solidFill>
                  <a:schemeClr val="bg1"/>
                </a:solidFill>
              </a:rPr>
              <a:t>Los tipos de hoja de costo son:</a:t>
            </a:r>
          </a:p>
          <a:p>
            <a:pPr marL="342900" indent="-342900" algn="ctr">
              <a:buAutoNum type="arabicPeriod"/>
            </a:pPr>
            <a:r>
              <a:rPr lang="es-CO" dirty="0">
                <a:solidFill>
                  <a:schemeClr val="bg1"/>
                </a:solidFill>
              </a:rPr>
              <a:t>Hoja Costo Estándar</a:t>
            </a:r>
          </a:p>
          <a:p>
            <a:pPr marL="342900" indent="-342900" algn="ctr">
              <a:buAutoNum type="arabicPeriod"/>
            </a:pPr>
            <a:r>
              <a:rPr lang="es-CO" dirty="0">
                <a:solidFill>
                  <a:schemeClr val="bg1"/>
                </a:solidFill>
              </a:rPr>
              <a:t>Hoja Costo Simulada</a:t>
            </a:r>
          </a:p>
        </p:txBody>
      </p:sp>
      <p:sp>
        <p:nvSpPr>
          <p:cNvPr id="24" name="Rectángulo 23">
            <a:extLst>
              <a:ext uri="{FF2B5EF4-FFF2-40B4-BE49-F238E27FC236}">
                <a16:creationId xmlns:a16="http://schemas.microsoft.com/office/drawing/2014/main" id="{AD7E9EF1-AE56-44C0-9432-CD4FF7A20A6A}"/>
              </a:ext>
            </a:extLst>
          </p:cNvPr>
          <p:cNvSpPr/>
          <p:nvPr/>
        </p:nvSpPr>
        <p:spPr>
          <a:xfrm>
            <a:off x="481090" y="5610400"/>
            <a:ext cx="3237167" cy="79739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solidFill>
                  <a:schemeClr val="bg1"/>
                </a:solidFill>
              </a:rPr>
              <a:t>Este campo es </a:t>
            </a:r>
            <a:r>
              <a:rPr lang="es-CO" dirty="0" err="1">
                <a:solidFill>
                  <a:schemeClr val="bg1"/>
                </a:solidFill>
              </a:rPr>
              <a:t>autocompletable</a:t>
            </a:r>
            <a:r>
              <a:rPr lang="es-CO" dirty="0">
                <a:solidFill>
                  <a:schemeClr val="bg1"/>
                </a:solidFill>
              </a:rPr>
              <a:t> según el tipo de hoja de costo seleccionada.</a:t>
            </a:r>
          </a:p>
        </p:txBody>
      </p:sp>
    </p:spTree>
    <p:extLst>
      <p:ext uri="{BB962C8B-B14F-4D97-AF65-F5344CB8AC3E}">
        <p14:creationId xmlns:p14="http://schemas.microsoft.com/office/powerpoint/2010/main" val="40476575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tx1">
                <a:lumMod val="85000"/>
              </a:schemeClr>
            </a:gs>
            <a:gs pos="83000">
              <a:schemeClr val="tx1">
                <a:lumMod val="85000"/>
              </a:schemeClr>
            </a:gs>
            <a:gs pos="100000">
              <a:schemeClr val="tx1">
                <a:lumMod val="85000"/>
              </a:schemeClr>
            </a:gs>
          </a:gsLst>
          <a:lin ang="5400000" scaled="1"/>
        </a:gradFill>
        <a:effectLst/>
      </p:bgPr>
    </p:bg>
    <p:spTree>
      <p:nvGrpSpPr>
        <p:cNvPr id="1" name=""/>
        <p:cNvGrpSpPr/>
        <p:nvPr/>
      </p:nvGrpSpPr>
      <p:grpSpPr>
        <a:xfrm>
          <a:off x="0" y="0"/>
          <a:ext cx="0" cy="0"/>
          <a:chOff x="0" y="0"/>
          <a:chExt cx="0" cy="0"/>
        </a:xfrm>
      </p:grpSpPr>
      <p:cxnSp>
        <p:nvCxnSpPr>
          <p:cNvPr id="4" name="Conector recto 3"/>
          <p:cNvCxnSpPr>
            <a:cxnSpLocks/>
          </p:cNvCxnSpPr>
          <p:nvPr/>
        </p:nvCxnSpPr>
        <p:spPr>
          <a:xfrm>
            <a:off x="241481" y="234892"/>
            <a:ext cx="0" cy="6410607"/>
          </a:xfrm>
          <a:prstGeom prst="line">
            <a:avLst/>
          </a:prstGeom>
        </p:spPr>
        <p:style>
          <a:lnRef idx="3">
            <a:schemeClr val="dk1"/>
          </a:lnRef>
          <a:fillRef idx="0">
            <a:schemeClr val="dk1"/>
          </a:fillRef>
          <a:effectRef idx="2">
            <a:schemeClr val="dk1"/>
          </a:effectRef>
          <a:fontRef idx="minor">
            <a:schemeClr val="tx1"/>
          </a:fontRef>
        </p:style>
      </p:cxnSp>
      <p:pic>
        <p:nvPicPr>
          <p:cNvPr id="3" name="Imagen 2">
            <a:extLst>
              <a:ext uri="{FF2B5EF4-FFF2-40B4-BE49-F238E27FC236}">
                <a16:creationId xmlns:a16="http://schemas.microsoft.com/office/drawing/2014/main" id="{84C8D7FE-7629-42CF-8FBD-6428A45E3393}"/>
              </a:ext>
            </a:extLst>
          </p:cNvPr>
          <p:cNvPicPr>
            <a:picLocks noChangeAspect="1"/>
          </p:cNvPicPr>
          <p:nvPr/>
        </p:nvPicPr>
        <p:blipFill>
          <a:blip r:embed="rId2"/>
          <a:stretch>
            <a:fillRect/>
          </a:stretch>
        </p:blipFill>
        <p:spPr>
          <a:xfrm>
            <a:off x="360725" y="385894"/>
            <a:ext cx="8623883" cy="813394"/>
          </a:xfrm>
          <a:prstGeom prst="rect">
            <a:avLst/>
          </a:prstGeom>
        </p:spPr>
      </p:pic>
      <p:sp>
        <p:nvSpPr>
          <p:cNvPr id="12" name="Abrir llave 11">
            <a:extLst>
              <a:ext uri="{FF2B5EF4-FFF2-40B4-BE49-F238E27FC236}">
                <a16:creationId xmlns:a16="http://schemas.microsoft.com/office/drawing/2014/main" id="{199DEA1E-1DE7-4D86-8069-5AF1D3094B3D}"/>
              </a:ext>
            </a:extLst>
          </p:cNvPr>
          <p:cNvSpPr/>
          <p:nvPr/>
        </p:nvSpPr>
        <p:spPr>
          <a:xfrm rot="16200000">
            <a:off x="4523843" y="-2470123"/>
            <a:ext cx="310393" cy="858945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CO"/>
          </a:p>
        </p:txBody>
      </p:sp>
      <p:sp>
        <p:nvSpPr>
          <p:cNvPr id="13" name="CuadroTexto 12">
            <a:extLst>
              <a:ext uri="{FF2B5EF4-FFF2-40B4-BE49-F238E27FC236}">
                <a16:creationId xmlns:a16="http://schemas.microsoft.com/office/drawing/2014/main" id="{69436F1B-40EE-4E4B-977F-7C36B8D63AE8}"/>
              </a:ext>
            </a:extLst>
          </p:cNvPr>
          <p:cNvSpPr txBox="1"/>
          <p:nvPr/>
        </p:nvSpPr>
        <p:spPr>
          <a:xfrm>
            <a:off x="384312" y="2064211"/>
            <a:ext cx="8589455" cy="369332"/>
          </a:xfrm>
          <a:prstGeom prst="rect">
            <a:avLst/>
          </a:prstGeom>
          <a:noFill/>
        </p:spPr>
        <p:txBody>
          <a:bodyPr wrap="square" rtlCol="0">
            <a:spAutoFit/>
          </a:bodyPr>
          <a:lstStyle/>
          <a:p>
            <a:r>
              <a:rPr lang="es-CO" b="1" dirty="0">
                <a:solidFill>
                  <a:srgbClr val="FF0000"/>
                </a:solidFill>
              </a:rPr>
              <a:t>En la siguiente presentación se visualiza la hoja de costo generada en el portal web.</a:t>
            </a:r>
          </a:p>
        </p:txBody>
      </p:sp>
    </p:spTree>
    <p:extLst>
      <p:ext uri="{BB962C8B-B14F-4D97-AF65-F5344CB8AC3E}">
        <p14:creationId xmlns:p14="http://schemas.microsoft.com/office/powerpoint/2010/main" val="3909902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tx1">
                <a:lumMod val="85000"/>
              </a:schemeClr>
            </a:gs>
            <a:gs pos="83000">
              <a:schemeClr val="tx1">
                <a:lumMod val="85000"/>
              </a:schemeClr>
            </a:gs>
            <a:gs pos="100000">
              <a:schemeClr val="tx1">
                <a:lumMod val="85000"/>
              </a:schemeClr>
            </a:gs>
          </a:gsLst>
          <a:lin ang="5400000" scaled="1"/>
        </a:gradFill>
        <a:effectLst/>
      </p:bgPr>
    </p:bg>
    <p:spTree>
      <p:nvGrpSpPr>
        <p:cNvPr id="1" name=""/>
        <p:cNvGrpSpPr/>
        <p:nvPr/>
      </p:nvGrpSpPr>
      <p:grpSpPr>
        <a:xfrm>
          <a:off x="0" y="0"/>
          <a:ext cx="0" cy="0"/>
          <a:chOff x="0" y="0"/>
          <a:chExt cx="0" cy="0"/>
        </a:xfrm>
      </p:grpSpPr>
      <p:cxnSp>
        <p:nvCxnSpPr>
          <p:cNvPr id="4" name="Conector recto 3"/>
          <p:cNvCxnSpPr>
            <a:cxnSpLocks/>
          </p:cNvCxnSpPr>
          <p:nvPr/>
        </p:nvCxnSpPr>
        <p:spPr>
          <a:xfrm>
            <a:off x="241481" y="234892"/>
            <a:ext cx="0" cy="6410607"/>
          </a:xfrm>
          <a:prstGeom prst="line">
            <a:avLst/>
          </a:prstGeom>
        </p:spPr>
        <p:style>
          <a:lnRef idx="3">
            <a:schemeClr val="dk1"/>
          </a:lnRef>
          <a:fillRef idx="0">
            <a:schemeClr val="dk1"/>
          </a:fillRef>
          <a:effectRef idx="2">
            <a:schemeClr val="dk1"/>
          </a:effectRef>
          <a:fontRef idx="minor">
            <a:schemeClr val="tx1"/>
          </a:fontRef>
        </p:style>
      </p:cxnSp>
      <p:pic>
        <p:nvPicPr>
          <p:cNvPr id="7" name="Imagen 6">
            <a:extLst>
              <a:ext uri="{FF2B5EF4-FFF2-40B4-BE49-F238E27FC236}">
                <a16:creationId xmlns:a16="http://schemas.microsoft.com/office/drawing/2014/main" id="{43338213-522F-4E1B-AD62-8763041E6C40}"/>
              </a:ext>
            </a:extLst>
          </p:cNvPr>
          <p:cNvPicPr>
            <a:picLocks noChangeAspect="1"/>
          </p:cNvPicPr>
          <p:nvPr/>
        </p:nvPicPr>
        <p:blipFill>
          <a:blip r:embed="rId2"/>
          <a:stretch>
            <a:fillRect/>
          </a:stretch>
        </p:blipFill>
        <p:spPr>
          <a:xfrm>
            <a:off x="366236" y="142614"/>
            <a:ext cx="8536269" cy="2649496"/>
          </a:xfrm>
          <a:prstGeom prst="rect">
            <a:avLst/>
          </a:prstGeom>
        </p:spPr>
      </p:pic>
      <p:pic>
        <p:nvPicPr>
          <p:cNvPr id="8" name="Imagen 7">
            <a:extLst>
              <a:ext uri="{FF2B5EF4-FFF2-40B4-BE49-F238E27FC236}">
                <a16:creationId xmlns:a16="http://schemas.microsoft.com/office/drawing/2014/main" id="{6D9DEE6E-1F57-4544-BCC7-782EE6FACC00}"/>
              </a:ext>
            </a:extLst>
          </p:cNvPr>
          <p:cNvPicPr>
            <a:picLocks noChangeAspect="1"/>
          </p:cNvPicPr>
          <p:nvPr/>
        </p:nvPicPr>
        <p:blipFill>
          <a:blip r:embed="rId3"/>
          <a:stretch>
            <a:fillRect/>
          </a:stretch>
        </p:blipFill>
        <p:spPr>
          <a:xfrm>
            <a:off x="366240" y="2792110"/>
            <a:ext cx="8536265" cy="2649495"/>
          </a:xfrm>
          <a:prstGeom prst="rect">
            <a:avLst/>
          </a:prstGeom>
        </p:spPr>
      </p:pic>
      <p:pic>
        <p:nvPicPr>
          <p:cNvPr id="9" name="Imagen 8">
            <a:extLst>
              <a:ext uri="{FF2B5EF4-FFF2-40B4-BE49-F238E27FC236}">
                <a16:creationId xmlns:a16="http://schemas.microsoft.com/office/drawing/2014/main" id="{12FDDEC1-B7A3-488F-81DC-28F2BAFC550E}"/>
              </a:ext>
            </a:extLst>
          </p:cNvPr>
          <p:cNvPicPr>
            <a:picLocks noChangeAspect="1"/>
          </p:cNvPicPr>
          <p:nvPr/>
        </p:nvPicPr>
        <p:blipFill>
          <a:blip r:embed="rId4"/>
          <a:stretch>
            <a:fillRect/>
          </a:stretch>
        </p:blipFill>
        <p:spPr>
          <a:xfrm>
            <a:off x="366236" y="5441605"/>
            <a:ext cx="8536263" cy="1283127"/>
          </a:xfrm>
          <a:prstGeom prst="rect">
            <a:avLst/>
          </a:prstGeom>
        </p:spPr>
      </p:pic>
    </p:spTree>
    <p:extLst>
      <p:ext uri="{BB962C8B-B14F-4D97-AF65-F5344CB8AC3E}">
        <p14:creationId xmlns:p14="http://schemas.microsoft.com/office/powerpoint/2010/main" val="36031292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shadeToTitle="1">
        <a:gradFill flip="none" rotWithShape="1">
          <a:gsLst>
            <a:gs pos="0">
              <a:schemeClr val="accent1">
                <a:lumMod val="5000"/>
                <a:lumOff val="95000"/>
              </a:schemeClr>
            </a:gs>
            <a:gs pos="74000">
              <a:schemeClr val="tx1">
                <a:lumMod val="85000"/>
              </a:schemeClr>
            </a:gs>
            <a:gs pos="83000">
              <a:schemeClr val="tx1">
                <a:lumMod val="85000"/>
              </a:schemeClr>
            </a:gs>
            <a:gs pos="100000">
              <a:schemeClr val="tx1">
                <a:lumMod val="85000"/>
              </a:schemeClr>
            </a:gs>
          </a:gsLst>
          <a:path path="shape">
            <a:fillToRect l="50000" t="50000" r="50000" b="50000"/>
          </a:path>
          <a:tileRect/>
        </a:gradFill>
        <a:effectLst/>
      </p:bgPr>
    </p:bg>
    <p:spTree>
      <p:nvGrpSpPr>
        <p:cNvPr id="1" name=""/>
        <p:cNvGrpSpPr/>
        <p:nvPr/>
      </p:nvGrpSpPr>
      <p:grpSpPr>
        <a:xfrm>
          <a:off x="0" y="0"/>
          <a:ext cx="0" cy="0"/>
          <a:chOff x="0" y="0"/>
          <a:chExt cx="0" cy="0"/>
        </a:xfrm>
      </p:grpSpPr>
      <p:sp>
        <p:nvSpPr>
          <p:cNvPr id="13" name="Rectángulo 12"/>
          <p:cNvSpPr/>
          <p:nvPr/>
        </p:nvSpPr>
        <p:spPr>
          <a:xfrm>
            <a:off x="241479" y="4750247"/>
            <a:ext cx="8234194" cy="1613078"/>
          </a:xfrm>
          <a:prstGeom prst="rect">
            <a:avLst/>
          </a:prstGeom>
          <a:gradFill>
            <a:gsLst>
              <a:gs pos="0">
                <a:schemeClr val="accent1">
                  <a:lumMod val="5000"/>
                  <a:lumOff val="95000"/>
                  <a:alpha val="30000"/>
                </a:schemeClr>
              </a:gs>
              <a:gs pos="74000">
                <a:schemeClr val="tx1">
                  <a:lumMod val="85000"/>
                </a:schemeClr>
              </a:gs>
              <a:gs pos="83000">
                <a:schemeClr val="tx1">
                  <a:lumMod val="85000"/>
                </a:schemeClr>
              </a:gs>
              <a:gs pos="100000">
                <a:schemeClr val="tx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1350" dirty="0"/>
          </a:p>
        </p:txBody>
      </p:sp>
      <p:sp>
        <p:nvSpPr>
          <p:cNvPr id="4" name="Flecha derecha 3"/>
          <p:cNvSpPr/>
          <p:nvPr/>
        </p:nvSpPr>
        <p:spPr>
          <a:xfrm>
            <a:off x="502277" y="4866157"/>
            <a:ext cx="1159099" cy="1400578"/>
          </a:xfrm>
          <a:prstGeom prst="rightArrow">
            <a:avLst/>
          </a:prstGeom>
          <a:solidFill>
            <a:schemeClr val="accent4"/>
          </a:solidFill>
          <a:ln>
            <a:solidFill>
              <a:srgbClr val="45B4C4"/>
            </a:solidFill>
            <a:prstDash val="sysDot"/>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es-CO" sz="1350" dirty="0"/>
          </a:p>
        </p:txBody>
      </p:sp>
      <p:sp>
        <p:nvSpPr>
          <p:cNvPr id="5" name="Rectángulo 4"/>
          <p:cNvSpPr/>
          <p:nvPr/>
        </p:nvSpPr>
        <p:spPr>
          <a:xfrm>
            <a:off x="1996286" y="5220196"/>
            <a:ext cx="6484404" cy="692497"/>
          </a:xfrm>
          <a:prstGeom prst="rect">
            <a:avLst/>
          </a:prstGeom>
          <a:noFill/>
        </p:spPr>
        <p:txBody>
          <a:bodyPr wrap="none" lIns="68580" tIns="34290" rIns="68580" bIns="34290">
            <a:spAutoFit/>
          </a:bodyPr>
          <a:lstStyle/>
          <a:p>
            <a:pPr algn="ctr"/>
            <a:r>
              <a:rPr lang="es-ES" sz="4050" b="1" dirty="0">
                <a:ln w="0"/>
                <a:solidFill>
                  <a:schemeClr val="accent4"/>
                </a:solidFill>
                <a:effectLst>
                  <a:outerShdw blurRad="38100" dist="25400" dir="5400000" algn="ctr" rotWithShape="0">
                    <a:srgbClr val="6E747A">
                      <a:alpha val="43000"/>
                    </a:srgbClr>
                  </a:outerShdw>
                </a:effectLst>
              </a:rPr>
              <a:t>Formulario de Autenticación</a:t>
            </a:r>
          </a:p>
        </p:txBody>
      </p:sp>
      <p:sp>
        <p:nvSpPr>
          <p:cNvPr id="6" name="Rectángulo 5"/>
          <p:cNvSpPr/>
          <p:nvPr/>
        </p:nvSpPr>
        <p:spPr>
          <a:xfrm>
            <a:off x="502276" y="5150946"/>
            <a:ext cx="792362" cy="761747"/>
          </a:xfrm>
          <a:prstGeom prst="rect">
            <a:avLst/>
          </a:prstGeom>
          <a:noFill/>
        </p:spPr>
        <p:txBody>
          <a:bodyPr wrap="square" lIns="68580" tIns="34290" rIns="68580" bIns="34290">
            <a:spAutoFit/>
          </a:bodyPr>
          <a:lstStyle/>
          <a:p>
            <a:pPr algn="ctr"/>
            <a:r>
              <a:rPr lang="es-ES" sz="4500" b="1" dirty="0">
                <a:ln w="0"/>
                <a:effectLst>
                  <a:outerShdw blurRad="38100" dist="25400" dir="5400000" algn="ctr" rotWithShape="0">
                    <a:srgbClr val="6E747A">
                      <a:alpha val="43000"/>
                    </a:srgbClr>
                  </a:outerShdw>
                </a:effectLst>
              </a:rPr>
              <a:t>02</a:t>
            </a:r>
          </a:p>
        </p:txBody>
      </p:sp>
      <p:sp>
        <p:nvSpPr>
          <p:cNvPr id="8" name="Rectángulo 7"/>
          <p:cNvSpPr/>
          <p:nvPr/>
        </p:nvSpPr>
        <p:spPr>
          <a:xfrm>
            <a:off x="8954037" y="6662759"/>
            <a:ext cx="189964" cy="226991"/>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1350" dirty="0"/>
          </a:p>
        </p:txBody>
      </p:sp>
      <p:sp>
        <p:nvSpPr>
          <p:cNvPr id="9" name="Rectángulo 8"/>
          <p:cNvSpPr/>
          <p:nvPr/>
        </p:nvSpPr>
        <p:spPr>
          <a:xfrm>
            <a:off x="8957256" y="6435769"/>
            <a:ext cx="189964" cy="226991"/>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1350" dirty="0"/>
          </a:p>
        </p:txBody>
      </p:sp>
      <p:sp>
        <p:nvSpPr>
          <p:cNvPr id="10" name="Rectángulo 9"/>
          <p:cNvSpPr/>
          <p:nvPr/>
        </p:nvSpPr>
        <p:spPr>
          <a:xfrm>
            <a:off x="8960475" y="6208778"/>
            <a:ext cx="189964" cy="226991"/>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1350" dirty="0"/>
          </a:p>
        </p:txBody>
      </p:sp>
      <p:pic>
        <p:nvPicPr>
          <p:cNvPr id="14" name="Imagen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23957" y="1388305"/>
            <a:ext cx="1509035" cy="1509035"/>
          </a:xfrm>
          <a:prstGeom prst="rect">
            <a:avLst/>
          </a:prstGeom>
        </p:spPr>
      </p:pic>
      <p:pic>
        <p:nvPicPr>
          <p:cNvPr id="15" name="Imagen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00135" y="2061355"/>
            <a:ext cx="1192238" cy="1192238"/>
          </a:xfrm>
          <a:prstGeom prst="rect">
            <a:avLst/>
          </a:prstGeom>
        </p:spPr>
      </p:pic>
      <p:cxnSp>
        <p:nvCxnSpPr>
          <p:cNvPr id="12" name="Conector recto 11"/>
          <p:cNvCxnSpPr/>
          <p:nvPr/>
        </p:nvCxnSpPr>
        <p:spPr>
          <a:xfrm>
            <a:off x="241480" y="283335"/>
            <a:ext cx="0" cy="6362164"/>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65565721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tx1">
                <a:lumMod val="85000"/>
              </a:schemeClr>
            </a:gs>
            <a:gs pos="83000">
              <a:schemeClr val="tx1">
                <a:lumMod val="85000"/>
              </a:schemeClr>
            </a:gs>
            <a:gs pos="100000">
              <a:schemeClr val="tx1">
                <a:lumMod val="85000"/>
              </a:schemeClr>
            </a:gs>
          </a:gsLst>
          <a:lin ang="5400000" scaled="1"/>
        </a:gradFill>
        <a:effectLst/>
      </p:bgPr>
    </p:bg>
    <p:spTree>
      <p:nvGrpSpPr>
        <p:cNvPr id="1" name=""/>
        <p:cNvGrpSpPr/>
        <p:nvPr/>
      </p:nvGrpSpPr>
      <p:grpSpPr>
        <a:xfrm>
          <a:off x="0" y="0"/>
          <a:ext cx="0" cy="0"/>
          <a:chOff x="0" y="0"/>
          <a:chExt cx="0" cy="0"/>
        </a:xfrm>
      </p:grpSpPr>
      <p:cxnSp>
        <p:nvCxnSpPr>
          <p:cNvPr id="4" name="Conector recto 3"/>
          <p:cNvCxnSpPr>
            <a:cxnSpLocks/>
          </p:cNvCxnSpPr>
          <p:nvPr/>
        </p:nvCxnSpPr>
        <p:spPr>
          <a:xfrm>
            <a:off x="241481" y="234892"/>
            <a:ext cx="0" cy="6410607"/>
          </a:xfrm>
          <a:prstGeom prst="line">
            <a:avLst/>
          </a:prstGeom>
        </p:spPr>
        <p:style>
          <a:lnRef idx="3">
            <a:schemeClr val="dk1"/>
          </a:lnRef>
          <a:fillRef idx="0">
            <a:schemeClr val="dk1"/>
          </a:fillRef>
          <a:effectRef idx="2">
            <a:schemeClr val="dk1"/>
          </a:effectRef>
          <a:fontRef idx="minor">
            <a:schemeClr val="tx1"/>
          </a:fontRef>
        </p:style>
      </p:cxnSp>
      <p:pic>
        <p:nvPicPr>
          <p:cNvPr id="5" name="Imagen 4">
            <a:extLst>
              <a:ext uri="{FF2B5EF4-FFF2-40B4-BE49-F238E27FC236}">
                <a16:creationId xmlns:a16="http://schemas.microsoft.com/office/drawing/2014/main" id="{2FA81C37-315E-43EB-B66E-6362BEBA1CF0}"/>
              </a:ext>
            </a:extLst>
          </p:cNvPr>
          <p:cNvPicPr>
            <a:picLocks noChangeAspect="1"/>
          </p:cNvPicPr>
          <p:nvPr/>
        </p:nvPicPr>
        <p:blipFill>
          <a:blip r:embed="rId2"/>
          <a:stretch>
            <a:fillRect/>
          </a:stretch>
        </p:blipFill>
        <p:spPr>
          <a:xfrm>
            <a:off x="5005629" y="134224"/>
            <a:ext cx="4138371" cy="1282621"/>
          </a:xfrm>
          <a:prstGeom prst="rect">
            <a:avLst/>
          </a:prstGeom>
        </p:spPr>
      </p:pic>
      <p:cxnSp>
        <p:nvCxnSpPr>
          <p:cNvPr id="6" name="Conector recto de flecha 5">
            <a:extLst>
              <a:ext uri="{FF2B5EF4-FFF2-40B4-BE49-F238E27FC236}">
                <a16:creationId xmlns:a16="http://schemas.microsoft.com/office/drawing/2014/main" id="{C93A423C-3EE9-4B4E-A0C9-4749C7710394}"/>
              </a:ext>
            </a:extLst>
          </p:cNvPr>
          <p:cNvCxnSpPr/>
          <p:nvPr/>
        </p:nvCxnSpPr>
        <p:spPr>
          <a:xfrm>
            <a:off x="7074814" y="1266738"/>
            <a:ext cx="0" cy="35988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Conector recto de flecha 6">
            <a:extLst>
              <a:ext uri="{FF2B5EF4-FFF2-40B4-BE49-F238E27FC236}">
                <a16:creationId xmlns:a16="http://schemas.microsoft.com/office/drawing/2014/main" id="{578F339B-5B19-4128-9669-AD558B4C00BA}"/>
              </a:ext>
            </a:extLst>
          </p:cNvPr>
          <p:cNvCxnSpPr/>
          <p:nvPr/>
        </p:nvCxnSpPr>
        <p:spPr>
          <a:xfrm flipH="1">
            <a:off x="2684477" y="478172"/>
            <a:ext cx="242441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8" name="Imagen 7">
            <a:extLst>
              <a:ext uri="{FF2B5EF4-FFF2-40B4-BE49-F238E27FC236}">
                <a16:creationId xmlns:a16="http://schemas.microsoft.com/office/drawing/2014/main" id="{117F0E36-14CC-4BF7-B64B-547CAEB9731A}"/>
              </a:ext>
            </a:extLst>
          </p:cNvPr>
          <p:cNvPicPr>
            <a:picLocks noChangeAspect="1"/>
          </p:cNvPicPr>
          <p:nvPr/>
        </p:nvPicPr>
        <p:blipFill>
          <a:blip r:embed="rId3"/>
          <a:stretch>
            <a:fillRect/>
          </a:stretch>
        </p:blipFill>
        <p:spPr>
          <a:xfrm>
            <a:off x="605470" y="1863929"/>
            <a:ext cx="2481197" cy="1072207"/>
          </a:xfrm>
          <a:prstGeom prst="rect">
            <a:avLst/>
          </a:prstGeom>
        </p:spPr>
      </p:pic>
      <p:cxnSp>
        <p:nvCxnSpPr>
          <p:cNvPr id="9" name="Conector: angular 8">
            <a:extLst>
              <a:ext uri="{FF2B5EF4-FFF2-40B4-BE49-F238E27FC236}">
                <a16:creationId xmlns:a16="http://schemas.microsoft.com/office/drawing/2014/main" id="{DCBF7190-B79C-4ADE-B052-03553A36EF98}"/>
              </a:ext>
            </a:extLst>
          </p:cNvPr>
          <p:cNvCxnSpPr>
            <a:cxnSpLocks/>
            <a:endCxn id="8" idx="0"/>
          </p:cNvCxnSpPr>
          <p:nvPr/>
        </p:nvCxnSpPr>
        <p:spPr>
          <a:xfrm rot="10800000" flipV="1">
            <a:off x="1846070" y="713063"/>
            <a:ext cx="3309783" cy="115086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pic>
        <p:nvPicPr>
          <p:cNvPr id="10" name="Imagen 9">
            <a:extLst>
              <a:ext uri="{FF2B5EF4-FFF2-40B4-BE49-F238E27FC236}">
                <a16:creationId xmlns:a16="http://schemas.microsoft.com/office/drawing/2014/main" id="{ED6F8A9A-B3C5-4473-A8DB-9C34D374B6E6}"/>
              </a:ext>
            </a:extLst>
          </p:cNvPr>
          <p:cNvPicPr>
            <a:picLocks noChangeAspect="1"/>
          </p:cNvPicPr>
          <p:nvPr/>
        </p:nvPicPr>
        <p:blipFill>
          <a:blip r:embed="rId4"/>
          <a:stretch>
            <a:fillRect/>
          </a:stretch>
        </p:blipFill>
        <p:spPr>
          <a:xfrm>
            <a:off x="5834217" y="4865615"/>
            <a:ext cx="2481194" cy="1072207"/>
          </a:xfrm>
          <a:prstGeom prst="rect">
            <a:avLst/>
          </a:prstGeom>
        </p:spPr>
      </p:pic>
      <p:pic>
        <p:nvPicPr>
          <p:cNvPr id="11" name="Imagen 10">
            <a:extLst>
              <a:ext uri="{FF2B5EF4-FFF2-40B4-BE49-F238E27FC236}">
                <a16:creationId xmlns:a16="http://schemas.microsoft.com/office/drawing/2014/main" id="{F383A4CA-DD44-45AE-A78C-142150C76CED}"/>
              </a:ext>
            </a:extLst>
          </p:cNvPr>
          <p:cNvPicPr>
            <a:picLocks noChangeAspect="1"/>
          </p:cNvPicPr>
          <p:nvPr/>
        </p:nvPicPr>
        <p:blipFill>
          <a:blip r:embed="rId5"/>
          <a:stretch>
            <a:fillRect/>
          </a:stretch>
        </p:blipFill>
        <p:spPr>
          <a:xfrm>
            <a:off x="3500961" y="3239735"/>
            <a:ext cx="2481193" cy="1072207"/>
          </a:xfrm>
          <a:prstGeom prst="rect">
            <a:avLst/>
          </a:prstGeom>
        </p:spPr>
      </p:pic>
      <p:cxnSp>
        <p:nvCxnSpPr>
          <p:cNvPr id="12" name="Conector: angular 11">
            <a:extLst>
              <a:ext uri="{FF2B5EF4-FFF2-40B4-BE49-F238E27FC236}">
                <a16:creationId xmlns:a16="http://schemas.microsoft.com/office/drawing/2014/main" id="{B5A7BD01-9873-469B-AD43-18C4560926BB}"/>
              </a:ext>
            </a:extLst>
          </p:cNvPr>
          <p:cNvCxnSpPr>
            <a:endCxn id="11" idx="0"/>
          </p:cNvCxnSpPr>
          <p:nvPr/>
        </p:nvCxnSpPr>
        <p:spPr>
          <a:xfrm rot="5400000">
            <a:off x="3775143" y="1905983"/>
            <a:ext cx="2300168" cy="367337"/>
          </a:xfrm>
          <a:prstGeom prst="bentConnector3">
            <a:avLst>
              <a:gd name="adj1" fmla="val 34"/>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Rectángulo 12">
            <a:extLst>
              <a:ext uri="{FF2B5EF4-FFF2-40B4-BE49-F238E27FC236}">
                <a16:creationId xmlns:a16="http://schemas.microsoft.com/office/drawing/2014/main" id="{0A16B0F2-D36B-4E1D-B401-AFE91F29253F}"/>
              </a:ext>
            </a:extLst>
          </p:cNvPr>
          <p:cNvSpPr/>
          <p:nvPr/>
        </p:nvSpPr>
        <p:spPr>
          <a:xfrm>
            <a:off x="566483" y="239084"/>
            <a:ext cx="2117994" cy="4026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400" dirty="0">
                <a:solidFill>
                  <a:schemeClr val="bg1"/>
                </a:solidFill>
              </a:rPr>
              <a:t>Redirecciona a la pantalla de simulación.</a:t>
            </a:r>
          </a:p>
        </p:txBody>
      </p:sp>
    </p:spTree>
    <p:extLst>
      <p:ext uri="{BB962C8B-B14F-4D97-AF65-F5344CB8AC3E}">
        <p14:creationId xmlns:p14="http://schemas.microsoft.com/office/powerpoint/2010/main" val="2688955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tx1">
                <a:lumMod val="85000"/>
              </a:schemeClr>
            </a:gs>
            <a:gs pos="83000">
              <a:schemeClr val="tx1">
                <a:lumMod val="85000"/>
              </a:schemeClr>
            </a:gs>
            <a:gs pos="100000">
              <a:schemeClr val="tx1">
                <a:lumMod val="85000"/>
              </a:schemeClr>
            </a:gs>
          </a:gsLst>
          <a:lin ang="5400000" scaled="1"/>
        </a:gradFill>
        <a:effectLst/>
      </p:bgPr>
    </p:bg>
    <p:spTree>
      <p:nvGrpSpPr>
        <p:cNvPr id="1" name=""/>
        <p:cNvGrpSpPr/>
        <p:nvPr/>
      </p:nvGrpSpPr>
      <p:grpSpPr>
        <a:xfrm>
          <a:off x="0" y="0"/>
          <a:ext cx="0" cy="0"/>
          <a:chOff x="0" y="0"/>
          <a:chExt cx="0" cy="0"/>
        </a:xfrm>
      </p:grpSpPr>
      <p:cxnSp>
        <p:nvCxnSpPr>
          <p:cNvPr id="4" name="Conector recto 3"/>
          <p:cNvCxnSpPr>
            <a:cxnSpLocks/>
          </p:cNvCxnSpPr>
          <p:nvPr/>
        </p:nvCxnSpPr>
        <p:spPr>
          <a:xfrm>
            <a:off x="241481" y="234892"/>
            <a:ext cx="0" cy="6410607"/>
          </a:xfrm>
          <a:prstGeom prst="line">
            <a:avLst/>
          </a:prstGeom>
        </p:spPr>
        <p:style>
          <a:lnRef idx="3">
            <a:schemeClr val="dk1"/>
          </a:lnRef>
          <a:fillRef idx="0">
            <a:schemeClr val="dk1"/>
          </a:fillRef>
          <a:effectRef idx="2">
            <a:schemeClr val="dk1"/>
          </a:effectRef>
          <a:fontRef idx="minor">
            <a:schemeClr val="tx1"/>
          </a:fontRef>
        </p:style>
      </p:cxnSp>
      <p:sp>
        <p:nvSpPr>
          <p:cNvPr id="14" name="CuadroTexto 13">
            <a:extLst>
              <a:ext uri="{FF2B5EF4-FFF2-40B4-BE49-F238E27FC236}">
                <a16:creationId xmlns:a16="http://schemas.microsoft.com/office/drawing/2014/main" id="{BF9ACFD7-17C5-4909-A147-F16A097CDCFD}"/>
              </a:ext>
            </a:extLst>
          </p:cNvPr>
          <p:cNvSpPr txBox="1"/>
          <p:nvPr/>
        </p:nvSpPr>
        <p:spPr>
          <a:xfrm>
            <a:off x="530829" y="268448"/>
            <a:ext cx="8218885" cy="923330"/>
          </a:xfrm>
          <a:prstGeom prst="rect">
            <a:avLst/>
          </a:prstGeom>
          <a:noFill/>
        </p:spPr>
        <p:txBody>
          <a:bodyPr wrap="square" rtlCol="0">
            <a:spAutoFit/>
          </a:bodyPr>
          <a:lstStyle/>
          <a:p>
            <a:r>
              <a:rPr lang="es-CO" dirty="0">
                <a:solidFill>
                  <a:schemeClr val="bg1"/>
                </a:solidFill>
              </a:rPr>
              <a:t>La hoja de costo simulada es una copia de la hoja de costo estándar, con la diferencia de que los valores pueden ser modificados, y que la hoja se ira recalculando a medida que se vaya completando la información.</a:t>
            </a:r>
          </a:p>
        </p:txBody>
      </p:sp>
      <p:pic>
        <p:nvPicPr>
          <p:cNvPr id="2" name="Imagen 1">
            <a:extLst>
              <a:ext uri="{FF2B5EF4-FFF2-40B4-BE49-F238E27FC236}">
                <a16:creationId xmlns:a16="http://schemas.microsoft.com/office/drawing/2014/main" id="{129D3C20-E70B-40AD-938D-4B8E69435E4F}"/>
              </a:ext>
            </a:extLst>
          </p:cNvPr>
          <p:cNvPicPr>
            <a:picLocks noChangeAspect="1"/>
          </p:cNvPicPr>
          <p:nvPr/>
        </p:nvPicPr>
        <p:blipFill>
          <a:blip r:embed="rId2"/>
          <a:stretch>
            <a:fillRect/>
          </a:stretch>
        </p:blipFill>
        <p:spPr>
          <a:xfrm>
            <a:off x="397128" y="1191778"/>
            <a:ext cx="8595869" cy="1878593"/>
          </a:xfrm>
          <a:prstGeom prst="rect">
            <a:avLst/>
          </a:prstGeom>
        </p:spPr>
      </p:pic>
      <p:pic>
        <p:nvPicPr>
          <p:cNvPr id="3" name="Imagen 2">
            <a:extLst>
              <a:ext uri="{FF2B5EF4-FFF2-40B4-BE49-F238E27FC236}">
                <a16:creationId xmlns:a16="http://schemas.microsoft.com/office/drawing/2014/main" id="{410C34B6-A0CC-439B-A2CC-3B9CFF25BEAF}"/>
              </a:ext>
            </a:extLst>
          </p:cNvPr>
          <p:cNvPicPr>
            <a:picLocks noChangeAspect="1"/>
          </p:cNvPicPr>
          <p:nvPr/>
        </p:nvPicPr>
        <p:blipFill>
          <a:blip r:embed="rId3"/>
          <a:stretch>
            <a:fillRect/>
          </a:stretch>
        </p:blipFill>
        <p:spPr>
          <a:xfrm>
            <a:off x="397128" y="3070371"/>
            <a:ext cx="8595865" cy="2390321"/>
          </a:xfrm>
          <a:prstGeom prst="rect">
            <a:avLst/>
          </a:prstGeom>
        </p:spPr>
      </p:pic>
      <p:pic>
        <p:nvPicPr>
          <p:cNvPr id="15" name="Imagen 14">
            <a:extLst>
              <a:ext uri="{FF2B5EF4-FFF2-40B4-BE49-F238E27FC236}">
                <a16:creationId xmlns:a16="http://schemas.microsoft.com/office/drawing/2014/main" id="{CA3B806A-34E0-435F-A2C3-F867BD8AB2D9}"/>
              </a:ext>
            </a:extLst>
          </p:cNvPr>
          <p:cNvPicPr>
            <a:picLocks noChangeAspect="1"/>
          </p:cNvPicPr>
          <p:nvPr/>
        </p:nvPicPr>
        <p:blipFill>
          <a:blip r:embed="rId4"/>
          <a:stretch>
            <a:fillRect/>
          </a:stretch>
        </p:blipFill>
        <p:spPr>
          <a:xfrm>
            <a:off x="397128" y="5460692"/>
            <a:ext cx="8595858" cy="1267279"/>
          </a:xfrm>
          <a:prstGeom prst="rect">
            <a:avLst/>
          </a:prstGeom>
        </p:spPr>
      </p:pic>
    </p:spTree>
    <p:extLst>
      <p:ext uri="{BB962C8B-B14F-4D97-AF65-F5344CB8AC3E}">
        <p14:creationId xmlns:p14="http://schemas.microsoft.com/office/powerpoint/2010/main" val="223989648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tx1">
                <a:lumMod val="85000"/>
              </a:schemeClr>
            </a:gs>
            <a:gs pos="83000">
              <a:schemeClr val="tx1">
                <a:lumMod val="85000"/>
              </a:schemeClr>
            </a:gs>
            <a:gs pos="100000">
              <a:schemeClr val="tx1">
                <a:lumMod val="85000"/>
              </a:schemeClr>
            </a:gs>
          </a:gsLst>
          <a:lin ang="5400000" scaled="1"/>
        </a:gradFill>
        <a:effectLst/>
      </p:bgPr>
    </p:bg>
    <p:spTree>
      <p:nvGrpSpPr>
        <p:cNvPr id="1" name=""/>
        <p:cNvGrpSpPr/>
        <p:nvPr/>
      </p:nvGrpSpPr>
      <p:grpSpPr>
        <a:xfrm>
          <a:off x="0" y="0"/>
          <a:ext cx="0" cy="0"/>
          <a:chOff x="0" y="0"/>
          <a:chExt cx="0" cy="0"/>
        </a:xfrm>
      </p:grpSpPr>
      <p:cxnSp>
        <p:nvCxnSpPr>
          <p:cNvPr id="4" name="Conector recto 3"/>
          <p:cNvCxnSpPr>
            <a:cxnSpLocks/>
          </p:cNvCxnSpPr>
          <p:nvPr/>
        </p:nvCxnSpPr>
        <p:spPr>
          <a:xfrm>
            <a:off x="241481" y="134224"/>
            <a:ext cx="0" cy="6511275"/>
          </a:xfrm>
          <a:prstGeom prst="line">
            <a:avLst/>
          </a:prstGeom>
        </p:spPr>
        <p:style>
          <a:lnRef idx="3">
            <a:schemeClr val="dk1"/>
          </a:lnRef>
          <a:fillRef idx="0">
            <a:schemeClr val="dk1"/>
          </a:fillRef>
          <a:effectRef idx="2">
            <a:schemeClr val="dk1"/>
          </a:effectRef>
          <a:fontRef idx="minor">
            <a:schemeClr val="tx1"/>
          </a:fontRef>
        </p:style>
      </p:cxnSp>
      <p:sp>
        <p:nvSpPr>
          <p:cNvPr id="6" name="CuadroTexto 5">
            <a:extLst>
              <a:ext uri="{FF2B5EF4-FFF2-40B4-BE49-F238E27FC236}">
                <a16:creationId xmlns:a16="http://schemas.microsoft.com/office/drawing/2014/main" id="{E58E5DDE-5798-4AE6-85ED-881E9D877AB1}"/>
              </a:ext>
            </a:extLst>
          </p:cNvPr>
          <p:cNvSpPr txBox="1"/>
          <p:nvPr/>
        </p:nvSpPr>
        <p:spPr>
          <a:xfrm>
            <a:off x="530829" y="268448"/>
            <a:ext cx="8218885" cy="923330"/>
          </a:xfrm>
          <a:prstGeom prst="rect">
            <a:avLst/>
          </a:prstGeom>
          <a:noFill/>
        </p:spPr>
        <p:txBody>
          <a:bodyPr wrap="square" rtlCol="0">
            <a:spAutoFit/>
          </a:bodyPr>
          <a:lstStyle/>
          <a:p>
            <a:r>
              <a:rPr lang="es-CO" dirty="0">
                <a:solidFill>
                  <a:schemeClr val="bg1"/>
                </a:solidFill>
              </a:rPr>
              <a:t>La hoja de costo simulada es una copia de la hoja de costo estándar, con la diferencia de que los valores pueden ser modificados, y que la hoja se ira recalculando a medida que se vaya completando la información.</a:t>
            </a:r>
          </a:p>
        </p:txBody>
      </p:sp>
      <p:cxnSp>
        <p:nvCxnSpPr>
          <p:cNvPr id="8" name="Conector: angular 7">
            <a:extLst>
              <a:ext uri="{FF2B5EF4-FFF2-40B4-BE49-F238E27FC236}">
                <a16:creationId xmlns:a16="http://schemas.microsoft.com/office/drawing/2014/main" id="{7D24AA04-224C-4600-AC99-82C5DED61D5D}"/>
              </a:ext>
            </a:extLst>
          </p:cNvPr>
          <p:cNvCxnSpPr>
            <a:cxnSpLocks/>
          </p:cNvCxnSpPr>
          <p:nvPr/>
        </p:nvCxnSpPr>
        <p:spPr>
          <a:xfrm rot="10800000" flipV="1">
            <a:off x="2608978" y="3183621"/>
            <a:ext cx="1713748" cy="868261"/>
          </a:xfrm>
          <a:prstGeom prst="bentConnector3">
            <a:avLst>
              <a:gd name="adj1" fmla="val -42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Conector: angular 11">
            <a:extLst>
              <a:ext uri="{FF2B5EF4-FFF2-40B4-BE49-F238E27FC236}">
                <a16:creationId xmlns:a16="http://schemas.microsoft.com/office/drawing/2014/main" id="{97211B59-83D0-4200-8593-ED1C5A2F4F44}"/>
              </a:ext>
            </a:extLst>
          </p:cNvPr>
          <p:cNvCxnSpPr>
            <a:cxnSpLocks/>
          </p:cNvCxnSpPr>
          <p:nvPr/>
        </p:nvCxnSpPr>
        <p:spPr>
          <a:xfrm>
            <a:off x="5092117" y="3183622"/>
            <a:ext cx="1453095" cy="868262"/>
          </a:xfrm>
          <a:prstGeom prst="bentConnector3">
            <a:avLst>
              <a:gd name="adj1" fmla="val -22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Conector recto de flecha 16">
            <a:extLst>
              <a:ext uri="{FF2B5EF4-FFF2-40B4-BE49-F238E27FC236}">
                <a16:creationId xmlns:a16="http://schemas.microsoft.com/office/drawing/2014/main" id="{97C029FB-69B1-46A2-B318-82AF8CB8CA61}"/>
              </a:ext>
            </a:extLst>
          </p:cNvPr>
          <p:cNvCxnSpPr>
            <a:cxnSpLocks/>
          </p:cNvCxnSpPr>
          <p:nvPr/>
        </p:nvCxnSpPr>
        <p:spPr>
          <a:xfrm>
            <a:off x="4634917" y="3187817"/>
            <a:ext cx="0" cy="17113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Rectángulo 20">
            <a:extLst>
              <a:ext uri="{FF2B5EF4-FFF2-40B4-BE49-F238E27FC236}">
                <a16:creationId xmlns:a16="http://schemas.microsoft.com/office/drawing/2014/main" id="{25EB48DA-D61D-4861-AB65-1477023B66A0}"/>
              </a:ext>
            </a:extLst>
          </p:cNvPr>
          <p:cNvSpPr/>
          <p:nvPr/>
        </p:nvSpPr>
        <p:spPr>
          <a:xfrm>
            <a:off x="448595" y="3674378"/>
            <a:ext cx="2160378" cy="62078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400" dirty="0">
                <a:solidFill>
                  <a:schemeClr val="bg1"/>
                </a:solidFill>
              </a:rPr>
              <a:t>Exporta en formato PDF o Excel las referencias seleccionadas.</a:t>
            </a:r>
          </a:p>
        </p:txBody>
      </p:sp>
      <p:sp>
        <p:nvSpPr>
          <p:cNvPr id="22" name="Rectángulo 21">
            <a:extLst>
              <a:ext uri="{FF2B5EF4-FFF2-40B4-BE49-F238E27FC236}">
                <a16:creationId xmlns:a16="http://schemas.microsoft.com/office/drawing/2014/main" id="{0C8C7CD1-BE95-41D9-A254-F032A6DC699B}"/>
              </a:ext>
            </a:extLst>
          </p:cNvPr>
          <p:cNvSpPr/>
          <p:nvPr/>
        </p:nvSpPr>
        <p:spPr>
          <a:xfrm>
            <a:off x="6540119" y="3674378"/>
            <a:ext cx="2160378" cy="86406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400" dirty="0">
                <a:solidFill>
                  <a:schemeClr val="bg1"/>
                </a:solidFill>
              </a:rPr>
              <a:t>Cierra las hojas de costos seleccionadas, cambiando el estado de las mismas a “Cerrada”.</a:t>
            </a:r>
          </a:p>
        </p:txBody>
      </p:sp>
      <p:sp>
        <p:nvSpPr>
          <p:cNvPr id="23" name="Rectángulo 22">
            <a:extLst>
              <a:ext uri="{FF2B5EF4-FFF2-40B4-BE49-F238E27FC236}">
                <a16:creationId xmlns:a16="http://schemas.microsoft.com/office/drawing/2014/main" id="{7F6ED514-FE7C-434D-8CB6-315DD20772D9}"/>
              </a:ext>
            </a:extLst>
          </p:cNvPr>
          <p:cNvSpPr/>
          <p:nvPr/>
        </p:nvSpPr>
        <p:spPr>
          <a:xfrm>
            <a:off x="3312550" y="4899171"/>
            <a:ext cx="2460175" cy="63756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400" dirty="0">
                <a:solidFill>
                  <a:schemeClr val="bg1"/>
                </a:solidFill>
              </a:rPr>
              <a:t>Imprime las referencias seleccionadas en la impresora configurada por defecto.</a:t>
            </a:r>
          </a:p>
        </p:txBody>
      </p:sp>
      <p:sp>
        <p:nvSpPr>
          <p:cNvPr id="29" name="Rectángulo 28">
            <a:extLst>
              <a:ext uri="{FF2B5EF4-FFF2-40B4-BE49-F238E27FC236}">
                <a16:creationId xmlns:a16="http://schemas.microsoft.com/office/drawing/2014/main" id="{22C7299E-7686-486A-A135-B19482253342}"/>
              </a:ext>
            </a:extLst>
          </p:cNvPr>
          <p:cNvSpPr/>
          <p:nvPr/>
        </p:nvSpPr>
        <p:spPr>
          <a:xfrm>
            <a:off x="5002933" y="5859171"/>
            <a:ext cx="2460175" cy="63756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400" dirty="0">
                <a:solidFill>
                  <a:schemeClr val="bg1"/>
                </a:solidFill>
              </a:rPr>
              <a:t>Permite visualizar la hoja de costo de manera individual.</a:t>
            </a:r>
          </a:p>
        </p:txBody>
      </p:sp>
      <p:pic>
        <p:nvPicPr>
          <p:cNvPr id="3" name="Imagen 2">
            <a:extLst>
              <a:ext uri="{FF2B5EF4-FFF2-40B4-BE49-F238E27FC236}">
                <a16:creationId xmlns:a16="http://schemas.microsoft.com/office/drawing/2014/main" id="{5358B08A-827A-42EB-8FCA-778DD2EBACBF}"/>
              </a:ext>
            </a:extLst>
          </p:cNvPr>
          <p:cNvPicPr>
            <a:picLocks noChangeAspect="1"/>
          </p:cNvPicPr>
          <p:nvPr/>
        </p:nvPicPr>
        <p:blipFill>
          <a:blip r:embed="rId2"/>
          <a:stretch>
            <a:fillRect/>
          </a:stretch>
        </p:blipFill>
        <p:spPr>
          <a:xfrm>
            <a:off x="448594" y="1191777"/>
            <a:ext cx="8561177" cy="1991845"/>
          </a:xfrm>
          <a:prstGeom prst="rect">
            <a:avLst/>
          </a:prstGeom>
        </p:spPr>
      </p:pic>
      <p:cxnSp>
        <p:nvCxnSpPr>
          <p:cNvPr id="25" name="Conector: angular 24">
            <a:extLst>
              <a:ext uri="{FF2B5EF4-FFF2-40B4-BE49-F238E27FC236}">
                <a16:creationId xmlns:a16="http://schemas.microsoft.com/office/drawing/2014/main" id="{6A8272DD-7A31-425B-AB96-E2CC1F190A6F}"/>
              </a:ext>
            </a:extLst>
          </p:cNvPr>
          <p:cNvCxnSpPr>
            <a:cxnSpLocks/>
          </p:cNvCxnSpPr>
          <p:nvPr/>
        </p:nvCxnSpPr>
        <p:spPr>
          <a:xfrm rot="16200000" flipH="1">
            <a:off x="3889089" y="3486416"/>
            <a:ext cx="3204594" cy="1483270"/>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5634066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shadeToTitle="1">
        <a:gradFill flip="none" rotWithShape="1">
          <a:gsLst>
            <a:gs pos="0">
              <a:schemeClr val="accent1">
                <a:lumMod val="5000"/>
                <a:lumOff val="95000"/>
              </a:schemeClr>
            </a:gs>
            <a:gs pos="74000">
              <a:schemeClr val="tx1">
                <a:lumMod val="85000"/>
              </a:schemeClr>
            </a:gs>
            <a:gs pos="83000">
              <a:schemeClr val="tx1">
                <a:lumMod val="85000"/>
              </a:schemeClr>
            </a:gs>
            <a:gs pos="100000">
              <a:schemeClr val="tx1">
                <a:lumMod val="85000"/>
              </a:schemeClr>
            </a:gs>
          </a:gsLst>
          <a:path path="shape">
            <a:fillToRect l="50000" t="50000" r="50000" b="50000"/>
          </a:path>
          <a:tileRect/>
        </a:gradFill>
        <a:effectLst/>
      </p:bgPr>
    </p:bg>
    <p:spTree>
      <p:nvGrpSpPr>
        <p:cNvPr id="1" name=""/>
        <p:cNvGrpSpPr/>
        <p:nvPr/>
      </p:nvGrpSpPr>
      <p:grpSpPr>
        <a:xfrm>
          <a:off x="0" y="0"/>
          <a:ext cx="0" cy="0"/>
          <a:chOff x="0" y="0"/>
          <a:chExt cx="0" cy="0"/>
        </a:xfrm>
      </p:grpSpPr>
      <p:sp>
        <p:nvSpPr>
          <p:cNvPr id="12" name="Rectángulo 11"/>
          <p:cNvSpPr/>
          <p:nvPr/>
        </p:nvSpPr>
        <p:spPr>
          <a:xfrm>
            <a:off x="241479" y="4750247"/>
            <a:ext cx="7903715" cy="1613078"/>
          </a:xfrm>
          <a:prstGeom prst="rect">
            <a:avLst/>
          </a:prstGeom>
          <a:gradFill>
            <a:gsLst>
              <a:gs pos="0">
                <a:schemeClr val="accent1">
                  <a:lumMod val="5000"/>
                  <a:lumOff val="95000"/>
                  <a:alpha val="30000"/>
                </a:schemeClr>
              </a:gs>
              <a:gs pos="74000">
                <a:schemeClr val="tx1">
                  <a:lumMod val="85000"/>
                </a:schemeClr>
              </a:gs>
              <a:gs pos="83000">
                <a:schemeClr val="tx1">
                  <a:lumMod val="85000"/>
                </a:schemeClr>
              </a:gs>
              <a:gs pos="100000">
                <a:schemeClr val="tx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1350"/>
          </a:p>
        </p:txBody>
      </p:sp>
      <p:sp>
        <p:nvSpPr>
          <p:cNvPr id="4" name="Flecha derecha 3"/>
          <p:cNvSpPr/>
          <p:nvPr/>
        </p:nvSpPr>
        <p:spPr>
          <a:xfrm>
            <a:off x="502277" y="4866157"/>
            <a:ext cx="1159099" cy="1400578"/>
          </a:xfrm>
          <a:prstGeom prst="rightArrow">
            <a:avLst/>
          </a:prstGeom>
          <a:solidFill>
            <a:srgbClr val="7030A0"/>
          </a:solidFill>
          <a:ln>
            <a:solidFill>
              <a:srgbClr val="45B4C4"/>
            </a:solidFill>
            <a:prstDash val="sysDot"/>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es-CO" sz="1350" dirty="0"/>
          </a:p>
        </p:txBody>
      </p:sp>
      <p:sp>
        <p:nvSpPr>
          <p:cNvPr id="5" name="Rectángulo 4"/>
          <p:cNvSpPr/>
          <p:nvPr/>
        </p:nvSpPr>
        <p:spPr>
          <a:xfrm>
            <a:off x="3002666" y="5220196"/>
            <a:ext cx="4662174" cy="692497"/>
          </a:xfrm>
          <a:prstGeom prst="rect">
            <a:avLst/>
          </a:prstGeom>
          <a:noFill/>
        </p:spPr>
        <p:txBody>
          <a:bodyPr wrap="none" lIns="68580" tIns="34290" rIns="68580" bIns="34290">
            <a:spAutoFit/>
          </a:bodyPr>
          <a:lstStyle/>
          <a:p>
            <a:pPr algn="ctr"/>
            <a:r>
              <a:rPr lang="es-ES" sz="4050" b="1" dirty="0">
                <a:ln w="0"/>
                <a:solidFill>
                  <a:srgbClr val="7030A0"/>
                </a:solidFill>
                <a:effectLst>
                  <a:outerShdw blurRad="38100" dist="25400" dir="5400000" algn="ctr" rotWithShape="0">
                    <a:srgbClr val="6E747A">
                      <a:alpha val="43000"/>
                    </a:srgbClr>
                  </a:outerShdw>
                </a:effectLst>
              </a:rPr>
              <a:t>Seguimiento Desfile</a:t>
            </a:r>
          </a:p>
        </p:txBody>
      </p:sp>
      <p:sp>
        <p:nvSpPr>
          <p:cNvPr id="6" name="Rectángulo 5"/>
          <p:cNvSpPr/>
          <p:nvPr/>
        </p:nvSpPr>
        <p:spPr>
          <a:xfrm>
            <a:off x="502276" y="5150946"/>
            <a:ext cx="792362" cy="761747"/>
          </a:xfrm>
          <a:prstGeom prst="rect">
            <a:avLst/>
          </a:prstGeom>
          <a:noFill/>
        </p:spPr>
        <p:txBody>
          <a:bodyPr wrap="square" lIns="68580" tIns="34290" rIns="68580" bIns="34290">
            <a:spAutoFit/>
          </a:bodyPr>
          <a:lstStyle/>
          <a:p>
            <a:pPr algn="ctr"/>
            <a:r>
              <a:rPr lang="es-ES" sz="4500" b="1" dirty="0">
                <a:ln w="0"/>
                <a:effectLst>
                  <a:outerShdw blurRad="38100" dist="25400" dir="5400000" algn="ctr" rotWithShape="0">
                    <a:srgbClr val="6E747A">
                      <a:alpha val="43000"/>
                    </a:srgbClr>
                  </a:outerShdw>
                </a:effectLst>
              </a:rPr>
              <a:t>08</a:t>
            </a:r>
          </a:p>
        </p:txBody>
      </p:sp>
      <p:sp>
        <p:nvSpPr>
          <p:cNvPr id="8" name="Rectángulo 7"/>
          <p:cNvSpPr/>
          <p:nvPr/>
        </p:nvSpPr>
        <p:spPr>
          <a:xfrm>
            <a:off x="8954037" y="6662759"/>
            <a:ext cx="189964" cy="226991"/>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1350"/>
          </a:p>
        </p:txBody>
      </p:sp>
      <p:sp>
        <p:nvSpPr>
          <p:cNvPr id="9" name="Rectángulo 8"/>
          <p:cNvSpPr/>
          <p:nvPr/>
        </p:nvSpPr>
        <p:spPr>
          <a:xfrm>
            <a:off x="8957256" y="6435769"/>
            <a:ext cx="189964" cy="226991"/>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1350"/>
          </a:p>
        </p:txBody>
      </p:sp>
      <p:sp>
        <p:nvSpPr>
          <p:cNvPr id="10" name="Rectángulo 9"/>
          <p:cNvSpPr/>
          <p:nvPr/>
        </p:nvSpPr>
        <p:spPr>
          <a:xfrm>
            <a:off x="8960475" y="6208778"/>
            <a:ext cx="189964" cy="226991"/>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1350"/>
          </a:p>
        </p:txBody>
      </p:sp>
      <p:cxnSp>
        <p:nvCxnSpPr>
          <p:cNvPr id="13" name="Conector recto 12"/>
          <p:cNvCxnSpPr/>
          <p:nvPr/>
        </p:nvCxnSpPr>
        <p:spPr>
          <a:xfrm>
            <a:off x="241480" y="283335"/>
            <a:ext cx="0" cy="6362164"/>
          </a:xfrm>
          <a:prstGeom prst="line">
            <a:avLst/>
          </a:prstGeom>
        </p:spPr>
        <p:style>
          <a:lnRef idx="3">
            <a:schemeClr val="dk1"/>
          </a:lnRef>
          <a:fillRef idx="0">
            <a:schemeClr val="dk1"/>
          </a:fillRef>
          <a:effectRef idx="2">
            <a:schemeClr val="dk1"/>
          </a:effectRef>
          <a:fontRef idx="minor">
            <a:schemeClr val="tx1"/>
          </a:fontRef>
        </p:style>
      </p:cxnSp>
      <p:pic>
        <p:nvPicPr>
          <p:cNvPr id="16" name="Imagen 15">
            <a:extLst>
              <a:ext uri="{FF2B5EF4-FFF2-40B4-BE49-F238E27FC236}">
                <a16:creationId xmlns:a16="http://schemas.microsoft.com/office/drawing/2014/main" id="{AC9D817B-8357-48D2-BAAA-D197118AF4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37704" y="1412078"/>
            <a:ext cx="2268592" cy="2268592"/>
          </a:xfrm>
          <a:prstGeom prst="rect">
            <a:avLst/>
          </a:prstGeom>
        </p:spPr>
      </p:pic>
    </p:spTree>
    <p:extLst>
      <p:ext uri="{BB962C8B-B14F-4D97-AF65-F5344CB8AC3E}">
        <p14:creationId xmlns:p14="http://schemas.microsoft.com/office/powerpoint/2010/main" val="99950674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tx1">
                <a:lumMod val="85000"/>
              </a:schemeClr>
            </a:gs>
            <a:gs pos="83000">
              <a:schemeClr val="tx1">
                <a:lumMod val="85000"/>
              </a:schemeClr>
            </a:gs>
            <a:gs pos="100000">
              <a:schemeClr val="tx1">
                <a:lumMod val="85000"/>
              </a:schemeClr>
            </a:gs>
          </a:gsLst>
          <a:lin ang="5400000" scaled="1"/>
        </a:gradFill>
        <a:effectLst/>
      </p:bgPr>
    </p:bg>
    <p:spTree>
      <p:nvGrpSpPr>
        <p:cNvPr id="1" name=""/>
        <p:cNvGrpSpPr/>
        <p:nvPr/>
      </p:nvGrpSpPr>
      <p:grpSpPr>
        <a:xfrm>
          <a:off x="0" y="0"/>
          <a:ext cx="0" cy="0"/>
          <a:chOff x="0" y="0"/>
          <a:chExt cx="0" cy="0"/>
        </a:xfrm>
      </p:grpSpPr>
      <p:cxnSp>
        <p:nvCxnSpPr>
          <p:cNvPr id="4" name="Conector recto 3"/>
          <p:cNvCxnSpPr>
            <a:cxnSpLocks/>
          </p:cNvCxnSpPr>
          <p:nvPr/>
        </p:nvCxnSpPr>
        <p:spPr>
          <a:xfrm>
            <a:off x="241481" y="1568741"/>
            <a:ext cx="0" cy="5076758"/>
          </a:xfrm>
          <a:prstGeom prst="line">
            <a:avLst/>
          </a:prstGeom>
        </p:spPr>
        <p:style>
          <a:lnRef idx="3">
            <a:schemeClr val="dk1"/>
          </a:lnRef>
          <a:fillRef idx="0">
            <a:schemeClr val="dk1"/>
          </a:fillRef>
          <a:effectRef idx="2">
            <a:schemeClr val="dk1"/>
          </a:effectRef>
          <a:fontRef idx="minor">
            <a:schemeClr val="tx1"/>
          </a:fontRef>
        </p:style>
      </p:cxnSp>
      <p:sp>
        <p:nvSpPr>
          <p:cNvPr id="14" name="Rectángulo 13">
            <a:extLst>
              <a:ext uri="{FF2B5EF4-FFF2-40B4-BE49-F238E27FC236}">
                <a16:creationId xmlns:a16="http://schemas.microsoft.com/office/drawing/2014/main" id="{E3698627-994C-41EE-BC54-1FA358677C02}"/>
              </a:ext>
            </a:extLst>
          </p:cNvPr>
          <p:cNvSpPr/>
          <p:nvPr/>
        </p:nvSpPr>
        <p:spPr>
          <a:xfrm>
            <a:off x="1" y="-31750"/>
            <a:ext cx="9144000" cy="1361049"/>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1350" dirty="0"/>
          </a:p>
        </p:txBody>
      </p:sp>
      <p:sp>
        <p:nvSpPr>
          <p:cNvPr id="15" name="CuadroTexto 14">
            <a:extLst>
              <a:ext uri="{FF2B5EF4-FFF2-40B4-BE49-F238E27FC236}">
                <a16:creationId xmlns:a16="http://schemas.microsoft.com/office/drawing/2014/main" id="{12D8E901-8E30-40A1-AC90-7DBFE6EF8C59}"/>
              </a:ext>
            </a:extLst>
          </p:cNvPr>
          <p:cNvSpPr txBox="1"/>
          <p:nvPr/>
        </p:nvSpPr>
        <p:spPr>
          <a:xfrm>
            <a:off x="384313" y="52158"/>
            <a:ext cx="8401878" cy="1015663"/>
          </a:xfrm>
          <a:prstGeom prst="rect">
            <a:avLst/>
          </a:prstGeom>
          <a:noFill/>
        </p:spPr>
        <p:txBody>
          <a:bodyPr wrap="square" rtlCol="0">
            <a:spAutoFit/>
          </a:bodyPr>
          <a:lstStyle/>
          <a:p>
            <a:r>
              <a:rPr lang="es-CO" sz="2000" b="1" dirty="0"/>
              <a:t>La pantalla principal hoja costo PNP cumple esta dividida en dos secciones, la primera permite consultar las hojas costos de no producido individualmente, y la segunda permite realizar consultar masivas.</a:t>
            </a:r>
          </a:p>
        </p:txBody>
      </p:sp>
      <p:pic>
        <p:nvPicPr>
          <p:cNvPr id="2" name="Imagen 1">
            <a:extLst>
              <a:ext uri="{FF2B5EF4-FFF2-40B4-BE49-F238E27FC236}">
                <a16:creationId xmlns:a16="http://schemas.microsoft.com/office/drawing/2014/main" id="{1D74723A-59B9-4065-8C18-6B7A3A4767B8}"/>
              </a:ext>
            </a:extLst>
          </p:cNvPr>
          <p:cNvPicPr>
            <a:picLocks noChangeAspect="1"/>
          </p:cNvPicPr>
          <p:nvPr/>
        </p:nvPicPr>
        <p:blipFill>
          <a:blip r:embed="rId2"/>
          <a:stretch>
            <a:fillRect/>
          </a:stretch>
        </p:blipFill>
        <p:spPr>
          <a:xfrm>
            <a:off x="384313" y="1568741"/>
            <a:ext cx="8518197" cy="1583899"/>
          </a:xfrm>
          <a:prstGeom prst="rect">
            <a:avLst/>
          </a:prstGeom>
        </p:spPr>
      </p:pic>
    </p:spTree>
    <p:extLst>
      <p:ext uri="{BB962C8B-B14F-4D97-AF65-F5344CB8AC3E}">
        <p14:creationId xmlns:p14="http://schemas.microsoft.com/office/powerpoint/2010/main" val="296236081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shadeToTitle="1">
        <a:gradFill flip="none" rotWithShape="1">
          <a:gsLst>
            <a:gs pos="0">
              <a:schemeClr val="accent1">
                <a:lumMod val="5000"/>
                <a:lumOff val="95000"/>
              </a:schemeClr>
            </a:gs>
            <a:gs pos="74000">
              <a:schemeClr val="tx1">
                <a:lumMod val="85000"/>
              </a:schemeClr>
            </a:gs>
            <a:gs pos="83000">
              <a:schemeClr val="tx1">
                <a:lumMod val="85000"/>
              </a:schemeClr>
            </a:gs>
            <a:gs pos="100000">
              <a:schemeClr val="tx1">
                <a:lumMod val="85000"/>
              </a:schemeClr>
            </a:gs>
          </a:gsLst>
          <a:path path="shape">
            <a:fillToRect l="50000" t="50000" r="50000" b="50000"/>
          </a:path>
          <a:tileRect/>
        </a:gradFill>
        <a:effectLst/>
      </p:bgPr>
    </p:bg>
    <p:spTree>
      <p:nvGrpSpPr>
        <p:cNvPr id="1" name=""/>
        <p:cNvGrpSpPr/>
        <p:nvPr/>
      </p:nvGrpSpPr>
      <p:grpSpPr>
        <a:xfrm>
          <a:off x="0" y="0"/>
          <a:ext cx="0" cy="0"/>
          <a:chOff x="0" y="0"/>
          <a:chExt cx="0" cy="0"/>
        </a:xfrm>
      </p:grpSpPr>
      <p:sp>
        <p:nvSpPr>
          <p:cNvPr id="12" name="Rectángulo 11"/>
          <p:cNvSpPr/>
          <p:nvPr/>
        </p:nvSpPr>
        <p:spPr>
          <a:xfrm>
            <a:off x="241479" y="4750247"/>
            <a:ext cx="7903715" cy="1613078"/>
          </a:xfrm>
          <a:prstGeom prst="rect">
            <a:avLst/>
          </a:prstGeom>
          <a:gradFill>
            <a:gsLst>
              <a:gs pos="0">
                <a:schemeClr val="accent1">
                  <a:lumMod val="5000"/>
                  <a:lumOff val="95000"/>
                  <a:alpha val="30000"/>
                </a:schemeClr>
              </a:gs>
              <a:gs pos="74000">
                <a:schemeClr val="tx1">
                  <a:lumMod val="85000"/>
                </a:schemeClr>
              </a:gs>
              <a:gs pos="83000">
                <a:schemeClr val="tx1">
                  <a:lumMod val="85000"/>
                </a:schemeClr>
              </a:gs>
              <a:gs pos="100000">
                <a:schemeClr val="tx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1350"/>
          </a:p>
        </p:txBody>
      </p:sp>
      <p:sp>
        <p:nvSpPr>
          <p:cNvPr id="4" name="Flecha derecha 3"/>
          <p:cNvSpPr/>
          <p:nvPr/>
        </p:nvSpPr>
        <p:spPr>
          <a:xfrm>
            <a:off x="502277" y="4866157"/>
            <a:ext cx="1159099" cy="1400578"/>
          </a:xfrm>
          <a:prstGeom prst="rightArrow">
            <a:avLst/>
          </a:prstGeom>
          <a:solidFill>
            <a:srgbClr val="002060"/>
          </a:solidFill>
          <a:ln>
            <a:solidFill>
              <a:srgbClr val="45B4C4"/>
            </a:solidFill>
            <a:prstDash val="sysDot"/>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es-CO" sz="1350" dirty="0"/>
          </a:p>
        </p:txBody>
      </p:sp>
      <p:sp>
        <p:nvSpPr>
          <p:cNvPr id="5" name="Rectángulo 4"/>
          <p:cNvSpPr/>
          <p:nvPr/>
        </p:nvSpPr>
        <p:spPr>
          <a:xfrm>
            <a:off x="2811914" y="5220196"/>
            <a:ext cx="5043689" cy="692497"/>
          </a:xfrm>
          <a:prstGeom prst="rect">
            <a:avLst/>
          </a:prstGeom>
          <a:noFill/>
        </p:spPr>
        <p:txBody>
          <a:bodyPr wrap="none" lIns="68580" tIns="34290" rIns="68580" bIns="34290">
            <a:spAutoFit/>
          </a:bodyPr>
          <a:lstStyle/>
          <a:p>
            <a:pPr algn="ctr"/>
            <a:r>
              <a:rPr lang="es-ES" sz="4050" b="1" dirty="0">
                <a:ln w="0"/>
                <a:solidFill>
                  <a:srgbClr val="002060"/>
                </a:solidFill>
                <a:effectLst>
                  <a:outerShdw blurRad="38100" dist="25400" dir="5400000" algn="ctr" rotWithShape="0">
                    <a:srgbClr val="6E747A">
                      <a:alpha val="43000"/>
                    </a:srgbClr>
                  </a:outerShdw>
                </a:effectLst>
              </a:rPr>
              <a:t>Parámetros PN y PNP</a:t>
            </a:r>
          </a:p>
        </p:txBody>
      </p:sp>
      <p:sp>
        <p:nvSpPr>
          <p:cNvPr id="6" name="Rectángulo 5"/>
          <p:cNvSpPr/>
          <p:nvPr/>
        </p:nvSpPr>
        <p:spPr>
          <a:xfrm>
            <a:off x="502276" y="5150946"/>
            <a:ext cx="792362" cy="761747"/>
          </a:xfrm>
          <a:prstGeom prst="rect">
            <a:avLst/>
          </a:prstGeom>
          <a:noFill/>
        </p:spPr>
        <p:txBody>
          <a:bodyPr wrap="square" lIns="68580" tIns="34290" rIns="68580" bIns="34290">
            <a:spAutoFit/>
          </a:bodyPr>
          <a:lstStyle/>
          <a:p>
            <a:pPr algn="ctr"/>
            <a:r>
              <a:rPr lang="es-ES" sz="4500" b="1" dirty="0">
                <a:ln w="0"/>
                <a:effectLst>
                  <a:outerShdw blurRad="38100" dist="25400" dir="5400000" algn="ctr" rotWithShape="0">
                    <a:srgbClr val="6E747A">
                      <a:alpha val="43000"/>
                    </a:srgbClr>
                  </a:outerShdw>
                </a:effectLst>
              </a:rPr>
              <a:t>09</a:t>
            </a:r>
          </a:p>
        </p:txBody>
      </p:sp>
      <p:sp>
        <p:nvSpPr>
          <p:cNvPr id="8" name="Rectángulo 7"/>
          <p:cNvSpPr/>
          <p:nvPr/>
        </p:nvSpPr>
        <p:spPr>
          <a:xfrm>
            <a:off x="8954037" y="6662759"/>
            <a:ext cx="189964" cy="226991"/>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1350"/>
          </a:p>
        </p:txBody>
      </p:sp>
      <p:sp>
        <p:nvSpPr>
          <p:cNvPr id="9" name="Rectángulo 8"/>
          <p:cNvSpPr/>
          <p:nvPr/>
        </p:nvSpPr>
        <p:spPr>
          <a:xfrm>
            <a:off x="8957256" y="6435769"/>
            <a:ext cx="189964" cy="226991"/>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1350"/>
          </a:p>
        </p:txBody>
      </p:sp>
      <p:sp>
        <p:nvSpPr>
          <p:cNvPr id="10" name="Rectángulo 9"/>
          <p:cNvSpPr/>
          <p:nvPr/>
        </p:nvSpPr>
        <p:spPr>
          <a:xfrm>
            <a:off x="8960475" y="6208778"/>
            <a:ext cx="189964" cy="226991"/>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1350"/>
          </a:p>
        </p:txBody>
      </p:sp>
      <p:cxnSp>
        <p:nvCxnSpPr>
          <p:cNvPr id="13" name="Conector recto 12"/>
          <p:cNvCxnSpPr/>
          <p:nvPr/>
        </p:nvCxnSpPr>
        <p:spPr>
          <a:xfrm>
            <a:off x="241480" y="283335"/>
            <a:ext cx="0" cy="6362164"/>
          </a:xfrm>
          <a:prstGeom prst="line">
            <a:avLst/>
          </a:prstGeom>
        </p:spPr>
        <p:style>
          <a:lnRef idx="3">
            <a:schemeClr val="dk1"/>
          </a:lnRef>
          <a:fillRef idx="0">
            <a:schemeClr val="dk1"/>
          </a:fillRef>
          <a:effectRef idx="2">
            <a:schemeClr val="dk1"/>
          </a:effectRef>
          <a:fontRef idx="minor">
            <a:schemeClr val="tx1"/>
          </a:fontRef>
        </p:style>
      </p:cxnSp>
      <p:pic>
        <p:nvPicPr>
          <p:cNvPr id="3" name="Imagen 2">
            <a:extLst>
              <a:ext uri="{FF2B5EF4-FFF2-40B4-BE49-F238E27FC236}">
                <a16:creationId xmlns:a16="http://schemas.microsoft.com/office/drawing/2014/main" id="{187D5A6D-9987-4E9E-AB69-D34FDA11EE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54416" y="1565046"/>
            <a:ext cx="2235167" cy="2235167"/>
          </a:xfrm>
          <a:prstGeom prst="rect">
            <a:avLst/>
          </a:prstGeom>
        </p:spPr>
      </p:pic>
    </p:spTree>
    <p:extLst>
      <p:ext uri="{BB962C8B-B14F-4D97-AF65-F5344CB8AC3E}">
        <p14:creationId xmlns:p14="http://schemas.microsoft.com/office/powerpoint/2010/main" val="31577477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tx1">
                <a:lumMod val="85000"/>
              </a:schemeClr>
            </a:gs>
            <a:gs pos="83000">
              <a:schemeClr val="tx1">
                <a:lumMod val="85000"/>
              </a:schemeClr>
            </a:gs>
            <a:gs pos="100000">
              <a:schemeClr val="tx1">
                <a:lumMod val="85000"/>
              </a:schemeClr>
            </a:gs>
          </a:gsLst>
          <a:lin ang="5400000" scaled="1"/>
        </a:gradFill>
        <a:effectLst/>
      </p:bgPr>
    </p:bg>
    <p:spTree>
      <p:nvGrpSpPr>
        <p:cNvPr id="1" name=""/>
        <p:cNvGrpSpPr/>
        <p:nvPr/>
      </p:nvGrpSpPr>
      <p:grpSpPr>
        <a:xfrm>
          <a:off x="0" y="0"/>
          <a:ext cx="0" cy="0"/>
          <a:chOff x="0" y="0"/>
          <a:chExt cx="0" cy="0"/>
        </a:xfrm>
      </p:grpSpPr>
      <p:cxnSp>
        <p:nvCxnSpPr>
          <p:cNvPr id="4" name="Conector recto 3"/>
          <p:cNvCxnSpPr>
            <a:cxnSpLocks/>
          </p:cNvCxnSpPr>
          <p:nvPr/>
        </p:nvCxnSpPr>
        <p:spPr>
          <a:xfrm>
            <a:off x="241481" y="1568741"/>
            <a:ext cx="0" cy="5076758"/>
          </a:xfrm>
          <a:prstGeom prst="line">
            <a:avLst/>
          </a:prstGeom>
        </p:spPr>
        <p:style>
          <a:lnRef idx="3">
            <a:schemeClr val="dk1"/>
          </a:lnRef>
          <a:fillRef idx="0">
            <a:schemeClr val="dk1"/>
          </a:fillRef>
          <a:effectRef idx="2">
            <a:schemeClr val="dk1"/>
          </a:effectRef>
          <a:fontRef idx="minor">
            <a:schemeClr val="tx1"/>
          </a:fontRef>
        </p:style>
      </p:cxnSp>
      <p:sp>
        <p:nvSpPr>
          <p:cNvPr id="14" name="Rectángulo 13">
            <a:extLst>
              <a:ext uri="{FF2B5EF4-FFF2-40B4-BE49-F238E27FC236}">
                <a16:creationId xmlns:a16="http://schemas.microsoft.com/office/drawing/2014/main" id="{E3698627-994C-41EE-BC54-1FA358677C02}"/>
              </a:ext>
            </a:extLst>
          </p:cNvPr>
          <p:cNvSpPr/>
          <p:nvPr/>
        </p:nvSpPr>
        <p:spPr>
          <a:xfrm>
            <a:off x="1" y="-31750"/>
            <a:ext cx="9144000" cy="136104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1350" dirty="0"/>
          </a:p>
        </p:txBody>
      </p:sp>
      <p:sp>
        <p:nvSpPr>
          <p:cNvPr id="15" name="CuadroTexto 14">
            <a:extLst>
              <a:ext uri="{FF2B5EF4-FFF2-40B4-BE49-F238E27FC236}">
                <a16:creationId xmlns:a16="http://schemas.microsoft.com/office/drawing/2014/main" id="{12D8E901-8E30-40A1-AC90-7DBFE6EF8C59}"/>
              </a:ext>
            </a:extLst>
          </p:cNvPr>
          <p:cNvSpPr txBox="1"/>
          <p:nvPr/>
        </p:nvSpPr>
        <p:spPr>
          <a:xfrm>
            <a:off x="384313" y="52158"/>
            <a:ext cx="8401878" cy="1015663"/>
          </a:xfrm>
          <a:prstGeom prst="rect">
            <a:avLst/>
          </a:prstGeom>
          <a:noFill/>
        </p:spPr>
        <p:txBody>
          <a:bodyPr wrap="square" rtlCol="0">
            <a:spAutoFit/>
          </a:bodyPr>
          <a:lstStyle/>
          <a:p>
            <a:r>
              <a:rPr lang="es-CO" sz="2000" b="1" dirty="0"/>
              <a:t>La pantalla principal de parámetros producido, muestra una serie de filtros dependientes para consultar, en la parte inferior se visualizan los campos actuales que pueden ser modificados.</a:t>
            </a:r>
          </a:p>
        </p:txBody>
      </p:sp>
      <p:pic>
        <p:nvPicPr>
          <p:cNvPr id="3" name="Imagen 2">
            <a:extLst>
              <a:ext uri="{FF2B5EF4-FFF2-40B4-BE49-F238E27FC236}">
                <a16:creationId xmlns:a16="http://schemas.microsoft.com/office/drawing/2014/main" id="{15F95876-1AB2-4D5A-AFF7-7C326CAF3F23}"/>
              </a:ext>
            </a:extLst>
          </p:cNvPr>
          <p:cNvPicPr>
            <a:picLocks noChangeAspect="1"/>
          </p:cNvPicPr>
          <p:nvPr/>
        </p:nvPicPr>
        <p:blipFill>
          <a:blip r:embed="rId2"/>
          <a:stretch>
            <a:fillRect/>
          </a:stretch>
        </p:blipFill>
        <p:spPr>
          <a:xfrm>
            <a:off x="384314" y="1568741"/>
            <a:ext cx="8518206" cy="3716323"/>
          </a:xfrm>
          <a:prstGeom prst="rect">
            <a:avLst/>
          </a:prstGeom>
        </p:spPr>
      </p:pic>
      <p:pic>
        <p:nvPicPr>
          <p:cNvPr id="5" name="Imagen 4">
            <a:extLst>
              <a:ext uri="{FF2B5EF4-FFF2-40B4-BE49-F238E27FC236}">
                <a16:creationId xmlns:a16="http://schemas.microsoft.com/office/drawing/2014/main" id="{DA009718-CFB0-4567-A8F0-048C4EA0384B}"/>
              </a:ext>
            </a:extLst>
          </p:cNvPr>
          <p:cNvPicPr>
            <a:picLocks noChangeAspect="1"/>
          </p:cNvPicPr>
          <p:nvPr/>
        </p:nvPicPr>
        <p:blipFill>
          <a:blip r:embed="rId3"/>
          <a:stretch>
            <a:fillRect/>
          </a:stretch>
        </p:blipFill>
        <p:spPr>
          <a:xfrm>
            <a:off x="384313" y="5285064"/>
            <a:ext cx="8518203" cy="301451"/>
          </a:xfrm>
          <a:prstGeom prst="rect">
            <a:avLst/>
          </a:prstGeom>
        </p:spPr>
      </p:pic>
    </p:spTree>
    <p:extLst>
      <p:ext uri="{BB962C8B-B14F-4D97-AF65-F5344CB8AC3E}">
        <p14:creationId xmlns:p14="http://schemas.microsoft.com/office/powerpoint/2010/main" val="416225657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tx1">
                <a:lumMod val="85000"/>
              </a:schemeClr>
            </a:gs>
            <a:gs pos="83000">
              <a:schemeClr val="tx1">
                <a:lumMod val="85000"/>
              </a:schemeClr>
            </a:gs>
            <a:gs pos="100000">
              <a:schemeClr val="tx1">
                <a:lumMod val="85000"/>
              </a:schemeClr>
            </a:gs>
          </a:gsLst>
          <a:lin ang="5400000" scaled="1"/>
        </a:gradFill>
        <a:effectLst/>
      </p:bgPr>
    </p:bg>
    <p:spTree>
      <p:nvGrpSpPr>
        <p:cNvPr id="1" name=""/>
        <p:cNvGrpSpPr/>
        <p:nvPr/>
      </p:nvGrpSpPr>
      <p:grpSpPr>
        <a:xfrm>
          <a:off x="0" y="0"/>
          <a:ext cx="0" cy="0"/>
          <a:chOff x="0" y="0"/>
          <a:chExt cx="0" cy="0"/>
        </a:xfrm>
      </p:grpSpPr>
      <p:cxnSp>
        <p:nvCxnSpPr>
          <p:cNvPr id="4" name="Conector recto 3"/>
          <p:cNvCxnSpPr>
            <a:cxnSpLocks/>
          </p:cNvCxnSpPr>
          <p:nvPr/>
        </p:nvCxnSpPr>
        <p:spPr>
          <a:xfrm>
            <a:off x="241481" y="192947"/>
            <a:ext cx="0" cy="6452552"/>
          </a:xfrm>
          <a:prstGeom prst="line">
            <a:avLst/>
          </a:prstGeom>
        </p:spPr>
        <p:style>
          <a:lnRef idx="3">
            <a:schemeClr val="dk1"/>
          </a:lnRef>
          <a:fillRef idx="0">
            <a:schemeClr val="dk1"/>
          </a:fillRef>
          <a:effectRef idx="2">
            <a:schemeClr val="dk1"/>
          </a:effectRef>
          <a:fontRef idx="minor">
            <a:schemeClr val="tx1"/>
          </a:fontRef>
        </p:style>
      </p:cxnSp>
      <p:pic>
        <p:nvPicPr>
          <p:cNvPr id="7" name="Imagen 6">
            <a:extLst>
              <a:ext uri="{FF2B5EF4-FFF2-40B4-BE49-F238E27FC236}">
                <a16:creationId xmlns:a16="http://schemas.microsoft.com/office/drawing/2014/main" id="{43D517FC-36C9-4D33-B75D-4FC7FCFA724E}"/>
              </a:ext>
            </a:extLst>
          </p:cNvPr>
          <p:cNvPicPr>
            <a:picLocks noChangeAspect="1"/>
          </p:cNvPicPr>
          <p:nvPr/>
        </p:nvPicPr>
        <p:blipFill>
          <a:blip r:embed="rId2"/>
          <a:stretch>
            <a:fillRect/>
          </a:stretch>
        </p:blipFill>
        <p:spPr>
          <a:xfrm>
            <a:off x="411061" y="285226"/>
            <a:ext cx="8491447" cy="3950847"/>
          </a:xfrm>
          <a:prstGeom prst="rect">
            <a:avLst/>
          </a:prstGeom>
        </p:spPr>
      </p:pic>
      <p:sp>
        <p:nvSpPr>
          <p:cNvPr id="8" name="CuadroTexto 7">
            <a:extLst>
              <a:ext uri="{FF2B5EF4-FFF2-40B4-BE49-F238E27FC236}">
                <a16:creationId xmlns:a16="http://schemas.microsoft.com/office/drawing/2014/main" id="{391DD9D5-3D21-4424-AA6B-2C775BA6772A}"/>
              </a:ext>
            </a:extLst>
          </p:cNvPr>
          <p:cNvSpPr txBox="1"/>
          <p:nvPr/>
        </p:nvSpPr>
        <p:spPr>
          <a:xfrm>
            <a:off x="411061" y="4387442"/>
            <a:ext cx="8491442" cy="646331"/>
          </a:xfrm>
          <a:prstGeom prst="rect">
            <a:avLst/>
          </a:prstGeom>
          <a:noFill/>
        </p:spPr>
        <p:txBody>
          <a:bodyPr wrap="square" rtlCol="0">
            <a:spAutoFit/>
          </a:bodyPr>
          <a:lstStyle/>
          <a:p>
            <a:r>
              <a:rPr lang="es-CO" dirty="0">
                <a:solidFill>
                  <a:schemeClr val="bg1"/>
                </a:solidFill>
              </a:rPr>
              <a:t>Una vez se consulta la información ingresando los filtros obligatorios, se habilitan los campos y trae la información previamente registrada.</a:t>
            </a:r>
          </a:p>
        </p:txBody>
      </p:sp>
    </p:spTree>
    <p:extLst>
      <p:ext uri="{BB962C8B-B14F-4D97-AF65-F5344CB8AC3E}">
        <p14:creationId xmlns:p14="http://schemas.microsoft.com/office/powerpoint/2010/main" val="389666566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tx1">
                <a:lumMod val="85000"/>
              </a:schemeClr>
            </a:gs>
            <a:gs pos="83000">
              <a:schemeClr val="tx1">
                <a:lumMod val="85000"/>
              </a:schemeClr>
            </a:gs>
            <a:gs pos="100000">
              <a:schemeClr val="tx1">
                <a:lumMod val="85000"/>
              </a:schemeClr>
            </a:gs>
          </a:gsLst>
          <a:lin ang="5400000" scaled="1"/>
        </a:gradFill>
        <a:effectLst/>
      </p:bgPr>
    </p:bg>
    <p:spTree>
      <p:nvGrpSpPr>
        <p:cNvPr id="1" name=""/>
        <p:cNvGrpSpPr/>
        <p:nvPr/>
      </p:nvGrpSpPr>
      <p:grpSpPr>
        <a:xfrm>
          <a:off x="0" y="0"/>
          <a:ext cx="0" cy="0"/>
          <a:chOff x="0" y="0"/>
          <a:chExt cx="0" cy="0"/>
        </a:xfrm>
      </p:grpSpPr>
      <p:cxnSp>
        <p:nvCxnSpPr>
          <p:cNvPr id="4" name="Conector recto 3"/>
          <p:cNvCxnSpPr>
            <a:cxnSpLocks/>
          </p:cNvCxnSpPr>
          <p:nvPr/>
        </p:nvCxnSpPr>
        <p:spPr>
          <a:xfrm>
            <a:off x="241481" y="192947"/>
            <a:ext cx="0" cy="6452552"/>
          </a:xfrm>
          <a:prstGeom prst="line">
            <a:avLst/>
          </a:prstGeom>
        </p:spPr>
        <p:style>
          <a:lnRef idx="3">
            <a:schemeClr val="dk1"/>
          </a:lnRef>
          <a:fillRef idx="0">
            <a:schemeClr val="dk1"/>
          </a:fillRef>
          <a:effectRef idx="2">
            <a:schemeClr val="dk1"/>
          </a:effectRef>
          <a:fontRef idx="minor">
            <a:schemeClr val="tx1"/>
          </a:fontRef>
        </p:style>
      </p:cxnSp>
      <p:pic>
        <p:nvPicPr>
          <p:cNvPr id="2" name="Imagen 1">
            <a:extLst>
              <a:ext uri="{FF2B5EF4-FFF2-40B4-BE49-F238E27FC236}">
                <a16:creationId xmlns:a16="http://schemas.microsoft.com/office/drawing/2014/main" id="{0403DAB4-39AD-4EA7-B2FD-694FCC816E2A}"/>
              </a:ext>
            </a:extLst>
          </p:cNvPr>
          <p:cNvPicPr>
            <a:picLocks noChangeAspect="1"/>
          </p:cNvPicPr>
          <p:nvPr/>
        </p:nvPicPr>
        <p:blipFill>
          <a:blip r:embed="rId2"/>
          <a:stretch>
            <a:fillRect/>
          </a:stretch>
        </p:blipFill>
        <p:spPr>
          <a:xfrm>
            <a:off x="545291" y="422463"/>
            <a:ext cx="619125" cy="371475"/>
          </a:xfrm>
          <a:prstGeom prst="rect">
            <a:avLst/>
          </a:prstGeom>
        </p:spPr>
      </p:pic>
      <p:cxnSp>
        <p:nvCxnSpPr>
          <p:cNvPr id="5" name="Conector recto de flecha 4">
            <a:extLst>
              <a:ext uri="{FF2B5EF4-FFF2-40B4-BE49-F238E27FC236}">
                <a16:creationId xmlns:a16="http://schemas.microsoft.com/office/drawing/2014/main" id="{7537B559-CF8C-4F74-9DF2-984256B07E92}"/>
              </a:ext>
            </a:extLst>
          </p:cNvPr>
          <p:cNvCxnSpPr>
            <a:cxnSpLocks/>
            <a:stCxn id="2" idx="3"/>
            <a:endCxn id="6" idx="1"/>
          </p:cNvCxnSpPr>
          <p:nvPr/>
        </p:nvCxnSpPr>
        <p:spPr>
          <a:xfrm>
            <a:off x="1164416" y="608201"/>
            <a:ext cx="355200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Rectángulo 5">
            <a:extLst>
              <a:ext uri="{FF2B5EF4-FFF2-40B4-BE49-F238E27FC236}">
                <a16:creationId xmlns:a16="http://schemas.microsoft.com/office/drawing/2014/main" id="{672D77F1-B22C-4786-B6CB-3595C3DC2F38}"/>
              </a:ext>
            </a:extLst>
          </p:cNvPr>
          <p:cNvSpPr/>
          <p:nvPr/>
        </p:nvSpPr>
        <p:spPr>
          <a:xfrm>
            <a:off x="4716417" y="260059"/>
            <a:ext cx="4186102" cy="69628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600" dirty="0">
                <a:solidFill>
                  <a:schemeClr val="bg1"/>
                </a:solidFill>
              </a:rPr>
              <a:t>Abre la ventana emergente que permite cargar el archivo plano, esto con el fin de hacer cargues de información masivos.</a:t>
            </a:r>
          </a:p>
        </p:txBody>
      </p:sp>
      <p:pic>
        <p:nvPicPr>
          <p:cNvPr id="13" name="Imagen 12">
            <a:extLst>
              <a:ext uri="{FF2B5EF4-FFF2-40B4-BE49-F238E27FC236}">
                <a16:creationId xmlns:a16="http://schemas.microsoft.com/office/drawing/2014/main" id="{A1A7055D-65A4-42DC-B13E-146509C7A1D4}"/>
              </a:ext>
            </a:extLst>
          </p:cNvPr>
          <p:cNvPicPr>
            <a:picLocks noChangeAspect="1"/>
          </p:cNvPicPr>
          <p:nvPr/>
        </p:nvPicPr>
        <p:blipFill>
          <a:blip r:embed="rId3"/>
          <a:stretch>
            <a:fillRect/>
          </a:stretch>
        </p:blipFill>
        <p:spPr>
          <a:xfrm>
            <a:off x="545291" y="3250792"/>
            <a:ext cx="2965464" cy="336501"/>
          </a:xfrm>
          <a:prstGeom prst="rect">
            <a:avLst/>
          </a:prstGeom>
        </p:spPr>
      </p:pic>
      <p:pic>
        <p:nvPicPr>
          <p:cNvPr id="14" name="Imagen 13">
            <a:extLst>
              <a:ext uri="{FF2B5EF4-FFF2-40B4-BE49-F238E27FC236}">
                <a16:creationId xmlns:a16="http://schemas.microsoft.com/office/drawing/2014/main" id="{BF71D3D1-8047-4BBC-9FEC-9A1D8012EC6B}"/>
              </a:ext>
            </a:extLst>
          </p:cNvPr>
          <p:cNvPicPr>
            <a:picLocks noChangeAspect="1"/>
          </p:cNvPicPr>
          <p:nvPr/>
        </p:nvPicPr>
        <p:blipFill>
          <a:blip r:embed="rId4"/>
          <a:stretch>
            <a:fillRect/>
          </a:stretch>
        </p:blipFill>
        <p:spPr>
          <a:xfrm>
            <a:off x="545291" y="5816604"/>
            <a:ext cx="676275" cy="333375"/>
          </a:xfrm>
          <a:prstGeom prst="rect">
            <a:avLst/>
          </a:prstGeom>
        </p:spPr>
      </p:pic>
      <p:pic>
        <p:nvPicPr>
          <p:cNvPr id="15" name="Imagen 14">
            <a:extLst>
              <a:ext uri="{FF2B5EF4-FFF2-40B4-BE49-F238E27FC236}">
                <a16:creationId xmlns:a16="http://schemas.microsoft.com/office/drawing/2014/main" id="{7C365676-BE81-4730-A5CC-1B93FBAA66B3}"/>
              </a:ext>
            </a:extLst>
          </p:cNvPr>
          <p:cNvPicPr>
            <a:picLocks noChangeAspect="1"/>
          </p:cNvPicPr>
          <p:nvPr/>
        </p:nvPicPr>
        <p:blipFill>
          <a:blip r:embed="rId5"/>
          <a:stretch>
            <a:fillRect/>
          </a:stretch>
        </p:blipFill>
        <p:spPr>
          <a:xfrm>
            <a:off x="545291" y="1242037"/>
            <a:ext cx="8357221" cy="1506876"/>
          </a:xfrm>
          <a:prstGeom prst="rect">
            <a:avLst/>
          </a:prstGeom>
        </p:spPr>
      </p:pic>
      <p:pic>
        <p:nvPicPr>
          <p:cNvPr id="16" name="Imagen 15">
            <a:extLst>
              <a:ext uri="{FF2B5EF4-FFF2-40B4-BE49-F238E27FC236}">
                <a16:creationId xmlns:a16="http://schemas.microsoft.com/office/drawing/2014/main" id="{97600DDD-FC9A-47C6-95DE-D45852D07ED3}"/>
              </a:ext>
            </a:extLst>
          </p:cNvPr>
          <p:cNvPicPr>
            <a:picLocks noChangeAspect="1"/>
          </p:cNvPicPr>
          <p:nvPr/>
        </p:nvPicPr>
        <p:blipFill>
          <a:blip r:embed="rId6"/>
          <a:stretch>
            <a:fillRect/>
          </a:stretch>
        </p:blipFill>
        <p:spPr>
          <a:xfrm>
            <a:off x="5373952" y="4089174"/>
            <a:ext cx="3528560" cy="2508767"/>
          </a:xfrm>
          <a:prstGeom prst="rect">
            <a:avLst/>
          </a:prstGeom>
        </p:spPr>
      </p:pic>
      <p:sp>
        <p:nvSpPr>
          <p:cNvPr id="17" name="Rectángulo 16">
            <a:extLst>
              <a:ext uri="{FF2B5EF4-FFF2-40B4-BE49-F238E27FC236}">
                <a16:creationId xmlns:a16="http://schemas.microsoft.com/office/drawing/2014/main" id="{3144E370-E47F-41C0-B106-3C1CDDA7CB32}"/>
              </a:ext>
            </a:extLst>
          </p:cNvPr>
          <p:cNvSpPr/>
          <p:nvPr/>
        </p:nvSpPr>
        <p:spPr>
          <a:xfrm>
            <a:off x="5373951" y="3170465"/>
            <a:ext cx="3528561" cy="49715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600" dirty="0">
                <a:solidFill>
                  <a:schemeClr val="bg1"/>
                </a:solidFill>
              </a:rPr>
              <a:t>Permite abrir el explorador de archivos para seleccionar el documento a cargar.</a:t>
            </a:r>
          </a:p>
        </p:txBody>
      </p:sp>
      <p:cxnSp>
        <p:nvCxnSpPr>
          <p:cNvPr id="19" name="Conector recto de flecha 18">
            <a:extLst>
              <a:ext uri="{FF2B5EF4-FFF2-40B4-BE49-F238E27FC236}">
                <a16:creationId xmlns:a16="http://schemas.microsoft.com/office/drawing/2014/main" id="{0E600143-B238-40B5-BDDA-4E2FD18C6E3A}"/>
              </a:ext>
            </a:extLst>
          </p:cNvPr>
          <p:cNvCxnSpPr>
            <a:stCxn id="13" idx="3"/>
            <a:endCxn id="17" idx="1"/>
          </p:cNvCxnSpPr>
          <p:nvPr/>
        </p:nvCxnSpPr>
        <p:spPr>
          <a:xfrm>
            <a:off x="3510755" y="3419043"/>
            <a:ext cx="1863196"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Conector recto de flecha 20">
            <a:extLst>
              <a:ext uri="{FF2B5EF4-FFF2-40B4-BE49-F238E27FC236}">
                <a16:creationId xmlns:a16="http://schemas.microsoft.com/office/drawing/2014/main" id="{E2FEC885-978C-467C-B3ED-4669995BC4FE}"/>
              </a:ext>
            </a:extLst>
          </p:cNvPr>
          <p:cNvCxnSpPr>
            <a:cxnSpLocks/>
            <a:stCxn id="17" idx="2"/>
            <a:endCxn id="16" idx="0"/>
          </p:cNvCxnSpPr>
          <p:nvPr/>
        </p:nvCxnSpPr>
        <p:spPr>
          <a:xfrm>
            <a:off x="7138232" y="3667622"/>
            <a:ext cx="0" cy="4215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Rectángulo 28">
            <a:extLst>
              <a:ext uri="{FF2B5EF4-FFF2-40B4-BE49-F238E27FC236}">
                <a16:creationId xmlns:a16="http://schemas.microsoft.com/office/drawing/2014/main" id="{7D4CEAE9-9B66-4B90-A9D0-4EB465864705}"/>
              </a:ext>
            </a:extLst>
          </p:cNvPr>
          <p:cNvSpPr/>
          <p:nvPr/>
        </p:nvSpPr>
        <p:spPr>
          <a:xfrm>
            <a:off x="1533478" y="5484147"/>
            <a:ext cx="3528561" cy="99828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600" dirty="0">
                <a:solidFill>
                  <a:schemeClr val="bg1"/>
                </a:solidFill>
              </a:rPr>
              <a:t>Realiza la lectura del archivo Excel y realiza la inserción o actualización de la información consolidada en el documento.</a:t>
            </a:r>
          </a:p>
        </p:txBody>
      </p:sp>
      <p:cxnSp>
        <p:nvCxnSpPr>
          <p:cNvPr id="31" name="Conector recto de flecha 30">
            <a:extLst>
              <a:ext uri="{FF2B5EF4-FFF2-40B4-BE49-F238E27FC236}">
                <a16:creationId xmlns:a16="http://schemas.microsoft.com/office/drawing/2014/main" id="{838565BE-C38F-481B-9C3A-E9CD1DEC24B8}"/>
              </a:ext>
            </a:extLst>
          </p:cNvPr>
          <p:cNvCxnSpPr>
            <a:stCxn id="14" idx="3"/>
            <a:endCxn id="29" idx="1"/>
          </p:cNvCxnSpPr>
          <p:nvPr/>
        </p:nvCxnSpPr>
        <p:spPr>
          <a:xfrm flipV="1">
            <a:off x="1221566" y="5983291"/>
            <a:ext cx="31191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8332662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tx1">
                <a:lumMod val="85000"/>
              </a:schemeClr>
            </a:gs>
            <a:gs pos="83000">
              <a:schemeClr val="tx1">
                <a:lumMod val="85000"/>
              </a:schemeClr>
            </a:gs>
            <a:gs pos="100000">
              <a:schemeClr val="tx1">
                <a:lumMod val="85000"/>
              </a:schemeClr>
            </a:gs>
          </a:gsLst>
          <a:lin ang="5400000" scaled="1"/>
        </a:gradFill>
        <a:effectLst/>
      </p:bgPr>
    </p:bg>
    <p:spTree>
      <p:nvGrpSpPr>
        <p:cNvPr id="1" name=""/>
        <p:cNvGrpSpPr/>
        <p:nvPr/>
      </p:nvGrpSpPr>
      <p:grpSpPr>
        <a:xfrm>
          <a:off x="0" y="0"/>
          <a:ext cx="0" cy="0"/>
          <a:chOff x="0" y="0"/>
          <a:chExt cx="0" cy="0"/>
        </a:xfrm>
      </p:grpSpPr>
      <p:cxnSp>
        <p:nvCxnSpPr>
          <p:cNvPr id="4" name="Conector recto 3"/>
          <p:cNvCxnSpPr>
            <a:cxnSpLocks/>
          </p:cNvCxnSpPr>
          <p:nvPr/>
        </p:nvCxnSpPr>
        <p:spPr>
          <a:xfrm>
            <a:off x="241481" y="1568741"/>
            <a:ext cx="0" cy="5076758"/>
          </a:xfrm>
          <a:prstGeom prst="line">
            <a:avLst/>
          </a:prstGeom>
        </p:spPr>
        <p:style>
          <a:lnRef idx="3">
            <a:schemeClr val="dk1"/>
          </a:lnRef>
          <a:fillRef idx="0">
            <a:schemeClr val="dk1"/>
          </a:fillRef>
          <a:effectRef idx="2">
            <a:schemeClr val="dk1"/>
          </a:effectRef>
          <a:fontRef idx="minor">
            <a:schemeClr val="tx1"/>
          </a:fontRef>
        </p:style>
      </p:cxnSp>
      <p:sp>
        <p:nvSpPr>
          <p:cNvPr id="14" name="Rectángulo 13">
            <a:extLst>
              <a:ext uri="{FF2B5EF4-FFF2-40B4-BE49-F238E27FC236}">
                <a16:creationId xmlns:a16="http://schemas.microsoft.com/office/drawing/2014/main" id="{E3698627-994C-41EE-BC54-1FA358677C02}"/>
              </a:ext>
            </a:extLst>
          </p:cNvPr>
          <p:cNvSpPr/>
          <p:nvPr/>
        </p:nvSpPr>
        <p:spPr>
          <a:xfrm>
            <a:off x="1" y="-31750"/>
            <a:ext cx="9144000" cy="136104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1350" dirty="0"/>
          </a:p>
        </p:txBody>
      </p:sp>
      <p:sp>
        <p:nvSpPr>
          <p:cNvPr id="15" name="CuadroTexto 14">
            <a:extLst>
              <a:ext uri="{FF2B5EF4-FFF2-40B4-BE49-F238E27FC236}">
                <a16:creationId xmlns:a16="http://schemas.microsoft.com/office/drawing/2014/main" id="{12D8E901-8E30-40A1-AC90-7DBFE6EF8C59}"/>
              </a:ext>
            </a:extLst>
          </p:cNvPr>
          <p:cNvSpPr txBox="1"/>
          <p:nvPr/>
        </p:nvSpPr>
        <p:spPr>
          <a:xfrm>
            <a:off x="384313" y="52158"/>
            <a:ext cx="8401878" cy="1015663"/>
          </a:xfrm>
          <a:prstGeom prst="rect">
            <a:avLst/>
          </a:prstGeom>
          <a:noFill/>
        </p:spPr>
        <p:txBody>
          <a:bodyPr wrap="square" rtlCol="0">
            <a:spAutoFit/>
          </a:bodyPr>
          <a:lstStyle/>
          <a:p>
            <a:r>
              <a:rPr lang="es-CO" sz="2000" b="1" dirty="0"/>
              <a:t>La pantalla principal de parámetros no producido, muestra una serie de filtros dependientes para consultar, en la parte inferior se visualizan los campos actuales que pueden ser modificados.</a:t>
            </a:r>
          </a:p>
        </p:txBody>
      </p:sp>
      <p:pic>
        <p:nvPicPr>
          <p:cNvPr id="2" name="Imagen 1">
            <a:extLst>
              <a:ext uri="{FF2B5EF4-FFF2-40B4-BE49-F238E27FC236}">
                <a16:creationId xmlns:a16="http://schemas.microsoft.com/office/drawing/2014/main" id="{098918B2-8F60-4AD6-977C-F82EA235C14F}"/>
              </a:ext>
            </a:extLst>
          </p:cNvPr>
          <p:cNvPicPr>
            <a:picLocks noChangeAspect="1"/>
          </p:cNvPicPr>
          <p:nvPr/>
        </p:nvPicPr>
        <p:blipFill>
          <a:blip r:embed="rId2"/>
          <a:stretch>
            <a:fillRect/>
          </a:stretch>
        </p:blipFill>
        <p:spPr>
          <a:xfrm>
            <a:off x="384313" y="1568741"/>
            <a:ext cx="8642238" cy="3651396"/>
          </a:xfrm>
          <a:prstGeom prst="rect">
            <a:avLst/>
          </a:prstGeom>
        </p:spPr>
      </p:pic>
      <p:pic>
        <p:nvPicPr>
          <p:cNvPr id="6" name="Imagen 5">
            <a:extLst>
              <a:ext uri="{FF2B5EF4-FFF2-40B4-BE49-F238E27FC236}">
                <a16:creationId xmlns:a16="http://schemas.microsoft.com/office/drawing/2014/main" id="{2EE82DF1-E9C1-4B41-9E1F-26633B24F2CC}"/>
              </a:ext>
            </a:extLst>
          </p:cNvPr>
          <p:cNvPicPr>
            <a:picLocks noChangeAspect="1"/>
          </p:cNvPicPr>
          <p:nvPr/>
        </p:nvPicPr>
        <p:blipFill>
          <a:blip r:embed="rId3"/>
          <a:stretch>
            <a:fillRect/>
          </a:stretch>
        </p:blipFill>
        <p:spPr>
          <a:xfrm>
            <a:off x="384313" y="5220137"/>
            <a:ext cx="8642236" cy="1425361"/>
          </a:xfrm>
          <a:prstGeom prst="rect">
            <a:avLst/>
          </a:prstGeom>
        </p:spPr>
      </p:pic>
    </p:spTree>
    <p:extLst>
      <p:ext uri="{BB962C8B-B14F-4D97-AF65-F5344CB8AC3E}">
        <p14:creationId xmlns:p14="http://schemas.microsoft.com/office/powerpoint/2010/main" val="31162406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tx1">
                <a:lumMod val="85000"/>
              </a:schemeClr>
            </a:gs>
            <a:gs pos="83000">
              <a:schemeClr val="tx1">
                <a:lumMod val="85000"/>
              </a:schemeClr>
            </a:gs>
            <a:gs pos="100000">
              <a:schemeClr val="tx1">
                <a:lumMod val="85000"/>
              </a:schemeClr>
            </a:gs>
          </a:gsLst>
          <a:lin ang="5400000" scaled="1"/>
        </a:gradFill>
        <a:effectLst/>
      </p:bgPr>
    </p:bg>
    <p:spTree>
      <p:nvGrpSpPr>
        <p:cNvPr id="1" name=""/>
        <p:cNvGrpSpPr/>
        <p:nvPr/>
      </p:nvGrpSpPr>
      <p:grpSpPr>
        <a:xfrm>
          <a:off x="0" y="0"/>
          <a:ext cx="0" cy="0"/>
          <a:chOff x="0" y="0"/>
          <a:chExt cx="0" cy="0"/>
        </a:xfrm>
      </p:grpSpPr>
      <p:cxnSp>
        <p:nvCxnSpPr>
          <p:cNvPr id="7" name="Conector recto 6"/>
          <p:cNvCxnSpPr/>
          <p:nvPr/>
        </p:nvCxnSpPr>
        <p:spPr>
          <a:xfrm>
            <a:off x="173865" y="1738648"/>
            <a:ext cx="1" cy="4906851"/>
          </a:xfrm>
          <a:prstGeom prst="line">
            <a:avLst/>
          </a:prstGeom>
        </p:spPr>
        <p:style>
          <a:lnRef idx="3">
            <a:schemeClr val="dk1"/>
          </a:lnRef>
          <a:fillRef idx="0">
            <a:schemeClr val="dk1"/>
          </a:fillRef>
          <a:effectRef idx="2">
            <a:schemeClr val="dk1"/>
          </a:effectRef>
          <a:fontRef idx="minor">
            <a:schemeClr val="tx1"/>
          </a:fontRef>
        </p:style>
      </p:cxnSp>
      <p:sp>
        <p:nvSpPr>
          <p:cNvPr id="2" name="Rectángulo 1"/>
          <p:cNvSpPr/>
          <p:nvPr/>
        </p:nvSpPr>
        <p:spPr>
          <a:xfrm>
            <a:off x="1" y="-31750"/>
            <a:ext cx="9144000" cy="1545465"/>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1350" dirty="0"/>
          </a:p>
        </p:txBody>
      </p:sp>
      <p:sp>
        <p:nvSpPr>
          <p:cNvPr id="11" name="CuadroTexto 10"/>
          <p:cNvSpPr txBox="1"/>
          <p:nvPr/>
        </p:nvSpPr>
        <p:spPr>
          <a:xfrm>
            <a:off x="173865" y="60027"/>
            <a:ext cx="7746643" cy="415498"/>
          </a:xfrm>
          <a:prstGeom prst="rect">
            <a:avLst/>
          </a:prstGeom>
          <a:noFill/>
        </p:spPr>
        <p:txBody>
          <a:bodyPr wrap="square" rtlCol="0">
            <a:spAutoFit/>
          </a:bodyPr>
          <a:lstStyle/>
          <a:p>
            <a:r>
              <a:rPr lang="es-CO" sz="2100" dirty="0">
                <a:latin typeface="Arial Unicode MS" panose="020B0604020202020204" pitchFamily="34" charset="-128"/>
                <a:ea typeface="Arial Unicode MS" panose="020B0604020202020204" pitchFamily="34" charset="-128"/>
                <a:cs typeface="Arial Unicode MS" panose="020B0604020202020204" pitchFamily="34" charset="-128"/>
              </a:rPr>
              <a:t>s</a:t>
            </a:r>
          </a:p>
        </p:txBody>
      </p:sp>
    </p:spTree>
    <p:extLst>
      <p:ext uri="{BB962C8B-B14F-4D97-AF65-F5344CB8AC3E}">
        <p14:creationId xmlns:p14="http://schemas.microsoft.com/office/powerpoint/2010/main" val="165405626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tx1">
                <a:lumMod val="85000"/>
              </a:schemeClr>
            </a:gs>
            <a:gs pos="83000">
              <a:schemeClr val="tx1">
                <a:lumMod val="85000"/>
              </a:schemeClr>
            </a:gs>
            <a:gs pos="100000">
              <a:schemeClr val="tx1">
                <a:lumMod val="85000"/>
              </a:schemeClr>
            </a:gs>
          </a:gsLst>
          <a:lin ang="5400000" scaled="1"/>
        </a:gradFill>
        <a:effectLst/>
      </p:bgPr>
    </p:bg>
    <p:spTree>
      <p:nvGrpSpPr>
        <p:cNvPr id="1" name=""/>
        <p:cNvGrpSpPr/>
        <p:nvPr/>
      </p:nvGrpSpPr>
      <p:grpSpPr>
        <a:xfrm>
          <a:off x="0" y="0"/>
          <a:ext cx="0" cy="0"/>
          <a:chOff x="0" y="0"/>
          <a:chExt cx="0" cy="0"/>
        </a:xfrm>
      </p:grpSpPr>
      <p:cxnSp>
        <p:nvCxnSpPr>
          <p:cNvPr id="4" name="Conector recto 3"/>
          <p:cNvCxnSpPr>
            <a:cxnSpLocks/>
          </p:cNvCxnSpPr>
          <p:nvPr/>
        </p:nvCxnSpPr>
        <p:spPr>
          <a:xfrm>
            <a:off x="241481" y="192947"/>
            <a:ext cx="0" cy="6452552"/>
          </a:xfrm>
          <a:prstGeom prst="line">
            <a:avLst/>
          </a:prstGeom>
        </p:spPr>
        <p:style>
          <a:lnRef idx="3">
            <a:schemeClr val="dk1"/>
          </a:lnRef>
          <a:fillRef idx="0">
            <a:schemeClr val="dk1"/>
          </a:fillRef>
          <a:effectRef idx="2">
            <a:schemeClr val="dk1"/>
          </a:effectRef>
          <a:fontRef idx="minor">
            <a:schemeClr val="tx1"/>
          </a:fontRef>
        </p:style>
      </p:cxnSp>
      <p:sp>
        <p:nvSpPr>
          <p:cNvPr id="8" name="CuadroTexto 7">
            <a:extLst>
              <a:ext uri="{FF2B5EF4-FFF2-40B4-BE49-F238E27FC236}">
                <a16:creationId xmlns:a16="http://schemas.microsoft.com/office/drawing/2014/main" id="{391DD9D5-3D21-4424-AA6B-2C775BA6772A}"/>
              </a:ext>
            </a:extLst>
          </p:cNvPr>
          <p:cNvSpPr txBox="1"/>
          <p:nvPr/>
        </p:nvSpPr>
        <p:spPr>
          <a:xfrm>
            <a:off x="411061" y="4538444"/>
            <a:ext cx="8491442" cy="646331"/>
          </a:xfrm>
          <a:prstGeom prst="rect">
            <a:avLst/>
          </a:prstGeom>
          <a:noFill/>
        </p:spPr>
        <p:txBody>
          <a:bodyPr wrap="square" rtlCol="0">
            <a:spAutoFit/>
          </a:bodyPr>
          <a:lstStyle/>
          <a:p>
            <a:r>
              <a:rPr lang="es-CO" dirty="0">
                <a:solidFill>
                  <a:schemeClr val="bg1"/>
                </a:solidFill>
              </a:rPr>
              <a:t>Una vez se consulta la información ingresando los filtros obligatorios, se habilitan los campos y trae la información previamente registrada.</a:t>
            </a:r>
          </a:p>
        </p:txBody>
      </p:sp>
      <p:pic>
        <p:nvPicPr>
          <p:cNvPr id="2" name="Imagen 1">
            <a:extLst>
              <a:ext uri="{FF2B5EF4-FFF2-40B4-BE49-F238E27FC236}">
                <a16:creationId xmlns:a16="http://schemas.microsoft.com/office/drawing/2014/main" id="{B79DB6FB-5B69-4915-9029-763DACAF43EC}"/>
              </a:ext>
            </a:extLst>
          </p:cNvPr>
          <p:cNvPicPr>
            <a:picLocks noChangeAspect="1"/>
          </p:cNvPicPr>
          <p:nvPr/>
        </p:nvPicPr>
        <p:blipFill>
          <a:blip r:embed="rId2"/>
          <a:stretch>
            <a:fillRect/>
          </a:stretch>
        </p:blipFill>
        <p:spPr>
          <a:xfrm>
            <a:off x="411061" y="192947"/>
            <a:ext cx="8491437" cy="3028426"/>
          </a:xfrm>
          <a:prstGeom prst="rect">
            <a:avLst/>
          </a:prstGeom>
        </p:spPr>
      </p:pic>
      <p:pic>
        <p:nvPicPr>
          <p:cNvPr id="3" name="Imagen 2">
            <a:extLst>
              <a:ext uri="{FF2B5EF4-FFF2-40B4-BE49-F238E27FC236}">
                <a16:creationId xmlns:a16="http://schemas.microsoft.com/office/drawing/2014/main" id="{157EDB96-6C19-4C52-A26A-336D0153D990}"/>
              </a:ext>
            </a:extLst>
          </p:cNvPr>
          <p:cNvPicPr>
            <a:picLocks noChangeAspect="1"/>
          </p:cNvPicPr>
          <p:nvPr/>
        </p:nvPicPr>
        <p:blipFill>
          <a:blip r:embed="rId3"/>
          <a:stretch>
            <a:fillRect/>
          </a:stretch>
        </p:blipFill>
        <p:spPr>
          <a:xfrm>
            <a:off x="411061" y="3178233"/>
            <a:ext cx="8491433" cy="1209209"/>
          </a:xfrm>
          <a:prstGeom prst="rect">
            <a:avLst/>
          </a:prstGeom>
        </p:spPr>
      </p:pic>
    </p:spTree>
    <p:extLst>
      <p:ext uri="{BB962C8B-B14F-4D97-AF65-F5344CB8AC3E}">
        <p14:creationId xmlns:p14="http://schemas.microsoft.com/office/powerpoint/2010/main" val="2433554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tx1">
                <a:lumMod val="85000"/>
              </a:schemeClr>
            </a:gs>
            <a:gs pos="83000">
              <a:schemeClr val="tx1">
                <a:lumMod val="85000"/>
              </a:schemeClr>
            </a:gs>
            <a:gs pos="100000">
              <a:schemeClr val="tx1">
                <a:lumMod val="85000"/>
              </a:schemeClr>
            </a:gs>
          </a:gsLst>
          <a:lin ang="5400000" scaled="1"/>
        </a:gradFill>
        <a:effectLst/>
      </p:bgPr>
    </p:bg>
    <p:spTree>
      <p:nvGrpSpPr>
        <p:cNvPr id="1" name=""/>
        <p:cNvGrpSpPr/>
        <p:nvPr/>
      </p:nvGrpSpPr>
      <p:grpSpPr>
        <a:xfrm>
          <a:off x="0" y="0"/>
          <a:ext cx="0" cy="0"/>
          <a:chOff x="0" y="0"/>
          <a:chExt cx="0" cy="0"/>
        </a:xfrm>
      </p:grpSpPr>
      <p:cxnSp>
        <p:nvCxnSpPr>
          <p:cNvPr id="4" name="Conector recto 3"/>
          <p:cNvCxnSpPr>
            <a:cxnSpLocks/>
          </p:cNvCxnSpPr>
          <p:nvPr/>
        </p:nvCxnSpPr>
        <p:spPr>
          <a:xfrm>
            <a:off x="241481" y="192947"/>
            <a:ext cx="0" cy="6452552"/>
          </a:xfrm>
          <a:prstGeom prst="line">
            <a:avLst/>
          </a:prstGeom>
        </p:spPr>
        <p:style>
          <a:lnRef idx="3">
            <a:schemeClr val="dk1"/>
          </a:lnRef>
          <a:fillRef idx="0">
            <a:schemeClr val="dk1"/>
          </a:fillRef>
          <a:effectRef idx="2">
            <a:schemeClr val="dk1"/>
          </a:effectRef>
          <a:fontRef idx="minor">
            <a:schemeClr val="tx1"/>
          </a:fontRef>
        </p:style>
      </p:cxnSp>
      <p:pic>
        <p:nvPicPr>
          <p:cNvPr id="2" name="Imagen 1">
            <a:extLst>
              <a:ext uri="{FF2B5EF4-FFF2-40B4-BE49-F238E27FC236}">
                <a16:creationId xmlns:a16="http://schemas.microsoft.com/office/drawing/2014/main" id="{0403DAB4-39AD-4EA7-B2FD-694FCC816E2A}"/>
              </a:ext>
            </a:extLst>
          </p:cNvPr>
          <p:cNvPicPr>
            <a:picLocks noChangeAspect="1"/>
          </p:cNvPicPr>
          <p:nvPr/>
        </p:nvPicPr>
        <p:blipFill>
          <a:blip r:embed="rId2"/>
          <a:stretch>
            <a:fillRect/>
          </a:stretch>
        </p:blipFill>
        <p:spPr>
          <a:xfrm>
            <a:off x="545291" y="422463"/>
            <a:ext cx="619125" cy="371475"/>
          </a:xfrm>
          <a:prstGeom prst="rect">
            <a:avLst/>
          </a:prstGeom>
        </p:spPr>
      </p:pic>
      <p:cxnSp>
        <p:nvCxnSpPr>
          <p:cNvPr id="5" name="Conector recto de flecha 4">
            <a:extLst>
              <a:ext uri="{FF2B5EF4-FFF2-40B4-BE49-F238E27FC236}">
                <a16:creationId xmlns:a16="http://schemas.microsoft.com/office/drawing/2014/main" id="{7537B559-CF8C-4F74-9DF2-984256B07E92}"/>
              </a:ext>
            </a:extLst>
          </p:cNvPr>
          <p:cNvCxnSpPr>
            <a:cxnSpLocks/>
            <a:stCxn id="2" idx="3"/>
            <a:endCxn id="6" idx="1"/>
          </p:cNvCxnSpPr>
          <p:nvPr/>
        </p:nvCxnSpPr>
        <p:spPr>
          <a:xfrm>
            <a:off x="1164416" y="608201"/>
            <a:ext cx="355200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Rectángulo 5">
            <a:extLst>
              <a:ext uri="{FF2B5EF4-FFF2-40B4-BE49-F238E27FC236}">
                <a16:creationId xmlns:a16="http://schemas.microsoft.com/office/drawing/2014/main" id="{672D77F1-B22C-4786-B6CB-3595C3DC2F38}"/>
              </a:ext>
            </a:extLst>
          </p:cNvPr>
          <p:cNvSpPr/>
          <p:nvPr/>
        </p:nvSpPr>
        <p:spPr>
          <a:xfrm>
            <a:off x="4716417" y="260059"/>
            <a:ext cx="4186102" cy="69628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600" dirty="0">
                <a:solidFill>
                  <a:schemeClr val="bg1"/>
                </a:solidFill>
              </a:rPr>
              <a:t>Abre la ventana emergente que permite cargar el archivo plano, esto con el fin de hacer cargues de información masivos.</a:t>
            </a:r>
          </a:p>
        </p:txBody>
      </p:sp>
      <p:pic>
        <p:nvPicPr>
          <p:cNvPr id="13" name="Imagen 12">
            <a:extLst>
              <a:ext uri="{FF2B5EF4-FFF2-40B4-BE49-F238E27FC236}">
                <a16:creationId xmlns:a16="http://schemas.microsoft.com/office/drawing/2014/main" id="{A1A7055D-65A4-42DC-B13E-146509C7A1D4}"/>
              </a:ext>
            </a:extLst>
          </p:cNvPr>
          <p:cNvPicPr>
            <a:picLocks noChangeAspect="1"/>
          </p:cNvPicPr>
          <p:nvPr/>
        </p:nvPicPr>
        <p:blipFill>
          <a:blip r:embed="rId3"/>
          <a:stretch>
            <a:fillRect/>
          </a:stretch>
        </p:blipFill>
        <p:spPr>
          <a:xfrm>
            <a:off x="545291" y="3250792"/>
            <a:ext cx="2965464" cy="336501"/>
          </a:xfrm>
          <a:prstGeom prst="rect">
            <a:avLst/>
          </a:prstGeom>
        </p:spPr>
      </p:pic>
      <p:pic>
        <p:nvPicPr>
          <p:cNvPr id="14" name="Imagen 13">
            <a:extLst>
              <a:ext uri="{FF2B5EF4-FFF2-40B4-BE49-F238E27FC236}">
                <a16:creationId xmlns:a16="http://schemas.microsoft.com/office/drawing/2014/main" id="{BF71D3D1-8047-4BBC-9FEC-9A1D8012EC6B}"/>
              </a:ext>
            </a:extLst>
          </p:cNvPr>
          <p:cNvPicPr>
            <a:picLocks noChangeAspect="1"/>
          </p:cNvPicPr>
          <p:nvPr/>
        </p:nvPicPr>
        <p:blipFill>
          <a:blip r:embed="rId4"/>
          <a:stretch>
            <a:fillRect/>
          </a:stretch>
        </p:blipFill>
        <p:spPr>
          <a:xfrm>
            <a:off x="545291" y="5816604"/>
            <a:ext cx="676275" cy="333375"/>
          </a:xfrm>
          <a:prstGeom prst="rect">
            <a:avLst/>
          </a:prstGeom>
        </p:spPr>
      </p:pic>
      <p:sp>
        <p:nvSpPr>
          <p:cNvPr id="17" name="Rectángulo 16">
            <a:extLst>
              <a:ext uri="{FF2B5EF4-FFF2-40B4-BE49-F238E27FC236}">
                <a16:creationId xmlns:a16="http://schemas.microsoft.com/office/drawing/2014/main" id="{3144E370-E47F-41C0-B106-3C1CDDA7CB32}"/>
              </a:ext>
            </a:extLst>
          </p:cNvPr>
          <p:cNvSpPr/>
          <p:nvPr/>
        </p:nvSpPr>
        <p:spPr>
          <a:xfrm>
            <a:off x="5373951" y="3170465"/>
            <a:ext cx="3528561" cy="49715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600" dirty="0">
                <a:solidFill>
                  <a:schemeClr val="bg1"/>
                </a:solidFill>
              </a:rPr>
              <a:t>Permite abrir el explorador de archivos para seleccionar el documento a cargar.</a:t>
            </a:r>
          </a:p>
        </p:txBody>
      </p:sp>
      <p:cxnSp>
        <p:nvCxnSpPr>
          <p:cNvPr id="19" name="Conector recto de flecha 18">
            <a:extLst>
              <a:ext uri="{FF2B5EF4-FFF2-40B4-BE49-F238E27FC236}">
                <a16:creationId xmlns:a16="http://schemas.microsoft.com/office/drawing/2014/main" id="{0E600143-B238-40B5-BDDA-4E2FD18C6E3A}"/>
              </a:ext>
            </a:extLst>
          </p:cNvPr>
          <p:cNvCxnSpPr>
            <a:stCxn id="13" idx="3"/>
            <a:endCxn id="17" idx="1"/>
          </p:cNvCxnSpPr>
          <p:nvPr/>
        </p:nvCxnSpPr>
        <p:spPr>
          <a:xfrm>
            <a:off x="3510755" y="3419043"/>
            <a:ext cx="1863196"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Conector recto de flecha 20">
            <a:extLst>
              <a:ext uri="{FF2B5EF4-FFF2-40B4-BE49-F238E27FC236}">
                <a16:creationId xmlns:a16="http://schemas.microsoft.com/office/drawing/2014/main" id="{E2FEC885-978C-467C-B3ED-4669995BC4FE}"/>
              </a:ext>
            </a:extLst>
          </p:cNvPr>
          <p:cNvCxnSpPr>
            <a:cxnSpLocks/>
            <a:stCxn id="17" idx="2"/>
          </p:cNvCxnSpPr>
          <p:nvPr/>
        </p:nvCxnSpPr>
        <p:spPr>
          <a:xfrm>
            <a:off x="7138232" y="3667622"/>
            <a:ext cx="0" cy="4215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Rectángulo 28">
            <a:extLst>
              <a:ext uri="{FF2B5EF4-FFF2-40B4-BE49-F238E27FC236}">
                <a16:creationId xmlns:a16="http://schemas.microsoft.com/office/drawing/2014/main" id="{7D4CEAE9-9B66-4B90-A9D0-4EB465864705}"/>
              </a:ext>
            </a:extLst>
          </p:cNvPr>
          <p:cNvSpPr/>
          <p:nvPr/>
        </p:nvSpPr>
        <p:spPr>
          <a:xfrm>
            <a:off x="1533478" y="5484147"/>
            <a:ext cx="3528561" cy="99828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600" dirty="0">
                <a:solidFill>
                  <a:schemeClr val="bg1"/>
                </a:solidFill>
              </a:rPr>
              <a:t>Realiza la lectura del archivo Excel y realiza la inserción o actualización de la información consolidada en el documento.</a:t>
            </a:r>
          </a:p>
        </p:txBody>
      </p:sp>
      <p:cxnSp>
        <p:nvCxnSpPr>
          <p:cNvPr id="31" name="Conector recto de flecha 30">
            <a:extLst>
              <a:ext uri="{FF2B5EF4-FFF2-40B4-BE49-F238E27FC236}">
                <a16:creationId xmlns:a16="http://schemas.microsoft.com/office/drawing/2014/main" id="{838565BE-C38F-481B-9C3A-E9CD1DEC24B8}"/>
              </a:ext>
            </a:extLst>
          </p:cNvPr>
          <p:cNvCxnSpPr>
            <a:stCxn id="14" idx="3"/>
            <a:endCxn id="29" idx="1"/>
          </p:cNvCxnSpPr>
          <p:nvPr/>
        </p:nvCxnSpPr>
        <p:spPr>
          <a:xfrm flipV="1">
            <a:off x="1221566" y="5983291"/>
            <a:ext cx="31191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3" name="Imagen 2">
            <a:extLst>
              <a:ext uri="{FF2B5EF4-FFF2-40B4-BE49-F238E27FC236}">
                <a16:creationId xmlns:a16="http://schemas.microsoft.com/office/drawing/2014/main" id="{FE59158C-5F04-4E4E-91F6-24C9587C20A7}"/>
              </a:ext>
            </a:extLst>
          </p:cNvPr>
          <p:cNvPicPr>
            <a:picLocks noChangeAspect="1"/>
          </p:cNvPicPr>
          <p:nvPr/>
        </p:nvPicPr>
        <p:blipFill>
          <a:blip r:embed="rId5"/>
          <a:stretch>
            <a:fillRect/>
          </a:stretch>
        </p:blipFill>
        <p:spPr>
          <a:xfrm>
            <a:off x="545291" y="1240083"/>
            <a:ext cx="8357216" cy="1404503"/>
          </a:xfrm>
          <a:prstGeom prst="rect">
            <a:avLst/>
          </a:prstGeom>
        </p:spPr>
      </p:pic>
      <p:pic>
        <p:nvPicPr>
          <p:cNvPr id="7" name="Imagen 6">
            <a:extLst>
              <a:ext uri="{FF2B5EF4-FFF2-40B4-BE49-F238E27FC236}">
                <a16:creationId xmlns:a16="http://schemas.microsoft.com/office/drawing/2014/main" id="{51D8DE81-83A0-4AD0-9A7F-159B1AE750D0}"/>
              </a:ext>
            </a:extLst>
          </p:cNvPr>
          <p:cNvPicPr>
            <a:picLocks noChangeAspect="1"/>
          </p:cNvPicPr>
          <p:nvPr/>
        </p:nvPicPr>
        <p:blipFill>
          <a:blip r:embed="rId6"/>
          <a:stretch>
            <a:fillRect/>
          </a:stretch>
        </p:blipFill>
        <p:spPr>
          <a:xfrm>
            <a:off x="5373951" y="4089174"/>
            <a:ext cx="3528556" cy="2393259"/>
          </a:xfrm>
          <a:prstGeom prst="rect">
            <a:avLst/>
          </a:prstGeom>
        </p:spPr>
      </p:pic>
    </p:spTree>
    <p:extLst>
      <p:ext uri="{BB962C8B-B14F-4D97-AF65-F5344CB8AC3E}">
        <p14:creationId xmlns:p14="http://schemas.microsoft.com/office/powerpoint/2010/main" val="87841541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shadeToTitle="1">
        <a:gradFill flip="none" rotWithShape="1">
          <a:gsLst>
            <a:gs pos="0">
              <a:schemeClr val="accent1">
                <a:lumMod val="5000"/>
                <a:lumOff val="95000"/>
              </a:schemeClr>
            </a:gs>
            <a:gs pos="74000">
              <a:schemeClr val="tx1">
                <a:lumMod val="85000"/>
              </a:schemeClr>
            </a:gs>
            <a:gs pos="83000">
              <a:schemeClr val="tx1">
                <a:lumMod val="85000"/>
              </a:schemeClr>
            </a:gs>
            <a:gs pos="100000">
              <a:schemeClr val="tx1">
                <a:lumMod val="85000"/>
              </a:schemeClr>
            </a:gs>
          </a:gsLst>
          <a:path path="shape">
            <a:fillToRect l="50000" t="50000" r="50000" b="50000"/>
          </a:path>
          <a:tileRect/>
        </a:gradFill>
        <a:effectLst/>
      </p:bgPr>
    </p:bg>
    <p:spTree>
      <p:nvGrpSpPr>
        <p:cNvPr id="1" name=""/>
        <p:cNvGrpSpPr/>
        <p:nvPr/>
      </p:nvGrpSpPr>
      <p:grpSpPr>
        <a:xfrm>
          <a:off x="0" y="0"/>
          <a:ext cx="0" cy="0"/>
          <a:chOff x="0" y="0"/>
          <a:chExt cx="0" cy="0"/>
        </a:xfrm>
      </p:grpSpPr>
      <p:sp>
        <p:nvSpPr>
          <p:cNvPr id="12" name="Rectángulo 11"/>
          <p:cNvSpPr/>
          <p:nvPr/>
        </p:nvSpPr>
        <p:spPr>
          <a:xfrm>
            <a:off x="241479" y="4750247"/>
            <a:ext cx="7903715" cy="1613078"/>
          </a:xfrm>
          <a:prstGeom prst="rect">
            <a:avLst/>
          </a:prstGeom>
          <a:gradFill>
            <a:gsLst>
              <a:gs pos="0">
                <a:schemeClr val="accent1">
                  <a:lumMod val="5000"/>
                  <a:lumOff val="95000"/>
                  <a:alpha val="30000"/>
                </a:schemeClr>
              </a:gs>
              <a:gs pos="74000">
                <a:schemeClr val="tx1">
                  <a:lumMod val="85000"/>
                </a:schemeClr>
              </a:gs>
              <a:gs pos="83000">
                <a:schemeClr val="tx1">
                  <a:lumMod val="85000"/>
                </a:schemeClr>
              </a:gs>
              <a:gs pos="100000">
                <a:schemeClr val="tx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1350"/>
          </a:p>
        </p:txBody>
      </p:sp>
      <p:sp>
        <p:nvSpPr>
          <p:cNvPr id="4" name="Flecha derecha 3"/>
          <p:cNvSpPr/>
          <p:nvPr/>
        </p:nvSpPr>
        <p:spPr>
          <a:xfrm>
            <a:off x="502277" y="4866157"/>
            <a:ext cx="1159099" cy="1400578"/>
          </a:xfrm>
          <a:prstGeom prst="rightArrow">
            <a:avLst/>
          </a:prstGeom>
          <a:solidFill>
            <a:schemeClr val="bg1">
              <a:lumMod val="85000"/>
              <a:lumOff val="15000"/>
            </a:schemeClr>
          </a:solidFill>
          <a:ln>
            <a:solidFill>
              <a:srgbClr val="45B4C4"/>
            </a:solidFill>
            <a:prstDash val="sysDot"/>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es-CO" sz="1350" dirty="0"/>
          </a:p>
        </p:txBody>
      </p:sp>
      <p:sp>
        <p:nvSpPr>
          <p:cNvPr id="5" name="Rectángulo 4"/>
          <p:cNvSpPr/>
          <p:nvPr/>
        </p:nvSpPr>
        <p:spPr>
          <a:xfrm>
            <a:off x="3599458" y="5150946"/>
            <a:ext cx="1945083" cy="692497"/>
          </a:xfrm>
          <a:prstGeom prst="rect">
            <a:avLst/>
          </a:prstGeom>
          <a:noFill/>
        </p:spPr>
        <p:txBody>
          <a:bodyPr wrap="none" lIns="68580" tIns="34290" rIns="68580" bIns="34290">
            <a:spAutoFit/>
          </a:bodyPr>
          <a:lstStyle/>
          <a:p>
            <a:pPr algn="ctr"/>
            <a:r>
              <a:rPr lang="es-ES" sz="4050" b="1" dirty="0">
                <a:ln w="0"/>
                <a:solidFill>
                  <a:schemeClr val="bg1">
                    <a:lumMod val="85000"/>
                    <a:lumOff val="15000"/>
                  </a:schemeClr>
                </a:solidFill>
                <a:effectLst>
                  <a:outerShdw blurRad="38100" dist="25400" dir="5400000" algn="ctr" rotWithShape="0">
                    <a:srgbClr val="6E747A">
                      <a:alpha val="43000"/>
                    </a:srgbClr>
                  </a:outerShdw>
                </a:effectLst>
              </a:rPr>
              <a:t>Cargues</a:t>
            </a:r>
          </a:p>
        </p:txBody>
      </p:sp>
      <p:sp>
        <p:nvSpPr>
          <p:cNvPr id="6" name="Rectángulo 5"/>
          <p:cNvSpPr/>
          <p:nvPr/>
        </p:nvSpPr>
        <p:spPr>
          <a:xfrm>
            <a:off x="502276" y="5150946"/>
            <a:ext cx="792362" cy="761747"/>
          </a:xfrm>
          <a:prstGeom prst="rect">
            <a:avLst/>
          </a:prstGeom>
          <a:noFill/>
        </p:spPr>
        <p:txBody>
          <a:bodyPr wrap="square" lIns="68580" tIns="34290" rIns="68580" bIns="34290">
            <a:spAutoFit/>
          </a:bodyPr>
          <a:lstStyle/>
          <a:p>
            <a:pPr algn="ctr"/>
            <a:r>
              <a:rPr lang="es-ES" sz="4500" b="1" dirty="0">
                <a:ln w="0"/>
                <a:effectLst>
                  <a:outerShdw blurRad="38100" dist="25400" dir="5400000" algn="ctr" rotWithShape="0">
                    <a:srgbClr val="6E747A">
                      <a:alpha val="43000"/>
                    </a:srgbClr>
                  </a:outerShdw>
                </a:effectLst>
              </a:rPr>
              <a:t>10</a:t>
            </a:r>
          </a:p>
        </p:txBody>
      </p:sp>
      <p:sp>
        <p:nvSpPr>
          <p:cNvPr id="8" name="Rectángulo 7"/>
          <p:cNvSpPr/>
          <p:nvPr/>
        </p:nvSpPr>
        <p:spPr>
          <a:xfrm>
            <a:off x="8954037" y="6662759"/>
            <a:ext cx="189964" cy="226991"/>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1350"/>
          </a:p>
        </p:txBody>
      </p:sp>
      <p:sp>
        <p:nvSpPr>
          <p:cNvPr id="9" name="Rectángulo 8"/>
          <p:cNvSpPr/>
          <p:nvPr/>
        </p:nvSpPr>
        <p:spPr>
          <a:xfrm>
            <a:off x="8957256" y="6435769"/>
            <a:ext cx="189964" cy="226991"/>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1350"/>
          </a:p>
        </p:txBody>
      </p:sp>
      <p:sp>
        <p:nvSpPr>
          <p:cNvPr id="10" name="Rectángulo 9"/>
          <p:cNvSpPr/>
          <p:nvPr/>
        </p:nvSpPr>
        <p:spPr>
          <a:xfrm>
            <a:off x="8960475" y="6208778"/>
            <a:ext cx="189964" cy="226991"/>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1350"/>
          </a:p>
        </p:txBody>
      </p:sp>
      <p:cxnSp>
        <p:nvCxnSpPr>
          <p:cNvPr id="13" name="Conector recto 12"/>
          <p:cNvCxnSpPr/>
          <p:nvPr/>
        </p:nvCxnSpPr>
        <p:spPr>
          <a:xfrm>
            <a:off x="241480" y="283335"/>
            <a:ext cx="0" cy="6362164"/>
          </a:xfrm>
          <a:prstGeom prst="line">
            <a:avLst/>
          </a:prstGeom>
        </p:spPr>
        <p:style>
          <a:lnRef idx="3">
            <a:schemeClr val="dk1"/>
          </a:lnRef>
          <a:fillRef idx="0">
            <a:schemeClr val="dk1"/>
          </a:fillRef>
          <a:effectRef idx="2">
            <a:schemeClr val="dk1"/>
          </a:effectRef>
          <a:fontRef idx="minor">
            <a:schemeClr val="tx1"/>
          </a:fontRef>
        </p:style>
      </p:cxnSp>
      <p:pic>
        <p:nvPicPr>
          <p:cNvPr id="7" name="Imagen 6">
            <a:extLst>
              <a:ext uri="{FF2B5EF4-FFF2-40B4-BE49-F238E27FC236}">
                <a16:creationId xmlns:a16="http://schemas.microsoft.com/office/drawing/2014/main" id="{1A82D85A-B3A0-451C-AF50-D53C1F4B06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98730" y="1905419"/>
            <a:ext cx="2546540" cy="2053202"/>
          </a:xfrm>
          <a:prstGeom prst="rect">
            <a:avLst/>
          </a:prstGeom>
        </p:spPr>
      </p:pic>
    </p:spTree>
    <p:extLst>
      <p:ext uri="{BB962C8B-B14F-4D97-AF65-F5344CB8AC3E}">
        <p14:creationId xmlns:p14="http://schemas.microsoft.com/office/powerpoint/2010/main" val="274533872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tx1">
                <a:lumMod val="85000"/>
              </a:schemeClr>
            </a:gs>
            <a:gs pos="83000">
              <a:schemeClr val="tx1">
                <a:lumMod val="85000"/>
              </a:schemeClr>
            </a:gs>
            <a:gs pos="100000">
              <a:schemeClr val="tx1">
                <a:lumMod val="85000"/>
              </a:schemeClr>
            </a:gs>
          </a:gsLst>
          <a:lin ang="5400000" scaled="1"/>
        </a:gradFill>
        <a:effectLst/>
      </p:bgPr>
    </p:bg>
    <p:spTree>
      <p:nvGrpSpPr>
        <p:cNvPr id="1" name=""/>
        <p:cNvGrpSpPr/>
        <p:nvPr/>
      </p:nvGrpSpPr>
      <p:grpSpPr>
        <a:xfrm>
          <a:off x="0" y="0"/>
          <a:ext cx="0" cy="0"/>
          <a:chOff x="0" y="0"/>
          <a:chExt cx="0" cy="0"/>
        </a:xfrm>
      </p:grpSpPr>
      <p:cxnSp>
        <p:nvCxnSpPr>
          <p:cNvPr id="4" name="Conector recto 3"/>
          <p:cNvCxnSpPr>
            <a:cxnSpLocks/>
          </p:cNvCxnSpPr>
          <p:nvPr/>
        </p:nvCxnSpPr>
        <p:spPr>
          <a:xfrm>
            <a:off x="241481" y="1568741"/>
            <a:ext cx="0" cy="5076758"/>
          </a:xfrm>
          <a:prstGeom prst="line">
            <a:avLst/>
          </a:prstGeom>
        </p:spPr>
        <p:style>
          <a:lnRef idx="3">
            <a:schemeClr val="dk1"/>
          </a:lnRef>
          <a:fillRef idx="0">
            <a:schemeClr val="dk1"/>
          </a:fillRef>
          <a:effectRef idx="2">
            <a:schemeClr val="dk1"/>
          </a:effectRef>
          <a:fontRef idx="minor">
            <a:schemeClr val="tx1"/>
          </a:fontRef>
        </p:style>
      </p:cxnSp>
      <p:sp>
        <p:nvSpPr>
          <p:cNvPr id="14" name="Rectángulo 13">
            <a:extLst>
              <a:ext uri="{FF2B5EF4-FFF2-40B4-BE49-F238E27FC236}">
                <a16:creationId xmlns:a16="http://schemas.microsoft.com/office/drawing/2014/main" id="{E3698627-994C-41EE-BC54-1FA358677C02}"/>
              </a:ext>
            </a:extLst>
          </p:cNvPr>
          <p:cNvSpPr/>
          <p:nvPr/>
        </p:nvSpPr>
        <p:spPr>
          <a:xfrm>
            <a:off x="1" y="-31750"/>
            <a:ext cx="9144000" cy="1361049"/>
          </a:xfrm>
          <a:prstGeom prst="rect">
            <a:avLst/>
          </a:prstGeom>
          <a:solidFill>
            <a:schemeClr val="bg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1350" dirty="0"/>
          </a:p>
        </p:txBody>
      </p:sp>
      <p:sp>
        <p:nvSpPr>
          <p:cNvPr id="15" name="CuadroTexto 14">
            <a:extLst>
              <a:ext uri="{FF2B5EF4-FFF2-40B4-BE49-F238E27FC236}">
                <a16:creationId xmlns:a16="http://schemas.microsoft.com/office/drawing/2014/main" id="{12D8E901-8E30-40A1-AC90-7DBFE6EF8C59}"/>
              </a:ext>
            </a:extLst>
          </p:cNvPr>
          <p:cNvSpPr txBox="1"/>
          <p:nvPr/>
        </p:nvSpPr>
        <p:spPr>
          <a:xfrm>
            <a:off x="384313" y="52158"/>
            <a:ext cx="8401878" cy="1015663"/>
          </a:xfrm>
          <a:prstGeom prst="rect">
            <a:avLst/>
          </a:prstGeom>
          <a:noFill/>
        </p:spPr>
        <p:txBody>
          <a:bodyPr wrap="square" rtlCol="0">
            <a:spAutoFit/>
          </a:bodyPr>
          <a:lstStyle/>
          <a:p>
            <a:r>
              <a:rPr lang="es-CO" sz="2000" b="1" dirty="0"/>
              <a:t>La pantalla principal de parámetros no producido, muestra una serie de filtros dependientes para consultar, en la parte inferior se visualizan los campos actuales que pueden ser modificados.</a:t>
            </a:r>
          </a:p>
        </p:txBody>
      </p:sp>
      <p:pic>
        <p:nvPicPr>
          <p:cNvPr id="3" name="Imagen 2">
            <a:extLst>
              <a:ext uri="{FF2B5EF4-FFF2-40B4-BE49-F238E27FC236}">
                <a16:creationId xmlns:a16="http://schemas.microsoft.com/office/drawing/2014/main" id="{4EC51C6A-76B3-4E34-A10E-CCFEB4FE5326}"/>
              </a:ext>
            </a:extLst>
          </p:cNvPr>
          <p:cNvPicPr>
            <a:picLocks noChangeAspect="1"/>
          </p:cNvPicPr>
          <p:nvPr/>
        </p:nvPicPr>
        <p:blipFill>
          <a:blip r:embed="rId2"/>
          <a:stretch>
            <a:fillRect/>
          </a:stretch>
        </p:blipFill>
        <p:spPr>
          <a:xfrm>
            <a:off x="439196" y="1681220"/>
            <a:ext cx="8463315" cy="4964279"/>
          </a:xfrm>
          <a:prstGeom prst="rect">
            <a:avLst/>
          </a:prstGeom>
        </p:spPr>
      </p:pic>
    </p:spTree>
    <p:extLst>
      <p:ext uri="{BB962C8B-B14F-4D97-AF65-F5344CB8AC3E}">
        <p14:creationId xmlns:p14="http://schemas.microsoft.com/office/powerpoint/2010/main" val="347266376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tx1">
                <a:lumMod val="85000"/>
              </a:schemeClr>
            </a:gs>
            <a:gs pos="83000">
              <a:schemeClr val="tx1">
                <a:lumMod val="85000"/>
              </a:schemeClr>
            </a:gs>
            <a:gs pos="100000">
              <a:schemeClr val="tx1">
                <a:lumMod val="85000"/>
              </a:schemeClr>
            </a:gs>
          </a:gsLst>
          <a:lin ang="5400000" scaled="1"/>
        </a:gradFill>
        <a:effectLst/>
      </p:bgPr>
    </p:bg>
    <p:spTree>
      <p:nvGrpSpPr>
        <p:cNvPr id="1" name=""/>
        <p:cNvGrpSpPr/>
        <p:nvPr/>
      </p:nvGrpSpPr>
      <p:grpSpPr>
        <a:xfrm>
          <a:off x="0" y="0"/>
          <a:ext cx="0" cy="0"/>
          <a:chOff x="0" y="0"/>
          <a:chExt cx="0" cy="0"/>
        </a:xfrm>
      </p:grpSpPr>
      <p:cxnSp>
        <p:nvCxnSpPr>
          <p:cNvPr id="4" name="Conector recto 3"/>
          <p:cNvCxnSpPr>
            <a:cxnSpLocks/>
          </p:cNvCxnSpPr>
          <p:nvPr/>
        </p:nvCxnSpPr>
        <p:spPr>
          <a:xfrm>
            <a:off x="241481" y="234892"/>
            <a:ext cx="0" cy="6410607"/>
          </a:xfrm>
          <a:prstGeom prst="line">
            <a:avLst/>
          </a:prstGeom>
        </p:spPr>
        <p:style>
          <a:lnRef idx="3">
            <a:schemeClr val="dk1"/>
          </a:lnRef>
          <a:fillRef idx="0">
            <a:schemeClr val="dk1"/>
          </a:fillRef>
          <a:effectRef idx="2">
            <a:schemeClr val="dk1"/>
          </a:effectRef>
          <a:fontRef idx="minor">
            <a:schemeClr val="tx1"/>
          </a:fontRef>
        </p:style>
      </p:cxnSp>
      <p:pic>
        <p:nvPicPr>
          <p:cNvPr id="6" name="Imagen 5">
            <a:extLst>
              <a:ext uri="{FF2B5EF4-FFF2-40B4-BE49-F238E27FC236}">
                <a16:creationId xmlns:a16="http://schemas.microsoft.com/office/drawing/2014/main" id="{CE0B65C2-88AA-4C62-B402-27ADDD8C6539}"/>
              </a:ext>
            </a:extLst>
          </p:cNvPr>
          <p:cNvPicPr>
            <a:picLocks noChangeAspect="1"/>
          </p:cNvPicPr>
          <p:nvPr/>
        </p:nvPicPr>
        <p:blipFill>
          <a:blip r:embed="rId2"/>
          <a:stretch>
            <a:fillRect/>
          </a:stretch>
        </p:blipFill>
        <p:spPr>
          <a:xfrm>
            <a:off x="467381" y="558217"/>
            <a:ext cx="3383162" cy="565907"/>
          </a:xfrm>
          <a:prstGeom prst="rect">
            <a:avLst/>
          </a:prstGeom>
        </p:spPr>
      </p:pic>
      <p:pic>
        <p:nvPicPr>
          <p:cNvPr id="7" name="Imagen 6">
            <a:extLst>
              <a:ext uri="{FF2B5EF4-FFF2-40B4-BE49-F238E27FC236}">
                <a16:creationId xmlns:a16="http://schemas.microsoft.com/office/drawing/2014/main" id="{BA414C8E-DF1D-4F49-8B78-1EBE89DD2942}"/>
              </a:ext>
            </a:extLst>
          </p:cNvPr>
          <p:cNvPicPr>
            <a:picLocks noChangeAspect="1"/>
          </p:cNvPicPr>
          <p:nvPr/>
        </p:nvPicPr>
        <p:blipFill>
          <a:blip r:embed="rId3"/>
          <a:stretch>
            <a:fillRect/>
          </a:stretch>
        </p:blipFill>
        <p:spPr>
          <a:xfrm>
            <a:off x="467381" y="2099166"/>
            <a:ext cx="3383162" cy="251672"/>
          </a:xfrm>
          <a:prstGeom prst="rect">
            <a:avLst/>
          </a:prstGeom>
        </p:spPr>
      </p:pic>
      <p:pic>
        <p:nvPicPr>
          <p:cNvPr id="8" name="Imagen 7">
            <a:extLst>
              <a:ext uri="{FF2B5EF4-FFF2-40B4-BE49-F238E27FC236}">
                <a16:creationId xmlns:a16="http://schemas.microsoft.com/office/drawing/2014/main" id="{621366C9-211C-44ED-98E7-BB70075385F0}"/>
              </a:ext>
            </a:extLst>
          </p:cNvPr>
          <p:cNvPicPr>
            <a:picLocks noChangeAspect="1"/>
          </p:cNvPicPr>
          <p:nvPr/>
        </p:nvPicPr>
        <p:blipFill>
          <a:blip r:embed="rId4"/>
          <a:stretch>
            <a:fillRect/>
          </a:stretch>
        </p:blipFill>
        <p:spPr>
          <a:xfrm>
            <a:off x="1962226" y="3283360"/>
            <a:ext cx="538869" cy="313670"/>
          </a:xfrm>
          <a:prstGeom prst="rect">
            <a:avLst/>
          </a:prstGeom>
        </p:spPr>
      </p:pic>
      <p:pic>
        <p:nvPicPr>
          <p:cNvPr id="9" name="Imagen 8">
            <a:extLst>
              <a:ext uri="{FF2B5EF4-FFF2-40B4-BE49-F238E27FC236}">
                <a16:creationId xmlns:a16="http://schemas.microsoft.com/office/drawing/2014/main" id="{F04C873C-A8DD-4534-81BB-ECD0AF9F3EE2}"/>
              </a:ext>
            </a:extLst>
          </p:cNvPr>
          <p:cNvPicPr>
            <a:picLocks noChangeAspect="1"/>
          </p:cNvPicPr>
          <p:nvPr/>
        </p:nvPicPr>
        <p:blipFill>
          <a:blip r:embed="rId5"/>
          <a:stretch>
            <a:fillRect/>
          </a:stretch>
        </p:blipFill>
        <p:spPr>
          <a:xfrm>
            <a:off x="4821501" y="3319765"/>
            <a:ext cx="4133519" cy="2283903"/>
          </a:xfrm>
          <a:prstGeom prst="rect">
            <a:avLst/>
          </a:prstGeom>
        </p:spPr>
      </p:pic>
      <p:sp>
        <p:nvSpPr>
          <p:cNvPr id="10" name="Rectángulo 9">
            <a:extLst>
              <a:ext uri="{FF2B5EF4-FFF2-40B4-BE49-F238E27FC236}">
                <a16:creationId xmlns:a16="http://schemas.microsoft.com/office/drawing/2014/main" id="{F8878B27-4CFA-45DA-B129-89DFE227622D}"/>
              </a:ext>
            </a:extLst>
          </p:cNvPr>
          <p:cNvSpPr/>
          <p:nvPr/>
        </p:nvSpPr>
        <p:spPr>
          <a:xfrm>
            <a:off x="4934533" y="331714"/>
            <a:ext cx="3967986" cy="101891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CO" sz="1400" dirty="0">
                <a:solidFill>
                  <a:schemeClr val="bg1">
                    <a:lumMod val="85000"/>
                    <a:lumOff val="15000"/>
                  </a:schemeClr>
                </a:solidFill>
              </a:rPr>
              <a:t>Los tipos de cargues soportados por el sistema son:</a:t>
            </a:r>
          </a:p>
          <a:p>
            <a:pPr marL="342900" indent="-342900">
              <a:buAutoNum type="arabicPeriod"/>
            </a:pPr>
            <a:r>
              <a:rPr lang="es-CO" sz="1400" dirty="0">
                <a:solidFill>
                  <a:schemeClr val="bg1">
                    <a:lumMod val="85000"/>
                    <a:lumOff val="15000"/>
                  </a:schemeClr>
                </a:solidFill>
              </a:rPr>
              <a:t>Cargue Telas</a:t>
            </a:r>
          </a:p>
          <a:p>
            <a:pPr marL="342900" indent="-342900">
              <a:buAutoNum type="arabicPeriod"/>
            </a:pPr>
            <a:r>
              <a:rPr lang="es-CO" sz="1400" dirty="0">
                <a:solidFill>
                  <a:schemeClr val="bg1">
                    <a:lumMod val="85000"/>
                    <a:lumOff val="15000"/>
                  </a:schemeClr>
                </a:solidFill>
              </a:rPr>
              <a:t>Cargue Procesos</a:t>
            </a:r>
          </a:p>
          <a:p>
            <a:pPr marL="342900" indent="-342900">
              <a:buAutoNum type="arabicPeriod"/>
            </a:pPr>
            <a:r>
              <a:rPr lang="es-CO" sz="1400" dirty="0">
                <a:solidFill>
                  <a:schemeClr val="bg1">
                    <a:lumMod val="85000"/>
                    <a:lumOff val="15000"/>
                  </a:schemeClr>
                </a:solidFill>
              </a:rPr>
              <a:t>Cargue Insumos</a:t>
            </a:r>
          </a:p>
          <a:p>
            <a:pPr marL="342900" indent="-342900">
              <a:buAutoNum type="arabicPeriod"/>
            </a:pPr>
            <a:r>
              <a:rPr lang="es-CO" sz="1400" dirty="0">
                <a:solidFill>
                  <a:schemeClr val="bg1">
                    <a:lumMod val="85000"/>
                    <a:lumOff val="15000"/>
                  </a:schemeClr>
                </a:solidFill>
              </a:rPr>
              <a:t>Cargue Marquillas</a:t>
            </a:r>
          </a:p>
        </p:txBody>
      </p:sp>
      <p:sp>
        <p:nvSpPr>
          <p:cNvPr id="13" name="Rectángulo 12">
            <a:extLst>
              <a:ext uri="{FF2B5EF4-FFF2-40B4-BE49-F238E27FC236}">
                <a16:creationId xmlns:a16="http://schemas.microsoft.com/office/drawing/2014/main" id="{B69DC955-E3A3-4D61-AAD1-D0494829C068}"/>
              </a:ext>
            </a:extLst>
          </p:cNvPr>
          <p:cNvSpPr/>
          <p:nvPr/>
        </p:nvSpPr>
        <p:spPr>
          <a:xfrm>
            <a:off x="4934533" y="2004967"/>
            <a:ext cx="3907457" cy="4278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400">
                <a:solidFill>
                  <a:schemeClr val="bg1"/>
                </a:solidFill>
              </a:rPr>
              <a:t>Permite abrir el explorador de archivos para seleccionar el documento a cargar.</a:t>
            </a:r>
            <a:endParaRPr lang="es-CO" sz="1400" dirty="0">
              <a:solidFill>
                <a:schemeClr val="bg1"/>
              </a:solidFill>
            </a:endParaRPr>
          </a:p>
        </p:txBody>
      </p:sp>
      <p:cxnSp>
        <p:nvCxnSpPr>
          <p:cNvPr id="12" name="Conector recto de flecha 11">
            <a:extLst>
              <a:ext uri="{FF2B5EF4-FFF2-40B4-BE49-F238E27FC236}">
                <a16:creationId xmlns:a16="http://schemas.microsoft.com/office/drawing/2014/main" id="{6C1CB4DE-3DC1-4E13-9DE1-23228EE3276B}"/>
              </a:ext>
            </a:extLst>
          </p:cNvPr>
          <p:cNvCxnSpPr>
            <a:cxnSpLocks/>
            <a:stCxn id="6" idx="3"/>
            <a:endCxn id="10" idx="1"/>
          </p:cNvCxnSpPr>
          <p:nvPr/>
        </p:nvCxnSpPr>
        <p:spPr>
          <a:xfrm>
            <a:off x="3850543" y="841171"/>
            <a:ext cx="108399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Conector recto de flecha 18">
            <a:extLst>
              <a:ext uri="{FF2B5EF4-FFF2-40B4-BE49-F238E27FC236}">
                <a16:creationId xmlns:a16="http://schemas.microsoft.com/office/drawing/2014/main" id="{2B77D880-1963-46ED-90E6-EA19D5E9E640}"/>
              </a:ext>
            </a:extLst>
          </p:cNvPr>
          <p:cNvCxnSpPr>
            <a:stCxn id="7" idx="3"/>
            <a:endCxn id="13" idx="1"/>
          </p:cNvCxnSpPr>
          <p:nvPr/>
        </p:nvCxnSpPr>
        <p:spPr>
          <a:xfrm flipV="1">
            <a:off x="3850543" y="2218887"/>
            <a:ext cx="1083990" cy="61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Conector recto de flecha 21">
            <a:extLst>
              <a:ext uri="{FF2B5EF4-FFF2-40B4-BE49-F238E27FC236}">
                <a16:creationId xmlns:a16="http://schemas.microsoft.com/office/drawing/2014/main" id="{C3B0167A-F31C-4AE6-9BAC-5762F02E4681}"/>
              </a:ext>
            </a:extLst>
          </p:cNvPr>
          <p:cNvCxnSpPr>
            <a:stCxn id="13" idx="2"/>
            <a:endCxn id="9" idx="0"/>
          </p:cNvCxnSpPr>
          <p:nvPr/>
        </p:nvCxnSpPr>
        <p:spPr>
          <a:xfrm flipH="1">
            <a:off x="6888261" y="2432807"/>
            <a:ext cx="1" cy="8869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Rectángulo 25">
            <a:extLst>
              <a:ext uri="{FF2B5EF4-FFF2-40B4-BE49-F238E27FC236}">
                <a16:creationId xmlns:a16="http://schemas.microsoft.com/office/drawing/2014/main" id="{D83B96D2-0A06-41C0-86B4-504DD1D20185}"/>
              </a:ext>
            </a:extLst>
          </p:cNvPr>
          <p:cNvSpPr/>
          <p:nvPr/>
        </p:nvSpPr>
        <p:spPr>
          <a:xfrm>
            <a:off x="467381" y="4602362"/>
            <a:ext cx="3528561" cy="99828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600" dirty="0">
                <a:solidFill>
                  <a:schemeClr val="bg1"/>
                </a:solidFill>
              </a:rPr>
              <a:t>Realiza la lectura del archivo Excel y realiza la inserción o actualización de la información consolidada en el documento.</a:t>
            </a:r>
          </a:p>
        </p:txBody>
      </p:sp>
      <p:cxnSp>
        <p:nvCxnSpPr>
          <p:cNvPr id="28" name="Conector recto de flecha 27">
            <a:extLst>
              <a:ext uri="{FF2B5EF4-FFF2-40B4-BE49-F238E27FC236}">
                <a16:creationId xmlns:a16="http://schemas.microsoft.com/office/drawing/2014/main" id="{540314B7-BA83-434D-A5B6-2EFF064E537D}"/>
              </a:ext>
            </a:extLst>
          </p:cNvPr>
          <p:cNvCxnSpPr>
            <a:stCxn id="8" idx="2"/>
            <a:endCxn id="26" idx="0"/>
          </p:cNvCxnSpPr>
          <p:nvPr/>
        </p:nvCxnSpPr>
        <p:spPr>
          <a:xfrm>
            <a:off x="2231661" y="3597030"/>
            <a:ext cx="1" cy="10053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68576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tx1">
                <a:lumMod val="85000"/>
              </a:schemeClr>
            </a:gs>
            <a:gs pos="83000">
              <a:schemeClr val="tx1">
                <a:lumMod val="85000"/>
              </a:schemeClr>
            </a:gs>
            <a:gs pos="100000">
              <a:schemeClr val="tx1">
                <a:lumMod val="85000"/>
              </a:schemeClr>
            </a:gs>
          </a:gsLst>
          <a:lin ang="5400000" scaled="1"/>
        </a:gradFill>
        <a:effectLst/>
      </p:bgPr>
    </p:bg>
    <p:spTree>
      <p:nvGrpSpPr>
        <p:cNvPr id="1" name=""/>
        <p:cNvGrpSpPr/>
        <p:nvPr/>
      </p:nvGrpSpPr>
      <p:grpSpPr>
        <a:xfrm>
          <a:off x="0" y="0"/>
          <a:ext cx="0" cy="0"/>
          <a:chOff x="0" y="0"/>
          <a:chExt cx="0" cy="0"/>
        </a:xfrm>
      </p:grpSpPr>
      <p:cxnSp>
        <p:nvCxnSpPr>
          <p:cNvPr id="4" name="Conector recto 3"/>
          <p:cNvCxnSpPr>
            <a:cxnSpLocks/>
          </p:cNvCxnSpPr>
          <p:nvPr/>
        </p:nvCxnSpPr>
        <p:spPr>
          <a:xfrm>
            <a:off x="241481" y="234892"/>
            <a:ext cx="0" cy="6410607"/>
          </a:xfrm>
          <a:prstGeom prst="line">
            <a:avLst/>
          </a:prstGeom>
        </p:spPr>
        <p:style>
          <a:lnRef idx="3">
            <a:schemeClr val="dk1"/>
          </a:lnRef>
          <a:fillRef idx="0">
            <a:schemeClr val="dk1"/>
          </a:fillRef>
          <a:effectRef idx="2">
            <a:schemeClr val="dk1"/>
          </a:effectRef>
          <a:fontRef idx="minor">
            <a:schemeClr val="tx1"/>
          </a:fontRef>
        </p:style>
      </p:cxnSp>
      <p:pic>
        <p:nvPicPr>
          <p:cNvPr id="2" name="Imagen 1">
            <a:extLst>
              <a:ext uri="{FF2B5EF4-FFF2-40B4-BE49-F238E27FC236}">
                <a16:creationId xmlns:a16="http://schemas.microsoft.com/office/drawing/2014/main" id="{3E6B0DE9-0631-4556-B9A6-0FD2363FC9D4}"/>
              </a:ext>
            </a:extLst>
          </p:cNvPr>
          <p:cNvPicPr>
            <a:picLocks noChangeAspect="1"/>
          </p:cNvPicPr>
          <p:nvPr/>
        </p:nvPicPr>
        <p:blipFill>
          <a:blip r:embed="rId2"/>
          <a:stretch>
            <a:fillRect/>
          </a:stretch>
        </p:blipFill>
        <p:spPr>
          <a:xfrm>
            <a:off x="421250" y="234892"/>
            <a:ext cx="8481269" cy="847241"/>
          </a:xfrm>
          <a:prstGeom prst="rect">
            <a:avLst/>
          </a:prstGeom>
        </p:spPr>
      </p:pic>
      <p:sp>
        <p:nvSpPr>
          <p:cNvPr id="3" name="CuadroTexto 2">
            <a:extLst>
              <a:ext uri="{FF2B5EF4-FFF2-40B4-BE49-F238E27FC236}">
                <a16:creationId xmlns:a16="http://schemas.microsoft.com/office/drawing/2014/main" id="{976635C4-5D8E-4D70-9921-ACB2D06E87C9}"/>
              </a:ext>
            </a:extLst>
          </p:cNvPr>
          <p:cNvSpPr txBox="1"/>
          <p:nvPr/>
        </p:nvSpPr>
        <p:spPr>
          <a:xfrm>
            <a:off x="421248" y="1333849"/>
            <a:ext cx="8481269" cy="830997"/>
          </a:xfrm>
          <a:prstGeom prst="rect">
            <a:avLst/>
          </a:prstGeom>
          <a:noFill/>
        </p:spPr>
        <p:txBody>
          <a:bodyPr wrap="square" rtlCol="0">
            <a:spAutoFit/>
          </a:bodyPr>
          <a:lstStyle/>
          <a:p>
            <a:r>
              <a:rPr lang="es-CO" sz="1600" dirty="0">
                <a:solidFill>
                  <a:schemeClr val="bg1">
                    <a:lumMod val="85000"/>
                    <a:lumOff val="15000"/>
                  </a:schemeClr>
                </a:solidFill>
              </a:rPr>
              <a:t>En la tabla se pueden visualizar los errores que se presentaron al momento de crear los registros cargados al sistema, cabe resaltar que para realizar cada uno de los cargues se debe usar el formato presentado a continuación:</a:t>
            </a:r>
          </a:p>
        </p:txBody>
      </p:sp>
      <p:pic>
        <p:nvPicPr>
          <p:cNvPr id="5" name="Imagen 4">
            <a:extLst>
              <a:ext uri="{FF2B5EF4-FFF2-40B4-BE49-F238E27FC236}">
                <a16:creationId xmlns:a16="http://schemas.microsoft.com/office/drawing/2014/main" id="{9B248B3C-5A90-432D-A2EE-FC91493A65BE}"/>
              </a:ext>
            </a:extLst>
          </p:cNvPr>
          <p:cNvPicPr>
            <a:picLocks noChangeAspect="1"/>
          </p:cNvPicPr>
          <p:nvPr/>
        </p:nvPicPr>
        <p:blipFill>
          <a:blip r:embed="rId3"/>
          <a:stretch>
            <a:fillRect/>
          </a:stretch>
        </p:blipFill>
        <p:spPr>
          <a:xfrm>
            <a:off x="421248" y="2355540"/>
            <a:ext cx="8481265" cy="653680"/>
          </a:xfrm>
          <a:prstGeom prst="rect">
            <a:avLst/>
          </a:prstGeom>
        </p:spPr>
      </p:pic>
      <p:sp>
        <p:nvSpPr>
          <p:cNvPr id="11" name="Abrir llave 10">
            <a:extLst>
              <a:ext uri="{FF2B5EF4-FFF2-40B4-BE49-F238E27FC236}">
                <a16:creationId xmlns:a16="http://schemas.microsoft.com/office/drawing/2014/main" id="{2F80E6E1-A610-41FC-BBC4-C9E08636C3C1}"/>
              </a:ext>
            </a:extLst>
          </p:cNvPr>
          <p:cNvSpPr/>
          <p:nvPr/>
        </p:nvSpPr>
        <p:spPr>
          <a:xfrm rot="16200000">
            <a:off x="3551520" y="707653"/>
            <a:ext cx="354765" cy="4957898"/>
          </a:xfrm>
          <a:prstGeom prst="leftBrace">
            <a:avLst>
              <a:gd name="adj1" fmla="val 8333"/>
              <a:gd name="adj2" fmla="val 5036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CO"/>
          </a:p>
        </p:txBody>
      </p:sp>
      <p:sp>
        <p:nvSpPr>
          <p:cNvPr id="20" name="Abrir llave 19">
            <a:extLst>
              <a:ext uri="{FF2B5EF4-FFF2-40B4-BE49-F238E27FC236}">
                <a16:creationId xmlns:a16="http://schemas.microsoft.com/office/drawing/2014/main" id="{8B663BAF-610A-48B7-978C-F6A778DD9F61}"/>
              </a:ext>
            </a:extLst>
          </p:cNvPr>
          <p:cNvSpPr/>
          <p:nvPr/>
        </p:nvSpPr>
        <p:spPr>
          <a:xfrm rot="16200000">
            <a:off x="7377801" y="1839270"/>
            <a:ext cx="354765" cy="2694662"/>
          </a:xfrm>
          <a:prstGeom prst="leftBrace">
            <a:avLst>
              <a:gd name="adj1" fmla="val 8333"/>
              <a:gd name="adj2" fmla="val 5036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CO"/>
          </a:p>
        </p:txBody>
      </p:sp>
      <p:cxnSp>
        <p:nvCxnSpPr>
          <p:cNvPr id="15" name="Conector recto de flecha 14">
            <a:extLst>
              <a:ext uri="{FF2B5EF4-FFF2-40B4-BE49-F238E27FC236}">
                <a16:creationId xmlns:a16="http://schemas.microsoft.com/office/drawing/2014/main" id="{FAA2DC0C-D902-42DD-86DC-8C20CF6E2D6E}"/>
              </a:ext>
            </a:extLst>
          </p:cNvPr>
          <p:cNvCxnSpPr/>
          <p:nvPr/>
        </p:nvCxnSpPr>
        <p:spPr>
          <a:xfrm>
            <a:off x="771787" y="3009218"/>
            <a:ext cx="0" cy="24771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Rectángulo 15">
            <a:extLst>
              <a:ext uri="{FF2B5EF4-FFF2-40B4-BE49-F238E27FC236}">
                <a16:creationId xmlns:a16="http://schemas.microsoft.com/office/drawing/2014/main" id="{170706EC-1738-451F-A73E-0A47363B0B89}"/>
              </a:ext>
            </a:extLst>
          </p:cNvPr>
          <p:cNvSpPr/>
          <p:nvPr/>
        </p:nvSpPr>
        <p:spPr>
          <a:xfrm>
            <a:off x="1656821" y="3429000"/>
            <a:ext cx="4144162" cy="46139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600" dirty="0">
                <a:solidFill>
                  <a:schemeClr val="bg1">
                    <a:lumMod val="85000"/>
                    <a:lumOff val="15000"/>
                  </a:schemeClr>
                </a:solidFill>
              </a:rPr>
              <a:t>Este apartado del formato se utiliza para los cargues de Telas, Insumos y Marquillas.</a:t>
            </a:r>
          </a:p>
        </p:txBody>
      </p:sp>
      <p:sp>
        <p:nvSpPr>
          <p:cNvPr id="18" name="Rectángulo 17">
            <a:extLst>
              <a:ext uri="{FF2B5EF4-FFF2-40B4-BE49-F238E27FC236}">
                <a16:creationId xmlns:a16="http://schemas.microsoft.com/office/drawing/2014/main" id="{BBDD911D-36E0-40A2-A3EE-52D25C952A6A}"/>
              </a:ext>
            </a:extLst>
          </p:cNvPr>
          <p:cNvSpPr/>
          <p:nvPr/>
        </p:nvSpPr>
        <p:spPr>
          <a:xfrm>
            <a:off x="6313612" y="3423657"/>
            <a:ext cx="2483141" cy="46139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600" dirty="0">
                <a:solidFill>
                  <a:schemeClr val="bg1">
                    <a:lumMod val="85000"/>
                    <a:lumOff val="15000"/>
                  </a:schemeClr>
                </a:solidFill>
              </a:rPr>
              <a:t>Este apartado se utiliza para el cargue de procesos.</a:t>
            </a:r>
          </a:p>
        </p:txBody>
      </p:sp>
      <p:sp>
        <p:nvSpPr>
          <p:cNvPr id="24" name="Rectángulo 23">
            <a:extLst>
              <a:ext uri="{FF2B5EF4-FFF2-40B4-BE49-F238E27FC236}">
                <a16:creationId xmlns:a16="http://schemas.microsoft.com/office/drawing/2014/main" id="{39428A1E-2049-40F0-B257-6BE348C9E87C}"/>
              </a:ext>
            </a:extLst>
          </p:cNvPr>
          <p:cNvSpPr/>
          <p:nvPr/>
        </p:nvSpPr>
        <p:spPr>
          <a:xfrm>
            <a:off x="517718" y="5514547"/>
            <a:ext cx="3282494" cy="46139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600" dirty="0">
                <a:solidFill>
                  <a:schemeClr val="bg1">
                    <a:lumMod val="85000"/>
                    <a:lumOff val="15000"/>
                  </a:schemeClr>
                </a:solidFill>
              </a:rPr>
              <a:t>La referencia a la cual se le cargara los apartados mencionados.</a:t>
            </a:r>
          </a:p>
        </p:txBody>
      </p:sp>
      <p:sp>
        <p:nvSpPr>
          <p:cNvPr id="25" name="CuadroTexto 24">
            <a:extLst>
              <a:ext uri="{FF2B5EF4-FFF2-40B4-BE49-F238E27FC236}">
                <a16:creationId xmlns:a16="http://schemas.microsoft.com/office/drawing/2014/main" id="{6A70931D-6555-4A7B-B34F-F26D898FC26E}"/>
              </a:ext>
            </a:extLst>
          </p:cNvPr>
          <p:cNvSpPr txBox="1"/>
          <p:nvPr/>
        </p:nvSpPr>
        <p:spPr>
          <a:xfrm>
            <a:off x="517718" y="6158741"/>
            <a:ext cx="8481269" cy="584775"/>
          </a:xfrm>
          <a:prstGeom prst="rect">
            <a:avLst/>
          </a:prstGeom>
          <a:noFill/>
        </p:spPr>
        <p:txBody>
          <a:bodyPr wrap="square" rtlCol="0">
            <a:spAutoFit/>
          </a:bodyPr>
          <a:lstStyle/>
          <a:p>
            <a:r>
              <a:rPr lang="es-CO" sz="1600" b="1" dirty="0">
                <a:solidFill>
                  <a:srgbClr val="FF0000"/>
                </a:solidFill>
              </a:rPr>
              <a:t>Nota</a:t>
            </a:r>
            <a:r>
              <a:rPr lang="es-CO" sz="1600" dirty="0">
                <a:solidFill>
                  <a:srgbClr val="FF0000"/>
                </a:solidFill>
              </a:rPr>
              <a:t>: El sistema tomara los campos correspondientes basado en la selección realizada en el campo “Tipo Cargue”.</a:t>
            </a:r>
          </a:p>
        </p:txBody>
      </p:sp>
    </p:spTree>
    <p:extLst>
      <p:ext uri="{BB962C8B-B14F-4D97-AF65-F5344CB8AC3E}">
        <p14:creationId xmlns:p14="http://schemas.microsoft.com/office/powerpoint/2010/main" val="330178999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shadeToTitle="1">
        <a:gradFill flip="none" rotWithShape="1">
          <a:gsLst>
            <a:gs pos="0">
              <a:schemeClr val="accent1">
                <a:lumMod val="5000"/>
                <a:lumOff val="95000"/>
              </a:schemeClr>
            </a:gs>
            <a:gs pos="74000">
              <a:schemeClr val="tx1">
                <a:lumMod val="85000"/>
              </a:schemeClr>
            </a:gs>
            <a:gs pos="83000">
              <a:schemeClr val="tx1">
                <a:lumMod val="85000"/>
              </a:schemeClr>
            </a:gs>
            <a:gs pos="100000">
              <a:schemeClr val="tx1">
                <a:lumMod val="85000"/>
              </a:schemeClr>
            </a:gs>
          </a:gsLst>
          <a:path path="shape">
            <a:fillToRect l="50000" t="50000" r="50000" b="50000"/>
          </a:path>
          <a:tileRect/>
        </a:gradFill>
        <a:effectLst/>
      </p:bgPr>
    </p:bg>
    <p:spTree>
      <p:nvGrpSpPr>
        <p:cNvPr id="1" name=""/>
        <p:cNvGrpSpPr/>
        <p:nvPr/>
      </p:nvGrpSpPr>
      <p:grpSpPr>
        <a:xfrm>
          <a:off x="0" y="0"/>
          <a:ext cx="0" cy="0"/>
          <a:chOff x="0" y="0"/>
          <a:chExt cx="0" cy="0"/>
        </a:xfrm>
      </p:grpSpPr>
      <p:sp>
        <p:nvSpPr>
          <p:cNvPr id="12" name="Rectángulo 11"/>
          <p:cNvSpPr/>
          <p:nvPr/>
        </p:nvSpPr>
        <p:spPr>
          <a:xfrm>
            <a:off x="241479" y="4750247"/>
            <a:ext cx="7903715" cy="1613078"/>
          </a:xfrm>
          <a:prstGeom prst="rect">
            <a:avLst/>
          </a:prstGeom>
          <a:gradFill>
            <a:gsLst>
              <a:gs pos="0">
                <a:schemeClr val="accent1">
                  <a:lumMod val="5000"/>
                  <a:lumOff val="95000"/>
                  <a:alpha val="30000"/>
                </a:schemeClr>
              </a:gs>
              <a:gs pos="74000">
                <a:schemeClr val="tx1">
                  <a:lumMod val="85000"/>
                </a:schemeClr>
              </a:gs>
              <a:gs pos="83000">
                <a:schemeClr val="tx1">
                  <a:lumMod val="85000"/>
                </a:schemeClr>
              </a:gs>
              <a:gs pos="100000">
                <a:schemeClr val="tx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1350"/>
          </a:p>
        </p:txBody>
      </p:sp>
      <p:sp>
        <p:nvSpPr>
          <p:cNvPr id="4" name="Flecha derecha 3"/>
          <p:cNvSpPr/>
          <p:nvPr/>
        </p:nvSpPr>
        <p:spPr>
          <a:xfrm>
            <a:off x="502277" y="4866157"/>
            <a:ext cx="1159099" cy="1400578"/>
          </a:xfrm>
          <a:prstGeom prst="rightArrow">
            <a:avLst/>
          </a:prstGeom>
          <a:solidFill>
            <a:schemeClr val="bg2">
              <a:lumMod val="75000"/>
            </a:schemeClr>
          </a:solidFill>
          <a:ln>
            <a:solidFill>
              <a:srgbClr val="45B4C4"/>
            </a:solidFill>
            <a:prstDash val="sysDot"/>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es-CO" sz="1350" dirty="0"/>
          </a:p>
        </p:txBody>
      </p:sp>
      <p:sp>
        <p:nvSpPr>
          <p:cNvPr id="5" name="Rectángulo 4"/>
          <p:cNvSpPr/>
          <p:nvPr/>
        </p:nvSpPr>
        <p:spPr>
          <a:xfrm>
            <a:off x="2091086" y="4866157"/>
            <a:ext cx="5624398" cy="1315745"/>
          </a:xfrm>
          <a:prstGeom prst="rect">
            <a:avLst/>
          </a:prstGeom>
          <a:noFill/>
        </p:spPr>
        <p:txBody>
          <a:bodyPr wrap="square" lIns="68580" tIns="34290" rIns="68580" bIns="34290">
            <a:spAutoFit/>
          </a:bodyPr>
          <a:lstStyle/>
          <a:p>
            <a:pPr algn="ctr"/>
            <a:r>
              <a:rPr lang="es-ES" sz="4050" b="1" dirty="0">
                <a:ln w="0"/>
                <a:solidFill>
                  <a:schemeClr val="bg2">
                    <a:lumMod val="75000"/>
                  </a:schemeClr>
                </a:solidFill>
                <a:effectLst>
                  <a:outerShdw blurRad="38100" dist="25400" dir="5400000" algn="ctr" rotWithShape="0">
                    <a:srgbClr val="6E747A">
                      <a:alpha val="43000"/>
                    </a:srgbClr>
                  </a:outerShdw>
                </a:effectLst>
              </a:rPr>
              <a:t>Formulación Dinámica PN y PNP.</a:t>
            </a:r>
          </a:p>
        </p:txBody>
      </p:sp>
      <p:sp>
        <p:nvSpPr>
          <p:cNvPr id="6" name="Rectángulo 5"/>
          <p:cNvSpPr/>
          <p:nvPr/>
        </p:nvSpPr>
        <p:spPr>
          <a:xfrm>
            <a:off x="502276" y="5150946"/>
            <a:ext cx="792362" cy="761747"/>
          </a:xfrm>
          <a:prstGeom prst="rect">
            <a:avLst/>
          </a:prstGeom>
          <a:noFill/>
        </p:spPr>
        <p:txBody>
          <a:bodyPr wrap="square" lIns="68580" tIns="34290" rIns="68580" bIns="34290">
            <a:spAutoFit/>
          </a:bodyPr>
          <a:lstStyle/>
          <a:p>
            <a:pPr algn="ctr"/>
            <a:r>
              <a:rPr lang="es-ES" sz="4500" b="1" dirty="0">
                <a:ln w="0"/>
                <a:effectLst>
                  <a:outerShdw blurRad="38100" dist="25400" dir="5400000" algn="ctr" rotWithShape="0">
                    <a:srgbClr val="6E747A">
                      <a:alpha val="43000"/>
                    </a:srgbClr>
                  </a:outerShdw>
                </a:effectLst>
              </a:rPr>
              <a:t>11</a:t>
            </a:r>
          </a:p>
        </p:txBody>
      </p:sp>
      <p:sp>
        <p:nvSpPr>
          <p:cNvPr id="8" name="Rectángulo 7"/>
          <p:cNvSpPr/>
          <p:nvPr/>
        </p:nvSpPr>
        <p:spPr>
          <a:xfrm>
            <a:off x="8954037" y="6662759"/>
            <a:ext cx="189964" cy="226991"/>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1350"/>
          </a:p>
        </p:txBody>
      </p:sp>
      <p:sp>
        <p:nvSpPr>
          <p:cNvPr id="9" name="Rectángulo 8"/>
          <p:cNvSpPr/>
          <p:nvPr/>
        </p:nvSpPr>
        <p:spPr>
          <a:xfrm>
            <a:off x="8957256" y="6435769"/>
            <a:ext cx="189964" cy="226991"/>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1350"/>
          </a:p>
        </p:txBody>
      </p:sp>
      <p:sp>
        <p:nvSpPr>
          <p:cNvPr id="10" name="Rectángulo 9"/>
          <p:cNvSpPr/>
          <p:nvPr/>
        </p:nvSpPr>
        <p:spPr>
          <a:xfrm>
            <a:off x="8960475" y="6208778"/>
            <a:ext cx="189964" cy="226991"/>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1350"/>
          </a:p>
        </p:txBody>
      </p:sp>
      <p:cxnSp>
        <p:nvCxnSpPr>
          <p:cNvPr id="13" name="Conector recto 12"/>
          <p:cNvCxnSpPr/>
          <p:nvPr/>
        </p:nvCxnSpPr>
        <p:spPr>
          <a:xfrm>
            <a:off x="241480" y="283335"/>
            <a:ext cx="0" cy="6362164"/>
          </a:xfrm>
          <a:prstGeom prst="line">
            <a:avLst/>
          </a:prstGeom>
        </p:spPr>
        <p:style>
          <a:lnRef idx="3">
            <a:schemeClr val="dk1"/>
          </a:lnRef>
          <a:fillRef idx="0">
            <a:schemeClr val="dk1"/>
          </a:fillRef>
          <a:effectRef idx="2">
            <a:schemeClr val="dk1"/>
          </a:effectRef>
          <a:fontRef idx="minor">
            <a:schemeClr val="tx1"/>
          </a:fontRef>
        </p:style>
      </p:cxnSp>
      <p:pic>
        <p:nvPicPr>
          <p:cNvPr id="3" name="Imagen 2">
            <a:extLst>
              <a:ext uri="{FF2B5EF4-FFF2-40B4-BE49-F238E27FC236}">
                <a16:creationId xmlns:a16="http://schemas.microsoft.com/office/drawing/2014/main" id="{C43C8349-0E64-4B4E-8558-675981577C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77205" y="1870745"/>
            <a:ext cx="1989590" cy="1989590"/>
          </a:xfrm>
          <a:prstGeom prst="rect">
            <a:avLst/>
          </a:prstGeom>
        </p:spPr>
      </p:pic>
    </p:spTree>
    <p:extLst>
      <p:ext uri="{BB962C8B-B14F-4D97-AF65-F5344CB8AC3E}">
        <p14:creationId xmlns:p14="http://schemas.microsoft.com/office/powerpoint/2010/main" val="48819624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tx1">
                <a:lumMod val="85000"/>
              </a:schemeClr>
            </a:gs>
            <a:gs pos="83000">
              <a:schemeClr val="tx1">
                <a:lumMod val="85000"/>
              </a:schemeClr>
            </a:gs>
            <a:gs pos="100000">
              <a:schemeClr val="tx1">
                <a:lumMod val="85000"/>
              </a:schemeClr>
            </a:gs>
          </a:gsLst>
          <a:lin ang="5400000" scaled="1"/>
        </a:gradFill>
        <a:effectLst/>
      </p:bgPr>
    </p:bg>
    <p:spTree>
      <p:nvGrpSpPr>
        <p:cNvPr id="1" name=""/>
        <p:cNvGrpSpPr/>
        <p:nvPr/>
      </p:nvGrpSpPr>
      <p:grpSpPr>
        <a:xfrm>
          <a:off x="0" y="0"/>
          <a:ext cx="0" cy="0"/>
          <a:chOff x="0" y="0"/>
          <a:chExt cx="0" cy="0"/>
        </a:xfrm>
      </p:grpSpPr>
      <p:cxnSp>
        <p:nvCxnSpPr>
          <p:cNvPr id="4" name="Conector recto 3"/>
          <p:cNvCxnSpPr>
            <a:cxnSpLocks/>
          </p:cNvCxnSpPr>
          <p:nvPr/>
        </p:nvCxnSpPr>
        <p:spPr>
          <a:xfrm>
            <a:off x="241481" y="1568741"/>
            <a:ext cx="0" cy="5076758"/>
          </a:xfrm>
          <a:prstGeom prst="line">
            <a:avLst/>
          </a:prstGeom>
        </p:spPr>
        <p:style>
          <a:lnRef idx="3">
            <a:schemeClr val="dk1"/>
          </a:lnRef>
          <a:fillRef idx="0">
            <a:schemeClr val="dk1"/>
          </a:fillRef>
          <a:effectRef idx="2">
            <a:schemeClr val="dk1"/>
          </a:effectRef>
          <a:fontRef idx="minor">
            <a:schemeClr val="tx1"/>
          </a:fontRef>
        </p:style>
      </p:cxnSp>
      <p:sp>
        <p:nvSpPr>
          <p:cNvPr id="14" name="Rectángulo 13">
            <a:extLst>
              <a:ext uri="{FF2B5EF4-FFF2-40B4-BE49-F238E27FC236}">
                <a16:creationId xmlns:a16="http://schemas.microsoft.com/office/drawing/2014/main" id="{E3698627-994C-41EE-BC54-1FA358677C02}"/>
              </a:ext>
            </a:extLst>
          </p:cNvPr>
          <p:cNvSpPr/>
          <p:nvPr/>
        </p:nvSpPr>
        <p:spPr>
          <a:xfrm>
            <a:off x="1" y="-31750"/>
            <a:ext cx="9144000" cy="1361049"/>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1350" dirty="0"/>
          </a:p>
        </p:txBody>
      </p:sp>
      <p:sp>
        <p:nvSpPr>
          <p:cNvPr id="15" name="CuadroTexto 14">
            <a:extLst>
              <a:ext uri="{FF2B5EF4-FFF2-40B4-BE49-F238E27FC236}">
                <a16:creationId xmlns:a16="http://schemas.microsoft.com/office/drawing/2014/main" id="{12D8E901-8E30-40A1-AC90-7DBFE6EF8C59}"/>
              </a:ext>
            </a:extLst>
          </p:cNvPr>
          <p:cNvSpPr txBox="1"/>
          <p:nvPr/>
        </p:nvSpPr>
        <p:spPr>
          <a:xfrm>
            <a:off x="384313" y="52158"/>
            <a:ext cx="8401878" cy="1015663"/>
          </a:xfrm>
          <a:prstGeom prst="rect">
            <a:avLst/>
          </a:prstGeom>
          <a:noFill/>
        </p:spPr>
        <p:txBody>
          <a:bodyPr wrap="square" rtlCol="0">
            <a:spAutoFit/>
          </a:bodyPr>
          <a:lstStyle/>
          <a:p>
            <a:r>
              <a:rPr lang="es-CO" sz="2000" b="1" dirty="0"/>
              <a:t>La pantalla inicial de formulación dinámica permite visualizar las formulas definidas en el sistema, estas formulas aplican para cada uno de los campos de la hoja de costos PN.</a:t>
            </a:r>
          </a:p>
        </p:txBody>
      </p:sp>
      <p:pic>
        <p:nvPicPr>
          <p:cNvPr id="2" name="Imagen 1">
            <a:extLst>
              <a:ext uri="{FF2B5EF4-FFF2-40B4-BE49-F238E27FC236}">
                <a16:creationId xmlns:a16="http://schemas.microsoft.com/office/drawing/2014/main" id="{D9C788A8-23E8-455F-A009-FF62E84328F8}"/>
              </a:ext>
            </a:extLst>
          </p:cNvPr>
          <p:cNvPicPr>
            <a:picLocks noChangeAspect="1"/>
          </p:cNvPicPr>
          <p:nvPr/>
        </p:nvPicPr>
        <p:blipFill>
          <a:blip r:embed="rId2"/>
          <a:stretch>
            <a:fillRect/>
          </a:stretch>
        </p:blipFill>
        <p:spPr>
          <a:xfrm>
            <a:off x="384316" y="1875033"/>
            <a:ext cx="8518203" cy="4584490"/>
          </a:xfrm>
          <a:prstGeom prst="rect">
            <a:avLst/>
          </a:prstGeom>
        </p:spPr>
      </p:pic>
    </p:spTree>
    <p:extLst>
      <p:ext uri="{BB962C8B-B14F-4D97-AF65-F5344CB8AC3E}">
        <p14:creationId xmlns:p14="http://schemas.microsoft.com/office/powerpoint/2010/main" val="263391350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tx1">
                <a:lumMod val="85000"/>
              </a:schemeClr>
            </a:gs>
            <a:gs pos="83000">
              <a:schemeClr val="tx1">
                <a:lumMod val="85000"/>
              </a:schemeClr>
            </a:gs>
            <a:gs pos="100000">
              <a:schemeClr val="tx1">
                <a:lumMod val="85000"/>
              </a:schemeClr>
            </a:gs>
          </a:gsLst>
          <a:lin ang="5400000" scaled="1"/>
        </a:gradFill>
        <a:effectLst/>
      </p:bgPr>
    </p:bg>
    <p:spTree>
      <p:nvGrpSpPr>
        <p:cNvPr id="1" name=""/>
        <p:cNvGrpSpPr/>
        <p:nvPr/>
      </p:nvGrpSpPr>
      <p:grpSpPr>
        <a:xfrm>
          <a:off x="0" y="0"/>
          <a:ext cx="0" cy="0"/>
          <a:chOff x="0" y="0"/>
          <a:chExt cx="0" cy="0"/>
        </a:xfrm>
      </p:grpSpPr>
      <p:cxnSp>
        <p:nvCxnSpPr>
          <p:cNvPr id="4" name="Conector recto 3"/>
          <p:cNvCxnSpPr>
            <a:cxnSpLocks/>
          </p:cNvCxnSpPr>
          <p:nvPr/>
        </p:nvCxnSpPr>
        <p:spPr>
          <a:xfrm>
            <a:off x="241481" y="192947"/>
            <a:ext cx="0" cy="6452552"/>
          </a:xfrm>
          <a:prstGeom prst="line">
            <a:avLst/>
          </a:prstGeom>
        </p:spPr>
        <p:style>
          <a:lnRef idx="3">
            <a:schemeClr val="dk1"/>
          </a:lnRef>
          <a:fillRef idx="0">
            <a:schemeClr val="dk1"/>
          </a:fillRef>
          <a:effectRef idx="2">
            <a:schemeClr val="dk1"/>
          </a:effectRef>
          <a:fontRef idx="minor">
            <a:schemeClr val="tx1"/>
          </a:fontRef>
        </p:style>
      </p:cxnSp>
      <p:pic>
        <p:nvPicPr>
          <p:cNvPr id="5" name="Imagen 4">
            <a:extLst>
              <a:ext uri="{FF2B5EF4-FFF2-40B4-BE49-F238E27FC236}">
                <a16:creationId xmlns:a16="http://schemas.microsoft.com/office/drawing/2014/main" id="{C99363AB-D86D-4038-B8D6-2138FC8A7FFB}"/>
              </a:ext>
            </a:extLst>
          </p:cNvPr>
          <p:cNvPicPr>
            <a:picLocks noChangeAspect="1"/>
          </p:cNvPicPr>
          <p:nvPr/>
        </p:nvPicPr>
        <p:blipFill>
          <a:blip r:embed="rId2"/>
          <a:stretch>
            <a:fillRect/>
          </a:stretch>
        </p:blipFill>
        <p:spPr>
          <a:xfrm>
            <a:off x="444626" y="367018"/>
            <a:ext cx="209550" cy="238125"/>
          </a:xfrm>
          <a:prstGeom prst="rect">
            <a:avLst/>
          </a:prstGeom>
        </p:spPr>
      </p:pic>
      <p:pic>
        <p:nvPicPr>
          <p:cNvPr id="6" name="Imagen 5">
            <a:extLst>
              <a:ext uri="{FF2B5EF4-FFF2-40B4-BE49-F238E27FC236}">
                <a16:creationId xmlns:a16="http://schemas.microsoft.com/office/drawing/2014/main" id="{F1892204-B1CB-4CF1-8A54-50871AE3FD14}"/>
              </a:ext>
            </a:extLst>
          </p:cNvPr>
          <p:cNvPicPr>
            <a:picLocks noChangeAspect="1"/>
          </p:cNvPicPr>
          <p:nvPr/>
        </p:nvPicPr>
        <p:blipFill>
          <a:blip r:embed="rId3"/>
          <a:stretch>
            <a:fillRect/>
          </a:stretch>
        </p:blipFill>
        <p:spPr>
          <a:xfrm>
            <a:off x="444626" y="1310492"/>
            <a:ext cx="8457893" cy="3043003"/>
          </a:xfrm>
          <a:prstGeom prst="rect">
            <a:avLst/>
          </a:prstGeom>
        </p:spPr>
      </p:pic>
      <p:sp>
        <p:nvSpPr>
          <p:cNvPr id="2" name="Rectángulo 1">
            <a:extLst>
              <a:ext uri="{FF2B5EF4-FFF2-40B4-BE49-F238E27FC236}">
                <a16:creationId xmlns:a16="http://schemas.microsoft.com/office/drawing/2014/main" id="{CBFCCEE6-E22B-4191-B081-FBC59D5323B5}"/>
              </a:ext>
            </a:extLst>
          </p:cNvPr>
          <p:cNvSpPr/>
          <p:nvPr/>
        </p:nvSpPr>
        <p:spPr>
          <a:xfrm>
            <a:off x="2752495" y="248850"/>
            <a:ext cx="3842154" cy="47445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600" dirty="0">
                <a:solidFill>
                  <a:schemeClr val="bg1"/>
                </a:solidFill>
              </a:rPr>
              <a:t>Este botón permite visualizar las formulas para su edición.</a:t>
            </a:r>
          </a:p>
        </p:txBody>
      </p:sp>
      <p:cxnSp>
        <p:nvCxnSpPr>
          <p:cNvPr id="7" name="Conector recto de flecha 6">
            <a:extLst>
              <a:ext uri="{FF2B5EF4-FFF2-40B4-BE49-F238E27FC236}">
                <a16:creationId xmlns:a16="http://schemas.microsoft.com/office/drawing/2014/main" id="{8982B1CA-0C4B-4A62-840E-6E5A9A5D511F}"/>
              </a:ext>
            </a:extLst>
          </p:cNvPr>
          <p:cNvCxnSpPr>
            <a:stCxn id="5" idx="3"/>
            <a:endCxn id="2" idx="1"/>
          </p:cNvCxnSpPr>
          <p:nvPr/>
        </p:nvCxnSpPr>
        <p:spPr>
          <a:xfrm flipV="1">
            <a:off x="654176" y="486080"/>
            <a:ext cx="2098319"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Conector recto de flecha 9">
            <a:extLst>
              <a:ext uri="{FF2B5EF4-FFF2-40B4-BE49-F238E27FC236}">
                <a16:creationId xmlns:a16="http://schemas.microsoft.com/office/drawing/2014/main" id="{378B3C1C-90D6-4DC1-A957-3ED3AB7E1AAD}"/>
              </a:ext>
            </a:extLst>
          </p:cNvPr>
          <p:cNvCxnSpPr>
            <a:stCxn id="2" idx="2"/>
            <a:endCxn id="6" idx="0"/>
          </p:cNvCxnSpPr>
          <p:nvPr/>
        </p:nvCxnSpPr>
        <p:spPr>
          <a:xfrm>
            <a:off x="4673572" y="723309"/>
            <a:ext cx="1" cy="5871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7984290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tx1">
                <a:lumMod val="85000"/>
              </a:schemeClr>
            </a:gs>
            <a:gs pos="83000">
              <a:schemeClr val="tx1">
                <a:lumMod val="85000"/>
              </a:schemeClr>
            </a:gs>
            <a:gs pos="100000">
              <a:schemeClr val="tx1">
                <a:lumMod val="85000"/>
              </a:schemeClr>
            </a:gs>
          </a:gsLst>
          <a:lin ang="5400000" scaled="1"/>
        </a:gradFill>
        <a:effectLst/>
      </p:bgPr>
    </p:bg>
    <p:spTree>
      <p:nvGrpSpPr>
        <p:cNvPr id="1" name=""/>
        <p:cNvGrpSpPr/>
        <p:nvPr/>
      </p:nvGrpSpPr>
      <p:grpSpPr>
        <a:xfrm>
          <a:off x="0" y="0"/>
          <a:ext cx="0" cy="0"/>
          <a:chOff x="0" y="0"/>
          <a:chExt cx="0" cy="0"/>
        </a:xfrm>
      </p:grpSpPr>
      <p:cxnSp>
        <p:nvCxnSpPr>
          <p:cNvPr id="4" name="Conector recto 3"/>
          <p:cNvCxnSpPr>
            <a:cxnSpLocks/>
          </p:cNvCxnSpPr>
          <p:nvPr/>
        </p:nvCxnSpPr>
        <p:spPr>
          <a:xfrm>
            <a:off x="241481" y="192947"/>
            <a:ext cx="0" cy="6452552"/>
          </a:xfrm>
          <a:prstGeom prst="line">
            <a:avLst/>
          </a:prstGeom>
        </p:spPr>
        <p:style>
          <a:lnRef idx="3">
            <a:schemeClr val="dk1"/>
          </a:lnRef>
          <a:fillRef idx="0">
            <a:schemeClr val="dk1"/>
          </a:fillRef>
          <a:effectRef idx="2">
            <a:schemeClr val="dk1"/>
          </a:effectRef>
          <a:fontRef idx="minor">
            <a:schemeClr val="tx1"/>
          </a:fontRef>
        </p:style>
      </p:cxnSp>
      <p:pic>
        <p:nvPicPr>
          <p:cNvPr id="3" name="Imagen 2">
            <a:extLst>
              <a:ext uri="{FF2B5EF4-FFF2-40B4-BE49-F238E27FC236}">
                <a16:creationId xmlns:a16="http://schemas.microsoft.com/office/drawing/2014/main" id="{BDD6EF57-19AE-4254-8366-52D40CE6AD73}"/>
              </a:ext>
            </a:extLst>
          </p:cNvPr>
          <p:cNvPicPr>
            <a:picLocks noChangeAspect="1"/>
          </p:cNvPicPr>
          <p:nvPr/>
        </p:nvPicPr>
        <p:blipFill>
          <a:blip r:embed="rId2"/>
          <a:stretch>
            <a:fillRect/>
          </a:stretch>
        </p:blipFill>
        <p:spPr>
          <a:xfrm>
            <a:off x="518545" y="192948"/>
            <a:ext cx="4406840" cy="1543572"/>
          </a:xfrm>
          <a:prstGeom prst="rect">
            <a:avLst/>
          </a:prstGeom>
        </p:spPr>
      </p:pic>
      <p:sp>
        <p:nvSpPr>
          <p:cNvPr id="8" name="Rectángulo 7">
            <a:extLst>
              <a:ext uri="{FF2B5EF4-FFF2-40B4-BE49-F238E27FC236}">
                <a16:creationId xmlns:a16="http://schemas.microsoft.com/office/drawing/2014/main" id="{2123EEAA-6074-4A34-B434-93020C121276}"/>
              </a:ext>
            </a:extLst>
          </p:cNvPr>
          <p:cNvSpPr/>
          <p:nvPr/>
        </p:nvSpPr>
        <p:spPr>
          <a:xfrm>
            <a:off x="5293453" y="192947"/>
            <a:ext cx="3609066" cy="154357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CO" dirty="0">
                <a:solidFill>
                  <a:schemeClr val="bg1"/>
                </a:solidFill>
              </a:rPr>
              <a:t>El apartado de operaciones contiene una serie de funciones con las cuales se pueden crear diversas operaciones simulando un documento de Excel.</a:t>
            </a:r>
          </a:p>
        </p:txBody>
      </p:sp>
      <p:pic>
        <p:nvPicPr>
          <p:cNvPr id="9" name="Imagen 8">
            <a:extLst>
              <a:ext uri="{FF2B5EF4-FFF2-40B4-BE49-F238E27FC236}">
                <a16:creationId xmlns:a16="http://schemas.microsoft.com/office/drawing/2014/main" id="{1FE13AD0-756D-4821-939A-AEAF4B1969D6}"/>
              </a:ext>
            </a:extLst>
          </p:cNvPr>
          <p:cNvPicPr>
            <a:picLocks noChangeAspect="1"/>
          </p:cNvPicPr>
          <p:nvPr/>
        </p:nvPicPr>
        <p:blipFill>
          <a:blip r:embed="rId3"/>
          <a:stretch>
            <a:fillRect/>
          </a:stretch>
        </p:blipFill>
        <p:spPr>
          <a:xfrm>
            <a:off x="518545" y="2084228"/>
            <a:ext cx="2541860" cy="323850"/>
          </a:xfrm>
          <a:prstGeom prst="rect">
            <a:avLst/>
          </a:prstGeom>
        </p:spPr>
      </p:pic>
      <p:sp>
        <p:nvSpPr>
          <p:cNvPr id="11" name="Rectángulo 10">
            <a:extLst>
              <a:ext uri="{FF2B5EF4-FFF2-40B4-BE49-F238E27FC236}">
                <a16:creationId xmlns:a16="http://schemas.microsoft.com/office/drawing/2014/main" id="{0BB027AC-C617-4E64-8DBE-A1B185DF905B}"/>
              </a:ext>
            </a:extLst>
          </p:cNvPr>
          <p:cNvSpPr/>
          <p:nvPr/>
        </p:nvSpPr>
        <p:spPr>
          <a:xfrm>
            <a:off x="518545" y="2949171"/>
            <a:ext cx="2541864" cy="81836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solidFill>
                  <a:schemeClr val="bg1"/>
                </a:solidFill>
              </a:rPr>
              <a:t>Operaciones matemáticas básicas del sistema.</a:t>
            </a:r>
          </a:p>
        </p:txBody>
      </p:sp>
      <p:cxnSp>
        <p:nvCxnSpPr>
          <p:cNvPr id="13" name="Conector recto de flecha 12">
            <a:extLst>
              <a:ext uri="{FF2B5EF4-FFF2-40B4-BE49-F238E27FC236}">
                <a16:creationId xmlns:a16="http://schemas.microsoft.com/office/drawing/2014/main" id="{85E05C92-8F22-43E4-9A43-A81C601A643D}"/>
              </a:ext>
            </a:extLst>
          </p:cNvPr>
          <p:cNvCxnSpPr>
            <a:stCxn id="9" idx="2"/>
            <a:endCxn id="11" idx="0"/>
          </p:cNvCxnSpPr>
          <p:nvPr/>
        </p:nvCxnSpPr>
        <p:spPr>
          <a:xfrm>
            <a:off x="1789475" y="2408078"/>
            <a:ext cx="2" cy="5410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4" name="Imagen 13">
            <a:extLst>
              <a:ext uri="{FF2B5EF4-FFF2-40B4-BE49-F238E27FC236}">
                <a16:creationId xmlns:a16="http://schemas.microsoft.com/office/drawing/2014/main" id="{DFE8701A-2340-4D60-914C-4529540C2044}"/>
              </a:ext>
            </a:extLst>
          </p:cNvPr>
          <p:cNvPicPr>
            <a:picLocks noChangeAspect="1"/>
          </p:cNvPicPr>
          <p:nvPr/>
        </p:nvPicPr>
        <p:blipFill>
          <a:blip r:embed="rId4"/>
          <a:stretch>
            <a:fillRect/>
          </a:stretch>
        </p:blipFill>
        <p:spPr>
          <a:xfrm>
            <a:off x="518544" y="4097498"/>
            <a:ext cx="2541853" cy="352425"/>
          </a:xfrm>
          <a:prstGeom prst="rect">
            <a:avLst/>
          </a:prstGeom>
        </p:spPr>
      </p:pic>
      <p:sp>
        <p:nvSpPr>
          <p:cNvPr id="15" name="Rectángulo 14">
            <a:extLst>
              <a:ext uri="{FF2B5EF4-FFF2-40B4-BE49-F238E27FC236}">
                <a16:creationId xmlns:a16="http://schemas.microsoft.com/office/drawing/2014/main" id="{1F978CF8-D6B3-461E-B5EC-B7F84B342C38}"/>
              </a:ext>
            </a:extLst>
          </p:cNvPr>
          <p:cNvSpPr/>
          <p:nvPr/>
        </p:nvSpPr>
        <p:spPr>
          <a:xfrm>
            <a:off x="4022519" y="3968429"/>
            <a:ext cx="4879995" cy="61056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solidFill>
                  <a:schemeClr val="bg1"/>
                </a:solidFill>
              </a:rPr>
              <a:t>La función “SI” debe tener una estructura definida, es decir se debe abrir y cerrar.</a:t>
            </a:r>
          </a:p>
        </p:txBody>
      </p:sp>
      <p:pic>
        <p:nvPicPr>
          <p:cNvPr id="16" name="Imagen 15">
            <a:extLst>
              <a:ext uri="{FF2B5EF4-FFF2-40B4-BE49-F238E27FC236}">
                <a16:creationId xmlns:a16="http://schemas.microsoft.com/office/drawing/2014/main" id="{66E5C073-C99F-456E-AFAE-C65FD147FD5B}"/>
              </a:ext>
            </a:extLst>
          </p:cNvPr>
          <p:cNvPicPr>
            <a:picLocks noChangeAspect="1"/>
          </p:cNvPicPr>
          <p:nvPr/>
        </p:nvPicPr>
        <p:blipFill>
          <a:blip r:embed="rId5"/>
          <a:stretch>
            <a:fillRect/>
          </a:stretch>
        </p:blipFill>
        <p:spPr>
          <a:xfrm>
            <a:off x="4022519" y="2488124"/>
            <a:ext cx="4879987" cy="381000"/>
          </a:xfrm>
          <a:prstGeom prst="rect">
            <a:avLst/>
          </a:prstGeom>
        </p:spPr>
      </p:pic>
      <p:cxnSp>
        <p:nvCxnSpPr>
          <p:cNvPr id="18" name="Conector recto de flecha 17">
            <a:extLst>
              <a:ext uri="{FF2B5EF4-FFF2-40B4-BE49-F238E27FC236}">
                <a16:creationId xmlns:a16="http://schemas.microsoft.com/office/drawing/2014/main" id="{6284E8DF-8A5B-4114-9461-70CBFC88B4BE}"/>
              </a:ext>
            </a:extLst>
          </p:cNvPr>
          <p:cNvCxnSpPr>
            <a:cxnSpLocks/>
            <a:stCxn id="15" idx="0"/>
            <a:endCxn id="16" idx="2"/>
          </p:cNvCxnSpPr>
          <p:nvPr/>
        </p:nvCxnSpPr>
        <p:spPr>
          <a:xfrm flipH="1" flipV="1">
            <a:off x="6462513" y="2869124"/>
            <a:ext cx="4" cy="10993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Conector recto de flecha 19">
            <a:extLst>
              <a:ext uri="{FF2B5EF4-FFF2-40B4-BE49-F238E27FC236}">
                <a16:creationId xmlns:a16="http://schemas.microsoft.com/office/drawing/2014/main" id="{BFDE14AB-0467-4940-A145-B38B2FE5C217}"/>
              </a:ext>
            </a:extLst>
          </p:cNvPr>
          <p:cNvCxnSpPr>
            <a:cxnSpLocks/>
            <a:stCxn id="14" idx="3"/>
            <a:endCxn id="15" idx="1"/>
          </p:cNvCxnSpPr>
          <p:nvPr/>
        </p:nvCxnSpPr>
        <p:spPr>
          <a:xfrm flipV="1">
            <a:off x="3060397" y="4273710"/>
            <a:ext cx="96212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1" name="Imagen 20">
            <a:extLst>
              <a:ext uri="{FF2B5EF4-FFF2-40B4-BE49-F238E27FC236}">
                <a16:creationId xmlns:a16="http://schemas.microsoft.com/office/drawing/2014/main" id="{3A12D647-2F10-4B27-A50E-C154CA1729FB}"/>
              </a:ext>
            </a:extLst>
          </p:cNvPr>
          <p:cNvPicPr>
            <a:picLocks noChangeAspect="1"/>
          </p:cNvPicPr>
          <p:nvPr/>
        </p:nvPicPr>
        <p:blipFill>
          <a:blip r:embed="rId6"/>
          <a:stretch>
            <a:fillRect/>
          </a:stretch>
        </p:blipFill>
        <p:spPr>
          <a:xfrm>
            <a:off x="518544" y="5133104"/>
            <a:ext cx="2541853" cy="323850"/>
          </a:xfrm>
          <a:prstGeom prst="rect">
            <a:avLst/>
          </a:prstGeom>
        </p:spPr>
      </p:pic>
      <p:sp>
        <p:nvSpPr>
          <p:cNvPr id="26" name="Rectángulo 25">
            <a:extLst>
              <a:ext uri="{FF2B5EF4-FFF2-40B4-BE49-F238E27FC236}">
                <a16:creationId xmlns:a16="http://schemas.microsoft.com/office/drawing/2014/main" id="{48D8D8C5-1B42-4223-8866-FE7F1E9139D1}"/>
              </a:ext>
            </a:extLst>
          </p:cNvPr>
          <p:cNvSpPr/>
          <p:nvPr/>
        </p:nvSpPr>
        <p:spPr>
          <a:xfrm>
            <a:off x="4022511" y="4745377"/>
            <a:ext cx="4880003" cy="109930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solidFill>
                  <a:schemeClr val="bg1"/>
                </a:solidFill>
              </a:rPr>
              <a:t>La función “COCIENTE” debe tener una estructura definida, es decir se debe abrir y cerrar. Adicional debe tener un valor denominador el cual es el siguiente del símbolo “;”.</a:t>
            </a:r>
          </a:p>
        </p:txBody>
      </p:sp>
      <p:pic>
        <p:nvPicPr>
          <p:cNvPr id="27" name="Imagen 26">
            <a:extLst>
              <a:ext uri="{FF2B5EF4-FFF2-40B4-BE49-F238E27FC236}">
                <a16:creationId xmlns:a16="http://schemas.microsoft.com/office/drawing/2014/main" id="{F4AE27D7-A5CB-4C2A-B72C-5B413BAAAD17}"/>
              </a:ext>
            </a:extLst>
          </p:cNvPr>
          <p:cNvPicPr>
            <a:picLocks noChangeAspect="1"/>
          </p:cNvPicPr>
          <p:nvPr/>
        </p:nvPicPr>
        <p:blipFill>
          <a:blip r:embed="rId7"/>
          <a:stretch>
            <a:fillRect/>
          </a:stretch>
        </p:blipFill>
        <p:spPr>
          <a:xfrm>
            <a:off x="4022514" y="6293074"/>
            <a:ext cx="4879995" cy="352425"/>
          </a:xfrm>
          <a:prstGeom prst="rect">
            <a:avLst/>
          </a:prstGeom>
        </p:spPr>
      </p:pic>
      <p:cxnSp>
        <p:nvCxnSpPr>
          <p:cNvPr id="29" name="Conector recto de flecha 28">
            <a:extLst>
              <a:ext uri="{FF2B5EF4-FFF2-40B4-BE49-F238E27FC236}">
                <a16:creationId xmlns:a16="http://schemas.microsoft.com/office/drawing/2014/main" id="{AD5AA452-739F-4A64-8A14-EAAA1A60E5BE}"/>
              </a:ext>
            </a:extLst>
          </p:cNvPr>
          <p:cNvCxnSpPr>
            <a:stCxn id="21" idx="3"/>
            <a:endCxn id="26" idx="1"/>
          </p:cNvCxnSpPr>
          <p:nvPr/>
        </p:nvCxnSpPr>
        <p:spPr>
          <a:xfrm>
            <a:off x="3060397" y="5295029"/>
            <a:ext cx="96211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Conector recto de flecha 30">
            <a:extLst>
              <a:ext uri="{FF2B5EF4-FFF2-40B4-BE49-F238E27FC236}">
                <a16:creationId xmlns:a16="http://schemas.microsoft.com/office/drawing/2014/main" id="{03B9B442-7BCA-4E47-BD12-202E3150693E}"/>
              </a:ext>
            </a:extLst>
          </p:cNvPr>
          <p:cNvCxnSpPr>
            <a:stCxn id="26" idx="2"/>
            <a:endCxn id="27" idx="0"/>
          </p:cNvCxnSpPr>
          <p:nvPr/>
        </p:nvCxnSpPr>
        <p:spPr>
          <a:xfrm flipH="1">
            <a:off x="6462512" y="5844680"/>
            <a:ext cx="1" cy="4483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891297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shadeToTitle="1">
        <a:gradFill flip="none" rotWithShape="1">
          <a:gsLst>
            <a:gs pos="0">
              <a:schemeClr val="accent1">
                <a:lumMod val="5000"/>
                <a:lumOff val="95000"/>
              </a:schemeClr>
            </a:gs>
            <a:gs pos="74000">
              <a:schemeClr val="tx1">
                <a:lumMod val="85000"/>
              </a:schemeClr>
            </a:gs>
            <a:gs pos="83000">
              <a:schemeClr val="tx1">
                <a:lumMod val="85000"/>
              </a:schemeClr>
            </a:gs>
            <a:gs pos="100000">
              <a:schemeClr val="tx1">
                <a:lumMod val="85000"/>
              </a:schemeClr>
            </a:gs>
          </a:gsLst>
          <a:path path="shape">
            <a:fillToRect l="50000" t="50000" r="50000" b="50000"/>
          </a:path>
          <a:tileRect/>
        </a:gradFill>
        <a:effectLst/>
      </p:bgPr>
    </p:bg>
    <p:spTree>
      <p:nvGrpSpPr>
        <p:cNvPr id="1" name=""/>
        <p:cNvGrpSpPr/>
        <p:nvPr/>
      </p:nvGrpSpPr>
      <p:grpSpPr>
        <a:xfrm>
          <a:off x="0" y="0"/>
          <a:ext cx="0" cy="0"/>
          <a:chOff x="0" y="0"/>
          <a:chExt cx="0" cy="0"/>
        </a:xfrm>
      </p:grpSpPr>
      <p:sp>
        <p:nvSpPr>
          <p:cNvPr id="12" name="Rectángulo 11"/>
          <p:cNvSpPr/>
          <p:nvPr/>
        </p:nvSpPr>
        <p:spPr>
          <a:xfrm>
            <a:off x="241479" y="4750247"/>
            <a:ext cx="8503771" cy="1613078"/>
          </a:xfrm>
          <a:prstGeom prst="rect">
            <a:avLst/>
          </a:prstGeom>
          <a:gradFill>
            <a:gsLst>
              <a:gs pos="0">
                <a:schemeClr val="accent1">
                  <a:lumMod val="5000"/>
                  <a:lumOff val="95000"/>
                  <a:alpha val="30000"/>
                </a:schemeClr>
              </a:gs>
              <a:gs pos="74000">
                <a:schemeClr val="tx1">
                  <a:lumMod val="85000"/>
                </a:schemeClr>
              </a:gs>
              <a:gs pos="83000">
                <a:schemeClr val="tx1">
                  <a:lumMod val="85000"/>
                </a:schemeClr>
              </a:gs>
              <a:gs pos="100000">
                <a:schemeClr val="tx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1350" dirty="0"/>
          </a:p>
        </p:txBody>
      </p:sp>
      <p:sp>
        <p:nvSpPr>
          <p:cNvPr id="4" name="Flecha derecha 3"/>
          <p:cNvSpPr/>
          <p:nvPr/>
        </p:nvSpPr>
        <p:spPr>
          <a:xfrm>
            <a:off x="502277" y="4866157"/>
            <a:ext cx="1159099" cy="1400578"/>
          </a:xfrm>
          <a:prstGeom prst="rightArrow">
            <a:avLst/>
          </a:prstGeom>
          <a:solidFill>
            <a:schemeClr val="tx1">
              <a:lumMod val="50000"/>
            </a:schemeClr>
          </a:solidFill>
          <a:ln>
            <a:solidFill>
              <a:srgbClr val="45B4C4"/>
            </a:solidFill>
            <a:prstDash val="sysDot"/>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es-CO" sz="1350" dirty="0"/>
          </a:p>
        </p:txBody>
      </p:sp>
      <p:sp>
        <p:nvSpPr>
          <p:cNvPr id="6" name="Rectángulo 5"/>
          <p:cNvSpPr/>
          <p:nvPr/>
        </p:nvSpPr>
        <p:spPr>
          <a:xfrm>
            <a:off x="502276" y="5150946"/>
            <a:ext cx="792362" cy="761747"/>
          </a:xfrm>
          <a:prstGeom prst="rect">
            <a:avLst/>
          </a:prstGeom>
          <a:noFill/>
        </p:spPr>
        <p:txBody>
          <a:bodyPr wrap="square" lIns="68580" tIns="34290" rIns="68580" bIns="34290">
            <a:spAutoFit/>
          </a:bodyPr>
          <a:lstStyle/>
          <a:p>
            <a:pPr algn="ctr"/>
            <a:r>
              <a:rPr lang="es-ES" sz="4500" b="1" dirty="0">
                <a:ln w="0"/>
                <a:effectLst>
                  <a:outerShdw blurRad="38100" dist="25400" dir="5400000" algn="ctr" rotWithShape="0">
                    <a:srgbClr val="6E747A">
                      <a:alpha val="43000"/>
                    </a:srgbClr>
                  </a:outerShdw>
                </a:effectLst>
              </a:rPr>
              <a:t>03</a:t>
            </a:r>
          </a:p>
        </p:txBody>
      </p:sp>
      <p:sp>
        <p:nvSpPr>
          <p:cNvPr id="8" name="Rectángulo 7"/>
          <p:cNvSpPr/>
          <p:nvPr/>
        </p:nvSpPr>
        <p:spPr>
          <a:xfrm>
            <a:off x="8954037" y="6662759"/>
            <a:ext cx="189964" cy="226991"/>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1350" dirty="0"/>
          </a:p>
        </p:txBody>
      </p:sp>
      <p:sp>
        <p:nvSpPr>
          <p:cNvPr id="9" name="Rectángulo 8"/>
          <p:cNvSpPr/>
          <p:nvPr/>
        </p:nvSpPr>
        <p:spPr>
          <a:xfrm>
            <a:off x="8957256" y="6435769"/>
            <a:ext cx="189964" cy="226991"/>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1350" dirty="0"/>
          </a:p>
        </p:txBody>
      </p:sp>
      <p:sp>
        <p:nvSpPr>
          <p:cNvPr id="10" name="Rectángulo 9"/>
          <p:cNvSpPr/>
          <p:nvPr/>
        </p:nvSpPr>
        <p:spPr>
          <a:xfrm>
            <a:off x="8960475" y="6208778"/>
            <a:ext cx="189964" cy="226991"/>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1350" dirty="0"/>
          </a:p>
        </p:txBody>
      </p:sp>
      <p:sp>
        <p:nvSpPr>
          <p:cNvPr id="5" name="Rectángulo 4"/>
          <p:cNvSpPr/>
          <p:nvPr/>
        </p:nvSpPr>
        <p:spPr>
          <a:xfrm>
            <a:off x="2565037" y="5220196"/>
            <a:ext cx="5537413" cy="692497"/>
          </a:xfrm>
          <a:prstGeom prst="rect">
            <a:avLst/>
          </a:prstGeom>
          <a:noFill/>
        </p:spPr>
        <p:txBody>
          <a:bodyPr wrap="none" lIns="68580" tIns="34290" rIns="68580" bIns="34290">
            <a:spAutoFit/>
          </a:bodyPr>
          <a:lstStyle/>
          <a:p>
            <a:pPr algn="ctr"/>
            <a:r>
              <a:rPr lang="es-ES" sz="4050" b="1" dirty="0">
                <a:ln w="0"/>
                <a:solidFill>
                  <a:schemeClr val="tx1">
                    <a:lumMod val="50000"/>
                  </a:schemeClr>
                </a:solidFill>
                <a:effectLst>
                  <a:outerShdw blurRad="38100" dist="25400" dir="5400000" algn="ctr" rotWithShape="0">
                    <a:srgbClr val="6E747A">
                      <a:alpha val="43000"/>
                    </a:srgbClr>
                  </a:outerShdw>
                </a:effectLst>
              </a:rPr>
              <a:t>Distribución de espacios</a:t>
            </a:r>
          </a:p>
        </p:txBody>
      </p:sp>
      <p:cxnSp>
        <p:nvCxnSpPr>
          <p:cNvPr id="11" name="Conector recto 10"/>
          <p:cNvCxnSpPr/>
          <p:nvPr/>
        </p:nvCxnSpPr>
        <p:spPr>
          <a:xfrm>
            <a:off x="241480" y="283335"/>
            <a:ext cx="0" cy="6362164"/>
          </a:xfrm>
          <a:prstGeom prst="line">
            <a:avLst/>
          </a:prstGeom>
        </p:spPr>
        <p:style>
          <a:lnRef idx="3">
            <a:schemeClr val="dk1"/>
          </a:lnRef>
          <a:fillRef idx="0">
            <a:schemeClr val="dk1"/>
          </a:fillRef>
          <a:effectRef idx="2">
            <a:schemeClr val="dk1"/>
          </a:effectRef>
          <a:fontRef idx="minor">
            <a:schemeClr val="tx1"/>
          </a:fontRef>
        </p:style>
      </p:cxnSp>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03053" y="857673"/>
            <a:ext cx="2209511" cy="2209511"/>
          </a:xfrm>
          <a:prstGeom prst="rect">
            <a:avLst/>
          </a:prstGeom>
        </p:spPr>
      </p:pic>
    </p:spTree>
    <p:extLst>
      <p:ext uri="{BB962C8B-B14F-4D97-AF65-F5344CB8AC3E}">
        <p14:creationId xmlns:p14="http://schemas.microsoft.com/office/powerpoint/2010/main" val="263070356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tx1">
                <a:lumMod val="85000"/>
              </a:schemeClr>
            </a:gs>
            <a:gs pos="83000">
              <a:schemeClr val="tx1">
                <a:lumMod val="85000"/>
              </a:schemeClr>
            </a:gs>
            <a:gs pos="100000">
              <a:schemeClr val="tx1">
                <a:lumMod val="85000"/>
              </a:schemeClr>
            </a:gs>
          </a:gsLst>
          <a:lin ang="5400000" scaled="1"/>
        </a:gradFill>
        <a:effectLst/>
      </p:bgPr>
    </p:bg>
    <p:spTree>
      <p:nvGrpSpPr>
        <p:cNvPr id="1" name=""/>
        <p:cNvGrpSpPr/>
        <p:nvPr/>
      </p:nvGrpSpPr>
      <p:grpSpPr>
        <a:xfrm>
          <a:off x="0" y="0"/>
          <a:ext cx="0" cy="0"/>
          <a:chOff x="0" y="0"/>
          <a:chExt cx="0" cy="0"/>
        </a:xfrm>
      </p:grpSpPr>
      <p:cxnSp>
        <p:nvCxnSpPr>
          <p:cNvPr id="4" name="Conector recto 3"/>
          <p:cNvCxnSpPr>
            <a:cxnSpLocks/>
          </p:cNvCxnSpPr>
          <p:nvPr/>
        </p:nvCxnSpPr>
        <p:spPr>
          <a:xfrm>
            <a:off x="241481" y="192947"/>
            <a:ext cx="0" cy="6452552"/>
          </a:xfrm>
          <a:prstGeom prst="line">
            <a:avLst/>
          </a:prstGeom>
        </p:spPr>
        <p:style>
          <a:lnRef idx="3">
            <a:schemeClr val="dk1"/>
          </a:lnRef>
          <a:fillRef idx="0">
            <a:schemeClr val="dk1"/>
          </a:fillRef>
          <a:effectRef idx="2">
            <a:schemeClr val="dk1"/>
          </a:effectRef>
          <a:fontRef idx="minor">
            <a:schemeClr val="tx1"/>
          </a:fontRef>
        </p:style>
      </p:cxnSp>
      <p:pic>
        <p:nvPicPr>
          <p:cNvPr id="2" name="Imagen 1">
            <a:extLst>
              <a:ext uri="{FF2B5EF4-FFF2-40B4-BE49-F238E27FC236}">
                <a16:creationId xmlns:a16="http://schemas.microsoft.com/office/drawing/2014/main" id="{256867FB-3C66-49F8-9F84-D0AC77E77D21}"/>
              </a:ext>
            </a:extLst>
          </p:cNvPr>
          <p:cNvPicPr>
            <a:picLocks noChangeAspect="1"/>
          </p:cNvPicPr>
          <p:nvPr/>
        </p:nvPicPr>
        <p:blipFill>
          <a:blip r:embed="rId2"/>
          <a:stretch>
            <a:fillRect/>
          </a:stretch>
        </p:blipFill>
        <p:spPr>
          <a:xfrm>
            <a:off x="5176234" y="1492539"/>
            <a:ext cx="3811974" cy="342900"/>
          </a:xfrm>
          <a:prstGeom prst="rect">
            <a:avLst/>
          </a:prstGeom>
        </p:spPr>
      </p:pic>
      <p:sp>
        <p:nvSpPr>
          <p:cNvPr id="19" name="Rectángulo 18">
            <a:extLst>
              <a:ext uri="{FF2B5EF4-FFF2-40B4-BE49-F238E27FC236}">
                <a16:creationId xmlns:a16="http://schemas.microsoft.com/office/drawing/2014/main" id="{C86CA243-5EAD-439C-89E4-B5E071F55550}"/>
              </a:ext>
            </a:extLst>
          </p:cNvPr>
          <p:cNvSpPr/>
          <p:nvPr/>
        </p:nvSpPr>
        <p:spPr>
          <a:xfrm>
            <a:off x="518545" y="1016074"/>
            <a:ext cx="4380626" cy="129583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solidFill>
                  <a:schemeClr val="bg1"/>
                </a:solidFill>
              </a:rPr>
              <a:t>La función “COCIENTE” debe tener una estructura definida, es decir se debe abrir y cerrar. Adicional debe tener un valor denominador el cual es el siguiente del símbolo “,”.</a:t>
            </a:r>
          </a:p>
        </p:txBody>
      </p:sp>
      <p:pic>
        <p:nvPicPr>
          <p:cNvPr id="5" name="Imagen 4">
            <a:extLst>
              <a:ext uri="{FF2B5EF4-FFF2-40B4-BE49-F238E27FC236}">
                <a16:creationId xmlns:a16="http://schemas.microsoft.com/office/drawing/2014/main" id="{42A503DD-50F7-4136-B03D-C156671A0798}"/>
              </a:ext>
            </a:extLst>
          </p:cNvPr>
          <p:cNvPicPr>
            <a:picLocks noChangeAspect="1"/>
          </p:cNvPicPr>
          <p:nvPr/>
        </p:nvPicPr>
        <p:blipFill>
          <a:blip r:embed="rId3"/>
          <a:stretch>
            <a:fillRect/>
          </a:stretch>
        </p:blipFill>
        <p:spPr>
          <a:xfrm>
            <a:off x="1642058" y="192947"/>
            <a:ext cx="2133600" cy="304800"/>
          </a:xfrm>
          <a:prstGeom prst="rect">
            <a:avLst/>
          </a:prstGeom>
        </p:spPr>
      </p:pic>
      <p:cxnSp>
        <p:nvCxnSpPr>
          <p:cNvPr id="7" name="Conector recto de flecha 6">
            <a:extLst>
              <a:ext uri="{FF2B5EF4-FFF2-40B4-BE49-F238E27FC236}">
                <a16:creationId xmlns:a16="http://schemas.microsoft.com/office/drawing/2014/main" id="{CB7F9C30-6811-4030-A61E-B5DDECBF16E9}"/>
              </a:ext>
            </a:extLst>
          </p:cNvPr>
          <p:cNvCxnSpPr>
            <a:stCxn id="5" idx="2"/>
            <a:endCxn id="19" idx="0"/>
          </p:cNvCxnSpPr>
          <p:nvPr/>
        </p:nvCxnSpPr>
        <p:spPr>
          <a:xfrm>
            <a:off x="2708858" y="497747"/>
            <a:ext cx="0" cy="5183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Conector recto de flecha 11">
            <a:extLst>
              <a:ext uri="{FF2B5EF4-FFF2-40B4-BE49-F238E27FC236}">
                <a16:creationId xmlns:a16="http://schemas.microsoft.com/office/drawing/2014/main" id="{AACD6FCB-50F8-45DE-9E11-F21007E6DF42}"/>
              </a:ext>
            </a:extLst>
          </p:cNvPr>
          <p:cNvCxnSpPr>
            <a:stCxn id="19" idx="3"/>
            <a:endCxn id="2" idx="1"/>
          </p:cNvCxnSpPr>
          <p:nvPr/>
        </p:nvCxnSpPr>
        <p:spPr>
          <a:xfrm flipV="1">
            <a:off x="4899171" y="1663989"/>
            <a:ext cx="27706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7" name="Imagen 16">
            <a:extLst>
              <a:ext uri="{FF2B5EF4-FFF2-40B4-BE49-F238E27FC236}">
                <a16:creationId xmlns:a16="http://schemas.microsoft.com/office/drawing/2014/main" id="{93E09201-934D-43BE-AB89-D7F4ED0E37DD}"/>
              </a:ext>
            </a:extLst>
          </p:cNvPr>
          <p:cNvPicPr>
            <a:picLocks noChangeAspect="1"/>
          </p:cNvPicPr>
          <p:nvPr/>
        </p:nvPicPr>
        <p:blipFill>
          <a:blip r:embed="rId4"/>
          <a:stretch>
            <a:fillRect/>
          </a:stretch>
        </p:blipFill>
        <p:spPr>
          <a:xfrm>
            <a:off x="1375358" y="2970970"/>
            <a:ext cx="2667000" cy="295275"/>
          </a:xfrm>
          <a:prstGeom prst="rect">
            <a:avLst/>
          </a:prstGeom>
        </p:spPr>
      </p:pic>
      <p:sp>
        <p:nvSpPr>
          <p:cNvPr id="28" name="Rectángulo 27">
            <a:extLst>
              <a:ext uri="{FF2B5EF4-FFF2-40B4-BE49-F238E27FC236}">
                <a16:creationId xmlns:a16="http://schemas.microsoft.com/office/drawing/2014/main" id="{ECB98498-BEC1-45D7-9E7C-B4383EEF6659}"/>
              </a:ext>
            </a:extLst>
          </p:cNvPr>
          <p:cNvSpPr/>
          <p:nvPr/>
        </p:nvSpPr>
        <p:spPr>
          <a:xfrm>
            <a:off x="518546" y="3792259"/>
            <a:ext cx="4380626" cy="81328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solidFill>
                  <a:schemeClr val="bg1"/>
                </a:solidFill>
              </a:rPr>
              <a:t>La función “CONCATENAR” debe tener una estructura definida, es decir se debe abrir y cerrar.</a:t>
            </a:r>
          </a:p>
        </p:txBody>
      </p:sp>
      <p:pic>
        <p:nvPicPr>
          <p:cNvPr id="22" name="Imagen 21">
            <a:extLst>
              <a:ext uri="{FF2B5EF4-FFF2-40B4-BE49-F238E27FC236}">
                <a16:creationId xmlns:a16="http://schemas.microsoft.com/office/drawing/2014/main" id="{F9B532F5-3042-48A2-BABC-AFAB00FE6694}"/>
              </a:ext>
            </a:extLst>
          </p:cNvPr>
          <p:cNvPicPr>
            <a:picLocks noChangeAspect="1"/>
          </p:cNvPicPr>
          <p:nvPr/>
        </p:nvPicPr>
        <p:blipFill>
          <a:blip r:embed="rId5"/>
          <a:stretch>
            <a:fillRect/>
          </a:stretch>
        </p:blipFill>
        <p:spPr>
          <a:xfrm>
            <a:off x="5176243" y="4039200"/>
            <a:ext cx="3811965" cy="319401"/>
          </a:xfrm>
          <a:prstGeom prst="rect">
            <a:avLst/>
          </a:prstGeom>
        </p:spPr>
      </p:pic>
      <p:cxnSp>
        <p:nvCxnSpPr>
          <p:cNvPr id="24" name="Conector recto de flecha 23">
            <a:extLst>
              <a:ext uri="{FF2B5EF4-FFF2-40B4-BE49-F238E27FC236}">
                <a16:creationId xmlns:a16="http://schemas.microsoft.com/office/drawing/2014/main" id="{55F5442B-C00E-4722-A86C-B1FF40BDD666}"/>
              </a:ext>
            </a:extLst>
          </p:cNvPr>
          <p:cNvCxnSpPr>
            <a:stCxn id="17" idx="2"/>
            <a:endCxn id="28" idx="0"/>
          </p:cNvCxnSpPr>
          <p:nvPr/>
        </p:nvCxnSpPr>
        <p:spPr>
          <a:xfrm>
            <a:off x="2708858" y="3266245"/>
            <a:ext cx="1" cy="5260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Conector recto de flecha 29">
            <a:extLst>
              <a:ext uri="{FF2B5EF4-FFF2-40B4-BE49-F238E27FC236}">
                <a16:creationId xmlns:a16="http://schemas.microsoft.com/office/drawing/2014/main" id="{7EE66261-56C4-45CF-A183-B70D895DFBEC}"/>
              </a:ext>
            </a:extLst>
          </p:cNvPr>
          <p:cNvCxnSpPr>
            <a:stCxn id="28" idx="3"/>
            <a:endCxn id="22" idx="1"/>
          </p:cNvCxnSpPr>
          <p:nvPr/>
        </p:nvCxnSpPr>
        <p:spPr>
          <a:xfrm flipV="1">
            <a:off x="4899172" y="4198901"/>
            <a:ext cx="277071"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26298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tx1">
                <a:lumMod val="85000"/>
              </a:schemeClr>
            </a:gs>
            <a:gs pos="83000">
              <a:schemeClr val="tx1">
                <a:lumMod val="85000"/>
              </a:schemeClr>
            </a:gs>
            <a:gs pos="100000">
              <a:schemeClr val="tx1">
                <a:lumMod val="85000"/>
              </a:schemeClr>
            </a:gs>
          </a:gsLst>
          <a:lin ang="5400000" scaled="1"/>
        </a:gradFill>
        <a:effectLst/>
      </p:bgPr>
    </p:bg>
    <p:spTree>
      <p:nvGrpSpPr>
        <p:cNvPr id="1" name=""/>
        <p:cNvGrpSpPr/>
        <p:nvPr/>
      </p:nvGrpSpPr>
      <p:grpSpPr>
        <a:xfrm>
          <a:off x="0" y="0"/>
          <a:ext cx="0" cy="0"/>
          <a:chOff x="0" y="0"/>
          <a:chExt cx="0" cy="0"/>
        </a:xfrm>
      </p:grpSpPr>
      <p:cxnSp>
        <p:nvCxnSpPr>
          <p:cNvPr id="7" name="Conector recto 6"/>
          <p:cNvCxnSpPr/>
          <p:nvPr/>
        </p:nvCxnSpPr>
        <p:spPr>
          <a:xfrm flipH="1">
            <a:off x="173866" y="2253803"/>
            <a:ext cx="1" cy="4417453"/>
          </a:xfrm>
          <a:prstGeom prst="line">
            <a:avLst/>
          </a:prstGeom>
        </p:spPr>
        <p:style>
          <a:lnRef idx="3">
            <a:schemeClr val="dk1"/>
          </a:lnRef>
          <a:fillRef idx="0">
            <a:schemeClr val="dk1"/>
          </a:fillRef>
          <a:effectRef idx="2">
            <a:schemeClr val="dk1"/>
          </a:effectRef>
          <a:fontRef idx="minor">
            <a:schemeClr val="tx1"/>
          </a:fontRef>
        </p:style>
      </p:cxnSp>
      <p:sp>
        <p:nvSpPr>
          <p:cNvPr id="3" name="Rectángulo 2"/>
          <p:cNvSpPr/>
          <p:nvPr/>
        </p:nvSpPr>
        <p:spPr>
          <a:xfrm>
            <a:off x="0" y="-31749"/>
            <a:ext cx="9144000" cy="2028422"/>
          </a:xfrm>
          <a:prstGeom prst="rect">
            <a:avLst/>
          </a:prstGeom>
          <a:solidFill>
            <a:schemeClr val="tx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1350" dirty="0"/>
          </a:p>
        </p:txBody>
      </p:sp>
      <p:sp>
        <p:nvSpPr>
          <p:cNvPr id="11" name="CuadroTexto 10"/>
          <p:cNvSpPr txBox="1"/>
          <p:nvPr/>
        </p:nvSpPr>
        <p:spPr>
          <a:xfrm>
            <a:off x="173866" y="139922"/>
            <a:ext cx="8780171" cy="1384995"/>
          </a:xfrm>
          <a:prstGeom prst="rect">
            <a:avLst/>
          </a:prstGeom>
          <a:noFill/>
        </p:spPr>
        <p:txBody>
          <a:bodyPr wrap="square" rtlCol="0">
            <a:spAutoFit/>
          </a:bodyPr>
          <a:lstStyle/>
          <a:p>
            <a:r>
              <a:rPr lang="es-CO" sz="2100" dirty="0"/>
              <a:t>Zona superior:</a:t>
            </a:r>
          </a:p>
          <a:p>
            <a:r>
              <a:rPr lang="es-CO" sz="2100" dirty="0"/>
              <a:t>Se visualiza el logo de Studio F, y en su parte opuesta la opción de salir del sistema, nombre del usuario </a:t>
            </a:r>
            <a:r>
              <a:rPr lang="es-CO" sz="2100" dirty="0" err="1"/>
              <a:t>logeado</a:t>
            </a:r>
            <a:r>
              <a:rPr lang="es-CO" sz="2100" dirty="0"/>
              <a:t>, e indicador de alertas de los cambios registrados en el sistema.</a:t>
            </a:r>
          </a:p>
        </p:txBody>
      </p:sp>
      <p:pic>
        <p:nvPicPr>
          <p:cNvPr id="5" name="Imagen 4">
            <a:extLst>
              <a:ext uri="{FF2B5EF4-FFF2-40B4-BE49-F238E27FC236}">
                <a16:creationId xmlns:a16="http://schemas.microsoft.com/office/drawing/2014/main" id="{89EA0321-55C8-459B-8717-D8047AB31B22}"/>
              </a:ext>
            </a:extLst>
          </p:cNvPr>
          <p:cNvPicPr>
            <a:picLocks noChangeAspect="1"/>
          </p:cNvPicPr>
          <p:nvPr/>
        </p:nvPicPr>
        <p:blipFill>
          <a:blip r:embed="rId2"/>
          <a:stretch>
            <a:fillRect/>
          </a:stretch>
        </p:blipFill>
        <p:spPr>
          <a:xfrm>
            <a:off x="995822" y="2625753"/>
            <a:ext cx="7152355" cy="3668163"/>
          </a:xfrm>
          <a:prstGeom prst="rect">
            <a:avLst/>
          </a:prstGeom>
        </p:spPr>
      </p:pic>
    </p:spTree>
    <p:extLst>
      <p:ext uri="{BB962C8B-B14F-4D97-AF65-F5344CB8AC3E}">
        <p14:creationId xmlns:p14="http://schemas.microsoft.com/office/powerpoint/2010/main" val="26937784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tx1">
                <a:lumMod val="85000"/>
              </a:schemeClr>
            </a:gs>
            <a:gs pos="83000">
              <a:schemeClr val="tx1">
                <a:lumMod val="85000"/>
              </a:schemeClr>
            </a:gs>
            <a:gs pos="100000">
              <a:schemeClr val="tx1">
                <a:lumMod val="85000"/>
              </a:schemeClr>
            </a:gs>
          </a:gsLst>
          <a:lin ang="5400000" scaled="1"/>
        </a:gradFill>
        <a:effectLst/>
      </p:bgPr>
    </p:bg>
    <p:spTree>
      <p:nvGrpSpPr>
        <p:cNvPr id="1" name=""/>
        <p:cNvGrpSpPr/>
        <p:nvPr/>
      </p:nvGrpSpPr>
      <p:grpSpPr>
        <a:xfrm>
          <a:off x="0" y="0"/>
          <a:ext cx="0" cy="0"/>
          <a:chOff x="0" y="0"/>
          <a:chExt cx="0" cy="0"/>
        </a:xfrm>
      </p:grpSpPr>
      <p:sp>
        <p:nvSpPr>
          <p:cNvPr id="3" name="Rectángulo 2"/>
          <p:cNvSpPr/>
          <p:nvPr/>
        </p:nvSpPr>
        <p:spPr>
          <a:xfrm>
            <a:off x="0" y="0"/>
            <a:ext cx="9144000" cy="2428188"/>
          </a:xfrm>
          <a:prstGeom prst="rect">
            <a:avLst/>
          </a:prstGeom>
          <a:solidFill>
            <a:schemeClr val="tx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1350" dirty="0"/>
          </a:p>
        </p:txBody>
      </p:sp>
      <p:sp>
        <p:nvSpPr>
          <p:cNvPr id="4" name="CuadroTexto 3"/>
          <p:cNvSpPr txBox="1"/>
          <p:nvPr/>
        </p:nvSpPr>
        <p:spPr>
          <a:xfrm>
            <a:off x="433322" y="492707"/>
            <a:ext cx="3660820" cy="507831"/>
          </a:xfrm>
          <a:prstGeom prst="rect">
            <a:avLst/>
          </a:prstGeom>
          <a:noFill/>
        </p:spPr>
        <p:txBody>
          <a:bodyPr wrap="square" rtlCol="0">
            <a:spAutoFit/>
          </a:bodyPr>
          <a:lstStyle/>
          <a:p>
            <a:r>
              <a:rPr lang="es-CO" sz="2700" b="1" dirty="0"/>
              <a:t>Funciones del Sistema</a:t>
            </a:r>
          </a:p>
        </p:txBody>
      </p:sp>
      <p:cxnSp>
        <p:nvCxnSpPr>
          <p:cNvPr id="15" name="Conector recto de flecha 14"/>
          <p:cNvCxnSpPr>
            <a:cxnSpLocks/>
          </p:cNvCxnSpPr>
          <p:nvPr/>
        </p:nvCxnSpPr>
        <p:spPr>
          <a:xfrm>
            <a:off x="2154518" y="1747452"/>
            <a:ext cx="2192102" cy="1945"/>
          </a:xfrm>
          <a:prstGeom prst="straightConnector1">
            <a:avLst/>
          </a:prstGeom>
          <a:ln>
            <a:solidFill>
              <a:schemeClr val="tx1"/>
            </a:solidFill>
            <a:tailEnd type="triangle"/>
          </a:ln>
        </p:spPr>
        <p:style>
          <a:lnRef idx="1">
            <a:schemeClr val="accent2"/>
          </a:lnRef>
          <a:fillRef idx="0">
            <a:schemeClr val="accent2"/>
          </a:fillRef>
          <a:effectRef idx="0">
            <a:schemeClr val="accent2"/>
          </a:effectRef>
          <a:fontRef idx="minor">
            <a:schemeClr val="tx1"/>
          </a:fontRef>
        </p:style>
      </p:cxnSp>
      <p:cxnSp>
        <p:nvCxnSpPr>
          <p:cNvPr id="16" name="Conector recto de flecha 15"/>
          <p:cNvCxnSpPr>
            <a:cxnSpLocks/>
          </p:cNvCxnSpPr>
          <p:nvPr/>
        </p:nvCxnSpPr>
        <p:spPr>
          <a:xfrm>
            <a:off x="2282647" y="3466816"/>
            <a:ext cx="206397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Conector recto de flecha 16"/>
          <p:cNvCxnSpPr/>
          <p:nvPr/>
        </p:nvCxnSpPr>
        <p:spPr>
          <a:xfrm>
            <a:off x="2747494" y="5293681"/>
            <a:ext cx="159912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0" name="Rectángulo redondeado 19"/>
          <p:cNvSpPr/>
          <p:nvPr/>
        </p:nvSpPr>
        <p:spPr>
          <a:xfrm>
            <a:off x="4572000" y="1488846"/>
            <a:ext cx="3834684" cy="521102"/>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r>
              <a:rPr lang="es-CO" sz="1350" dirty="0"/>
              <a:t>Este botón muestra de manera dinámica las notificaciones enviadas desde las diferentes áreas.</a:t>
            </a:r>
          </a:p>
        </p:txBody>
      </p:sp>
      <p:sp>
        <p:nvSpPr>
          <p:cNvPr id="21" name="Rectángulo redondeado 20"/>
          <p:cNvSpPr/>
          <p:nvPr/>
        </p:nvSpPr>
        <p:spPr>
          <a:xfrm>
            <a:off x="4572000" y="3121445"/>
            <a:ext cx="3834684" cy="693982"/>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r>
              <a:rPr lang="es-CO" sz="1350" dirty="0"/>
              <a:t>Este botón muestra una ventana de confirmación para cerrar la sesión del usuario </a:t>
            </a:r>
            <a:r>
              <a:rPr lang="es-CO" sz="1350" dirty="0" err="1"/>
              <a:t>logeado</a:t>
            </a:r>
            <a:r>
              <a:rPr lang="es-CO" sz="1350" dirty="0"/>
              <a:t>.</a:t>
            </a:r>
          </a:p>
        </p:txBody>
      </p:sp>
      <p:sp>
        <p:nvSpPr>
          <p:cNvPr id="22" name="Rectángulo redondeado 21"/>
          <p:cNvSpPr/>
          <p:nvPr/>
        </p:nvSpPr>
        <p:spPr>
          <a:xfrm>
            <a:off x="4572000" y="5038887"/>
            <a:ext cx="3834684" cy="509588"/>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r>
              <a:rPr lang="es-CO" sz="1350" dirty="0"/>
              <a:t>En este campo se logra visualizar el usuario </a:t>
            </a:r>
            <a:r>
              <a:rPr lang="es-CO" sz="1350" dirty="0" err="1"/>
              <a:t>logeado</a:t>
            </a:r>
            <a:r>
              <a:rPr lang="es-CO" sz="1350" dirty="0"/>
              <a:t> al sistema.</a:t>
            </a:r>
          </a:p>
        </p:txBody>
      </p:sp>
      <p:cxnSp>
        <p:nvCxnSpPr>
          <p:cNvPr id="18" name="Conector recto 17"/>
          <p:cNvCxnSpPr/>
          <p:nvPr/>
        </p:nvCxnSpPr>
        <p:spPr>
          <a:xfrm>
            <a:off x="241480" y="283335"/>
            <a:ext cx="0" cy="6362164"/>
          </a:xfrm>
          <a:prstGeom prst="line">
            <a:avLst/>
          </a:prstGeom>
        </p:spPr>
        <p:style>
          <a:lnRef idx="3">
            <a:schemeClr val="dk1"/>
          </a:lnRef>
          <a:fillRef idx="0">
            <a:schemeClr val="dk1"/>
          </a:fillRef>
          <a:effectRef idx="2">
            <a:schemeClr val="dk1"/>
          </a:effectRef>
          <a:fontRef idx="minor">
            <a:schemeClr val="tx1"/>
          </a:fontRef>
        </p:style>
      </p:cxnSp>
      <p:pic>
        <p:nvPicPr>
          <p:cNvPr id="2" name="Imagen 1">
            <a:extLst>
              <a:ext uri="{FF2B5EF4-FFF2-40B4-BE49-F238E27FC236}">
                <a16:creationId xmlns:a16="http://schemas.microsoft.com/office/drawing/2014/main" id="{D5F95253-096C-42E1-8D48-CBB34B635AEE}"/>
              </a:ext>
            </a:extLst>
          </p:cNvPr>
          <p:cNvPicPr>
            <a:picLocks noChangeAspect="1"/>
          </p:cNvPicPr>
          <p:nvPr/>
        </p:nvPicPr>
        <p:blipFill>
          <a:blip r:embed="rId2"/>
          <a:stretch>
            <a:fillRect/>
          </a:stretch>
        </p:blipFill>
        <p:spPr>
          <a:xfrm>
            <a:off x="1471345" y="1547427"/>
            <a:ext cx="523875" cy="400050"/>
          </a:xfrm>
          <a:prstGeom prst="rect">
            <a:avLst/>
          </a:prstGeom>
        </p:spPr>
      </p:pic>
      <p:pic>
        <p:nvPicPr>
          <p:cNvPr id="8" name="Imagen 7">
            <a:extLst>
              <a:ext uri="{FF2B5EF4-FFF2-40B4-BE49-F238E27FC236}">
                <a16:creationId xmlns:a16="http://schemas.microsoft.com/office/drawing/2014/main" id="{E537EFCF-1E80-465D-BA69-049F97072A47}"/>
              </a:ext>
            </a:extLst>
          </p:cNvPr>
          <p:cNvPicPr>
            <a:picLocks noChangeAspect="1"/>
          </p:cNvPicPr>
          <p:nvPr/>
        </p:nvPicPr>
        <p:blipFill>
          <a:blip r:embed="rId3"/>
          <a:stretch>
            <a:fillRect/>
          </a:stretch>
        </p:blipFill>
        <p:spPr>
          <a:xfrm>
            <a:off x="1390382" y="3314975"/>
            <a:ext cx="685800" cy="295275"/>
          </a:xfrm>
          <a:prstGeom prst="rect">
            <a:avLst/>
          </a:prstGeom>
        </p:spPr>
      </p:pic>
      <p:pic>
        <p:nvPicPr>
          <p:cNvPr id="11" name="Imagen 10">
            <a:extLst>
              <a:ext uri="{FF2B5EF4-FFF2-40B4-BE49-F238E27FC236}">
                <a16:creationId xmlns:a16="http://schemas.microsoft.com/office/drawing/2014/main" id="{1E4F19B2-8737-4C1F-AF05-B28E00243967}"/>
              </a:ext>
            </a:extLst>
          </p:cNvPr>
          <p:cNvPicPr>
            <a:picLocks noChangeAspect="1"/>
          </p:cNvPicPr>
          <p:nvPr/>
        </p:nvPicPr>
        <p:blipFill>
          <a:blip r:embed="rId4"/>
          <a:stretch>
            <a:fillRect/>
          </a:stretch>
        </p:blipFill>
        <p:spPr>
          <a:xfrm>
            <a:off x="570830" y="5160890"/>
            <a:ext cx="2063974" cy="257175"/>
          </a:xfrm>
          <a:prstGeom prst="rect">
            <a:avLst/>
          </a:prstGeom>
        </p:spPr>
      </p:pic>
    </p:spTree>
    <p:extLst>
      <p:ext uri="{BB962C8B-B14F-4D97-AF65-F5344CB8AC3E}">
        <p14:creationId xmlns:p14="http://schemas.microsoft.com/office/powerpoint/2010/main" val="11670770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tx1">
                <a:lumMod val="85000"/>
              </a:schemeClr>
            </a:gs>
            <a:gs pos="83000">
              <a:schemeClr val="tx1">
                <a:lumMod val="85000"/>
              </a:schemeClr>
            </a:gs>
            <a:gs pos="100000">
              <a:schemeClr val="tx1">
                <a:lumMod val="85000"/>
              </a:schemeClr>
            </a:gs>
          </a:gsLst>
          <a:lin ang="5400000" scaled="1"/>
        </a:gradFill>
        <a:effectLst/>
      </p:bgPr>
    </p:bg>
    <p:spTree>
      <p:nvGrpSpPr>
        <p:cNvPr id="1" name=""/>
        <p:cNvGrpSpPr/>
        <p:nvPr/>
      </p:nvGrpSpPr>
      <p:grpSpPr>
        <a:xfrm>
          <a:off x="0" y="0"/>
          <a:ext cx="0" cy="0"/>
          <a:chOff x="0" y="0"/>
          <a:chExt cx="0" cy="0"/>
        </a:xfrm>
      </p:grpSpPr>
      <p:sp>
        <p:nvSpPr>
          <p:cNvPr id="18" name="Rectángulo 17"/>
          <p:cNvSpPr/>
          <p:nvPr/>
        </p:nvSpPr>
        <p:spPr>
          <a:xfrm>
            <a:off x="0" y="-31749"/>
            <a:ext cx="9144000" cy="2702348"/>
          </a:xfrm>
          <a:prstGeom prst="rect">
            <a:avLst/>
          </a:prstGeom>
          <a:solidFill>
            <a:schemeClr val="tx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1350" dirty="0"/>
          </a:p>
        </p:txBody>
      </p:sp>
      <p:sp>
        <p:nvSpPr>
          <p:cNvPr id="9" name="CuadroTexto 8"/>
          <p:cNvSpPr txBox="1"/>
          <p:nvPr/>
        </p:nvSpPr>
        <p:spPr>
          <a:xfrm>
            <a:off x="780175" y="139923"/>
            <a:ext cx="6386793" cy="1015663"/>
          </a:xfrm>
          <a:prstGeom prst="rect">
            <a:avLst/>
          </a:prstGeom>
          <a:noFill/>
        </p:spPr>
        <p:txBody>
          <a:bodyPr wrap="square" rtlCol="0">
            <a:spAutoFit/>
          </a:bodyPr>
          <a:lstStyle/>
          <a:p>
            <a:r>
              <a:rPr lang="es-CO" sz="2400" b="1" dirty="0"/>
              <a:t>Zona Izquierda:</a:t>
            </a:r>
          </a:p>
          <a:p>
            <a:r>
              <a:rPr lang="es-CO" dirty="0"/>
              <a:t>En este apartado se encuentra comprimido las diferentes opciones de menú con las que se podrá interactuar en el sistema.</a:t>
            </a:r>
          </a:p>
        </p:txBody>
      </p:sp>
      <p:sp>
        <p:nvSpPr>
          <p:cNvPr id="10" name="CuadroTexto 9"/>
          <p:cNvSpPr txBox="1"/>
          <p:nvPr/>
        </p:nvSpPr>
        <p:spPr>
          <a:xfrm>
            <a:off x="780176" y="3225722"/>
            <a:ext cx="6386792" cy="1015663"/>
          </a:xfrm>
          <a:prstGeom prst="rect">
            <a:avLst/>
          </a:prstGeom>
          <a:noFill/>
        </p:spPr>
        <p:txBody>
          <a:bodyPr wrap="square" rtlCol="0">
            <a:spAutoFit/>
          </a:bodyPr>
          <a:lstStyle/>
          <a:p>
            <a:r>
              <a:rPr lang="es-CO" sz="2400" b="1" dirty="0">
                <a:solidFill>
                  <a:schemeClr val="bg1"/>
                </a:solidFill>
              </a:rPr>
              <a:t>Zona Izquierda Inferior:</a:t>
            </a:r>
          </a:p>
          <a:p>
            <a:r>
              <a:rPr lang="es-CO" dirty="0">
                <a:solidFill>
                  <a:schemeClr val="bg1"/>
                </a:solidFill>
              </a:rPr>
              <a:t>La parte inferior permite ampliar el menú con el cual se puede interactuar en el sistema.</a:t>
            </a:r>
          </a:p>
        </p:txBody>
      </p:sp>
      <p:pic>
        <p:nvPicPr>
          <p:cNvPr id="3" name="Imagen 2">
            <a:extLst>
              <a:ext uri="{FF2B5EF4-FFF2-40B4-BE49-F238E27FC236}">
                <a16:creationId xmlns:a16="http://schemas.microsoft.com/office/drawing/2014/main" id="{30B3C69B-895A-4F1E-8E96-673C055E7DCE}"/>
              </a:ext>
            </a:extLst>
          </p:cNvPr>
          <p:cNvPicPr>
            <a:picLocks noChangeAspect="1"/>
          </p:cNvPicPr>
          <p:nvPr/>
        </p:nvPicPr>
        <p:blipFill>
          <a:blip r:embed="rId2"/>
          <a:stretch>
            <a:fillRect/>
          </a:stretch>
        </p:blipFill>
        <p:spPr>
          <a:xfrm>
            <a:off x="179996" y="139923"/>
            <a:ext cx="420184" cy="6504158"/>
          </a:xfrm>
          <a:prstGeom prst="rect">
            <a:avLst/>
          </a:prstGeom>
        </p:spPr>
      </p:pic>
      <p:pic>
        <p:nvPicPr>
          <p:cNvPr id="4" name="Imagen 3">
            <a:extLst>
              <a:ext uri="{FF2B5EF4-FFF2-40B4-BE49-F238E27FC236}">
                <a16:creationId xmlns:a16="http://schemas.microsoft.com/office/drawing/2014/main" id="{F0D7050D-0A36-4B6E-AAE8-359CB0841A2F}"/>
              </a:ext>
            </a:extLst>
          </p:cNvPr>
          <p:cNvPicPr>
            <a:picLocks noChangeAspect="1"/>
          </p:cNvPicPr>
          <p:nvPr/>
        </p:nvPicPr>
        <p:blipFill>
          <a:blip r:embed="rId3"/>
          <a:stretch>
            <a:fillRect/>
          </a:stretch>
        </p:blipFill>
        <p:spPr>
          <a:xfrm>
            <a:off x="7271830" y="139923"/>
            <a:ext cx="1767308" cy="6504158"/>
          </a:xfrm>
          <a:prstGeom prst="rect">
            <a:avLst/>
          </a:prstGeom>
        </p:spPr>
      </p:pic>
      <p:cxnSp>
        <p:nvCxnSpPr>
          <p:cNvPr id="6" name="Conector: angular 5">
            <a:extLst>
              <a:ext uri="{FF2B5EF4-FFF2-40B4-BE49-F238E27FC236}">
                <a16:creationId xmlns:a16="http://schemas.microsoft.com/office/drawing/2014/main" id="{D899DC00-D27A-49C1-B82B-3CC39D5BA3BB}"/>
              </a:ext>
            </a:extLst>
          </p:cNvPr>
          <p:cNvCxnSpPr>
            <a:cxnSpLocks/>
            <a:stCxn id="9" idx="2"/>
          </p:cNvCxnSpPr>
          <p:nvPr/>
        </p:nvCxnSpPr>
        <p:spPr>
          <a:xfrm rot="5400000">
            <a:off x="1952182" y="-125476"/>
            <a:ext cx="740329" cy="3302453"/>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11" name="Conector: angular 10">
            <a:extLst>
              <a:ext uri="{FF2B5EF4-FFF2-40B4-BE49-F238E27FC236}">
                <a16:creationId xmlns:a16="http://schemas.microsoft.com/office/drawing/2014/main" id="{DEFD86F8-7157-4AA1-859B-57963E5BF2F3}"/>
              </a:ext>
            </a:extLst>
          </p:cNvPr>
          <p:cNvCxnSpPr>
            <a:stCxn id="10" idx="2"/>
          </p:cNvCxnSpPr>
          <p:nvPr/>
        </p:nvCxnSpPr>
        <p:spPr>
          <a:xfrm rot="16200000" flipH="1">
            <a:off x="5149099" y="3065858"/>
            <a:ext cx="842343" cy="3193396"/>
          </a:xfrm>
          <a:prstGeom prst="bentConnector2">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1617074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tx1">
                <a:lumMod val="85000"/>
              </a:schemeClr>
            </a:gs>
            <a:gs pos="83000">
              <a:schemeClr val="tx1">
                <a:lumMod val="85000"/>
              </a:schemeClr>
            </a:gs>
            <a:gs pos="100000">
              <a:schemeClr val="tx1">
                <a:lumMod val="85000"/>
              </a:schemeClr>
            </a:gs>
          </a:gsLst>
          <a:lin ang="5400000" scaled="1"/>
        </a:gradFill>
        <a:effectLst/>
      </p:bgPr>
    </p:bg>
    <p:spTree>
      <p:nvGrpSpPr>
        <p:cNvPr id="1" name=""/>
        <p:cNvGrpSpPr/>
        <p:nvPr/>
      </p:nvGrpSpPr>
      <p:grpSpPr>
        <a:xfrm>
          <a:off x="0" y="0"/>
          <a:ext cx="0" cy="0"/>
          <a:chOff x="0" y="0"/>
          <a:chExt cx="0" cy="0"/>
        </a:xfrm>
      </p:grpSpPr>
      <p:sp>
        <p:nvSpPr>
          <p:cNvPr id="12" name="Rectángulo 11"/>
          <p:cNvSpPr/>
          <p:nvPr/>
        </p:nvSpPr>
        <p:spPr>
          <a:xfrm>
            <a:off x="241479" y="4750247"/>
            <a:ext cx="8503771" cy="1613078"/>
          </a:xfrm>
          <a:prstGeom prst="rect">
            <a:avLst/>
          </a:prstGeom>
          <a:gradFill>
            <a:gsLst>
              <a:gs pos="0">
                <a:schemeClr val="accent1">
                  <a:lumMod val="5000"/>
                  <a:lumOff val="95000"/>
                  <a:alpha val="30000"/>
                </a:schemeClr>
              </a:gs>
              <a:gs pos="74000">
                <a:schemeClr val="tx1">
                  <a:lumMod val="85000"/>
                </a:schemeClr>
              </a:gs>
              <a:gs pos="83000">
                <a:schemeClr val="tx1">
                  <a:lumMod val="85000"/>
                </a:schemeClr>
              </a:gs>
              <a:gs pos="100000">
                <a:schemeClr val="tx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1350"/>
          </a:p>
        </p:txBody>
      </p:sp>
      <p:sp>
        <p:nvSpPr>
          <p:cNvPr id="4" name="Flecha derecha 3"/>
          <p:cNvSpPr/>
          <p:nvPr/>
        </p:nvSpPr>
        <p:spPr>
          <a:xfrm>
            <a:off x="502277" y="4866157"/>
            <a:ext cx="1159099" cy="1400578"/>
          </a:xfrm>
          <a:prstGeom prst="rightArrow">
            <a:avLst/>
          </a:prstGeom>
          <a:solidFill>
            <a:schemeClr val="accent1"/>
          </a:solidFill>
          <a:ln>
            <a:solidFill>
              <a:srgbClr val="45B4C4"/>
            </a:solidFill>
            <a:prstDash val="sysDot"/>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es-CO" sz="1350"/>
          </a:p>
        </p:txBody>
      </p:sp>
      <p:sp>
        <p:nvSpPr>
          <p:cNvPr id="5" name="Rectángulo 4"/>
          <p:cNvSpPr/>
          <p:nvPr/>
        </p:nvSpPr>
        <p:spPr>
          <a:xfrm>
            <a:off x="1916618" y="5220196"/>
            <a:ext cx="6834243" cy="692497"/>
          </a:xfrm>
          <a:prstGeom prst="rect">
            <a:avLst/>
          </a:prstGeom>
          <a:noFill/>
        </p:spPr>
        <p:txBody>
          <a:bodyPr wrap="none" lIns="68580" tIns="34290" rIns="68580" bIns="34290">
            <a:spAutoFit/>
          </a:bodyPr>
          <a:lstStyle/>
          <a:p>
            <a:pPr algn="ctr"/>
            <a:r>
              <a:rPr lang="es-ES" sz="4050" b="1" dirty="0">
                <a:ln w="0"/>
                <a:solidFill>
                  <a:schemeClr val="accent1"/>
                </a:solidFill>
                <a:effectLst>
                  <a:outerShdw blurRad="38100" dist="25400" dir="5400000" algn="ctr" rotWithShape="0">
                    <a:srgbClr val="6E747A">
                      <a:alpha val="43000"/>
                    </a:srgbClr>
                  </a:outerShdw>
                </a:effectLst>
              </a:rPr>
              <a:t>Formulario del Menú Principal</a:t>
            </a:r>
          </a:p>
        </p:txBody>
      </p:sp>
      <p:sp>
        <p:nvSpPr>
          <p:cNvPr id="6" name="Rectángulo 5"/>
          <p:cNvSpPr/>
          <p:nvPr/>
        </p:nvSpPr>
        <p:spPr>
          <a:xfrm>
            <a:off x="502276" y="5150946"/>
            <a:ext cx="792362" cy="761747"/>
          </a:xfrm>
          <a:prstGeom prst="rect">
            <a:avLst/>
          </a:prstGeom>
          <a:noFill/>
        </p:spPr>
        <p:txBody>
          <a:bodyPr wrap="square" lIns="68580" tIns="34290" rIns="68580" bIns="34290">
            <a:spAutoFit/>
          </a:bodyPr>
          <a:lstStyle/>
          <a:p>
            <a:pPr algn="ctr"/>
            <a:r>
              <a:rPr lang="es-ES" sz="4500" b="1" dirty="0">
                <a:ln w="0"/>
                <a:effectLst>
                  <a:outerShdw blurRad="38100" dist="25400" dir="5400000" algn="ctr" rotWithShape="0">
                    <a:srgbClr val="6E747A">
                      <a:alpha val="43000"/>
                    </a:srgbClr>
                  </a:outerShdw>
                </a:effectLst>
              </a:rPr>
              <a:t>04</a:t>
            </a:r>
          </a:p>
        </p:txBody>
      </p:sp>
      <p:sp>
        <p:nvSpPr>
          <p:cNvPr id="8" name="Rectángulo 7"/>
          <p:cNvSpPr/>
          <p:nvPr/>
        </p:nvSpPr>
        <p:spPr>
          <a:xfrm>
            <a:off x="8954037" y="6662759"/>
            <a:ext cx="189964" cy="226991"/>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1350"/>
          </a:p>
        </p:txBody>
      </p:sp>
      <p:sp>
        <p:nvSpPr>
          <p:cNvPr id="9" name="Rectángulo 8"/>
          <p:cNvSpPr/>
          <p:nvPr/>
        </p:nvSpPr>
        <p:spPr>
          <a:xfrm>
            <a:off x="8957256" y="6435769"/>
            <a:ext cx="189964" cy="226991"/>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1350"/>
          </a:p>
        </p:txBody>
      </p:sp>
      <p:sp>
        <p:nvSpPr>
          <p:cNvPr id="10" name="Rectángulo 9"/>
          <p:cNvSpPr/>
          <p:nvPr/>
        </p:nvSpPr>
        <p:spPr>
          <a:xfrm>
            <a:off x="8960475" y="6208778"/>
            <a:ext cx="189964" cy="226991"/>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1350"/>
          </a:p>
        </p:txBody>
      </p:sp>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48370" y="1445654"/>
            <a:ext cx="1658154" cy="1658154"/>
          </a:xfrm>
          <a:prstGeom prst="rect">
            <a:avLst/>
          </a:prstGeom>
          <a:solidFill>
            <a:schemeClr val="bg1"/>
          </a:solidFill>
          <a:effectLst>
            <a:outerShdw blurRad="50800" dist="50800" dir="5400000" algn="ctr" rotWithShape="0">
              <a:schemeClr val="bg1"/>
            </a:outerShdw>
          </a:effectLst>
        </p:spPr>
      </p:pic>
      <p:cxnSp>
        <p:nvCxnSpPr>
          <p:cNvPr id="11" name="Conector recto 10"/>
          <p:cNvCxnSpPr/>
          <p:nvPr/>
        </p:nvCxnSpPr>
        <p:spPr>
          <a:xfrm>
            <a:off x="241480" y="283335"/>
            <a:ext cx="0" cy="6362164"/>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4169953857"/>
      </p:ext>
    </p:extLst>
  </p:cSld>
  <p:clrMapOvr>
    <a:masterClrMapping/>
  </p:clrMapOvr>
</p:sld>
</file>

<file path=ppt/theme/theme1.xml><?xml version="1.0" encoding="utf-8"?>
<a:theme xmlns:a="http://schemas.openxmlformats.org/drawingml/2006/main" name="Profundidad">
  <a:themeElements>
    <a:clrScheme name="Profundidad">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Profundidad">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rofundidad">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docProps/app.xml><?xml version="1.0" encoding="utf-8"?>
<Properties xmlns="http://schemas.openxmlformats.org/officeDocument/2006/extended-properties" xmlns:vt="http://schemas.openxmlformats.org/officeDocument/2006/docPropsVTypes">
  <Template>Profundidad</Template>
  <TotalTime>6597</TotalTime>
  <Words>1535</Words>
  <Application>Microsoft Office PowerPoint</Application>
  <PresentationFormat>Presentación en pantalla (4:3)</PresentationFormat>
  <Paragraphs>136</Paragraphs>
  <Slides>50</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50</vt:i4>
      </vt:variant>
    </vt:vector>
  </HeadingPairs>
  <TitlesOfParts>
    <vt:vector size="54" baseType="lpstr">
      <vt:lpstr>Arial</vt:lpstr>
      <vt:lpstr>Arial Unicode MS</vt:lpstr>
      <vt:lpstr>Corbel</vt:lpstr>
      <vt:lpstr>Profundidad</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Andrea Ochoa</dc:creator>
  <cp:lastModifiedBy>PC</cp:lastModifiedBy>
  <cp:revision>263</cp:revision>
  <dcterms:created xsi:type="dcterms:W3CDTF">2016-02-09T16:06:35Z</dcterms:created>
  <dcterms:modified xsi:type="dcterms:W3CDTF">2018-08-14T19:52:14Z</dcterms:modified>
</cp:coreProperties>
</file>