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6223-70AC-A55D-F220-FCA7DA063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sz="9600" b="1" i="1" dirty="0"/>
              <a:t>Broza</a:t>
            </a:r>
            <a:endParaRPr lang="es-US" sz="9600" b="1" i="1" dirty="0"/>
          </a:p>
        </p:txBody>
      </p:sp>
    </p:spTree>
    <p:extLst>
      <p:ext uri="{BB962C8B-B14F-4D97-AF65-F5344CB8AC3E}">
        <p14:creationId xmlns:p14="http://schemas.microsoft.com/office/powerpoint/2010/main" val="30441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43CEE-9F10-5105-7187-AF36C9CD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¿Qué es Broza? 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EC8C6-666B-2C1F-D534-4C6DF80C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400" dirty="0"/>
              <a:t>“Broza es una plataforma completa que se centra en tres aspectos críticos: el cuidado del medio ambiente, el manejo de residuos sólidos y orgánicos, y la lucha contra la contaminación.”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52392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0EBF1-8F42-EB71-E8E6-35143AA7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MISION Y VISIÓN 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F1746-C7E7-F635-4B89-7525F487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400" dirty="0"/>
              <a:t>Nuestra misión es ayudar a mitigar el problema de contaminación por residuos sólidos y orgánicos de las localidades de Bogotá y porque no expandirnos a más partes del país o el mundo, concientizar a la gente sobre el daño que esta dejando nuestra huella en el planeta tierra y lo mal que estamos haciendo las cosas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126432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87E32-553C-CE5E-1B20-53AD156D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RECURSOS MATERIALES Y HUMANOS 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31189-CB7E-0617-D3C2-62796B80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400" dirty="0"/>
              <a:t>Nuestro presupuesto anual es de 6.500.000, qué se gastan en renovar el diseño de la página cada cierto tiempo con ayuda de un diseñador , en hacerle mantenimiento, con ayuda de un ingeniero en sistemas , reforzar su seguridad, de un experto en hacking, y en el host de la página. También esté presupuesto puede variar en unos 2.000.000 más para mejor los materiales del equipo, como componentes de los computadores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48436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A29AE-18C3-D922-7E1F-233D13FC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PUNTOS FUERTES 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8BDD6-03AB-FA45-BFB7-8FA43E83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2000" dirty="0"/>
              <a:t>- “En Broza, ofrecemos información práctica y consejos sobre cómo reducir y reciclar residuos sólidos.”
- “Además, proporcionamos ideas innovadoras sobre cómo convertir los residuos orgánicos en recursos útiles, como compostaje en el hogar.”
- “Nuestra sección de chat mantiene a los usuarios informados sobre los últimos desarrollos en el cuidado ambiental y  también pueden enviarse mensajes entre sí para ayudarse y alzar la voz ante los problemas de contaminación.”
- “También hemos desarrollado una comunidad activa donde los amantes del medio ambiente pueden compartir sus ideas y experiencias. Pueden interactuar también por medio de citas, o el chat anteriormente mencionado” </a:t>
            </a:r>
          </a:p>
        </p:txBody>
      </p:sp>
    </p:spTree>
    <p:extLst>
      <p:ext uri="{BB962C8B-B14F-4D97-AF65-F5344CB8AC3E}">
        <p14:creationId xmlns:p14="http://schemas.microsoft.com/office/powerpoint/2010/main" val="140429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98B46-1A42-1D97-983B-4E647309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IMPACTO 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3D27C-37B2-AEA9-0EA7-C67A4FA5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US" sz="2400" dirty="0"/>
              <a:t>- "Hasta la fecha, hemos logrado que cientos de personas en Bogotá, reduzcan su huella en el medio ambiente contaminando menos nuestro hábitat .“</a:t>
            </a:r>
            <a:endParaRPr lang="es-MX" sz="2400" dirty="0"/>
          </a:p>
          <a:p>
            <a:pPr algn="ctr"/>
            <a:r>
              <a:rPr lang="es-US" sz="2400" dirty="0"/>
              <a:t>- "Hemos visto un aumento constante en la participación de nuestra comunidad, lo que demuestra un cambio real en la mentalidad hacia la sostenibilidad</a:t>
            </a:r>
            <a:r>
              <a:rPr lang="es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63079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6C9F5-AD8A-519F-3AC8-E1F9ED88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ENTIDAD 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526DC-D668-472F-57A5-0B6F4CFE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US" sz="2400" dirty="0"/>
              <a:t>Planeamos vender esta página web, principalmente a una entidad del gobierno, qué se encargue de expandir y hacer notar más la intención de la página a nivel nacional, una de ellas y la principal, el ministerio del cuidado del medio ambiente de Colombia.</a:t>
            </a:r>
          </a:p>
        </p:txBody>
      </p:sp>
    </p:spTree>
    <p:extLst>
      <p:ext uri="{BB962C8B-B14F-4D97-AF65-F5344CB8AC3E}">
        <p14:creationId xmlns:p14="http://schemas.microsoft.com/office/powerpoint/2010/main" val="413545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E40B38F9-6AF9-9BCD-5EFF-7AC81651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9" y="255082"/>
            <a:ext cx="2643568" cy="3747503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BB9316D-4096-A56B-F08A-B71E14C0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12" y="3429000"/>
            <a:ext cx="2101676" cy="3173918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E4FAEDC4-72A1-8EE2-A240-B7D5CFD5A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038" y="1305018"/>
            <a:ext cx="2240713" cy="298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9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Faceta</vt:lpstr>
      <vt:lpstr>Broza</vt:lpstr>
      <vt:lpstr>¿Qué es Broza? </vt:lpstr>
      <vt:lpstr>MISION Y VISIÓN </vt:lpstr>
      <vt:lpstr>RECURSOS MATERIALES Y HUMANOS </vt:lpstr>
      <vt:lpstr>PUNTOS FUERTES </vt:lpstr>
      <vt:lpstr>IMPACTO </vt:lpstr>
      <vt:lpstr>ENTIDAD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Broza</dc:title>
  <dc:creator>KEVIN SANTIAGO NIÑO LOMBANA</dc:creator>
  <cp:lastModifiedBy>KEVIN SANTIAGO NIÑO LOMBANA</cp:lastModifiedBy>
  <cp:revision>4</cp:revision>
  <dcterms:created xsi:type="dcterms:W3CDTF">2023-09-09T12:41:48Z</dcterms:created>
  <dcterms:modified xsi:type="dcterms:W3CDTF">2023-09-09T13:05:43Z</dcterms:modified>
</cp:coreProperties>
</file>