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3"/>
    <p:sldMasterId id="2147484343" r:id="rId4"/>
  </p:sldMasterIdLst>
  <p:notesMasterIdLst>
    <p:notesMasterId r:id="rId29"/>
  </p:notesMasterIdLst>
  <p:sldIdLst>
    <p:sldId id="491" r:id="rId5"/>
    <p:sldId id="258" r:id="rId6"/>
    <p:sldId id="304" r:id="rId7"/>
    <p:sldId id="492" r:id="rId8"/>
    <p:sldId id="369" r:id="rId9"/>
    <p:sldId id="356" r:id="rId10"/>
    <p:sldId id="352" r:id="rId11"/>
    <p:sldId id="334" r:id="rId12"/>
    <p:sldId id="346" r:id="rId13"/>
    <p:sldId id="290" r:id="rId14"/>
    <p:sldId id="493" r:id="rId15"/>
    <p:sldId id="347" r:id="rId16"/>
    <p:sldId id="350" r:id="rId17"/>
    <p:sldId id="357" r:id="rId18"/>
    <p:sldId id="358" r:id="rId19"/>
    <p:sldId id="359" r:id="rId20"/>
    <p:sldId id="360" r:id="rId21"/>
    <p:sldId id="361" r:id="rId22"/>
    <p:sldId id="362" r:id="rId23"/>
    <p:sldId id="363" r:id="rId24"/>
    <p:sldId id="364" r:id="rId25"/>
    <p:sldId id="365" r:id="rId26"/>
    <p:sldId id="366" r:id="rId27"/>
    <p:sldId id="367"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206A"/>
    <a:srgbClr val="660066"/>
    <a:srgbClr val="0000FF"/>
    <a:srgbClr val="12990B"/>
    <a:srgbClr val="CC3300"/>
    <a:srgbClr val="FF6600"/>
    <a:srgbClr val="00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1943" autoAdjust="0"/>
  </p:normalViewPr>
  <p:slideViewPr>
    <p:cSldViewPr>
      <p:cViewPr varScale="1">
        <p:scale>
          <a:sx n="72" d="100"/>
          <a:sy n="72" d="100"/>
        </p:scale>
        <p:origin x="122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9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449FF-8B86-459F-8163-D49E1DE295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a:extLst>
              <a:ext uri="{FF2B5EF4-FFF2-40B4-BE49-F238E27FC236}">
                <a16:creationId xmlns:a16="http://schemas.microsoft.com/office/drawing/2014/main" id="{64BAFA4A-DFD1-45BB-A47A-F6ED33B93F0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639B456-E539-4FE1-94AF-1BD023DED30C}" type="datetimeFigureOut">
              <a:rPr lang="vi-VN"/>
              <a:pPr>
                <a:defRPr/>
              </a:pPr>
              <a:t>06/09/2021</a:t>
            </a:fld>
            <a:endParaRPr lang="vi-VN"/>
          </a:p>
        </p:txBody>
      </p:sp>
      <p:sp>
        <p:nvSpPr>
          <p:cNvPr id="4" name="Slide Image Placeholder 3">
            <a:extLst>
              <a:ext uri="{FF2B5EF4-FFF2-40B4-BE49-F238E27FC236}">
                <a16:creationId xmlns:a16="http://schemas.microsoft.com/office/drawing/2014/main" id="{698547DF-F498-4E9A-8546-B943578D365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E7D9C0A5-55B6-4B4D-A2D0-57F02F02B75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AECE0A24-3E5B-4BF4-9C39-DEA511282CA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a:extLst>
              <a:ext uri="{FF2B5EF4-FFF2-40B4-BE49-F238E27FC236}">
                <a16:creationId xmlns:a16="http://schemas.microsoft.com/office/drawing/2014/main" id="{9664CB30-AE8F-4069-A80F-285F3683FB9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FF695368-635A-439C-9558-0589485449EA}" type="slidenum">
              <a:rPr lang="vi-VN" altLang="vi-VN"/>
              <a:pPr>
                <a:defRPr/>
              </a:pPr>
              <a:t>‹#›</a:t>
            </a:fld>
            <a:endParaRPr lang="vi-VN"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C4332C9-DE95-4D19-AA62-3735AD8513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5AAFA955-BC27-4B79-B019-8A365E4B31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p>
        </p:txBody>
      </p:sp>
      <p:sp>
        <p:nvSpPr>
          <p:cNvPr id="20484" name="Slide Number Placeholder 3">
            <a:extLst>
              <a:ext uri="{FF2B5EF4-FFF2-40B4-BE49-F238E27FC236}">
                <a16:creationId xmlns:a16="http://schemas.microsoft.com/office/drawing/2014/main" id="{22340228-9A68-47DD-BFEB-0353DDADD3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CEFE08F-9005-4E49-99CC-4E027D36D859}" type="slidenum">
              <a:rPr lang="vi-VN" altLang="vi-VN"/>
              <a:pPr/>
              <a:t>12</a:t>
            </a:fld>
            <a:endParaRPr lang="vi-VN"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1A4AA6E7-993E-4F0B-9738-B8B86328F7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1A0B8FEF-3854-47C6-B603-9EF7C78AD1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a:p>
        </p:txBody>
      </p:sp>
      <p:sp>
        <p:nvSpPr>
          <p:cNvPr id="22532" name="Slide Number Placeholder 3">
            <a:extLst>
              <a:ext uri="{FF2B5EF4-FFF2-40B4-BE49-F238E27FC236}">
                <a16:creationId xmlns:a16="http://schemas.microsoft.com/office/drawing/2014/main" id="{E64BA255-2CFD-4DAA-A484-A025EA493F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571154F-4DBF-4B7A-96E6-FDE0B10C68AB}" type="slidenum">
              <a:rPr lang="vi-VN" altLang="vi-VN"/>
              <a:pPr/>
              <a:t>13</a:t>
            </a:fld>
            <a:endParaRPr lang="vi-VN"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D68995E-D3CB-4B8E-84A9-56B74233F29B}"/>
              </a:ext>
            </a:extLst>
          </p:cNvPr>
          <p:cNvGrpSpPr>
            <a:grpSpLocks/>
          </p:cNvGrpSpPr>
          <p:nvPr/>
        </p:nvGrpSpPr>
        <p:grpSpPr bwMode="auto">
          <a:xfrm>
            <a:off x="0" y="0"/>
            <a:ext cx="8805863" cy="6858000"/>
            <a:chOff x="0" y="0"/>
            <a:chExt cx="5547" cy="4320"/>
          </a:xfrm>
        </p:grpSpPr>
        <p:grpSp>
          <p:nvGrpSpPr>
            <p:cNvPr id="5" name="Group 3">
              <a:extLst>
                <a:ext uri="{FF2B5EF4-FFF2-40B4-BE49-F238E27FC236}">
                  <a16:creationId xmlns:a16="http://schemas.microsoft.com/office/drawing/2014/main" id="{DEDE314E-B64D-4C58-86D1-9BA43309DF86}"/>
                </a:ext>
              </a:extLst>
            </p:cNvPr>
            <p:cNvGrpSpPr>
              <a:grpSpLocks/>
            </p:cNvGrpSpPr>
            <p:nvPr userDrawn="1"/>
          </p:nvGrpSpPr>
          <p:grpSpPr bwMode="auto">
            <a:xfrm rot="-215207">
              <a:off x="3668" y="234"/>
              <a:ext cx="1866" cy="3616"/>
              <a:chOff x="2991" y="767"/>
              <a:chExt cx="1866" cy="3616"/>
            </a:xfrm>
          </p:grpSpPr>
          <p:sp>
            <p:nvSpPr>
              <p:cNvPr id="39" name="Freeform 4">
                <a:extLst>
                  <a:ext uri="{FF2B5EF4-FFF2-40B4-BE49-F238E27FC236}">
                    <a16:creationId xmlns:a16="http://schemas.microsoft.com/office/drawing/2014/main" id="{DA56C1D9-57C3-475D-9183-F859E49817B0}"/>
                  </a:ext>
                </a:extLst>
              </p:cNvPr>
              <p:cNvSpPr>
                <a:spLocks/>
              </p:cNvSpPr>
              <p:nvPr userDrawn="1"/>
            </p:nvSpPr>
            <p:spPr bwMode="ltGray">
              <a:xfrm rot="12185230" flipV="1">
                <a:off x="3523" y="767"/>
                <a:ext cx="1333" cy="1485"/>
              </a:xfrm>
              <a:custGeom>
                <a:avLst/>
                <a:gdLst>
                  <a:gd name="T0" fmla="*/ 50692 w 596"/>
                  <a:gd name="T1" fmla="*/ 1124303 h 666"/>
                  <a:gd name="T2" fmla="*/ 18148 w 596"/>
                  <a:gd name="T3" fmla="*/ 1035480 h 666"/>
                  <a:gd name="T4" fmla="*/ 0 w 596"/>
                  <a:gd name="T5" fmla="*/ 877410 h 666"/>
                  <a:gd name="T6" fmla="*/ 12630 w 596"/>
                  <a:gd name="T7" fmla="*/ 674645 h 666"/>
                  <a:gd name="T8" fmla="*/ 78352 w 596"/>
                  <a:gd name="T9" fmla="*/ 458988 h 666"/>
                  <a:gd name="T10" fmla="*/ 215304 w 596"/>
                  <a:gd name="T11" fmla="*/ 254845 h 666"/>
                  <a:gd name="T12" fmla="*/ 445083 w 596"/>
                  <a:gd name="T13" fmla="*/ 94030 h 666"/>
                  <a:gd name="T14" fmla="*/ 773158 w 596"/>
                  <a:gd name="T15" fmla="*/ 5510 h 666"/>
                  <a:gd name="T16" fmla="*/ 1190378 w 596"/>
                  <a:gd name="T17" fmla="*/ 27394 h 666"/>
                  <a:gd name="T18" fmla="*/ 1516556 w 596"/>
                  <a:gd name="T19" fmla="*/ 207191 h 666"/>
                  <a:gd name="T20" fmla="*/ 1735101 w 596"/>
                  <a:gd name="T21" fmla="*/ 501743 h 666"/>
                  <a:gd name="T22" fmla="*/ 1851653 w 596"/>
                  <a:gd name="T23" fmla="*/ 862076 h 666"/>
                  <a:gd name="T24" fmla="*/ 1863919 w 596"/>
                  <a:gd name="T25" fmla="*/ 1242655 h 666"/>
                  <a:gd name="T26" fmla="*/ 1773138 w 596"/>
                  <a:gd name="T27" fmla="*/ 1595209 h 666"/>
                  <a:gd name="T28" fmla="*/ 1587898 w 596"/>
                  <a:gd name="T29" fmla="*/ 1867646 h 666"/>
                  <a:gd name="T30" fmla="*/ 1306790 w 596"/>
                  <a:gd name="T31" fmla="*/ 2013631 h 666"/>
                  <a:gd name="T32" fmla="*/ 1218440 w 596"/>
                  <a:gd name="T33" fmla="*/ 2000750 h 666"/>
                  <a:gd name="T34" fmla="*/ 1380789 w 596"/>
                  <a:gd name="T35" fmla="*/ 1874543 h 666"/>
                  <a:gd name="T36" fmla="*/ 1509546 w 596"/>
                  <a:gd name="T37" fmla="*/ 1652575 h 666"/>
                  <a:gd name="T38" fmla="*/ 1593550 w 596"/>
                  <a:gd name="T39" fmla="*/ 1378332 h 666"/>
                  <a:gd name="T40" fmla="*/ 1628476 w 596"/>
                  <a:gd name="T41" fmla="*/ 1079075 h 666"/>
                  <a:gd name="T42" fmla="*/ 1610342 w 596"/>
                  <a:gd name="T43" fmla="*/ 783460 h 666"/>
                  <a:gd name="T44" fmla="*/ 1519586 w 596"/>
                  <a:gd name="T45" fmla="*/ 528535 h 666"/>
                  <a:gd name="T46" fmla="*/ 1355583 w 596"/>
                  <a:gd name="T47" fmla="*/ 340257 h 666"/>
                  <a:gd name="T48" fmla="*/ 1068822 w 596"/>
                  <a:gd name="T49" fmla="*/ 227131 h 666"/>
                  <a:gd name="T50" fmla="*/ 770201 w 596"/>
                  <a:gd name="T51" fmla="*/ 185186 h 666"/>
                  <a:gd name="T52" fmla="*/ 544779 w 596"/>
                  <a:gd name="T53" fmla="*/ 215051 h 666"/>
                  <a:gd name="T54" fmla="*/ 379397 w 596"/>
                  <a:gd name="T55" fmla="*/ 306603 h 666"/>
                  <a:gd name="T56" fmla="*/ 262860 w 596"/>
                  <a:gd name="T57" fmla="*/ 452091 h 666"/>
                  <a:gd name="T58" fmla="*/ 177732 w 596"/>
                  <a:gd name="T59" fmla="*/ 624991 h 666"/>
                  <a:gd name="T60" fmla="*/ 124512 w 596"/>
                  <a:gd name="T61" fmla="*/ 825332 h 666"/>
                  <a:gd name="T62" fmla="*/ 88251 w 596"/>
                  <a:gd name="T63" fmla="*/ 1030091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5">
                <a:extLst>
                  <a:ext uri="{FF2B5EF4-FFF2-40B4-BE49-F238E27FC236}">
                    <a16:creationId xmlns:a16="http://schemas.microsoft.com/office/drawing/2014/main" id="{50558C60-BD13-4767-8B7C-1DE52586A947}"/>
                  </a:ext>
                </a:extLst>
              </p:cNvPr>
              <p:cNvSpPr>
                <a:spLocks/>
              </p:cNvSpPr>
              <p:nvPr userDrawn="1"/>
            </p:nvSpPr>
            <p:spPr bwMode="ltGray">
              <a:xfrm rot="12185230" flipV="1">
                <a:off x="4017" y="1787"/>
                <a:ext cx="571" cy="531"/>
              </a:xfrm>
              <a:custGeom>
                <a:avLst/>
                <a:gdLst>
                  <a:gd name="T0" fmla="*/ 0 w 257"/>
                  <a:gd name="T1" fmla="*/ 0 h 237"/>
                  <a:gd name="T2" fmla="*/ 0 w 257"/>
                  <a:gd name="T3" fmla="*/ 79323 h 237"/>
                  <a:gd name="T4" fmla="*/ 9631 w 257"/>
                  <a:gd name="T5" fmla="*/ 159260 h 237"/>
                  <a:gd name="T6" fmla="*/ 17054 w 257"/>
                  <a:gd name="T7" fmla="*/ 238710 h 237"/>
                  <a:gd name="T8" fmla="*/ 31509 w 257"/>
                  <a:gd name="T9" fmla="*/ 313173 h 237"/>
                  <a:gd name="T10" fmla="*/ 52952 w 257"/>
                  <a:gd name="T11" fmla="*/ 379743 h 237"/>
                  <a:gd name="T12" fmla="*/ 78780 w 257"/>
                  <a:gd name="T13" fmla="*/ 449479 h 237"/>
                  <a:gd name="T14" fmla="*/ 110870 w 257"/>
                  <a:gd name="T15" fmla="*/ 513833 h 237"/>
                  <a:gd name="T16" fmla="*/ 149158 w 257"/>
                  <a:gd name="T17" fmla="*/ 567682 h 237"/>
                  <a:gd name="T18" fmla="*/ 196426 w 257"/>
                  <a:gd name="T19" fmla="*/ 618969 h 237"/>
                  <a:gd name="T20" fmla="*/ 251740 w 257"/>
                  <a:gd name="T21" fmla="*/ 662934 h 237"/>
                  <a:gd name="T22" fmla="*/ 311075 w 257"/>
                  <a:gd name="T23" fmla="*/ 698621 h 237"/>
                  <a:gd name="T24" fmla="*/ 384063 w 257"/>
                  <a:gd name="T25" fmla="*/ 726961 h 237"/>
                  <a:gd name="T26" fmla="*/ 463103 w 257"/>
                  <a:gd name="T27" fmla="*/ 745410 h 237"/>
                  <a:gd name="T28" fmla="*/ 551633 w 257"/>
                  <a:gd name="T29" fmla="*/ 755600 h 237"/>
                  <a:gd name="T30" fmla="*/ 644861 w 257"/>
                  <a:gd name="T31" fmla="*/ 752539 h 237"/>
                  <a:gd name="T32" fmla="*/ 753351 w 257"/>
                  <a:gd name="T33" fmla="*/ 739719 h 237"/>
                  <a:gd name="T34" fmla="*/ 656659 w 257"/>
                  <a:gd name="T35" fmla="*/ 723796 h 237"/>
                  <a:gd name="T36" fmla="*/ 571120 w 257"/>
                  <a:gd name="T37" fmla="*/ 701666 h 237"/>
                  <a:gd name="T38" fmla="*/ 498725 w 257"/>
                  <a:gd name="T39" fmla="*/ 675634 h 237"/>
                  <a:gd name="T40" fmla="*/ 433984 w 257"/>
                  <a:gd name="T41" fmla="*/ 650193 h 237"/>
                  <a:gd name="T42" fmla="*/ 374694 w 257"/>
                  <a:gd name="T43" fmla="*/ 614788 h 237"/>
                  <a:gd name="T44" fmla="*/ 328518 w 257"/>
                  <a:gd name="T45" fmla="*/ 580517 h 237"/>
                  <a:gd name="T46" fmla="*/ 284838 w 257"/>
                  <a:gd name="T47" fmla="*/ 539003 h 237"/>
                  <a:gd name="T48" fmla="*/ 246330 w 257"/>
                  <a:gd name="T49" fmla="*/ 493454 h 237"/>
                  <a:gd name="T50" fmla="*/ 210870 w 257"/>
                  <a:gd name="T51" fmla="*/ 449479 h 237"/>
                  <a:gd name="T52" fmla="*/ 179372 w 257"/>
                  <a:gd name="T53" fmla="*/ 398192 h 237"/>
                  <a:gd name="T54" fmla="*/ 153106 w 257"/>
                  <a:gd name="T55" fmla="*/ 341527 h 237"/>
                  <a:gd name="T56" fmla="*/ 126424 w 257"/>
                  <a:gd name="T57" fmla="*/ 280039 h 237"/>
                  <a:gd name="T58" fmla="*/ 96210 w 257"/>
                  <a:gd name="T59" fmla="*/ 220242 h 237"/>
                  <a:gd name="T60" fmla="*/ 67134 w 257"/>
                  <a:gd name="T61" fmla="*/ 149381 h 237"/>
                  <a:gd name="T62" fmla="*/ 35458 w 257"/>
                  <a:gd name="T63" fmla="*/ 76784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6">
                <a:extLst>
                  <a:ext uri="{FF2B5EF4-FFF2-40B4-BE49-F238E27FC236}">
                    <a16:creationId xmlns:a16="http://schemas.microsoft.com/office/drawing/2014/main" id="{488C54C6-FFDE-4D2A-B9F5-43364727E06F}"/>
                  </a:ext>
                </a:extLst>
              </p:cNvPr>
              <p:cNvSpPr>
                <a:spLocks/>
              </p:cNvSpPr>
              <p:nvPr userDrawn="1"/>
            </p:nvSpPr>
            <p:spPr bwMode="ltGray">
              <a:xfrm rot="12185230" flipV="1">
                <a:off x="3628" y="2154"/>
                <a:ext cx="277" cy="249"/>
              </a:xfrm>
              <a:custGeom>
                <a:avLst/>
                <a:gdLst>
                  <a:gd name="T0" fmla="*/ 238186 w 124"/>
                  <a:gd name="T1" fmla="*/ 0 h 110"/>
                  <a:gd name="T2" fmla="*/ 383839 w 124"/>
                  <a:gd name="T3" fmla="*/ 380737 h 110"/>
                  <a:gd name="T4" fmla="*/ 371435 w 124"/>
                  <a:gd name="T5" fmla="*/ 377638 h 110"/>
                  <a:gd name="T6" fmla="*/ 331142 w 124"/>
                  <a:gd name="T7" fmla="*/ 371576 h 110"/>
                  <a:gd name="T8" fmla="*/ 275867 w 124"/>
                  <a:gd name="T9" fmla="*/ 357193 h 110"/>
                  <a:gd name="T10" fmla="*/ 211000 w 124"/>
                  <a:gd name="T11" fmla="*/ 349650 h 110"/>
                  <a:gd name="T12" fmla="*/ 140169 w 124"/>
                  <a:gd name="T13" fmla="*/ 343249 h 110"/>
                  <a:gd name="T14" fmla="*/ 77442 w 124"/>
                  <a:gd name="T15" fmla="*/ 346868 h 110"/>
                  <a:gd name="T16" fmla="*/ 28089 w 124"/>
                  <a:gd name="T17" fmla="*/ 360579 h 110"/>
                  <a:gd name="T18" fmla="*/ 0 w 124"/>
                  <a:gd name="T19" fmla="*/ 388927 h 110"/>
                  <a:gd name="T20" fmla="*/ 12574 w 124"/>
                  <a:gd name="T21" fmla="*/ 346868 h 110"/>
                  <a:gd name="T22" fmla="*/ 24747 w 124"/>
                  <a:gd name="T23" fmla="*/ 313751 h 110"/>
                  <a:gd name="T24" fmla="*/ 49728 w 124"/>
                  <a:gd name="T25" fmla="*/ 290205 h 110"/>
                  <a:gd name="T26" fmla="*/ 77442 w 124"/>
                  <a:gd name="T27" fmla="*/ 268284 h 110"/>
                  <a:gd name="T28" fmla="*/ 111086 w 124"/>
                  <a:gd name="T29" fmla="*/ 254261 h 110"/>
                  <a:gd name="T30" fmla="*/ 145753 w 124"/>
                  <a:gd name="T31" fmla="*/ 250935 h 110"/>
                  <a:gd name="T32" fmla="*/ 182905 w 124"/>
                  <a:gd name="T33" fmla="*/ 250935 h 110"/>
                  <a:gd name="T34" fmla="*/ 223170 w 124"/>
                  <a:gd name="T35" fmla="*/ 261925 h 110"/>
                  <a:gd name="T36" fmla="*/ 225690 w 124"/>
                  <a:gd name="T37" fmla="*/ 250935 h 110"/>
                  <a:gd name="T38" fmla="*/ 215725 w 124"/>
                  <a:gd name="T39" fmla="*/ 197912 h 110"/>
                  <a:gd name="T40" fmla="*/ 207656 w 124"/>
                  <a:gd name="T41" fmla="*/ 134270 h 110"/>
                  <a:gd name="T42" fmla="*/ 200934 w 124"/>
                  <a:gd name="T43" fmla="*/ 106257 h 110"/>
                  <a:gd name="T44" fmla="*/ 195479 w 124"/>
                  <a:gd name="T45" fmla="*/ 106257 h 110"/>
                  <a:gd name="T46" fmla="*/ 188534 w 124"/>
                  <a:gd name="T47" fmla="*/ 102640 h 110"/>
                  <a:gd name="T48" fmla="*/ 182905 w 124"/>
                  <a:gd name="T49" fmla="*/ 92295 h 110"/>
                  <a:gd name="T50" fmla="*/ 175964 w 124"/>
                  <a:gd name="T51" fmla="*/ 81242 h 110"/>
                  <a:gd name="T52" fmla="*/ 175964 w 124"/>
                  <a:gd name="T53" fmla="*/ 66988 h 110"/>
                  <a:gd name="T54" fmla="*/ 182905 w 124"/>
                  <a:gd name="T55" fmla="*/ 49621 h 110"/>
                  <a:gd name="T56" fmla="*/ 203421 w 124"/>
                  <a:gd name="T57" fmla="*/ 28409 h 110"/>
                  <a:gd name="T58" fmla="*/ 23818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7">
                <a:extLst>
                  <a:ext uri="{FF2B5EF4-FFF2-40B4-BE49-F238E27FC236}">
                    <a16:creationId xmlns:a16="http://schemas.microsoft.com/office/drawing/2014/main" id="{45481AEE-5F0D-490D-A92C-C8086A01C3E5}"/>
                  </a:ext>
                </a:extLst>
              </p:cNvPr>
              <p:cNvSpPr>
                <a:spLocks/>
              </p:cNvSpPr>
              <p:nvPr userDrawn="1"/>
            </p:nvSpPr>
            <p:spPr bwMode="ltGray">
              <a:xfrm rot="12185230" flipV="1">
                <a:off x="3963" y="960"/>
                <a:ext cx="245" cy="347"/>
              </a:xfrm>
              <a:custGeom>
                <a:avLst/>
                <a:gdLst>
                  <a:gd name="T0" fmla="*/ 0 w 109"/>
                  <a:gd name="T1" fmla="*/ 0 h 156"/>
                  <a:gd name="T2" fmla="*/ 16237 w 109"/>
                  <a:gd name="T3" fmla="*/ 2400 h 156"/>
                  <a:gd name="T4" fmla="*/ 58530 w 109"/>
                  <a:gd name="T5" fmla="*/ 14274 h 156"/>
                  <a:gd name="T6" fmla="*/ 121758 w 109"/>
                  <a:gd name="T7" fmla="*/ 35837 h 156"/>
                  <a:gd name="T8" fmla="*/ 190084 w 109"/>
                  <a:gd name="T9" fmla="*/ 70626 h 156"/>
                  <a:gd name="T10" fmla="*/ 255985 w 109"/>
                  <a:gd name="T11" fmla="*/ 130681 h 156"/>
                  <a:gd name="T12" fmla="*/ 316455 w 109"/>
                  <a:gd name="T13" fmla="*/ 210404 h 156"/>
                  <a:gd name="T14" fmla="*/ 353052 w 109"/>
                  <a:gd name="T15" fmla="*/ 320130 h 156"/>
                  <a:gd name="T16" fmla="*/ 358858 w 109"/>
                  <a:gd name="T17" fmla="*/ 462578 h 156"/>
                  <a:gd name="T18" fmla="*/ 345196 w 109"/>
                  <a:gd name="T19" fmla="*/ 462578 h 156"/>
                  <a:gd name="T20" fmla="*/ 326376 w 109"/>
                  <a:gd name="T21" fmla="*/ 462578 h 156"/>
                  <a:gd name="T22" fmla="*/ 306142 w 109"/>
                  <a:gd name="T23" fmla="*/ 462578 h 156"/>
                  <a:gd name="T24" fmla="*/ 287201 w 109"/>
                  <a:gd name="T25" fmla="*/ 457248 h 156"/>
                  <a:gd name="T26" fmla="*/ 266432 w 109"/>
                  <a:gd name="T27" fmla="*/ 453113 h 156"/>
                  <a:gd name="T28" fmla="*/ 242970 w 109"/>
                  <a:gd name="T29" fmla="*/ 445375 h 156"/>
                  <a:gd name="T30" fmla="*/ 216760 w 109"/>
                  <a:gd name="T31" fmla="*/ 430244 h 156"/>
                  <a:gd name="T32" fmla="*/ 190084 w 109"/>
                  <a:gd name="T33" fmla="*/ 411709 h 156"/>
                  <a:gd name="T34" fmla="*/ 173948 w 109"/>
                  <a:gd name="T35" fmla="*/ 373452 h 156"/>
                  <a:gd name="T36" fmla="*/ 173948 w 109"/>
                  <a:gd name="T37" fmla="*/ 328947 h 156"/>
                  <a:gd name="T38" fmla="*/ 184384 w 109"/>
                  <a:gd name="T39" fmla="*/ 285396 h 156"/>
                  <a:gd name="T40" fmla="*/ 194732 w 109"/>
                  <a:gd name="T41" fmla="*/ 237415 h 156"/>
                  <a:gd name="T42" fmla="*/ 184384 w 109"/>
                  <a:gd name="T43" fmla="*/ 183992 h 156"/>
                  <a:gd name="T44" fmla="*/ 158234 w 109"/>
                  <a:gd name="T45" fmla="*/ 128305 h 156"/>
                  <a:gd name="T46" fmla="*/ 102226 w 109"/>
                  <a:gd name="T47" fmla="*/ 67563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8">
                <a:extLst>
                  <a:ext uri="{FF2B5EF4-FFF2-40B4-BE49-F238E27FC236}">
                    <a16:creationId xmlns:a16="http://schemas.microsoft.com/office/drawing/2014/main" id="{D2733586-4130-4200-9120-D635CADF0E17}"/>
                  </a:ext>
                </a:extLst>
              </p:cNvPr>
              <p:cNvSpPr>
                <a:spLocks/>
              </p:cNvSpPr>
              <p:nvPr userDrawn="1"/>
            </p:nvSpPr>
            <p:spPr bwMode="ltGray">
              <a:xfrm rot="12185230" flipV="1">
                <a:off x="3825" y="2183"/>
                <a:ext cx="103" cy="209"/>
              </a:xfrm>
              <a:custGeom>
                <a:avLst/>
                <a:gdLst>
                  <a:gd name="T0" fmla="*/ 97937 w 46"/>
                  <a:gd name="T1" fmla="*/ 0 h 94"/>
                  <a:gd name="T2" fmla="*/ 63779 w 46"/>
                  <a:gd name="T3" fmla="*/ 111784 h 94"/>
                  <a:gd name="T4" fmla="*/ 48016 w 46"/>
                  <a:gd name="T5" fmla="*/ 183480 h 94"/>
                  <a:gd name="T6" fmla="*/ 35295 w 46"/>
                  <a:gd name="T7" fmla="*/ 233437 h 94"/>
                  <a:gd name="T8" fmla="*/ 0 w 46"/>
                  <a:gd name="T9" fmla="*/ 277768 h 94"/>
                  <a:gd name="T10" fmla="*/ 37832 w 46"/>
                  <a:gd name="T11" fmla="*/ 260223 h 94"/>
                  <a:gd name="T12" fmla="*/ 73349 w 46"/>
                  <a:gd name="T13" fmla="*/ 236415 h 94"/>
                  <a:gd name="T14" fmla="*/ 101833 w 46"/>
                  <a:gd name="T15" fmla="*/ 203110 h 94"/>
                  <a:gd name="T16" fmla="*/ 127543 w 46"/>
                  <a:gd name="T17" fmla="*/ 168376 h 94"/>
                  <a:gd name="T18" fmla="*/ 142810 w 46"/>
                  <a:gd name="T19" fmla="*/ 130263 h 94"/>
                  <a:gd name="T20" fmla="*/ 145944 w 46"/>
                  <a:gd name="T21" fmla="*/ 88889 h 94"/>
                  <a:gd name="T22" fmla="*/ 132592 w 46"/>
                  <a:gd name="T23" fmla="*/ 43474 h 94"/>
                  <a:gd name="T24" fmla="*/ 97937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9">
                <a:extLst>
                  <a:ext uri="{FF2B5EF4-FFF2-40B4-BE49-F238E27FC236}">
                    <a16:creationId xmlns:a16="http://schemas.microsoft.com/office/drawing/2014/main" id="{7CF8E948-5E3B-4011-A884-E54002705030}"/>
                  </a:ext>
                </a:extLst>
              </p:cNvPr>
              <p:cNvSpPr>
                <a:spLocks/>
              </p:cNvSpPr>
              <p:nvPr userDrawn="1"/>
            </p:nvSpPr>
            <p:spPr bwMode="ltGray">
              <a:xfrm rot="12185230" flipV="1">
                <a:off x="3878" y="1312"/>
                <a:ext cx="120" cy="90"/>
              </a:xfrm>
              <a:custGeom>
                <a:avLst/>
                <a:gdLst>
                  <a:gd name="T0" fmla="*/ 0 w 54"/>
                  <a:gd name="T1" fmla="*/ 0 h 40"/>
                  <a:gd name="T2" fmla="*/ 2391 w 54"/>
                  <a:gd name="T3" fmla="*/ 3236 h 40"/>
                  <a:gd name="T4" fmla="*/ 17120 w 54"/>
                  <a:gd name="T5" fmla="*/ 10514 h 40"/>
                  <a:gd name="T6" fmla="*/ 38044 w 54"/>
                  <a:gd name="T7" fmla="*/ 26883 h 40"/>
                  <a:gd name="T8" fmla="*/ 61773 w 54"/>
                  <a:gd name="T9" fmla="*/ 39958 h 40"/>
                  <a:gd name="T10" fmla="*/ 84542 w 54"/>
                  <a:gd name="T11" fmla="*/ 50463 h 40"/>
                  <a:gd name="T12" fmla="*/ 111253 w 54"/>
                  <a:gd name="T13" fmla="*/ 56691 h 40"/>
                  <a:gd name="T14" fmla="*/ 134880 w 54"/>
                  <a:gd name="T15" fmla="*/ 60487 h 40"/>
                  <a:gd name="T16" fmla="*/ 158727 w 54"/>
                  <a:gd name="T17" fmla="*/ 53228 h 40"/>
                  <a:gd name="T18" fmla="*/ 155689 w 54"/>
                  <a:gd name="T19" fmla="*/ 82935 h 40"/>
                  <a:gd name="T20" fmla="*/ 146909 w 54"/>
                  <a:gd name="T21" fmla="*/ 109796 h 40"/>
                  <a:gd name="T22" fmla="*/ 129571 w 54"/>
                  <a:gd name="T23" fmla="*/ 127555 h 40"/>
                  <a:gd name="T24" fmla="*/ 108182 w 54"/>
                  <a:gd name="T25" fmla="*/ 133371 h 40"/>
                  <a:gd name="T26" fmla="*/ 82162 w 54"/>
                  <a:gd name="T27" fmla="*/ 130273 h 40"/>
                  <a:gd name="T28" fmla="*/ 55387 w 54"/>
                  <a:gd name="T29" fmla="*/ 106515 h 40"/>
                  <a:gd name="T30" fmla="*/ 29171 w 54"/>
                  <a:gd name="T31" fmla="*/ 66330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0">
                <a:extLst>
                  <a:ext uri="{FF2B5EF4-FFF2-40B4-BE49-F238E27FC236}">
                    <a16:creationId xmlns:a16="http://schemas.microsoft.com/office/drawing/2014/main" id="{91DA4085-1CF4-4A84-8DF4-C81D607C7FCE}"/>
                  </a:ext>
                </a:extLst>
              </p:cNvPr>
              <p:cNvSpPr>
                <a:spLocks/>
              </p:cNvSpPr>
              <p:nvPr userDrawn="1"/>
            </p:nvSpPr>
            <p:spPr bwMode="ltGray">
              <a:xfrm rot="12185230" flipV="1">
                <a:off x="2991" y="2323"/>
                <a:ext cx="330" cy="2059"/>
              </a:xfrm>
              <a:custGeom>
                <a:avLst/>
                <a:gdLst>
                  <a:gd name="T0" fmla="*/ 0 w 149"/>
                  <a:gd name="T1" fmla="*/ 0 h 704"/>
                  <a:gd name="T2" fmla="*/ 16721 w 149"/>
                  <a:gd name="T3" fmla="*/ 283531 h 704"/>
                  <a:gd name="T4" fmla="*/ 45181 w 149"/>
                  <a:gd name="T5" fmla="*/ 642882 h 704"/>
                  <a:gd name="T6" fmla="*/ 79184 w 149"/>
                  <a:gd name="T7" fmla="*/ 1098509 h 704"/>
                  <a:gd name="T8" fmla="*/ 116862 w 149"/>
                  <a:gd name="T9" fmla="*/ 1691264 h 704"/>
                  <a:gd name="T10" fmla="*/ 163926 w 149"/>
                  <a:gd name="T11" fmla="*/ 2425315 h 704"/>
                  <a:gd name="T12" fmla="*/ 207838 w 149"/>
                  <a:gd name="T13" fmla="*/ 3212827 h 704"/>
                  <a:gd name="T14" fmla="*/ 250184 w 149"/>
                  <a:gd name="T15" fmla="*/ 4117219 h 704"/>
                  <a:gd name="T16" fmla="*/ 283122 w 149"/>
                  <a:gd name="T17" fmla="*/ 5166250 h 704"/>
                  <a:gd name="T18" fmla="*/ 317821 w 149"/>
                  <a:gd name="T19" fmla="*/ 6280944 h 704"/>
                  <a:gd name="T20" fmla="*/ 340841 w 149"/>
                  <a:gd name="T21" fmla="*/ 7565819 h 704"/>
                  <a:gd name="T22" fmla="*/ 352664 w 149"/>
                  <a:gd name="T23" fmla="*/ 8973526 h 704"/>
                  <a:gd name="T24" fmla="*/ 357833 w 149"/>
                  <a:gd name="T25" fmla="*/ 10445055 h 704"/>
                  <a:gd name="T26" fmla="*/ 340841 w 149"/>
                  <a:gd name="T27" fmla="*/ 12089205 h 704"/>
                  <a:gd name="T28" fmla="*/ 309228 w 149"/>
                  <a:gd name="T29" fmla="*/ 13829929 h 704"/>
                  <a:gd name="T30" fmla="*/ 261632 w 149"/>
                  <a:gd name="T31" fmla="*/ 15660485 h 704"/>
                  <a:gd name="T32" fmla="*/ 189772 w 149"/>
                  <a:gd name="T33" fmla="*/ 17677860 h 704"/>
                  <a:gd name="T34" fmla="*/ 109983 w 149"/>
                  <a:gd name="T35" fmla="*/ 19964292 h 704"/>
                  <a:gd name="T36" fmla="*/ 60053 w 149"/>
                  <a:gd name="T37" fmla="*/ 22080309 h 704"/>
                  <a:gd name="T38" fmla="*/ 28464 w 149"/>
                  <a:gd name="T39" fmla="*/ 24033736 h 704"/>
                  <a:gd name="T40" fmla="*/ 16721 w 149"/>
                  <a:gd name="T41" fmla="*/ 25913325 h 704"/>
                  <a:gd name="T42" fmla="*/ 16721 w 149"/>
                  <a:gd name="T43" fmla="*/ 27700230 h 704"/>
                  <a:gd name="T44" fmla="*/ 23235 w 149"/>
                  <a:gd name="T45" fmla="*/ 29360673 h 704"/>
                  <a:gd name="T46" fmla="*/ 34798 w 149"/>
                  <a:gd name="T47" fmla="*/ 30817869 h 704"/>
                  <a:gd name="T48" fmla="*/ 40012 w 149"/>
                  <a:gd name="T49" fmla="*/ 32241837 h 704"/>
                  <a:gd name="T50" fmla="*/ 116862 w 149"/>
                  <a:gd name="T51" fmla="*/ 31507558 h 704"/>
                  <a:gd name="T52" fmla="*/ 109983 w 149"/>
                  <a:gd name="T53" fmla="*/ 31143320 h 704"/>
                  <a:gd name="T54" fmla="*/ 102426 w 149"/>
                  <a:gd name="T55" fmla="*/ 30094271 h 704"/>
                  <a:gd name="T56" fmla="*/ 93842 w 149"/>
                  <a:gd name="T57" fmla="*/ 28481969 h 704"/>
                  <a:gd name="T58" fmla="*/ 100065 w 149"/>
                  <a:gd name="T59" fmla="*/ 26336403 h 704"/>
                  <a:gd name="T60" fmla="*/ 116862 w 149"/>
                  <a:gd name="T61" fmla="*/ 23771567 h 704"/>
                  <a:gd name="T62" fmla="*/ 163926 w 149"/>
                  <a:gd name="T63" fmla="*/ 20842997 h 704"/>
                  <a:gd name="T64" fmla="*/ 243587 w 149"/>
                  <a:gd name="T65" fmla="*/ 17677860 h 704"/>
                  <a:gd name="T66" fmla="*/ 366471 w 149"/>
                  <a:gd name="T67" fmla="*/ 14328136 h 704"/>
                  <a:gd name="T68" fmla="*/ 406482 w 149"/>
                  <a:gd name="T69" fmla="*/ 12778903 h 704"/>
                  <a:gd name="T70" fmla="*/ 423235 w 149"/>
                  <a:gd name="T71" fmla="*/ 10756625 h 704"/>
                  <a:gd name="T72" fmla="*/ 409328 w 149"/>
                  <a:gd name="T73" fmla="*/ 8422702 h 704"/>
                  <a:gd name="T74" fmla="*/ 371642 w 149"/>
                  <a:gd name="T75" fmla="*/ 6136270 h 704"/>
                  <a:gd name="T76" fmla="*/ 309228 w 149"/>
                  <a:gd name="T77" fmla="*/ 3897418 h 704"/>
                  <a:gd name="T78" fmla="*/ 229204 w 149"/>
                  <a:gd name="T79" fmla="*/ 2019145 h 704"/>
                  <a:gd name="T80" fmla="*/ 124370 w 149"/>
                  <a:gd name="T81" fmla="*/ 642882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 name="Freeform 11">
              <a:extLst>
                <a:ext uri="{FF2B5EF4-FFF2-40B4-BE49-F238E27FC236}">
                  <a16:creationId xmlns:a16="http://schemas.microsoft.com/office/drawing/2014/main" id="{CE497692-DE54-476A-80A9-0F187CD0518E}"/>
                </a:ext>
              </a:extLst>
            </p:cNvPr>
            <p:cNvSpPr>
              <a:spLocks/>
            </p:cNvSpPr>
            <p:nvPr userDrawn="1"/>
          </p:nvSpPr>
          <p:spPr bwMode="ltGray">
            <a:xfrm rot="373331" flipH="1">
              <a:off x="22" y="1957"/>
              <a:ext cx="323" cy="649"/>
            </a:xfrm>
            <a:custGeom>
              <a:avLst/>
              <a:gdLst>
                <a:gd name="T0" fmla="*/ 983204 w 128"/>
                <a:gd name="T1" fmla="*/ 0 h 217"/>
                <a:gd name="T2" fmla="*/ 1099944 w 128"/>
                <a:gd name="T3" fmla="*/ 518055 h 217"/>
                <a:gd name="T4" fmla="*/ 1203503 w 128"/>
                <a:gd name="T5" fmla="*/ 1549390 h 217"/>
                <a:gd name="T6" fmla="*/ 1285537 w 128"/>
                <a:gd name="T7" fmla="*/ 2874819 h 217"/>
                <a:gd name="T8" fmla="*/ 1340314 w 128"/>
                <a:gd name="T9" fmla="*/ 4462991 h 217"/>
                <a:gd name="T10" fmla="*/ 1328438 w 128"/>
                <a:gd name="T11" fmla="*/ 6357221 h 217"/>
                <a:gd name="T12" fmla="*/ 1215060 w 128"/>
                <a:gd name="T13" fmla="*/ 8308875 h 217"/>
                <a:gd name="T14" fmla="*/ 983204 w 128"/>
                <a:gd name="T15" fmla="*/ 10357194 h 217"/>
                <a:gd name="T16" fmla="*/ 626095 w 128"/>
                <a:gd name="T17" fmla="*/ 12424629 h 217"/>
                <a:gd name="T18" fmla="*/ 514890 w 128"/>
                <a:gd name="T19" fmla="*/ 12193469 h 217"/>
                <a:gd name="T20" fmla="*/ 398148 w 128"/>
                <a:gd name="T21" fmla="*/ 12022417 h 217"/>
                <a:gd name="T22" fmla="*/ 274227 w 128"/>
                <a:gd name="T23" fmla="*/ 11733340 h 217"/>
                <a:gd name="T24" fmla="*/ 166083 w 128"/>
                <a:gd name="T25" fmla="*/ 11502197 h 217"/>
                <a:gd name="T26" fmla="*/ 82062 w 128"/>
                <a:gd name="T27" fmla="*/ 11222245 h 217"/>
                <a:gd name="T28" fmla="*/ 21371 w 128"/>
                <a:gd name="T29" fmla="*/ 10875239 h 217"/>
                <a:gd name="T30" fmla="*/ 0 w 128"/>
                <a:gd name="T31" fmla="*/ 10473057 h 217"/>
                <a:gd name="T32" fmla="*/ 12887 w 128"/>
                <a:gd name="T33" fmla="*/ 10183970 h 217"/>
                <a:gd name="T34" fmla="*/ 136084 w 128"/>
                <a:gd name="T35" fmla="*/ 9781677 h 217"/>
                <a:gd name="T36" fmla="*/ 302366 w 128"/>
                <a:gd name="T37" fmla="*/ 9231313 h 217"/>
                <a:gd name="T38" fmla="*/ 481510 w 128"/>
                <a:gd name="T39" fmla="*/ 8597961 h 217"/>
                <a:gd name="T40" fmla="*/ 659468 w 128"/>
                <a:gd name="T41" fmla="*/ 7675448 h 217"/>
                <a:gd name="T42" fmla="*/ 825444 w 128"/>
                <a:gd name="T43" fmla="*/ 6414414 h 217"/>
                <a:gd name="T44" fmla="*/ 953816 w 128"/>
                <a:gd name="T45" fmla="*/ 4749914 h 217"/>
                <a:gd name="T46" fmla="*/ 1015732 w 128"/>
                <a:gd name="T47" fmla="*/ 2643649 h 217"/>
                <a:gd name="T48" fmla="*/ 983204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2">
              <a:extLst>
                <a:ext uri="{FF2B5EF4-FFF2-40B4-BE49-F238E27FC236}">
                  <a16:creationId xmlns:a16="http://schemas.microsoft.com/office/drawing/2014/main" id="{CA1E7745-611D-4292-9DA8-8495C70E6F17}"/>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3">
              <a:extLst>
                <a:ext uri="{FF2B5EF4-FFF2-40B4-BE49-F238E27FC236}">
                  <a16:creationId xmlns:a16="http://schemas.microsoft.com/office/drawing/2014/main" id="{47D59190-13FD-461C-81F0-19E61087D4F8}"/>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4">
              <a:extLst>
                <a:ext uri="{FF2B5EF4-FFF2-40B4-BE49-F238E27FC236}">
                  <a16:creationId xmlns:a16="http://schemas.microsoft.com/office/drawing/2014/main" id="{10BA19A8-CF6A-4A7B-AF56-2BF8600EA07B}"/>
                </a:ext>
              </a:extLst>
            </p:cNvPr>
            <p:cNvSpPr>
              <a:spLocks/>
            </p:cNvSpPr>
            <p:nvPr userDrawn="1"/>
          </p:nvSpPr>
          <p:spPr bwMode="ltGray">
            <a:xfrm rot="373331" flipH="1">
              <a:off x="898" y="2855"/>
              <a:ext cx="354" cy="464"/>
            </a:xfrm>
            <a:custGeom>
              <a:avLst/>
              <a:gdLst>
                <a:gd name="T0" fmla="*/ 4825559 w 117"/>
                <a:gd name="T1" fmla="*/ 0 h 132"/>
                <a:gd name="T2" fmla="*/ 0 w 117"/>
                <a:gd name="T3" fmla="*/ 7200739 h 132"/>
                <a:gd name="T4" fmla="*/ 190149 w 117"/>
                <a:gd name="T5" fmla="*/ 7461050 h 132"/>
                <a:gd name="T6" fmla="*/ 891520 w 117"/>
                <a:gd name="T7" fmla="*/ 8368556 h 132"/>
                <a:gd name="T8" fmla="*/ 1868772 w 117"/>
                <a:gd name="T9" fmla="*/ 10398894 h 132"/>
                <a:gd name="T10" fmla="*/ 2957564 w 117"/>
                <a:gd name="T11" fmla="*/ 13520686 h 132"/>
                <a:gd name="T12" fmla="*/ 4250245 w 117"/>
                <a:gd name="T13" fmla="*/ 17857680 h 132"/>
                <a:gd name="T14" fmla="*/ 5401907 w 117"/>
                <a:gd name="T15" fmla="*/ 23030876 h 132"/>
                <a:gd name="T16" fmla="*/ 6567030 w 117"/>
                <a:gd name="T17" fmla="*/ 29648683 h 132"/>
                <a:gd name="T18" fmla="*/ 7457809 w 117"/>
                <a:gd name="T19" fmla="*/ 38017239 h 132"/>
                <a:gd name="T20" fmla="*/ 7520736 w 117"/>
                <a:gd name="T21" fmla="*/ 34569044 h 132"/>
                <a:gd name="T22" fmla="*/ 7395704 w 117"/>
                <a:gd name="T23" fmla="*/ 30816500 h 132"/>
                <a:gd name="T24" fmla="*/ 6945329 w 117"/>
                <a:gd name="T25" fmla="*/ 25896139 h 132"/>
                <a:gd name="T26" fmla="*/ 6376139 w 117"/>
                <a:gd name="T27" fmla="*/ 21306493 h 132"/>
                <a:gd name="T28" fmla="*/ 5717079 w 117"/>
                <a:gd name="T29" fmla="*/ 16710760 h 132"/>
                <a:gd name="T30" fmla="*/ 5013711 w 117"/>
                <a:gd name="T31" fmla="*/ 12937926 h 132"/>
                <a:gd name="T32" fmla="*/ 4313118 w 117"/>
                <a:gd name="T33" fmla="*/ 10398894 h 132"/>
                <a:gd name="T34" fmla="*/ 3716244 w 117"/>
                <a:gd name="T35" fmla="*/ 9183738 h 132"/>
                <a:gd name="T36" fmla="*/ 4438149 w 117"/>
                <a:gd name="T37" fmla="*/ 8368556 h 132"/>
                <a:gd name="T38" fmla="*/ 5078920 w 117"/>
                <a:gd name="T39" fmla="*/ 8017565 h 132"/>
                <a:gd name="T40" fmla="*/ 5717079 w 117"/>
                <a:gd name="T41" fmla="*/ 7461050 h 132"/>
                <a:gd name="T42" fmla="*/ 6313953 w 117"/>
                <a:gd name="T43" fmla="*/ 7200739 h 132"/>
                <a:gd name="T44" fmla="*/ 6757461 w 117"/>
                <a:gd name="T45" fmla="*/ 6876596 h 132"/>
                <a:gd name="T46" fmla="*/ 7009787 w 117"/>
                <a:gd name="T47" fmla="*/ 6319947 h 132"/>
                <a:gd name="T48" fmla="*/ 7269901 w 117"/>
                <a:gd name="T49" fmla="*/ 6061330 h 132"/>
                <a:gd name="T50" fmla="*/ 7332859 w 117"/>
                <a:gd name="T51" fmla="*/ 6061330 h 132"/>
                <a:gd name="T52" fmla="*/ 4825559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5">
              <a:extLst>
                <a:ext uri="{FF2B5EF4-FFF2-40B4-BE49-F238E27FC236}">
                  <a16:creationId xmlns:a16="http://schemas.microsoft.com/office/drawing/2014/main" id="{6E6354DE-E7D9-4F44-975C-AB42C8B4844F}"/>
                </a:ext>
              </a:extLst>
            </p:cNvPr>
            <p:cNvSpPr>
              <a:spLocks/>
            </p:cNvSpPr>
            <p:nvPr userDrawn="1"/>
          </p:nvSpPr>
          <p:spPr bwMode="ltGray">
            <a:xfrm rot="373331" flipH="1">
              <a:off x="799" y="2979"/>
              <a:ext cx="87" cy="274"/>
            </a:xfrm>
            <a:custGeom>
              <a:avLst/>
              <a:gdLst>
                <a:gd name="T0" fmla="*/ 1712421 w 29"/>
                <a:gd name="T1" fmla="*/ 0 h 77"/>
                <a:gd name="T2" fmla="*/ 1358127 w 29"/>
                <a:gd name="T3" fmla="*/ 0 h 77"/>
                <a:gd name="T4" fmla="*/ 944784 w 29"/>
                <a:gd name="T5" fmla="*/ 1284939 h 77"/>
                <a:gd name="T6" fmla="*/ 531441 w 29"/>
                <a:gd name="T7" fmla="*/ 2933864 h 77"/>
                <a:gd name="T8" fmla="*/ 236196 w 29"/>
                <a:gd name="T9" fmla="*/ 6220811 h 77"/>
                <a:gd name="T10" fmla="*/ 59049 w 29"/>
                <a:gd name="T11" fmla="*/ 9795916 h 77"/>
                <a:gd name="T12" fmla="*/ 0 w 29"/>
                <a:gd name="T13" fmla="*/ 14370553 h 77"/>
                <a:gd name="T14" fmla="*/ 177147 w 29"/>
                <a:gd name="T15" fmla="*/ 19592327 h 77"/>
                <a:gd name="T16" fmla="*/ 649539 w 29"/>
                <a:gd name="T17" fmla="*/ 25061784 h 77"/>
                <a:gd name="T18" fmla="*/ 885735 w 29"/>
                <a:gd name="T19" fmla="*/ 17302175 h 77"/>
                <a:gd name="T20" fmla="*/ 1121931 w 29"/>
                <a:gd name="T21" fmla="*/ 12080436 h 77"/>
                <a:gd name="T22" fmla="*/ 1358127 w 29"/>
                <a:gd name="T23" fmla="*/ 7144564 h 77"/>
                <a:gd name="T24" fmla="*/ 1712421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6">
              <a:extLst>
                <a:ext uri="{FF2B5EF4-FFF2-40B4-BE49-F238E27FC236}">
                  <a16:creationId xmlns:a16="http://schemas.microsoft.com/office/drawing/2014/main" id="{D48B3DFF-70EA-458B-9D84-BE3F65BDD83E}"/>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 name="Group 17">
              <a:extLst>
                <a:ext uri="{FF2B5EF4-FFF2-40B4-BE49-F238E27FC236}">
                  <a16:creationId xmlns:a16="http://schemas.microsoft.com/office/drawing/2014/main" id="{C382D953-6027-47E8-8D10-D131E88070CC}"/>
                </a:ext>
              </a:extLst>
            </p:cNvPr>
            <p:cNvGrpSpPr>
              <a:grpSpLocks/>
            </p:cNvGrpSpPr>
            <p:nvPr userDrawn="1"/>
          </p:nvGrpSpPr>
          <p:grpSpPr bwMode="auto">
            <a:xfrm rot="3220060">
              <a:off x="2636" y="751"/>
              <a:ext cx="569" cy="636"/>
              <a:chOff x="1727" y="866"/>
              <a:chExt cx="129" cy="157"/>
            </a:xfrm>
          </p:grpSpPr>
          <p:sp>
            <p:nvSpPr>
              <p:cNvPr id="36" name="Freeform 18">
                <a:extLst>
                  <a:ext uri="{FF2B5EF4-FFF2-40B4-BE49-F238E27FC236}">
                    <a16:creationId xmlns:a16="http://schemas.microsoft.com/office/drawing/2014/main" id="{1390D1CB-8C05-4F5A-A5CF-D536B3A915F0}"/>
                  </a:ext>
                </a:extLst>
              </p:cNvPr>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9">
                <a:extLst>
                  <a:ext uri="{FF2B5EF4-FFF2-40B4-BE49-F238E27FC236}">
                    <a16:creationId xmlns:a16="http://schemas.microsoft.com/office/drawing/2014/main" id="{C9164740-1D8B-4D45-A174-5DD295AFFEEE}"/>
                  </a:ext>
                </a:extLst>
              </p:cNvPr>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0">
                <a:extLst>
                  <a:ext uri="{FF2B5EF4-FFF2-40B4-BE49-F238E27FC236}">
                    <a16:creationId xmlns:a16="http://schemas.microsoft.com/office/drawing/2014/main" id="{77CE04C4-44C8-4A72-AF86-5B01751EC80A}"/>
                  </a:ext>
                </a:extLst>
              </p:cNvPr>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 name="Group 21">
              <a:extLst>
                <a:ext uri="{FF2B5EF4-FFF2-40B4-BE49-F238E27FC236}">
                  <a16:creationId xmlns:a16="http://schemas.microsoft.com/office/drawing/2014/main" id="{F51FEF51-5D23-4006-A6F3-B6CCA8A5DC30}"/>
                </a:ext>
              </a:extLst>
            </p:cNvPr>
            <p:cNvGrpSpPr>
              <a:grpSpLocks/>
            </p:cNvGrpSpPr>
            <p:nvPr userDrawn="1"/>
          </p:nvGrpSpPr>
          <p:grpSpPr bwMode="auto">
            <a:xfrm rot="-6691250">
              <a:off x="3612" y="29"/>
              <a:ext cx="356" cy="608"/>
              <a:chOff x="1758" y="866"/>
              <a:chExt cx="129" cy="157"/>
            </a:xfrm>
          </p:grpSpPr>
          <p:sp>
            <p:nvSpPr>
              <p:cNvPr id="33" name="Freeform 22">
                <a:extLst>
                  <a:ext uri="{FF2B5EF4-FFF2-40B4-BE49-F238E27FC236}">
                    <a16:creationId xmlns:a16="http://schemas.microsoft.com/office/drawing/2014/main" id="{00EE1473-77DB-4FC4-A121-054662A1CEB4}"/>
                  </a:ext>
                </a:extLst>
              </p:cNvPr>
              <p:cNvSpPr>
                <a:spLocks/>
              </p:cNvSpPr>
              <p:nvPr userDrawn="1"/>
            </p:nvSpPr>
            <p:spPr bwMode="ltGray">
              <a:xfrm>
                <a:off x="1759"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A8058563-2C50-4E3E-9C30-9F9517F55489}"/>
                  </a:ext>
                </a:extLst>
              </p:cNvPr>
              <p:cNvSpPr>
                <a:spLocks/>
              </p:cNvSpPr>
              <p:nvPr userDrawn="1"/>
            </p:nvSpPr>
            <p:spPr bwMode="ltGray">
              <a:xfrm>
                <a:off x="1818"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EE46C414-A7A7-4E8D-86BB-123B0882F488}"/>
                  </a:ext>
                </a:extLst>
              </p:cNvPr>
              <p:cNvSpPr>
                <a:spLocks/>
              </p:cNvSpPr>
              <p:nvPr userDrawn="1"/>
            </p:nvSpPr>
            <p:spPr bwMode="ltGray">
              <a:xfrm>
                <a:off x="180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 name="Group 25">
              <a:extLst>
                <a:ext uri="{FF2B5EF4-FFF2-40B4-BE49-F238E27FC236}">
                  <a16:creationId xmlns:a16="http://schemas.microsoft.com/office/drawing/2014/main" id="{A77AAD7C-B150-41E8-AD4F-B56CA54778B2}"/>
                </a:ext>
              </a:extLst>
            </p:cNvPr>
            <p:cNvGrpSpPr>
              <a:grpSpLocks/>
            </p:cNvGrpSpPr>
            <p:nvPr userDrawn="1"/>
          </p:nvGrpSpPr>
          <p:grpSpPr bwMode="auto">
            <a:xfrm rot="8524840">
              <a:off x="677" y="3278"/>
              <a:ext cx="500" cy="500"/>
              <a:chOff x="1727" y="897"/>
              <a:chExt cx="129" cy="156"/>
            </a:xfrm>
          </p:grpSpPr>
          <p:sp>
            <p:nvSpPr>
              <p:cNvPr id="30" name="Freeform 26">
                <a:extLst>
                  <a:ext uri="{FF2B5EF4-FFF2-40B4-BE49-F238E27FC236}">
                    <a16:creationId xmlns:a16="http://schemas.microsoft.com/office/drawing/2014/main" id="{3823CB34-EB17-4D45-864A-53ADA2107C2B}"/>
                  </a:ext>
                </a:extLst>
              </p:cNvPr>
              <p:cNvSpPr>
                <a:spLocks/>
              </p:cNvSpPr>
              <p:nvPr userDrawn="1"/>
            </p:nvSpPr>
            <p:spPr bwMode="ltGray">
              <a:xfrm>
                <a:off x="1727" y="898"/>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7">
                <a:extLst>
                  <a:ext uri="{FF2B5EF4-FFF2-40B4-BE49-F238E27FC236}">
                    <a16:creationId xmlns:a16="http://schemas.microsoft.com/office/drawing/2014/main" id="{8CE49F64-3B86-4EA7-9D37-6407EE528CE0}"/>
                  </a:ext>
                </a:extLst>
              </p:cNvPr>
              <p:cNvSpPr>
                <a:spLocks/>
              </p:cNvSpPr>
              <p:nvPr userDrawn="1"/>
            </p:nvSpPr>
            <p:spPr bwMode="ltGray">
              <a:xfrm>
                <a:off x="1786" y="926"/>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8">
                <a:extLst>
                  <a:ext uri="{FF2B5EF4-FFF2-40B4-BE49-F238E27FC236}">
                    <a16:creationId xmlns:a16="http://schemas.microsoft.com/office/drawing/2014/main" id="{BAA59F2B-1BDC-4597-A650-6B0B1F212842}"/>
                  </a:ext>
                </a:extLst>
              </p:cNvPr>
              <p:cNvSpPr>
                <a:spLocks/>
              </p:cNvSpPr>
              <p:nvPr userDrawn="1"/>
            </p:nvSpPr>
            <p:spPr bwMode="ltGray">
              <a:xfrm>
                <a:off x="1772" y="1029"/>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29">
              <a:extLst>
                <a:ext uri="{FF2B5EF4-FFF2-40B4-BE49-F238E27FC236}">
                  <a16:creationId xmlns:a16="http://schemas.microsoft.com/office/drawing/2014/main" id="{7D09AC7C-9EAC-4CED-B50D-978AB7A71022}"/>
                </a:ext>
              </a:extLst>
            </p:cNvPr>
            <p:cNvGrpSpPr>
              <a:grpSpLocks/>
            </p:cNvGrpSpPr>
            <p:nvPr userDrawn="1"/>
          </p:nvGrpSpPr>
          <p:grpSpPr bwMode="auto">
            <a:xfrm rot="4106450" flipH="1">
              <a:off x="404" y="210"/>
              <a:ext cx="708" cy="891"/>
              <a:chOff x="1727" y="866"/>
              <a:chExt cx="129" cy="157"/>
            </a:xfrm>
          </p:grpSpPr>
          <p:sp>
            <p:nvSpPr>
              <p:cNvPr id="27" name="Freeform 30">
                <a:extLst>
                  <a:ext uri="{FF2B5EF4-FFF2-40B4-BE49-F238E27FC236}">
                    <a16:creationId xmlns:a16="http://schemas.microsoft.com/office/drawing/2014/main" id="{E311DA5B-DF9A-45E3-9673-33FBCDF31728}"/>
                  </a:ext>
                </a:extLst>
              </p:cNvPr>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1">
                <a:extLst>
                  <a:ext uri="{FF2B5EF4-FFF2-40B4-BE49-F238E27FC236}">
                    <a16:creationId xmlns:a16="http://schemas.microsoft.com/office/drawing/2014/main" id="{254EE042-7129-41A8-9A4F-2A2520EDF6A5}"/>
                  </a:ext>
                </a:extLst>
              </p:cNvPr>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32">
                <a:extLst>
                  <a:ext uri="{FF2B5EF4-FFF2-40B4-BE49-F238E27FC236}">
                    <a16:creationId xmlns:a16="http://schemas.microsoft.com/office/drawing/2014/main" id="{24AEE7E2-7E6F-4167-84C8-CA7CFDDE6385}"/>
                  </a:ext>
                </a:extLst>
              </p:cNvPr>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33">
              <a:extLst>
                <a:ext uri="{FF2B5EF4-FFF2-40B4-BE49-F238E27FC236}">
                  <a16:creationId xmlns:a16="http://schemas.microsoft.com/office/drawing/2014/main" id="{70EC0174-44C4-4CE8-A60B-7A0320C9C3B3}"/>
                </a:ext>
              </a:extLst>
            </p:cNvPr>
            <p:cNvGrpSpPr>
              <a:grpSpLocks/>
            </p:cNvGrpSpPr>
            <p:nvPr userDrawn="1"/>
          </p:nvGrpSpPr>
          <p:grpSpPr bwMode="auto">
            <a:xfrm rot="10015322" flipH="1">
              <a:off x="4676" y="2392"/>
              <a:ext cx="708" cy="891"/>
              <a:chOff x="1727" y="866"/>
              <a:chExt cx="129" cy="157"/>
            </a:xfrm>
          </p:grpSpPr>
          <p:sp>
            <p:nvSpPr>
              <p:cNvPr id="24" name="Freeform 34">
                <a:extLst>
                  <a:ext uri="{FF2B5EF4-FFF2-40B4-BE49-F238E27FC236}">
                    <a16:creationId xmlns:a16="http://schemas.microsoft.com/office/drawing/2014/main" id="{B830B611-2E68-4A7D-96F0-C84A2CFD0190}"/>
                  </a:ext>
                </a:extLst>
              </p:cNvPr>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5">
                <a:extLst>
                  <a:ext uri="{FF2B5EF4-FFF2-40B4-BE49-F238E27FC236}">
                    <a16:creationId xmlns:a16="http://schemas.microsoft.com/office/drawing/2014/main" id="{3B42AF6F-67CC-4B7E-BFF7-80F805AEC878}"/>
                  </a:ext>
                </a:extLst>
              </p:cNvPr>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6">
                <a:extLst>
                  <a:ext uri="{FF2B5EF4-FFF2-40B4-BE49-F238E27FC236}">
                    <a16:creationId xmlns:a16="http://schemas.microsoft.com/office/drawing/2014/main" id="{8619F620-2904-461F-9203-F188EB3FD74F}"/>
                  </a:ext>
                </a:extLst>
              </p:cNvPr>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 name="Freeform 37">
              <a:extLst>
                <a:ext uri="{FF2B5EF4-FFF2-40B4-BE49-F238E27FC236}">
                  <a16:creationId xmlns:a16="http://schemas.microsoft.com/office/drawing/2014/main" id="{39B4F963-DD94-4B07-9D33-81622A63D7AE}"/>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8">
              <a:extLst>
                <a:ext uri="{FF2B5EF4-FFF2-40B4-BE49-F238E27FC236}">
                  <a16:creationId xmlns:a16="http://schemas.microsoft.com/office/drawing/2014/main" id="{170C6D89-6E60-4CAB-95EA-FA7F9CE04B45}"/>
                </a:ext>
              </a:extLst>
            </p:cNvPr>
            <p:cNvSpPr>
              <a:spLocks/>
            </p:cNvSpPr>
            <p:nvPr userDrawn="1"/>
          </p:nvSpPr>
          <p:spPr bwMode="ltGray">
            <a:xfrm rot="9832527" flipV="1">
              <a:off x="2158" y="102"/>
              <a:ext cx="681" cy="593"/>
            </a:xfrm>
            <a:custGeom>
              <a:avLst/>
              <a:gdLst>
                <a:gd name="T0" fmla="*/ 0 w 257"/>
                <a:gd name="T1" fmla="*/ 0 h 237"/>
                <a:gd name="T2" fmla="*/ 0 w 257"/>
                <a:gd name="T3" fmla="*/ 242427 h 237"/>
                <a:gd name="T4" fmla="*/ 51221 w 257"/>
                <a:gd name="T5" fmla="*/ 480715 h 237"/>
                <a:gd name="T6" fmla="*/ 101755 w 257"/>
                <a:gd name="T7" fmla="*/ 721886 h 237"/>
                <a:gd name="T8" fmla="*/ 187339 w 257"/>
                <a:gd name="T9" fmla="*/ 941769 h 237"/>
                <a:gd name="T10" fmla="*/ 309079 w 257"/>
                <a:gd name="T11" fmla="*/ 1146131 h 237"/>
                <a:gd name="T12" fmla="*/ 464169 w 257"/>
                <a:gd name="T13" fmla="*/ 1356211 h 237"/>
                <a:gd name="T14" fmla="*/ 651121 w 257"/>
                <a:gd name="T15" fmla="*/ 1548303 h 237"/>
                <a:gd name="T16" fmla="*/ 870549 w 257"/>
                <a:gd name="T17" fmla="*/ 1709819 h 237"/>
                <a:gd name="T18" fmla="*/ 1147533 w 257"/>
                <a:gd name="T19" fmla="*/ 1865183 h 237"/>
                <a:gd name="T20" fmla="*/ 1467733 w 257"/>
                <a:gd name="T21" fmla="*/ 1998330 h 237"/>
                <a:gd name="T22" fmla="*/ 1810782 w 257"/>
                <a:gd name="T23" fmla="*/ 2105838 h 237"/>
                <a:gd name="T24" fmla="*/ 2233537 w 257"/>
                <a:gd name="T25" fmla="*/ 2190775 h 237"/>
                <a:gd name="T26" fmla="*/ 2697656 w 257"/>
                <a:gd name="T27" fmla="*/ 2248904 h 237"/>
                <a:gd name="T28" fmla="*/ 3208615 w 257"/>
                <a:gd name="T29" fmla="*/ 2279637 h 237"/>
                <a:gd name="T30" fmla="*/ 3755209 w 257"/>
                <a:gd name="T31" fmla="*/ 2267247 h 237"/>
                <a:gd name="T32" fmla="*/ 4387352 w 257"/>
                <a:gd name="T33" fmla="*/ 2229307 h 237"/>
                <a:gd name="T34" fmla="*/ 3825850 w 257"/>
                <a:gd name="T35" fmla="*/ 2182623 h 237"/>
                <a:gd name="T36" fmla="*/ 3329700 w 257"/>
                <a:gd name="T37" fmla="*/ 2113950 h 237"/>
                <a:gd name="T38" fmla="*/ 2897809 w 257"/>
                <a:gd name="T39" fmla="*/ 2037178 h 237"/>
                <a:gd name="T40" fmla="*/ 2525251 w 257"/>
                <a:gd name="T41" fmla="*/ 1960318 h 237"/>
                <a:gd name="T42" fmla="*/ 2183249 w 257"/>
                <a:gd name="T43" fmla="*/ 1857223 h 237"/>
                <a:gd name="T44" fmla="*/ 1912537 w 257"/>
                <a:gd name="T45" fmla="*/ 1748071 h 237"/>
                <a:gd name="T46" fmla="*/ 1655726 w 257"/>
                <a:gd name="T47" fmla="*/ 1625078 h 237"/>
                <a:gd name="T48" fmla="*/ 1436626 w 257"/>
                <a:gd name="T49" fmla="*/ 1491940 h 237"/>
                <a:gd name="T50" fmla="*/ 1229958 w 257"/>
                <a:gd name="T51" fmla="*/ 1356211 h 237"/>
                <a:gd name="T52" fmla="*/ 1043003 w 257"/>
                <a:gd name="T53" fmla="*/ 1202802 h 237"/>
                <a:gd name="T54" fmla="*/ 889640 w 257"/>
                <a:gd name="T55" fmla="*/ 1030807 h 237"/>
                <a:gd name="T56" fmla="*/ 733954 w 257"/>
                <a:gd name="T57" fmla="*/ 844867 h 237"/>
                <a:gd name="T58" fmla="*/ 561494 w 257"/>
                <a:gd name="T59" fmla="*/ 665008 h 237"/>
                <a:gd name="T60" fmla="*/ 393615 w 257"/>
                <a:gd name="T61" fmla="*/ 453165 h 237"/>
                <a:gd name="T62" fmla="*/ 206277 w 257"/>
                <a:gd name="T63" fmla="*/ 230144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9">
              <a:extLst>
                <a:ext uri="{FF2B5EF4-FFF2-40B4-BE49-F238E27FC236}">
                  <a16:creationId xmlns:a16="http://schemas.microsoft.com/office/drawing/2014/main" id="{2B16F855-3174-4C51-B1EA-B3AAA1C1B200}"/>
                </a:ext>
              </a:extLst>
            </p:cNvPr>
            <p:cNvSpPr>
              <a:spLocks/>
            </p:cNvSpPr>
            <p:nvPr userDrawn="1"/>
          </p:nvSpPr>
          <p:spPr bwMode="ltGray">
            <a:xfrm rot="9832527" flipV="1">
              <a:off x="1997" y="858"/>
              <a:ext cx="330" cy="278"/>
            </a:xfrm>
            <a:custGeom>
              <a:avLst/>
              <a:gdLst>
                <a:gd name="T0" fmla="*/ 1373771 w 124"/>
                <a:gd name="T1" fmla="*/ 0 h 110"/>
                <a:gd name="T2" fmla="*/ 2209459 w 124"/>
                <a:gd name="T3" fmla="*/ 1148549 h 110"/>
                <a:gd name="T4" fmla="*/ 2135909 w 124"/>
                <a:gd name="T5" fmla="*/ 1135251 h 110"/>
                <a:gd name="T6" fmla="*/ 1907089 w 124"/>
                <a:gd name="T7" fmla="*/ 1114927 h 110"/>
                <a:gd name="T8" fmla="*/ 1587364 w 124"/>
                <a:gd name="T9" fmla="*/ 1071943 h 110"/>
                <a:gd name="T10" fmla="*/ 1212902 w 124"/>
                <a:gd name="T11" fmla="*/ 1051618 h 110"/>
                <a:gd name="T12" fmla="*/ 802584 w 124"/>
                <a:gd name="T13" fmla="*/ 1029952 h 110"/>
                <a:gd name="T14" fmla="*/ 447994 w 124"/>
                <a:gd name="T15" fmla="*/ 1043786 h 110"/>
                <a:gd name="T16" fmla="*/ 160609 w 124"/>
                <a:gd name="T17" fmla="*/ 1085239 h 110"/>
                <a:gd name="T18" fmla="*/ 0 w 124"/>
                <a:gd name="T19" fmla="*/ 1170213 h 110"/>
                <a:gd name="T20" fmla="*/ 72885 w 124"/>
                <a:gd name="T21" fmla="*/ 1043786 h 110"/>
                <a:gd name="T22" fmla="*/ 141096 w 124"/>
                <a:gd name="T23" fmla="*/ 946858 h 110"/>
                <a:gd name="T24" fmla="*/ 286331 w 124"/>
                <a:gd name="T25" fmla="*/ 870570 h 110"/>
                <a:gd name="T26" fmla="*/ 447994 w 124"/>
                <a:gd name="T27" fmla="*/ 807178 h 110"/>
                <a:gd name="T28" fmla="*/ 641962 w 124"/>
                <a:gd name="T29" fmla="*/ 765839 h 110"/>
                <a:gd name="T30" fmla="*/ 837700 w 124"/>
                <a:gd name="T31" fmla="*/ 752025 h 110"/>
                <a:gd name="T32" fmla="*/ 1051271 w 124"/>
                <a:gd name="T33" fmla="*/ 752025 h 110"/>
                <a:gd name="T34" fmla="*/ 1285693 w 124"/>
                <a:gd name="T35" fmla="*/ 786854 h 110"/>
                <a:gd name="T36" fmla="*/ 1298074 w 124"/>
                <a:gd name="T37" fmla="*/ 752025 h 110"/>
                <a:gd name="T38" fmla="*/ 1245260 w 124"/>
                <a:gd name="T39" fmla="*/ 597240 h 110"/>
                <a:gd name="T40" fmla="*/ 1192242 w 124"/>
                <a:gd name="T41" fmla="*/ 404356 h 110"/>
                <a:gd name="T42" fmla="*/ 1157126 w 124"/>
                <a:gd name="T43" fmla="*/ 319387 h 110"/>
                <a:gd name="T44" fmla="*/ 1125063 w 124"/>
                <a:gd name="T45" fmla="*/ 319387 h 110"/>
                <a:gd name="T46" fmla="*/ 1084638 w 124"/>
                <a:gd name="T47" fmla="*/ 306212 h 110"/>
                <a:gd name="T48" fmla="*/ 1051271 w 124"/>
                <a:gd name="T49" fmla="*/ 278063 h 110"/>
                <a:gd name="T50" fmla="*/ 1019232 w 124"/>
                <a:gd name="T51" fmla="*/ 244971 h 110"/>
                <a:gd name="T52" fmla="*/ 1019232 w 124"/>
                <a:gd name="T53" fmla="*/ 201449 h 110"/>
                <a:gd name="T54" fmla="*/ 1051271 w 124"/>
                <a:gd name="T55" fmla="*/ 146213 h 110"/>
                <a:gd name="T56" fmla="*/ 1177035 w 124"/>
                <a:gd name="T57" fmla="*/ 84942 h 110"/>
                <a:gd name="T58" fmla="*/ 1373771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40">
              <a:extLst>
                <a:ext uri="{FF2B5EF4-FFF2-40B4-BE49-F238E27FC236}">
                  <a16:creationId xmlns:a16="http://schemas.microsoft.com/office/drawing/2014/main" id="{D67070F3-A78D-401E-9561-F8FBEC64C25E}"/>
                </a:ext>
              </a:extLst>
            </p:cNvPr>
            <p:cNvSpPr>
              <a:spLocks/>
            </p:cNvSpPr>
            <p:nvPr userDrawn="1"/>
          </p:nvSpPr>
          <p:spPr bwMode="ltGray">
            <a:xfrm rot="9832527" flipV="1">
              <a:off x="2224" y="808"/>
              <a:ext cx="123" cy="233"/>
            </a:xfrm>
            <a:custGeom>
              <a:avLst/>
              <a:gdLst>
                <a:gd name="T0" fmla="*/ 580365 w 46"/>
                <a:gd name="T1" fmla="*/ 0 h 94"/>
                <a:gd name="T2" fmla="*/ 371382 w 46"/>
                <a:gd name="T3" fmla="*/ 332352 h 94"/>
                <a:gd name="T4" fmla="*/ 279678 w 46"/>
                <a:gd name="T5" fmla="*/ 544390 h 94"/>
                <a:gd name="T6" fmla="*/ 204370 w 46"/>
                <a:gd name="T7" fmla="*/ 692786 h 94"/>
                <a:gd name="T8" fmla="*/ 0 w 46"/>
                <a:gd name="T9" fmla="*/ 823809 h 94"/>
                <a:gd name="T10" fmla="*/ 224732 w 46"/>
                <a:gd name="T11" fmla="*/ 769790 h 94"/>
                <a:gd name="T12" fmla="*/ 433864 w 46"/>
                <a:gd name="T13" fmla="*/ 699729 h 94"/>
                <a:gd name="T14" fmla="*/ 600914 w 46"/>
                <a:gd name="T15" fmla="*/ 604184 h 94"/>
                <a:gd name="T16" fmla="*/ 747835 w 46"/>
                <a:gd name="T17" fmla="*/ 499133 h 94"/>
                <a:gd name="T18" fmla="*/ 838472 w 46"/>
                <a:gd name="T19" fmla="*/ 384589 h 94"/>
                <a:gd name="T20" fmla="*/ 860043 w 46"/>
                <a:gd name="T21" fmla="*/ 260958 h 94"/>
                <a:gd name="T22" fmla="*/ 781890 w 46"/>
                <a:gd name="T23" fmla="*/ 130991 h 94"/>
                <a:gd name="T24" fmla="*/ 580365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41">
              <a:extLst>
                <a:ext uri="{FF2B5EF4-FFF2-40B4-BE49-F238E27FC236}">
                  <a16:creationId xmlns:a16="http://schemas.microsoft.com/office/drawing/2014/main" id="{276E5FBF-6F4E-4DB6-98DA-5BC200744615}"/>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42">
              <a:extLst>
                <a:ext uri="{FF2B5EF4-FFF2-40B4-BE49-F238E27FC236}">
                  <a16:creationId xmlns:a16="http://schemas.microsoft.com/office/drawing/2014/main" id="{71FD65C7-DECA-40CE-9414-29F7C58CC6EC}"/>
                </a:ext>
              </a:extLst>
            </p:cNvPr>
            <p:cNvSpPr>
              <a:spLocks/>
            </p:cNvSpPr>
            <p:nvPr userDrawn="1"/>
          </p:nvSpPr>
          <p:spPr bwMode="ltGray">
            <a:xfrm rot="9832527" flipV="1">
              <a:off x="2173" y="1238"/>
              <a:ext cx="393" cy="2300"/>
            </a:xfrm>
            <a:custGeom>
              <a:avLst/>
              <a:gdLst>
                <a:gd name="T0" fmla="*/ 0 w 149"/>
                <a:gd name="T1" fmla="*/ 0 h 704"/>
                <a:gd name="T2" fmla="*/ 98683 w 149"/>
                <a:gd name="T3" fmla="*/ 842692 h 704"/>
                <a:gd name="T4" fmla="*/ 260285 w 149"/>
                <a:gd name="T5" fmla="*/ 1946989 h 704"/>
                <a:gd name="T6" fmla="*/ 456640 w 149"/>
                <a:gd name="T7" fmla="*/ 3308844 h 704"/>
                <a:gd name="T8" fmla="*/ 667636 w 149"/>
                <a:gd name="T9" fmla="*/ 5124024 h 704"/>
                <a:gd name="T10" fmla="*/ 946806 w 149"/>
                <a:gd name="T11" fmla="*/ 7333841 h 704"/>
                <a:gd name="T12" fmla="*/ 1192523 w 149"/>
                <a:gd name="T13" fmla="*/ 9709506 h 704"/>
                <a:gd name="T14" fmla="*/ 1433297 w 149"/>
                <a:gd name="T15" fmla="*/ 12475063 h 704"/>
                <a:gd name="T16" fmla="*/ 1630610 w 149"/>
                <a:gd name="T17" fmla="*/ 15652098 h 704"/>
                <a:gd name="T18" fmla="*/ 1822262 w 149"/>
                <a:gd name="T19" fmla="*/ 19001149 h 704"/>
                <a:gd name="T20" fmla="*/ 1958213 w 149"/>
                <a:gd name="T21" fmla="*/ 22854581 h 704"/>
                <a:gd name="T22" fmla="*/ 2019482 w 149"/>
                <a:gd name="T23" fmla="*/ 27137484 h 704"/>
                <a:gd name="T24" fmla="*/ 2052167 w 149"/>
                <a:gd name="T25" fmla="*/ 31591529 h 704"/>
                <a:gd name="T26" fmla="*/ 1958213 w 149"/>
                <a:gd name="T27" fmla="*/ 36587965 h 704"/>
                <a:gd name="T28" fmla="*/ 1773351 w 149"/>
                <a:gd name="T29" fmla="*/ 41856775 h 704"/>
                <a:gd name="T30" fmla="*/ 1501740 w 149"/>
                <a:gd name="T31" fmla="*/ 47357902 h 704"/>
                <a:gd name="T32" fmla="*/ 1094223 w 149"/>
                <a:gd name="T33" fmla="*/ 53472030 h 704"/>
                <a:gd name="T34" fmla="*/ 636718 w 149"/>
                <a:gd name="T35" fmla="*/ 60377862 h 704"/>
                <a:gd name="T36" fmla="*/ 339404 w 149"/>
                <a:gd name="T37" fmla="*/ 66789720 h 704"/>
                <a:gd name="T38" fmla="*/ 161599 w 149"/>
                <a:gd name="T39" fmla="*/ 72719963 h 704"/>
                <a:gd name="T40" fmla="*/ 98683 w 149"/>
                <a:gd name="T41" fmla="*/ 78404961 h 704"/>
                <a:gd name="T42" fmla="*/ 98683 w 149"/>
                <a:gd name="T43" fmla="*/ 83831560 h 704"/>
                <a:gd name="T44" fmla="*/ 128680 w 149"/>
                <a:gd name="T45" fmla="*/ 88789262 h 704"/>
                <a:gd name="T46" fmla="*/ 197365 w 149"/>
                <a:gd name="T47" fmla="*/ 93240102 h 704"/>
                <a:gd name="T48" fmla="*/ 229019 w 149"/>
                <a:gd name="T49" fmla="*/ 97526315 h 704"/>
                <a:gd name="T50" fmla="*/ 667636 w 149"/>
                <a:gd name="T51" fmla="*/ 95316992 h 704"/>
                <a:gd name="T52" fmla="*/ 636718 w 149"/>
                <a:gd name="T53" fmla="*/ 94212691 h 704"/>
                <a:gd name="T54" fmla="*/ 587841 w 149"/>
                <a:gd name="T55" fmla="*/ 90995308 h 704"/>
                <a:gd name="T56" fmla="*/ 536387 w 149"/>
                <a:gd name="T57" fmla="*/ 86167507 h 704"/>
                <a:gd name="T58" fmla="*/ 569362 w 149"/>
                <a:gd name="T59" fmla="*/ 79676708 h 704"/>
                <a:gd name="T60" fmla="*/ 667636 w 149"/>
                <a:gd name="T61" fmla="*/ 71917468 h 704"/>
                <a:gd name="T62" fmla="*/ 946806 w 149"/>
                <a:gd name="T63" fmla="*/ 63050664 h 704"/>
                <a:gd name="T64" fmla="*/ 1403057 w 149"/>
                <a:gd name="T65" fmla="*/ 53472030 h 704"/>
                <a:gd name="T66" fmla="*/ 2101289 w 149"/>
                <a:gd name="T67" fmla="*/ 43374615 h 704"/>
                <a:gd name="T68" fmla="*/ 2328652 w 149"/>
                <a:gd name="T69" fmla="*/ 38678247 h 704"/>
                <a:gd name="T70" fmla="*/ 2428983 w 149"/>
                <a:gd name="T71" fmla="*/ 32564086 h 704"/>
                <a:gd name="T72" fmla="*/ 2347152 w 149"/>
                <a:gd name="T73" fmla="*/ 25477476 h 704"/>
                <a:gd name="T74" fmla="*/ 2138313 w 149"/>
                <a:gd name="T75" fmla="*/ 18571997 h 704"/>
                <a:gd name="T76" fmla="*/ 1773351 w 149"/>
                <a:gd name="T77" fmla="*/ 11783083 h 704"/>
                <a:gd name="T78" fmla="*/ 1321606 w 149"/>
                <a:gd name="T79" fmla="*/ 6101844 h 704"/>
                <a:gd name="T80" fmla="*/ 716779 w 149"/>
                <a:gd name="T81" fmla="*/ 1946989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43">
              <a:extLst>
                <a:ext uri="{FF2B5EF4-FFF2-40B4-BE49-F238E27FC236}">
                  <a16:creationId xmlns:a16="http://schemas.microsoft.com/office/drawing/2014/main" id="{67BDC50C-6F8F-4596-855B-4FFDC61B1054}"/>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1775" name="Rectangle 47"/>
          <p:cNvSpPr>
            <a:spLocks noGrp="1" noChangeArrowheads="1"/>
          </p:cNvSpPr>
          <p:nvPr>
            <p:ph type="ctrTitle"/>
          </p:nvPr>
        </p:nvSpPr>
        <p:spPr>
          <a:xfrm>
            <a:off x="2455863" y="596900"/>
            <a:ext cx="6192837" cy="3581400"/>
          </a:xfrm>
        </p:spPr>
        <p:txBody>
          <a:bodyPr/>
          <a:lstStyle>
            <a:lvl1pPr>
              <a:defRPr sz="5200" b="1"/>
            </a:lvl1pPr>
          </a:lstStyle>
          <a:p>
            <a:r>
              <a:rPr lang="en-US"/>
              <a:t>Click to edit Master title style</a:t>
            </a:r>
          </a:p>
        </p:txBody>
      </p:sp>
      <p:sp>
        <p:nvSpPr>
          <p:cNvPr id="20177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US"/>
              <a:t>Click to edit Master subtitle style</a:t>
            </a:r>
          </a:p>
        </p:txBody>
      </p:sp>
      <p:sp>
        <p:nvSpPr>
          <p:cNvPr id="46" name="Rectangle 44">
            <a:extLst>
              <a:ext uri="{FF2B5EF4-FFF2-40B4-BE49-F238E27FC236}">
                <a16:creationId xmlns:a16="http://schemas.microsoft.com/office/drawing/2014/main" id="{0D425F74-ADEF-453A-895D-4B76938205BB}"/>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47" name="Rectangle 45">
            <a:extLst>
              <a:ext uri="{FF2B5EF4-FFF2-40B4-BE49-F238E27FC236}">
                <a16:creationId xmlns:a16="http://schemas.microsoft.com/office/drawing/2014/main" id="{85870DF4-77D5-4883-9F76-3EE574761468}"/>
              </a:ext>
            </a:extLst>
          </p:cNvPr>
          <p:cNvSpPr>
            <a:spLocks noGrp="1" noChangeArrowheads="1"/>
          </p:cNvSpPr>
          <p:nvPr>
            <p:ph type="ftr" sz="quarter" idx="11"/>
          </p:nvPr>
        </p:nvSpPr>
        <p:spPr/>
        <p:txBody>
          <a:bodyPr/>
          <a:lstStyle>
            <a:lvl1pPr>
              <a:defRPr/>
            </a:lvl1pPr>
          </a:lstStyle>
          <a:p>
            <a:pPr>
              <a:defRPr/>
            </a:pPr>
            <a:endParaRPr lang="en-US"/>
          </a:p>
        </p:txBody>
      </p:sp>
      <p:sp>
        <p:nvSpPr>
          <p:cNvPr id="48" name="Rectangle 46">
            <a:extLst>
              <a:ext uri="{FF2B5EF4-FFF2-40B4-BE49-F238E27FC236}">
                <a16:creationId xmlns:a16="http://schemas.microsoft.com/office/drawing/2014/main" id="{1CFE4BA5-47FF-47AA-930F-81707A06A86E}"/>
              </a:ext>
            </a:extLst>
          </p:cNvPr>
          <p:cNvSpPr>
            <a:spLocks noGrp="1" noChangeArrowheads="1"/>
          </p:cNvSpPr>
          <p:nvPr>
            <p:ph type="sldNum" sz="quarter" idx="12"/>
          </p:nvPr>
        </p:nvSpPr>
        <p:spPr/>
        <p:txBody>
          <a:bodyPr/>
          <a:lstStyle>
            <a:lvl1pPr>
              <a:defRPr smtClean="0"/>
            </a:lvl1pPr>
          </a:lstStyle>
          <a:p>
            <a:pPr>
              <a:defRPr/>
            </a:pPr>
            <a:fld id="{2D19E5E5-99BF-4530-8F34-9C0B3D411043}" type="slidenum">
              <a:rPr lang="en-US" altLang="vi-VN"/>
              <a:pPr>
                <a:defRPr/>
              </a:pPr>
              <a:t>‹#›</a:t>
            </a:fld>
            <a:endParaRPr lang="en-US" altLang="vi-VN"/>
          </a:p>
        </p:txBody>
      </p:sp>
    </p:spTree>
    <p:extLst>
      <p:ext uri="{BB962C8B-B14F-4D97-AF65-F5344CB8AC3E}">
        <p14:creationId xmlns:p14="http://schemas.microsoft.com/office/powerpoint/2010/main" val="291120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7">
            <a:extLst>
              <a:ext uri="{FF2B5EF4-FFF2-40B4-BE49-F238E27FC236}">
                <a16:creationId xmlns:a16="http://schemas.microsoft.com/office/drawing/2014/main" id="{23E50BCC-772D-4655-B32A-DC382900E8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15CAD1C1-485C-400F-A28B-3A89E831FB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5E50A9AE-ED82-4B7A-8CE5-95510045FD2B}"/>
              </a:ext>
            </a:extLst>
          </p:cNvPr>
          <p:cNvSpPr>
            <a:spLocks noGrp="1" noChangeArrowheads="1"/>
          </p:cNvSpPr>
          <p:nvPr>
            <p:ph type="sldNum" sz="quarter" idx="12"/>
          </p:nvPr>
        </p:nvSpPr>
        <p:spPr>
          <a:ln/>
        </p:spPr>
        <p:txBody>
          <a:bodyPr/>
          <a:lstStyle>
            <a:lvl1pPr>
              <a:defRPr/>
            </a:lvl1pPr>
          </a:lstStyle>
          <a:p>
            <a:pPr>
              <a:defRPr/>
            </a:pPr>
            <a:fld id="{9FAE0386-6729-460D-ADD0-C7F6095DC659}" type="slidenum">
              <a:rPr lang="en-US" altLang="vi-VN"/>
              <a:pPr>
                <a:defRPr/>
              </a:pPr>
              <a:t>‹#›</a:t>
            </a:fld>
            <a:endParaRPr lang="en-US" altLang="vi-VN"/>
          </a:p>
        </p:txBody>
      </p:sp>
    </p:spTree>
    <p:extLst>
      <p:ext uri="{BB962C8B-B14F-4D97-AF65-F5344CB8AC3E}">
        <p14:creationId xmlns:p14="http://schemas.microsoft.com/office/powerpoint/2010/main" val="281639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7">
            <a:extLst>
              <a:ext uri="{FF2B5EF4-FFF2-40B4-BE49-F238E27FC236}">
                <a16:creationId xmlns:a16="http://schemas.microsoft.com/office/drawing/2014/main" id="{EB1BBBB7-8661-4AE2-8613-C5A82C7E55D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6B897F9B-692A-48C4-89C4-88EA43BCDA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BA656AA8-1FD5-4D7B-A90E-44DC08CEA068}"/>
              </a:ext>
            </a:extLst>
          </p:cNvPr>
          <p:cNvSpPr>
            <a:spLocks noGrp="1" noChangeArrowheads="1"/>
          </p:cNvSpPr>
          <p:nvPr>
            <p:ph type="sldNum" sz="quarter" idx="12"/>
          </p:nvPr>
        </p:nvSpPr>
        <p:spPr>
          <a:ln/>
        </p:spPr>
        <p:txBody>
          <a:bodyPr/>
          <a:lstStyle>
            <a:lvl1pPr>
              <a:defRPr/>
            </a:lvl1pPr>
          </a:lstStyle>
          <a:p>
            <a:pPr>
              <a:defRPr/>
            </a:pPr>
            <a:fld id="{C0D8D323-8CB1-4C3D-94C3-2D2E9D83BFE8}" type="slidenum">
              <a:rPr lang="en-US" altLang="vi-VN"/>
              <a:pPr>
                <a:defRPr/>
              </a:pPr>
              <a:t>‹#›</a:t>
            </a:fld>
            <a:endParaRPr lang="en-US" altLang="vi-VN"/>
          </a:p>
        </p:txBody>
      </p:sp>
    </p:spTree>
    <p:extLst>
      <p:ext uri="{BB962C8B-B14F-4D97-AF65-F5344CB8AC3E}">
        <p14:creationId xmlns:p14="http://schemas.microsoft.com/office/powerpoint/2010/main" val="349962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13E06C3-9EAC-49F1-A5F9-1C0D63C77CF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6E3FF77-C3BD-4F64-9215-55384F4117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6C61F34-7837-4A6B-8487-33295634C1C4}"/>
              </a:ext>
            </a:extLst>
          </p:cNvPr>
          <p:cNvSpPr>
            <a:spLocks noGrp="1"/>
          </p:cNvSpPr>
          <p:nvPr>
            <p:ph type="sldNum" sz="quarter" idx="12"/>
          </p:nvPr>
        </p:nvSpPr>
        <p:spPr/>
        <p:txBody>
          <a:bodyPr/>
          <a:lstStyle>
            <a:lvl1pPr>
              <a:defRPr/>
            </a:lvl1pPr>
          </a:lstStyle>
          <a:p>
            <a:pPr>
              <a:defRPr/>
            </a:pPr>
            <a:fld id="{FA2512BA-07F4-4E3B-A8DB-6E816005377E}" type="slidenum">
              <a:rPr lang="en-US" altLang="vi-VN"/>
              <a:pPr>
                <a:defRPr/>
              </a:pPr>
              <a:t>‹#›</a:t>
            </a:fld>
            <a:endParaRPr lang="en-US" altLang="vi-VN"/>
          </a:p>
        </p:txBody>
      </p:sp>
    </p:spTree>
    <p:extLst>
      <p:ext uri="{BB962C8B-B14F-4D97-AF65-F5344CB8AC3E}">
        <p14:creationId xmlns:p14="http://schemas.microsoft.com/office/powerpoint/2010/main" val="2197783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BD5EB0E-2963-45A1-B0DA-1CE5456FBEF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6FDE676-09B1-4FD2-ACA9-0549800810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4C4C61-C4F8-4FFA-9D1B-2FE5B4EFB270}"/>
              </a:ext>
            </a:extLst>
          </p:cNvPr>
          <p:cNvSpPr>
            <a:spLocks noGrp="1"/>
          </p:cNvSpPr>
          <p:nvPr>
            <p:ph type="sldNum" sz="quarter" idx="12"/>
          </p:nvPr>
        </p:nvSpPr>
        <p:spPr/>
        <p:txBody>
          <a:bodyPr/>
          <a:lstStyle>
            <a:lvl1pPr>
              <a:defRPr/>
            </a:lvl1pPr>
          </a:lstStyle>
          <a:p>
            <a:pPr>
              <a:defRPr/>
            </a:pPr>
            <a:fld id="{C08302BF-0894-4D4C-90CD-52BC57FDA7A5}" type="slidenum">
              <a:rPr lang="en-US" altLang="vi-VN"/>
              <a:pPr>
                <a:defRPr/>
              </a:pPr>
              <a:t>‹#›</a:t>
            </a:fld>
            <a:endParaRPr lang="en-US" altLang="vi-VN"/>
          </a:p>
        </p:txBody>
      </p:sp>
    </p:spTree>
    <p:extLst>
      <p:ext uri="{BB962C8B-B14F-4D97-AF65-F5344CB8AC3E}">
        <p14:creationId xmlns:p14="http://schemas.microsoft.com/office/powerpoint/2010/main" val="27005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DD6010-AF24-4EDE-93B7-6C52657DD9E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8A6723A-0338-49E6-8F1F-69517976D2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5172EC-42C5-44ED-BD72-1ADC75A8B052}"/>
              </a:ext>
            </a:extLst>
          </p:cNvPr>
          <p:cNvSpPr>
            <a:spLocks noGrp="1"/>
          </p:cNvSpPr>
          <p:nvPr>
            <p:ph type="sldNum" sz="quarter" idx="12"/>
          </p:nvPr>
        </p:nvSpPr>
        <p:spPr/>
        <p:txBody>
          <a:bodyPr/>
          <a:lstStyle>
            <a:lvl1pPr>
              <a:defRPr/>
            </a:lvl1pPr>
          </a:lstStyle>
          <a:p>
            <a:pPr>
              <a:defRPr/>
            </a:pPr>
            <a:fld id="{E54ACF10-7E06-40FF-810D-521627666D8B}" type="slidenum">
              <a:rPr lang="en-US" altLang="vi-VN"/>
              <a:pPr>
                <a:defRPr/>
              </a:pPr>
              <a:t>‹#›</a:t>
            </a:fld>
            <a:endParaRPr lang="en-US" altLang="vi-VN"/>
          </a:p>
        </p:txBody>
      </p:sp>
    </p:spTree>
    <p:extLst>
      <p:ext uri="{BB962C8B-B14F-4D97-AF65-F5344CB8AC3E}">
        <p14:creationId xmlns:p14="http://schemas.microsoft.com/office/powerpoint/2010/main" val="1644238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74DFDA1-2D5B-4C49-A0E5-C16BB2E25CA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BB00F44-B6FF-49F7-BF3B-5C61076199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FF5F28-2985-4290-B3B4-6C647A71FE72}"/>
              </a:ext>
            </a:extLst>
          </p:cNvPr>
          <p:cNvSpPr>
            <a:spLocks noGrp="1"/>
          </p:cNvSpPr>
          <p:nvPr>
            <p:ph type="sldNum" sz="quarter" idx="12"/>
          </p:nvPr>
        </p:nvSpPr>
        <p:spPr/>
        <p:txBody>
          <a:bodyPr/>
          <a:lstStyle>
            <a:lvl1pPr>
              <a:defRPr/>
            </a:lvl1pPr>
          </a:lstStyle>
          <a:p>
            <a:pPr>
              <a:defRPr/>
            </a:pPr>
            <a:fld id="{E08B4C79-047A-443E-9F6B-7A1838BE812D}" type="slidenum">
              <a:rPr lang="en-US" altLang="vi-VN"/>
              <a:pPr>
                <a:defRPr/>
              </a:pPr>
              <a:t>‹#›</a:t>
            </a:fld>
            <a:endParaRPr lang="en-US" altLang="vi-VN"/>
          </a:p>
        </p:txBody>
      </p:sp>
    </p:spTree>
    <p:extLst>
      <p:ext uri="{BB962C8B-B14F-4D97-AF65-F5344CB8AC3E}">
        <p14:creationId xmlns:p14="http://schemas.microsoft.com/office/powerpoint/2010/main" val="415167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B462319-D920-45D3-B601-81C06ECAA203}"/>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3AED3EF-BD5C-4E02-856A-80819CCC5AF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6C57CF9-FADF-4810-9BF0-71CCF192B6AA}"/>
              </a:ext>
            </a:extLst>
          </p:cNvPr>
          <p:cNvSpPr>
            <a:spLocks noGrp="1"/>
          </p:cNvSpPr>
          <p:nvPr>
            <p:ph type="sldNum" sz="quarter" idx="12"/>
          </p:nvPr>
        </p:nvSpPr>
        <p:spPr/>
        <p:txBody>
          <a:bodyPr/>
          <a:lstStyle>
            <a:lvl1pPr>
              <a:defRPr/>
            </a:lvl1pPr>
          </a:lstStyle>
          <a:p>
            <a:pPr>
              <a:defRPr/>
            </a:pPr>
            <a:fld id="{34BA4744-A18B-4D56-B7C2-942F0C9A8028}" type="slidenum">
              <a:rPr lang="en-US" altLang="vi-VN"/>
              <a:pPr>
                <a:defRPr/>
              </a:pPr>
              <a:t>‹#›</a:t>
            </a:fld>
            <a:endParaRPr lang="en-US" altLang="vi-VN"/>
          </a:p>
        </p:txBody>
      </p:sp>
    </p:spTree>
    <p:extLst>
      <p:ext uri="{BB962C8B-B14F-4D97-AF65-F5344CB8AC3E}">
        <p14:creationId xmlns:p14="http://schemas.microsoft.com/office/powerpoint/2010/main" val="84105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5B6CD45-828B-40FE-AD54-31946DA0982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937BF23-78DD-480B-A983-B9254C88E54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BB800DA-C641-4081-B57E-286AC792D5F1}"/>
              </a:ext>
            </a:extLst>
          </p:cNvPr>
          <p:cNvSpPr>
            <a:spLocks noGrp="1"/>
          </p:cNvSpPr>
          <p:nvPr>
            <p:ph type="sldNum" sz="quarter" idx="12"/>
          </p:nvPr>
        </p:nvSpPr>
        <p:spPr/>
        <p:txBody>
          <a:bodyPr/>
          <a:lstStyle>
            <a:lvl1pPr>
              <a:defRPr/>
            </a:lvl1pPr>
          </a:lstStyle>
          <a:p>
            <a:pPr>
              <a:defRPr/>
            </a:pPr>
            <a:fld id="{A979D768-1EF3-44B6-8C05-1036CA5CFED1}" type="slidenum">
              <a:rPr lang="en-US" altLang="vi-VN"/>
              <a:pPr>
                <a:defRPr/>
              </a:pPr>
              <a:t>‹#›</a:t>
            </a:fld>
            <a:endParaRPr lang="en-US" altLang="vi-VN"/>
          </a:p>
        </p:txBody>
      </p:sp>
    </p:spTree>
    <p:extLst>
      <p:ext uri="{BB962C8B-B14F-4D97-AF65-F5344CB8AC3E}">
        <p14:creationId xmlns:p14="http://schemas.microsoft.com/office/powerpoint/2010/main" val="4129307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95084F4-812F-4204-876E-364290206B21}"/>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848038D-146E-4FBA-9F87-1BCBEBA4BB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126536A-9756-4F07-A716-CD8799817E42}"/>
              </a:ext>
            </a:extLst>
          </p:cNvPr>
          <p:cNvSpPr>
            <a:spLocks noGrp="1"/>
          </p:cNvSpPr>
          <p:nvPr>
            <p:ph type="sldNum" sz="quarter" idx="12"/>
          </p:nvPr>
        </p:nvSpPr>
        <p:spPr/>
        <p:txBody>
          <a:bodyPr/>
          <a:lstStyle>
            <a:lvl1pPr>
              <a:defRPr/>
            </a:lvl1pPr>
          </a:lstStyle>
          <a:p>
            <a:pPr>
              <a:defRPr/>
            </a:pPr>
            <a:fld id="{72339376-EEB3-44F7-8B27-B92A1DC4E897}" type="slidenum">
              <a:rPr lang="en-US" altLang="vi-VN"/>
              <a:pPr>
                <a:defRPr/>
              </a:pPr>
              <a:t>‹#›</a:t>
            </a:fld>
            <a:endParaRPr lang="en-US" altLang="vi-VN"/>
          </a:p>
        </p:txBody>
      </p:sp>
    </p:spTree>
    <p:extLst>
      <p:ext uri="{BB962C8B-B14F-4D97-AF65-F5344CB8AC3E}">
        <p14:creationId xmlns:p14="http://schemas.microsoft.com/office/powerpoint/2010/main" val="285702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428F4E9-B2A5-4C4C-A1F1-2626F1202A6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612613E-0E85-413C-A726-89D146EE4DE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E6CFB08-E6E7-4FCD-8F3C-F78F795FB0E4}"/>
              </a:ext>
            </a:extLst>
          </p:cNvPr>
          <p:cNvSpPr>
            <a:spLocks noGrp="1"/>
          </p:cNvSpPr>
          <p:nvPr>
            <p:ph type="sldNum" sz="quarter" idx="12"/>
          </p:nvPr>
        </p:nvSpPr>
        <p:spPr/>
        <p:txBody>
          <a:bodyPr/>
          <a:lstStyle>
            <a:lvl1pPr>
              <a:defRPr/>
            </a:lvl1pPr>
          </a:lstStyle>
          <a:p>
            <a:pPr>
              <a:defRPr/>
            </a:pPr>
            <a:fld id="{D840A4FF-0B72-4900-8C85-F55205FFBFF6}" type="slidenum">
              <a:rPr lang="en-US" altLang="vi-VN"/>
              <a:pPr>
                <a:defRPr/>
              </a:pPr>
              <a:t>‹#›</a:t>
            </a:fld>
            <a:endParaRPr lang="en-US" altLang="vi-VN"/>
          </a:p>
        </p:txBody>
      </p:sp>
    </p:spTree>
    <p:extLst>
      <p:ext uri="{BB962C8B-B14F-4D97-AF65-F5344CB8AC3E}">
        <p14:creationId xmlns:p14="http://schemas.microsoft.com/office/powerpoint/2010/main" val="40349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7">
            <a:extLst>
              <a:ext uri="{FF2B5EF4-FFF2-40B4-BE49-F238E27FC236}">
                <a16:creationId xmlns:a16="http://schemas.microsoft.com/office/drawing/2014/main" id="{0CB3C5F9-1CA1-467F-999A-1CE63EDC900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F88F93C8-8551-451F-800C-76D96E5FB0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33FE3E25-E5AA-4311-B106-0E44AEAB4AE9}"/>
              </a:ext>
            </a:extLst>
          </p:cNvPr>
          <p:cNvSpPr>
            <a:spLocks noGrp="1" noChangeArrowheads="1"/>
          </p:cNvSpPr>
          <p:nvPr>
            <p:ph type="sldNum" sz="quarter" idx="12"/>
          </p:nvPr>
        </p:nvSpPr>
        <p:spPr>
          <a:ln/>
        </p:spPr>
        <p:txBody>
          <a:bodyPr/>
          <a:lstStyle>
            <a:lvl1pPr>
              <a:defRPr/>
            </a:lvl1pPr>
          </a:lstStyle>
          <a:p>
            <a:pPr>
              <a:defRPr/>
            </a:pPr>
            <a:fld id="{5B66BE79-859E-45A0-B8A5-B550396D9732}" type="slidenum">
              <a:rPr lang="en-US" altLang="vi-VN"/>
              <a:pPr>
                <a:defRPr/>
              </a:pPr>
              <a:t>‹#›</a:t>
            </a:fld>
            <a:endParaRPr lang="en-US" altLang="vi-VN"/>
          </a:p>
        </p:txBody>
      </p:sp>
    </p:spTree>
    <p:extLst>
      <p:ext uri="{BB962C8B-B14F-4D97-AF65-F5344CB8AC3E}">
        <p14:creationId xmlns:p14="http://schemas.microsoft.com/office/powerpoint/2010/main" val="4066506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BE72E8C-E1BC-48B6-B00E-3D52C995AD3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FBC3D6D6-B4B5-4A72-9150-C68FE9CBE39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378DCD-30E1-4D20-8144-AFB601228F90}"/>
              </a:ext>
            </a:extLst>
          </p:cNvPr>
          <p:cNvSpPr>
            <a:spLocks noGrp="1"/>
          </p:cNvSpPr>
          <p:nvPr>
            <p:ph type="sldNum" sz="quarter" idx="12"/>
          </p:nvPr>
        </p:nvSpPr>
        <p:spPr/>
        <p:txBody>
          <a:bodyPr/>
          <a:lstStyle>
            <a:lvl1pPr>
              <a:defRPr/>
            </a:lvl1pPr>
          </a:lstStyle>
          <a:p>
            <a:pPr>
              <a:defRPr/>
            </a:pPr>
            <a:fld id="{B4AC9DDA-5F1C-4324-8B39-6E0C509772CA}" type="slidenum">
              <a:rPr lang="en-US" altLang="vi-VN"/>
              <a:pPr>
                <a:defRPr/>
              </a:pPr>
              <a:t>‹#›</a:t>
            </a:fld>
            <a:endParaRPr lang="en-US" altLang="vi-VN"/>
          </a:p>
        </p:txBody>
      </p:sp>
    </p:spTree>
    <p:extLst>
      <p:ext uri="{BB962C8B-B14F-4D97-AF65-F5344CB8AC3E}">
        <p14:creationId xmlns:p14="http://schemas.microsoft.com/office/powerpoint/2010/main" val="3733738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7403A19-9E6C-4925-9070-E264D8218C7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3AA8516-0E29-4C81-8E91-D9BD86F996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7F8C80B-665F-40CB-8C55-C53AC95E7E28}"/>
              </a:ext>
            </a:extLst>
          </p:cNvPr>
          <p:cNvSpPr>
            <a:spLocks noGrp="1"/>
          </p:cNvSpPr>
          <p:nvPr>
            <p:ph type="sldNum" sz="quarter" idx="12"/>
          </p:nvPr>
        </p:nvSpPr>
        <p:spPr/>
        <p:txBody>
          <a:bodyPr/>
          <a:lstStyle>
            <a:lvl1pPr>
              <a:defRPr/>
            </a:lvl1pPr>
          </a:lstStyle>
          <a:p>
            <a:pPr>
              <a:defRPr/>
            </a:pPr>
            <a:fld id="{C1F0279D-D532-4AAB-96D5-C270F490EFFF}" type="slidenum">
              <a:rPr lang="en-US" altLang="vi-VN"/>
              <a:pPr>
                <a:defRPr/>
              </a:pPr>
              <a:t>‹#›</a:t>
            </a:fld>
            <a:endParaRPr lang="en-US" altLang="vi-VN"/>
          </a:p>
        </p:txBody>
      </p:sp>
    </p:spTree>
    <p:extLst>
      <p:ext uri="{BB962C8B-B14F-4D97-AF65-F5344CB8AC3E}">
        <p14:creationId xmlns:p14="http://schemas.microsoft.com/office/powerpoint/2010/main" val="3526147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a:extLst>
              <a:ext uri="{FF2B5EF4-FFF2-40B4-BE49-F238E27FC236}">
                <a16:creationId xmlns:a16="http://schemas.microsoft.com/office/drawing/2014/main" id="{5CC72E53-81CF-4D6C-B1A5-F30957DDD90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A1D7660-FAC9-470A-A76D-FBE2CA04E2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72B40AB-A82A-44A4-8211-E42215C40F71}"/>
              </a:ext>
            </a:extLst>
          </p:cNvPr>
          <p:cNvSpPr>
            <a:spLocks noGrp="1"/>
          </p:cNvSpPr>
          <p:nvPr>
            <p:ph type="sldNum" sz="quarter" idx="12"/>
          </p:nvPr>
        </p:nvSpPr>
        <p:spPr/>
        <p:txBody>
          <a:bodyPr/>
          <a:lstStyle>
            <a:lvl1pPr>
              <a:defRPr/>
            </a:lvl1pPr>
          </a:lstStyle>
          <a:p>
            <a:pPr>
              <a:defRPr/>
            </a:pPr>
            <a:fld id="{E5C39EED-B504-47C7-90D6-F1F2AEF978F0}" type="slidenum">
              <a:rPr lang="en-US" altLang="vi-VN"/>
              <a:pPr>
                <a:defRPr/>
              </a:pPr>
              <a:t>‹#›</a:t>
            </a:fld>
            <a:endParaRPr lang="en-US" altLang="vi-VN"/>
          </a:p>
        </p:txBody>
      </p:sp>
    </p:spTree>
    <p:extLst>
      <p:ext uri="{BB962C8B-B14F-4D97-AF65-F5344CB8AC3E}">
        <p14:creationId xmlns:p14="http://schemas.microsoft.com/office/powerpoint/2010/main" val="2824396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543E65-C936-431D-AE7F-F74D56762F40}"/>
              </a:ext>
            </a:extLst>
          </p:cNvPr>
          <p:cNvSpPr txBox="1"/>
          <p:nvPr/>
        </p:nvSpPr>
        <p:spPr>
          <a:xfrm>
            <a:off x="674688" y="971550"/>
            <a:ext cx="6000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t>“</a:t>
            </a:r>
          </a:p>
        </p:txBody>
      </p:sp>
      <p:sp>
        <p:nvSpPr>
          <p:cNvPr id="6" name="TextBox 5">
            <a:extLst>
              <a:ext uri="{FF2B5EF4-FFF2-40B4-BE49-F238E27FC236}">
                <a16:creationId xmlns:a16="http://schemas.microsoft.com/office/drawing/2014/main" id="{0194CE30-3AF8-4475-AE15-6034555A73F2}"/>
              </a:ext>
            </a:extLst>
          </p:cNvPr>
          <p:cNvSpPr txBox="1"/>
          <p:nvPr/>
        </p:nvSpPr>
        <p:spPr>
          <a:xfrm>
            <a:off x="6999288" y="2613025"/>
            <a:ext cx="601662"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t>”</a:t>
            </a:r>
          </a:p>
        </p:txBody>
      </p:sp>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id="{288BC138-BAEB-413A-B98E-945CBA04ED7E}"/>
              </a:ext>
            </a:extLst>
          </p:cNvPr>
          <p:cNvSpPr>
            <a:spLocks noGrp="1"/>
          </p:cNvSpPr>
          <p:nvPr>
            <p:ph type="dt" sz="half" idx="15"/>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22A181A-CD8C-49D4-9733-4D504305C8F7}"/>
              </a:ext>
            </a:extLst>
          </p:cNvPr>
          <p:cNvSpPr>
            <a:spLocks noGrp="1"/>
          </p:cNvSpPr>
          <p:nvPr>
            <p:ph type="ftr" sz="quarter" idx="16"/>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F862972-D227-4BDB-BF76-BF8DD58088DF}"/>
              </a:ext>
            </a:extLst>
          </p:cNvPr>
          <p:cNvSpPr>
            <a:spLocks noGrp="1"/>
          </p:cNvSpPr>
          <p:nvPr>
            <p:ph type="sldNum" sz="quarter" idx="17"/>
          </p:nvPr>
        </p:nvSpPr>
        <p:spPr/>
        <p:txBody>
          <a:bodyPr/>
          <a:lstStyle>
            <a:lvl1pPr>
              <a:defRPr smtClean="0"/>
            </a:lvl1pPr>
          </a:lstStyle>
          <a:p>
            <a:pPr>
              <a:defRPr/>
            </a:pPr>
            <a:fld id="{9CD87842-FA1C-4672-8FE3-1371FAC1ED35}" type="slidenum">
              <a:rPr lang="en-US" altLang="vi-VN"/>
              <a:pPr>
                <a:defRPr/>
              </a:pPr>
              <a:t>‹#›</a:t>
            </a:fld>
            <a:endParaRPr lang="en-US" altLang="vi-VN"/>
          </a:p>
        </p:txBody>
      </p:sp>
    </p:spTree>
    <p:extLst>
      <p:ext uri="{BB962C8B-B14F-4D97-AF65-F5344CB8AC3E}">
        <p14:creationId xmlns:p14="http://schemas.microsoft.com/office/powerpoint/2010/main" val="1160181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E1DFF-B557-47F8-879C-FAB6A8FF542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2FDC47B-A486-4391-925D-CAD1F076A1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F21DE8-FBD5-4BEE-B419-DF8BDC35AC7A}"/>
              </a:ext>
            </a:extLst>
          </p:cNvPr>
          <p:cNvSpPr>
            <a:spLocks noGrp="1"/>
          </p:cNvSpPr>
          <p:nvPr>
            <p:ph type="sldNum" sz="quarter" idx="12"/>
          </p:nvPr>
        </p:nvSpPr>
        <p:spPr/>
        <p:txBody>
          <a:bodyPr/>
          <a:lstStyle>
            <a:lvl1pPr>
              <a:defRPr/>
            </a:lvl1pPr>
          </a:lstStyle>
          <a:p>
            <a:pPr>
              <a:defRPr/>
            </a:pPr>
            <a:fld id="{EF9BA9B6-07A3-42F7-994C-ABAD64A65E11}" type="slidenum">
              <a:rPr lang="en-US" altLang="vi-VN"/>
              <a:pPr>
                <a:defRPr/>
              </a:pPr>
              <a:t>‹#›</a:t>
            </a:fld>
            <a:endParaRPr lang="en-US" altLang="vi-VN"/>
          </a:p>
        </p:txBody>
      </p:sp>
    </p:spTree>
    <p:extLst>
      <p:ext uri="{BB962C8B-B14F-4D97-AF65-F5344CB8AC3E}">
        <p14:creationId xmlns:p14="http://schemas.microsoft.com/office/powerpoint/2010/main" val="3993084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C2588A-1BA3-48EE-85B1-BDA78E771529}"/>
              </a:ext>
            </a:extLst>
          </p:cNvPr>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806D742-FEEC-4DD7-BBDF-08EA18BA3466}"/>
              </a:ext>
            </a:extLst>
          </p:cNvPr>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3">
            <a:extLst>
              <a:ext uri="{FF2B5EF4-FFF2-40B4-BE49-F238E27FC236}">
                <a16:creationId xmlns:a16="http://schemas.microsoft.com/office/drawing/2014/main" id="{02775FDB-B749-41C2-9112-38082B52617F}"/>
              </a:ext>
            </a:extLst>
          </p:cNvPr>
          <p:cNvSpPr>
            <a:spLocks noGrp="1"/>
          </p:cNvSpPr>
          <p:nvPr>
            <p:ph type="dt" sz="half" idx="18"/>
          </p:nvPr>
        </p:nvSpPr>
        <p:spPr/>
        <p:txBody>
          <a:bodyPr/>
          <a:lstStyle>
            <a:lvl1pPr>
              <a:defRPr/>
            </a:lvl1pPr>
          </a:lstStyle>
          <a:p>
            <a:pPr>
              <a:defRPr/>
            </a:pPr>
            <a:endParaRPr lang="en-US"/>
          </a:p>
        </p:txBody>
      </p:sp>
      <p:sp>
        <p:nvSpPr>
          <p:cNvPr id="12" name="Footer Placeholder 4">
            <a:extLst>
              <a:ext uri="{FF2B5EF4-FFF2-40B4-BE49-F238E27FC236}">
                <a16:creationId xmlns:a16="http://schemas.microsoft.com/office/drawing/2014/main" id="{D34704B4-A3D5-475B-9D6B-2CECB647AB5F}"/>
              </a:ext>
            </a:extLst>
          </p:cNvPr>
          <p:cNvSpPr>
            <a:spLocks noGrp="1"/>
          </p:cNvSpPr>
          <p:nvPr>
            <p:ph type="ftr" sz="quarter" idx="19"/>
          </p:nvPr>
        </p:nvSpPr>
        <p:spPr/>
        <p:txBody>
          <a:bodyPr/>
          <a:lstStyle>
            <a:lvl1pPr>
              <a:defRPr/>
            </a:lvl1pPr>
          </a:lstStyle>
          <a:p>
            <a:pPr>
              <a:defRPr/>
            </a:pPr>
            <a:endParaRPr lang="en-US"/>
          </a:p>
        </p:txBody>
      </p:sp>
      <p:sp>
        <p:nvSpPr>
          <p:cNvPr id="13" name="Slide Number Placeholder 5">
            <a:extLst>
              <a:ext uri="{FF2B5EF4-FFF2-40B4-BE49-F238E27FC236}">
                <a16:creationId xmlns:a16="http://schemas.microsoft.com/office/drawing/2014/main" id="{2980D62F-07C8-4548-863D-13816C84972D}"/>
              </a:ext>
            </a:extLst>
          </p:cNvPr>
          <p:cNvSpPr>
            <a:spLocks noGrp="1"/>
          </p:cNvSpPr>
          <p:nvPr>
            <p:ph type="sldNum" sz="quarter" idx="20"/>
          </p:nvPr>
        </p:nvSpPr>
        <p:spPr/>
        <p:txBody>
          <a:bodyPr/>
          <a:lstStyle>
            <a:lvl1pPr>
              <a:defRPr smtClean="0"/>
            </a:lvl1pPr>
          </a:lstStyle>
          <a:p>
            <a:pPr>
              <a:defRPr/>
            </a:pPr>
            <a:fld id="{24437973-621E-40A1-AF93-378E41B7CF86}" type="slidenum">
              <a:rPr lang="en-US" altLang="vi-VN"/>
              <a:pPr>
                <a:defRPr/>
              </a:pPr>
              <a:t>‹#›</a:t>
            </a:fld>
            <a:endParaRPr lang="en-US" altLang="vi-VN"/>
          </a:p>
        </p:txBody>
      </p:sp>
    </p:spTree>
    <p:extLst>
      <p:ext uri="{BB962C8B-B14F-4D97-AF65-F5344CB8AC3E}">
        <p14:creationId xmlns:p14="http://schemas.microsoft.com/office/powerpoint/2010/main" val="6579118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831258A-FF1F-4649-A562-5906B346823B}"/>
              </a:ext>
            </a:extLst>
          </p:cNvPr>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7E9A134-BBC1-4679-B53F-7105FA5AD7EB}"/>
              </a:ext>
            </a:extLst>
          </p:cNvPr>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489475" y="4827212"/>
            <a:ext cx="2205612"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2916776" y="4827211"/>
            <a:ext cx="2201378"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5344824" y="4827209"/>
            <a:ext cx="22025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3">
            <a:extLst>
              <a:ext uri="{FF2B5EF4-FFF2-40B4-BE49-F238E27FC236}">
                <a16:creationId xmlns:a16="http://schemas.microsoft.com/office/drawing/2014/main" id="{9166185C-6321-49E7-AC7D-5D82F6C8FE8C}"/>
              </a:ext>
            </a:extLst>
          </p:cNvPr>
          <p:cNvSpPr>
            <a:spLocks noGrp="1"/>
          </p:cNvSpPr>
          <p:nvPr>
            <p:ph type="dt" sz="half" idx="23"/>
          </p:nvPr>
        </p:nvSpPr>
        <p:spPr/>
        <p:txBody>
          <a:bodyPr/>
          <a:lstStyle>
            <a:lvl1pPr>
              <a:defRPr/>
            </a:lvl1pPr>
          </a:lstStyle>
          <a:p>
            <a:pPr>
              <a:defRPr/>
            </a:pPr>
            <a:endParaRPr lang="en-US"/>
          </a:p>
        </p:txBody>
      </p:sp>
      <p:sp>
        <p:nvSpPr>
          <p:cNvPr id="16" name="Footer Placeholder 4">
            <a:extLst>
              <a:ext uri="{FF2B5EF4-FFF2-40B4-BE49-F238E27FC236}">
                <a16:creationId xmlns:a16="http://schemas.microsoft.com/office/drawing/2014/main" id="{07637B0D-9D02-471A-AB3D-B71FE05BE558}"/>
              </a:ext>
            </a:extLst>
          </p:cNvPr>
          <p:cNvSpPr>
            <a:spLocks noGrp="1"/>
          </p:cNvSpPr>
          <p:nvPr>
            <p:ph type="ftr" sz="quarter" idx="24"/>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97C78570-3568-4251-9249-86F89540477F}"/>
              </a:ext>
            </a:extLst>
          </p:cNvPr>
          <p:cNvSpPr>
            <a:spLocks noGrp="1"/>
          </p:cNvSpPr>
          <p:nvPr>
            <p:ph type="sldNum" sz="quarter" idx="25"/>
          </p:nvPr>
        </p:nvSpPr>
        <p:spPr/>
        <p:txBody>
          <a:bodyPr/>
          <a:lstStyle>
            <a:lvl1pPr>
              <a:defRPr smtClean="0"/>
            </a:lvl1pPr>
          </a:lstStyle>
          <a:p>
            <a:pPr>
              <a:defRPr/>
            </a:pPr>
            <a:fld id="{9FCEC95C-42DB-4990-8458-64EDB8FBB545}" type="slidenum">
              <a:rPr lang="en-US" altLang="vi-VN"/>
              <a:pPr>
                <a:defRPr/>
              </a:pPr>
              <a:t>‹#›</a:t>
            </a:fld>
            <a:endParaRPr lang="en-US" altLang="vi-VN"/>
          </a:p>
        </p:txBody>
      </p:sp>
    </p:spTree>
    <p:extLst>
      <p:ext uri="{BB962C8B-B14F-4D97-AF65-F5344CB8AC3E}">
        <p14:creationId xmlns:p14="http://schemas.microsoft.com/office/powerpoint/2010/main" val="2374476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201F3C-D02E-4A11-832A-5CFC542A104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C3C8CB6-1877-46BE-B264-C169075389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E15B6B-94A7-4A17-9C51-1EF931B0FCC2}"/>
              </a:ext>
            </a:extLst>
          </p:cNvPr>
          <p:cNvSpPr>
            <a:spLocks noGrp="1"/>
          </p:cNvSpPr>
          <p:nvPr>
            <p:ph type="sldNum" sz="quarter" idx="12"/>
          </p:nvPr>
        </p:nvSpPr>
        <p:spPr/>
        <p:txBody>
          <a:bodyPr/>
          <a:lstStyle>
            <a:lvl1pPr>
              <a:defRPr/>
            </a:lvl1pPr>
          </a:lstStyle>
          <a:p>
            <a:pPr>
              <a:defRPr/>
            </a:pPr>
            <a:fld id="{F28A28BC-241A-4BE1-AF29-1F27AD17F154}" type="slidenum">
              <a:rPr lang="en-US" altLang="vi-VN"/>
              <a:pPr>
                <a:defRPr/>
              </a:pPr>
              <a:t>‹#›</a:t>
            </a:fld>
            <a:endParaRPr lang="en-US" altLang="vi-VN"/>
          </a:p>
        </p:txBody>
      </p:sp>
    </p:spTree>
    <p:extLst>
      <p:ext uri="{BB962C8B-B14F-4D97-AF65-F5344CB8AC3E}">
        <p14:creationId xmlns:p14="http://schemas.microsoft.com/office/powerpoint/2010/main" val="10394656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07D90BE-4B47-4770-A376-A46D4033EB7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83C030B-5A2C-4666-A87B-6260B5E3590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0B48B23-8698-41A4-9E53-5C34E5E62491}"/>
              </a:ext>
            </a:extLst>
          </p:cNvPr>
          <p:cNvSpPr>
            <a:spLocks noGrp="1"/>
          </p:cNvSpPr>
          <p:nvPr>
            <p:ph type="sldNum" sz="quarter" idx="12"/>
          </p:nvPr>
        </p:nvSpPr>
        <p:spPr/>
        <p:txBody>
          <a:bodyPr/>
          <a:lstStyle>
            <a:lvl1pPr>
              <a:defRPr/>
            </a:lvl1pPr>
          </a:lstStyle>
          <a:p>
            <a:pPr>
              <a:defRPr/>
            </a:pPr>
            <a:fld id="{8787BBFA-97CC-4E36-B72C-D352C7D719B8}" type="slidenum">
              <a:rPr lang="en-US" altLang="vi-VN"/>
              <a:pPr>
                <a:defRPr/>
              </a:pPr>
              <a:t>‹#›</a:t>
            </a:fld>
            <a:endParaRPr lang="en-US" altLang="vi-VN"/>
          </a:p>
        </p:txBody>
      </p:sp>
    </p:spTree>
    <p:extLst>
      <p:ext uri="{BB962C8B-B14F-4D97-AF65-F5344CB8AC3E}">
        <p14:creationId xmlns:p14="http://schemas.microsoft.com/office/powerpoint/2010/main" val="369211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a:extLst>
              <a:ext uri="{FF2B5EF4-FFF2-40B4-BE49-F238E27FC236}">
                <a16:creationId xmlns:a16="http://schemas.microsoft.com/office/drawing/2014/main" id="{FAC4D429-FA58-424D-9FAE-C3F84A14B7D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9D983476-2080-411F-8866-630E8D352B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FE181196-6502-42F9-B0E4-0B1F016971DA}"/>
              </a:ext>
            </a:extLst>
          </p:cNvPr>
          <p:cNvSpPr>
            <a:spLocks noGrp="1" noChangeArrowheads="1"/>
          </p:cNvSpPr>
          <p:nvPr>
            <p:ph type="sldNum" sz="quarter" idx="12"/>
          </p:nvPr>
        </p:nvSpPr>
        <p:spPr>
          <a:ln/>
        </p:spPr>
        <p:txBody>
          <a:bodyPr/>
          <a:lstStyle>
            <a:lvl1pPr>
              <a:defRPr/>
            </a:lvl1pPr>
          </a:lstStyle>
          <a:p>
            <a:pPr>
              <a:defRPr/>
            </a:pPr>
            <a:fld id="{66CA5EA9-5386-4A7B-ADBF-85A26ED2C468}" type="slidenum">
              <a:rPr lang="en-US" altLang="vi-VN"/>
              <a:pPr>
                <a:defRPr/>
              </a:pPr>
              <a:t>‹#›</a:t>
            </a:fld>
            <a:endParaRPr lang="en-US" altLang="vi-VN"/>
          </a:p>
        </p:txBody>
      </p:sp>
    </p:spTree>
    <p:extLst>
      <p:ext uri="{BB962C8B-B14F-4D97-AF65-F5344CB8AC3E}">
        <p14:creationId xmlns:p14="http://schemas.microsoft.com/office/powerpoint/2010/main" val="109045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47">
            <a:extLst>
              <a:ext uri="{FF2B5EF4-FFF2-40B4-BE49-F238E27FC236}">
                <a16:creationId xmlns:a16="http://schemas.microsoft.com/office/drawing/2014/main" id="{127B1B51-BAAF-48F1-90E8-0516081930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8">
            <a:extLst>
              <a:ext uri="{FF2B5EF4-FFF2-40B4-BE49-F238E27FC236}">
                <a16:creationId xmlns:a16="http://schemas.microsoft.com/office/drawing/2014/main" id="{43AECC74-5862-4180-AA62-555FD6EEA0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88E1B5CF-7558-4DE5-809A-CA39D8F91568}"/>
              </a:ext>
            </a:extLst>
          </p:cNvPr>
          <p:cNvSpPr>
            <a:spLocks noGrp="1" noChangeArrowheads="1"/>
          </p:cNvSpPr>
          <p:nvPr>
            <p:ph type="sldNum" sz="quarter" idx="12"/>
          </p:nvPr>
        </p:nvSpPr>
        <p:spPr>
          <a:ln/>
        </p:spPr>
        <p:txBody>
          <a:bodyPr/>
          <a:lstStyle>
            <a:lvl1pPr>
              <a:defRPr/>
            </a:lvl1pPr>
          </a:lstStyle>
          <a:p>
            <a:pPr>
              <a:defRPr/>
            </a:pPr>
            <a:fld id="{44B6A77E-59B9-4A4D-A971-1E93EB297CCC}" type="slidenum">
              <a:rPr lang="en-US" altLang="vi-VN"/>
              <a:pPr>
                <a:defRPr/>
              </a:pPr>
              <a:t>‹#›</a:t>
            </a:fld>
            <a:endParaRPr lang="en-US" altLang="vi-VN"/>
          </a:p>
        </p:txBody>
      </p:sp>
    </p:spTree>
    <p:extLst>
      <p:ext uri="{BB962C8B-B14F-4D97-AF65-F5344CB8AC3E}">
        <p14:creationId xmlns:p14="http://schemas.microsoft.com/office/powerpoint/2010/main" val="54926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7">
            <a:extLst>
              <a:ext uri="{FF2B5EF4-FFF2-40B4-BE49-F238E27FC236}">
                <a16:creationId xmlns:a16="http://schemas.microsoft.com/office/drawing/2014/main" id="{9931C322-B675-4482-8364-9AD6BD7FD38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8">
            <a:extLst>
              <a:ext uri="{FF2B5EF4-FFF2-40B4-BE49-F238E27FC236}">
                <a16:creationId xmlns:a16="http://schemas.microsoft.com/office/drawing/2014/main" id="{4F1C6886-62B6-4892-A419-FF681606EE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9">
            <a:extLst>
              <a:ext uri="{FF2B5EF4-FFF2-40B4-BE49-F238E27FC236}">
                <a16:creationId xmlns:a16="http://schemas.microsoft.com/office/drawing/2014/main" id="{89B34627-B6AB-48C7-9CE2-8452E2AE2F76}"/>
              </a:ext>
            </a:extLst>
          </p:cNvPr>
          <p:cNvSpPr>
            <a:spLocks noGrp="1" noChangeArrowheads="1"/>
          </p:cNvSpPr>
          <p:nvPr>
            <p:ph type="sldNum" sz="quarter" idx="12"/>
          </p:nvPr>
        </p:nvSpPr>
        <p:spPr>
          <a:ln/>
        </p:spPr>
        <p:txBody>
          <a:bodyPr/>
          <a:lstStyle>
            <a:lvl1pPr>
              <a:defRPr/>
            </a:lvl1pPr>
          </a:lstStyle>
          <a:p>
            <a:pPr>
              <a:defRPr/>
            </a:pPr>
            <a:fld id="{36AF7793-FAC2-4FB6-B6F6-E85372D39507}" type="slidenum">
              <a:rPr lang="en-US" altLang="vi-VN"/>
              <a:pPr>
                <a:defRPr/>
              </a:pPr>
              <a:t>‹#›</a:t>
            </a:fld>
            <a:endParaRPr lang="en-US" altLang="vi-VN"/>
          </a:p>
        </p:txBody>
      </p:sp>
    </p:spTree>
    <p:extLst>
      <p:ext uri="{BB962C8B-B14F-4D97-AF65-F5344CB8AC3E}">
        <p14:creationId xmlns:p14="http://schemas.microsoft.com/office/powerpoint/2010/main" val="36845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7">
            <a:extLst>
              <a:ext uri="{FF2B5EF4-FFF2-40B4-BE49-F238E27FC236}">
                <a16:creationId xmlns:a16="http://schemas.microsoft.com/office/drawing/2014/main" id="{A486F05A-288A-4DC7-85C8-89421E1A75E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8">
            <a:extLst>
              <a:ext uri="{FF2B5EF4-FFF2-40B4-BE49-F238E27FC236}">
                <a16:creationId xmlns:a16="http://schemas.microsoft.com/office/drawing/2014/main" id="{2432CA4A-7DE3-4796-8C9B-7F0602DE84B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9">
            <a:extLst>
              <a:ext uri="{FF2B5EF4-FFF2-40B4-BE49-F238E27FC236}">
                <a16:creationId xmlns:a16="http://schemas.microsoft.com/office/drawing/2014/main" id="{9425F03F-4B15-4386-BFC4-041906047FC8}"/>
              </a:ext>
            </a:extLst>
          </p:cNvPr>
          <p:cNvSpPr>
            <a:spLocks noGrp="1" noChangeArrowheads="1"/>
          </p:cNvSpPr>
          <p:nvPr>
            <p:ph type="sldNum" sz="quarter" idx="12"/>
          </p:nvPr>
        </p:nvSpPr>
        <p:spPr>
          <a:ln/>
        </p:spPr>
        <p:txBody>
          <a:bodyPr/>
          <a:lstStyle>
            <a:lvl1pPr>
              <a:defRPr/>
            </a:lvl1pPr>
          </a:lstStyle>
          <a:p>
            <a:pPr>
              <a:defRPr/>
            </a:pPr>
            <a:fld id="{6BC2B92E-AB66-4669-A95D-9E436262728C}" type="slidenum">
              <a:rPr lang="en-US" altLang="vi-VN"/>
              <a:pPr>
                <a:defRPr/>
              </a:pPr>
              <a:t>‹#›</a:t>
            </a:fld>
            <a:endParaRPr lang="en-US" altLang="vi-VN"/>
          </a:p>
        </p:txBody>
      </p:sp>
    </p:spTree>
    <p:extLst>
      <p:ext uri="{BB962C8B-B14F-4D97-AF65-F5344CB8AC3E}">
        <p14:creationId xmlns:p14="http://schemas.microsoft.com/office/powerpoint/2010/main" val="210921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D5094AC0-35B9-41D5-951D-2C64E3C9903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8">
            <a:extLst>
              <a:ext uri="{FF2B5EF4-FFF2-40B4-BE49-F238E27FC236}">
                <a16:creationId xmlns:a16="http://schemas.microsoft.com/office/drawing/2014/main" id="{E46EEB58-316B-4A98-8DA4-E94528781F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9">
            <a:extLst>
              <a:ext uri="{FF2B5EF4-FFF2-40B4-BE49-F238E27FC236}">
                <a16:creationId xmlns:a16="http://schemas.microsoft.com/office/drawing/2014/main" id="{C2D9A500-3A27-4DA5-9DD9-B7DA0BBCDA66}"/>
              </a:ext>
            </a:extLst>
          </p:cNvPr>
          <p:cNvSpPr>
            <a:spLocks noGrp="1" noChangeArrowheads="1"/>
          </p:cNvSpPr>
          <p:nvPr>
            <p:ph type="sldNum" sz="quarter" idx="12"/>
          </p:nvPr>
        </p:nvSpPr>
        <p:spPr>
          <a:ln/>
        </p:spPr>
        <p:txBody>
          <a:bodyPr/>
          <a:lstStyle>
            <a:lvl1pPr>
              <a:defRPr/>
            </a:lvl1pPr>
          </a:lstStyle>
          <a:p>
            <a:pPr>
              <a:defRPr/>
            </a:pPr>
            <a:fld id="{167A5825-1C0D-413E-A8DF-F01F817FF506}" type="slidenum">
              <a:rPr lang="en-US" altLang="vi-VN"/>
              <a:pPr>
                <a:defRPr/>
              </a:pPr>
              <a:t>‹#›</a:t>
            </a:fld>
            <a:endParaRPr lang="en-US" altLang="vi-VN"/>
          </a:p>
        </p:txBody>
      </p:sp>
    </p:spTree>
    <p:extLst>
      <p:ext uri="{BB962C8B-B14F-4D97-AF65-F5344CB8AC3E}">
        <p14:creationId xmlns:p14="http://schemas.microsoft.com/office/powerpoint/2010/main" val="362322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a:extLst>
              <a:ext uri="{FF2B5EF4-FFF2-40B4-BE49-F238E27FC236}">
                <a16:creationId xmlns:a16="http://schemas.microsoft.com/office/drawing/2014/main" id="{FCD0EAA4-A664-4881-AEA8-A7BD1533EC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8">
            <a:extLst>
              <a:ext uri="{FF2B5EF4-FFF2-40B4-BE49-F238E27FC236}">
                <a16:creationId xmlns:a16="http://schemas.microsoft.com/office/drawing/2014/main" id="{0C9EC534-914E-4B2C-B025-D739BDFC92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B9E93633-C6DB-46C3-B9B9-3916D45E7767}"/>
              </a:ext>
            </a:extLst>
          </p:cNvPr>
          <p:cNvSpPr>
            <a:spLocks noGrp="1" noChangeArrowheads="1"/>
          </p:cNvSpPr>
          <p:nvPr>
            <p:ph type="sldNum" sz="quarter" idx="12"/>
          </p:nvPr>
        </p:nvSpPr>
        <p:spPr>
          <a:ln/>
        </p:spPr>
        <p:txBody>
          <a:bodyPr/>
          <a:lstStyle>
            <a:lvl1pPr>
              <a:defRPr/>
            </a:lvl1pPr>
          </a:lstStyle>
          <a:p>
            <a:pPr>
              <a:defRPr/>
            </a:pPr>
            <a:fld id="{7B4B949E-4A09-4FC2-BB90-F2B19DE29867}" type="slidenum">
              <a:rPr lang="en-US" altLang="vi-VN"/>
              <a:pPr>
                <a:defRPr/>
              </a:pPr>
              <a:t>‹#›</a:t>
            </a:fld>
            <a:endParaRPr lang="en-US" altLang="vi-VN"/>
          </a:p>
        </p:txBody>
      </p:sp>
    </p:spTree>
    <p:extLst>
      <p:ext uri="{BB962C8B-B14F-4D97-AF65-F5344CB8AC3E}">
        <p14:creationId xmlns:p14="http://schemas.microsoft.com/office/powerpoint/2010/main" val="53059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a:extLst>
              <a:ext uri="{FF2B5EF4-FFF2-40B4-BE49-F238E27FC236}">
                <a16:creationId xmlns:a16="http://schemas.microsoft.com/office/drawing/2014/main" id="{CB51C35E-B6EF-4907-8C50-2D47DF814EA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8">
            <a:extLst>
              <a:ext uri="{FF2B5EF4-FFF2-40B4-BE49-F238E27FC236}">
                <a16:creationId xmlns:a16="http://schemas.microsoft.com/office/drawing/2014/main" id="{7002348D-B195-4524-96DC-9DF928A466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D109EE07-AC57-4143-884C-3A099CC1DDFE}"/>
              </a:ext>
            </a:extLst>
          </p:cNvPr>
          <p:cNvSpPr>
            <a:spLocks noGrp="1" noChangeArrowheads="1"/>
          </p:cNvSpPr>
          <p:nvPr>
            <p:ph type="sldNum" sz="quarter" idx="12"/>
          </p:nvPr>
        </p:nvSpPr>
        <p:spPr>
          <a:ln/>
        </p:spPr>
        <p:txBody>
          <a:bodyPr/>
          <a:lstStyle>
            <a:lvl1pPr>
              <a:defRPr/>
            </a:lvl1pPr>
          </a:lstStyle>
          <a:p>
            <a:pPr>
              <a:defRPr/>
            </a:pPr>
            <a:fld id="{58881B11-7CAF-40C2-971C-4AC064149237}" type="slidenum">
              <a:rPr lang="en-US" altLang="vi-VN"/>
              <a:pPr>
                <a:defRPr/>
              </a:pPr>
              <a:t>‹#›</a:t>
            </a:fld>
            <a:endParaRPr lang="en-US" altLang="vi-VN"/>
          </a:p>
        </p:txBody>
      </p:sp>
    </p:spTree>
    <p:extLst>
      <p:ext uri="{BB962C8B-B14F-4D97-AF65-F5344CB8AC3E}">
        <p14:creationId xmlns:p14="http://schemas.microsoft.com/office/powerpoint/2010/main" val="400720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23EBCBA-B469-4886-9948-3D8EC65E2680}"/>
              </a:ext>
            </a:extLst>
          </p:cNvPr>
          <p:cNvGrpSpPr>
            <a:grpSpLocks/>
          </p:cNvGrpSpPr>
          <p:nvPr/>
        </p:nvGrpSpPr>
        <p:grpSpPr bwMode="auto">
          <a:xfrm>
            <a:off x="-7938" y="0"/>
            <a:ext cx="2833688" cy="6856413"/>
            <a:chOff x="-5" y="0"/>
            <a:chExt cx="1785" cy="4319"/>
          </a:xfrm>
        </p:grpSpPr>
        <p:sp>
          <p:nvSpPr>
            <p:cNvPr id="1032" name="Freeform 3">
              <a:extLst>
                <a:ext uri="{FF2B5EF4-FFF2-40B4-BE49-F238E27FC236}">
                  <a16:creationId xmlns:a16="http://schemas.microsoft.com/office/drawing/2014/main" id="{DFD9A186-FA5B-41A4-9574-A65631EFA876}"/>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3" name="Group 4">
              <a:extLst>
                <a:ext uri="{FF2B5EF4-FFF2-40B4-BE49-F238E27FC236}">
                  <a16:creationId xmlns:a16="http://schemas.microsoft.com/office/drawing/2014/main" id="{6B68A9A7-4F30-45CD-AFC7-68D894671EB8}"/>
                </a:ext>
              </a:extLst>
            </p:cNvPr>
            <p:cNvGrpSpPr>
              <a:grpSpLocks/>
            </p:cNvGrpSpPr>
            <p:nvPr/>
          </p:nvGrpSpPr>
          <p:grpSpPr bwMode="auto">
            <a:xfrm rot="14964908" flipH="1">
              <a:off x="104" y="2441"/>
              <a:ext cx="452" cy="444"/>
              <a:chOff x="1727" y="866"/>
              <a:chExt cx="129" cy="157"/>
            </a:xfrm>
          </p:grpSpPr>
          <p:sp>
            <p:nvSpPr>
              <p:cNvPr id="1071" name="Freeform 5">
                <a:extLst>
                  <a:ext uri="{FF2B5EF4-FFF2-40B4-BE49-F238E27FC236}">
                    <a16:creationId xmlns:a16="http://schemas.microsoft.com/office/drawing/2014/main" id="{BE1FE040-636E-404D-AADE-43D4CE4098EA}"/>
                  </a:ext>
                </a:extLst>
              </p:cNvPr>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6">
                <a:extLst>
                  <a:ext uri="{FF2B5EF4-FFF2-40B4-BE49-F238E27FC236}">
                    <a16:creationId xmlns:a16="http://schemas.microsoft.com/office/drawing/2014/main" id="{8F722F2B-88D3-4563-AD44-2DC4ECB082A1}"/>
                  </a:ext>
                </a:extLst>
              </p:cNvPr>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3" name="Freeform 7">
                <a:extLst>
                  <a:ext uri="{FF2B5EF4-FFF2-40B4-BE49-F238E27FC236}">
                    <a16:creationId xmlns:a16="http://schemas.microsoft.com/office/drawing/2014/main" id="{AAB4615F-DB28-46D6-A5BB-26CC1617B1F7}"/>
                  </a:ext>
                </a:extLst>
              </p:cNvPr>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4" name="Freeform 8">
              <a:extLst>
                <a:ext uri="{FF2B5EF4-FFF2-40B4-BE49-F238E27FC236}">
                  <a16:creationId xmlns:a16="http://schemas.microsoft.com/office/drawing/2014/main" id="{41B24B40-843F-45E9-AFB2-5AF0E6156A68}"/>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 name="Group 9">
              <a:extLst>
                <a:ext uri="{FF2B5EF4-FFF2-40B4-BE49-F238E27FC236}">
                  <a16:creationId xmlns:a16="http://schemas.microsoft.com/office/drawing/2014/main" id="{2476ED7F-0362-438B-97B1-DA8177F88B19}"/>
                </a:ext>
              </a:extLst>
            </p:cNvPr>
            <p:cNvGrpSpPr>
              <a:grpSpLocks/>
            </p:cNvGrpSpPr>
            <p:nvPr/>
          </p:nvGrpSpPr>
          <p:grpSpPr bwMode="auto">
            <a:xfrm rot="416244">
              <a:off x="9" y="1746"/>
              <a:ext cx="1771" cy="1741"/>
              <a:chOff x="41" y="2787"/>
              <a:chExt cx="902" cy="833"/>
            </a:xfrm>
          </p:grpSpPr>
          <p:sp>
            <p:nvSpPr>
              <p:cNvPr id="1062" name="Freeform 10">
                <a:extLst>
                  <a:ext uri="{FF2B5EF4-FFF2-40B4-BE49-F238E27FC236}">
                    <a16:creationId xmlns:a16="http://schemas.microsoft.com/office/drawing/2014/main" id="{27AF9B10-5038-4D70-BF92-8B39866B34FC}"/>
                  </a:ext>
                </a:extLst>
              </p:cNvPr>
              <p:cNvSpPr>
                <a:spLocks/>
              </p:cNvSpPr>
              <p:nvPr userDrawn="1"/>
            </p:nvSpPr>
            <p:spPr bwMode="ltGray">
              <a:xfrm rot="373331" flipH="1">
                <a:off x="125" y="2787"/>
                <a:ext cx="313" cy="303"/>
              </a:xfrm>
              <a:custGeom>
                <a:avLst/>
                <a:gdLst>
                  <a:gd name="T0" fmla="*/ 1789 w 217"/>
                  <a:gd name="T1" fmla="*/ 8208 h 210"/>
                  <a:gd name="T2" fmla="*/ 1429 w 217"/>
                  <a:gd name="T3" fmla="*/ 7761 h 210"/>
                  <a:gd name="T4" fmla="*/ 1026 w 217"/>
                  <a:gd name="T5" fmla="*/ 7086 h 210"/>
                  <a:gd name="T6" fmla="*/ 596 w 217"/>
                  <a:gd name="T7" fmla="*/ 6197 h 210"/>
                  <a:gd name="T8" fmla="*/ 183 w 217"/>
                  <a:gd name="T9" fmla="*/ 5271 h 210"/>
                  <a:gd name="T10" fmla="*/ 0 w 217"/>
                  <a:gd name="T11" fmla="*/ 4265 h 210"/>
                  <a:gd name="T12" fmla="*/ 1 w 217"/>
                  <a:gd name="T13" fmla="*/ 3193 h 210"/>
                  <a:gd name="T14" fmla="*/ 352 w 217"/>
                  <a:gd name="T15" fmla="*/ 2213 h 210"/>
                  <a:gd name="T16" fmla="*/ 1057 w 217"/>
                  <a:gd name="T17" fmla="*/ 1388 h 210"/>
                  <a:gd name="T18" fmla="*/ 1764 w 217"/>
                  <a:gd name="T19" fmla="*/ 860 h 210"/>
                  <a:gd name="T20" fmla="*/ 2341 w 217"/>
                  <a:gd name="T21" fmla="*/ 469 h 210"/>
                  <a:gd name="T22" fmla="*/ 2808 w 217"/>
                  <a:gd name="T23" fmla="*/ 264 h 210"/>
                  <a:gd name="T24" fmla="*/ 3173 w 217"/>
                  <a:gd name="T25" fmla="*/ 183 h 210"/>
                  <a:gd name="T26" fmla="*/ 3433 w 217"/>
                  <a:gd name="T27" fmla="*/ 183 h 210"/>
                  <a:gd name="T28" fmla="*/ 4050 w 217"/>
                  <a:gd name="T29" fmla="*/ 0 h 210"/>
                  <a:gd name="T30" fmla="*/ 5757 w 217"/>
                  <a:gd name="T31" fmla="*/ 325 h 210"/>
                  <a:gd name="T32" fmla="*/ 6233 w 217"/>
                  <a:gd name="T33" fmla="*/ 469 h 210"/>
                  <a:gd name="T34" fmla="*/ 6701 w 217"/>
                  <a:gd name="T35" fmla="*/ 596 h 210"/>
                  <a:gd name="T36" fmla="*/ 7102 w 217"/>
                  <a:gd name="T37" fmla="*/ 733 h 210"/>
                  <a:gd name="T38" fmla="*/ 7407 w 217"/>
                  <a:gd name="T39" fmla="*/ 902 h 210"/>
                  <a:gd name="T40" fmla="*/ 7741 w 217"/>
                  <a:gd name="T41" fmla="*/ 1058 h 210"/>
                  <a:gd name="T42" fmla="*/ 8004 w 217"/>
                  <a:gd name="T43" fmla="*/ 1241 h 210"/>
                  <a:gd name="T44" fmla="*/ 8210 w 217"/>
                  <a:gd name="T45" fmla="*/ 1480 h 210"/>
                  <a:gd name="T46" fmla="*/ 8452 w 217"/>
                  <a:gd name="T47" fmla="*/ 1769 h 210"/>
                  <a:gd name="T48" fmla="*/ 8004 w 217"/>
                  <a:gd name="T49" fmla="*/ 1583 h 210"/>
                  <a:gd name="T50" fmla="*/ 7575 w 217"/>
                  <a:gd name="T51" fmla="*/ 1410 h 210"/>
                  <a:gd name="T52" fmla="*/ 7143 w 217"/>
                  <a:gd name="T53" fmla="*/ 1301 h 210"/>
                  <a:gd name="T54" fmla="*/ 6701 w 217"/>
                  <a:gd name="T55" fmla="*/ 1157 h 210"/>
                  <a:gd name="T56" fmla="*/ 6349 w 217"/>
                  <a:gd name="T57" fmla="*/ 1058 h 210"/>
                  <a:gd name="T58" fmla="*/ 5982 w 217"/>
                  <a:gd name="T59" fmla="*/ 1026 h 210"/>
                  <a:gd name="T60" fmla="*/ 5558 w 217"/>
                  <a:gd name="T61" fmla="*/ 962 h 210"/>
                  <a:gd name="T62" fmla="*/ 5207 w 217"/>
                  <a:gd name="T63" fmla="*/ 962 h 210"/>
                  <a:gd name="T64" fmla="*/ 4871 w 217"/>
                  <a:gd name="T65" fmla="*/ 962 h 210"/>
                  <a:gd name="T66" fmla="*/ 4519 w 217"/>
                  <a:gd name="T67" fmla="*/ 977 h 210"/>
                  <a:gd name="T68" fmla="*/ 4158 w 217"/>
                  <a:gd name="T69" fmla="*/ 1058 h 210"/>
                  <a:gd name="T70" fmla="*/ 3853 w 217"/>
                  <a:gd name="T71" fmla="*/ 1146 h 210"/>
                  <a:gd name="T72" fmla="*/ 3543 w 217"/>
                  <a:gd name="T73" fmla="*/ 1301 h 210"/>
                  <a:gd name="T74" fmla="*/ 3178 w 217"/>
                  <a:gd name="T75" fmla="*/ 1410 h 210"/>
                  <a:gd name="T76" fmla="*/ 2883 w 217"/>
                  <a:gd name="T77" fmla="*/ 1594 h 210"/>
                  <a:gd name="T78" fmla="*/ 2580 w 217"/>
                  <a:gd name="T79" fmla="*/ 1791 h 210"/>
                  <a:gd name="T80" fmla="*/ 2028 w 217"/>
                  <a:gd name="T81" fmla="*/ 2386 h 210"/>
                  <a:gd name="T82" fmla="*/ 1650 w 217"/>
                  <a:gd name="T83" fmla="*/ 3121 h 210"/>
                  <a:gd name="T84" fmla="*/ 1429 w 217"/>
                  <a:gd name="T85" fmla="*/ 4034 h 210"/>
                  <a:gd name="T86" fmla="*/ 1350 w 217"/>
                  <a:gd name="T87" fmla="*/ 4932 h 210"/>
                  <a:gd name="T88" fmla="*/ 1350 w 217"/>
                  <a:gd name="T89" fmla="*/ 5929 h 210"/>
                  <a:gd name="T90" fmla="*/ 1480 w 217"/>
                  <a:gd name="T91" fmla="*/ 6792 h 210"/>
                  <a:gd name="T92" fmla="*/ 1594 w 217"/>
                  <a:gd name="T93" fmla="*/ 7584 h 210"/>
                  <a:gd name="T94" fmla="*/ 1789 w 217"/>
                  <a:gd name="T95" fmla="*/ 8208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3" name="Freeform 11">
                <a:extLst>
                  <a:ext uri="{FF2B5EF4-FFF2-40B4-BE49-F238E27FC236}">
                    <a16:creationId xmlns:a16="http://schemas.microsoft.com/office/drawing/2014/main" id="{C99FFC31-E93B-497F-BB9E-05FBAE873951}"/>
                  </a:ext>
                </a:extLst>
              </p:cNvPr>
              <p:cNvSpPr>
                <a:spLocks/>
              </p:cNvSpPr>
              <p:nvPr userDrawn="1"/>
            </p:nvSpPr>
            <p:spPr bwMode="ltGray">
              <a:xfrm rot="373331" flipH="1">
                <a:off x="41" y="2843"/>
                <a:ext cx="262" cy="308"/>
              </a:xfrm>
              <a:custGeom>
                <a:avLst/>
                <a:gdLst>
                  <a:gd name="T0" fmla="*/ 4166 w 182"/>
                  <a:gd name="T1" fmla="*/ 0 h 213"/>
                  <a:gd name="T2" fmla="*/ 4277 w 182"/>
                  <a:gd name="T3" fmla="*/ 81 h 213"/>
                  <a:gd name="T4" fmla="*/ 4516 w 182"/>
                  <a:gd name="T5" fmla="*/ 327 h 213"/>
                  <a:gd name="T6" fmla="*/ 4857 w 182"/>
                  <a:gd name="T7" fmla="*/ 735 h 213"/>
                  <a:gd name="T8" fmla="*/ 5246 w 182"/>
                  <a:gd name="T9" fmla="*/ 1330 h 213"/>
                  <a:gd name="T10" fmla="*/ 5544 w 182"/>
                  <a:gd name="T11" fmla="*/ 2068 h 213"/>
                  <a:gd name="T12" fmla="*/ 5742 w 182"/>
                  <a:gd name="T13" fmla="*/ 3048 h 213"/>
                  <a:gd name="T14" fmla="*/ 5742 w 182"/>
                  <a:gd name="T15" fmla="*/ 4205 h 213"/>
                  <a:gd name="T16" fmla="*/ 5502 w 182"/>
                  <a:gd name="T17" fmla="*/ 5570 h 213"/>
                  <a:gd name="T18" fmla="*/ 5367 w 182"/>
                  <a:gd name="T19" fmla="*/ 5950 h 213"/>
                  <a:gd name="T20" fmla="*/ 5200 w 182"/>
                  <a:gd name="T21" fmla="*/ 6264 h 213"/>
                  <a:gd name="T22" fmla="*/ 5021 w 182"/>
                  <a:gd name="T23" fmla="*/ 6607 h 213"/>
                  <a:gd name="T24" fmla="*/ 4779 w 182"/>
                  <a:gd name="T25" fmla="*/ 6909 h 213"/>
                  <a:gd name="T26" fmla="*/ 4457 w 182"/>
                  <a:gd name="T27" fmla="*/ 7197 h 213"/>
                  <a:gd name="T28" fmla="*/ 4192 w 182"/>
                  <a:gd name="T29" fmla="*/ 7415 h 213"/>
                  <a:gd name="T30" fmla="*/ 3908 w 182"/>
                  <a:gd name="T31" fmla="*/ 7626 h 213"/>
                  <a:gd name="T32" fmla="*/ 3504 w 182"/>
                  <a:gd name="T33" fmla="*/ 7795 h 213"/>
                  <a:gd name="T34" fmla="*/ 3137 w 182"/>
                  <a:gd name="T35" fmla="*/ 7879 h 213"/>
                  <a:gd name="T36" fmla="*/ 2771 w 182"/>
                  <a:gd name="T37" fmla="*/ 7979 h 213"/>
                  <a:gd name="T38" fmla="*/ 2344 w 182"/>
                  <a:gd name="T39" fmla="*/ 8054 h 213"/>
                  <a:gd name="T40" fmla="*/ 1886 w 182"/>
                  <a:gd name="T41" fmla="*/ 8054 h 213"/>
                  <a:gd name="T42" fmla="*/ 1396 w 182"/>
                  <a:gd name="T43" fmla="*/ 7979 h 213"/>
                  <a:gd name="T44" fmla="*/ 957 w 182"/>
                  <a:gd name="T45" fmla="*/ 7879 h 213"/>
                  <a:gd name="T46" fmla="*/ 448 w 182"/>
                  <a:gd name="T47" fmla="*/ 7707 h 213"/>
                  <a:gd name="T48" fmla="*/ 0 w 182"/>
                  <a:gd name="T49" fmla="*/ 7502 h 213"/>
                  <a:gd name="T50" fmla="*/ 428 w 182"/>
                  <a:gd name="T51" fmla="*/ 7795 h 213"/>
                  <a:gd name="T52" fmla="*/ 848 w 182"/>
                  <a:gd name="T53" fmla="*/ 7979 h 213"/>
                  <a:gd name="T54" fmla="*/ 1277 w 182"/>
                  <a:gd name="T55" fmla="*/ 8177 h 213"/>
                  <a:gd name="T56" fmla="*/ 1635 w 182"/>
                  <a:gd name="T57" fmla="*/ 8320 h 213"/>
                  <a:gd name="T58" fmla="*/ 2010 w 182"/>
                  <a:gd name="T59" fmla="*/ 8439 h 213"/>
                  <a:gd name="T60" fmla="*/ 2423 w 182"/>
                  <a:gd name="T61" fmla="*/ 8487 h 213"/>
                  <a:gd name="T62" fmla="*/ 2775 w 182"/>
                  <a:gd name="T63" fmla="*/ 8501 h 213"/>
                  <a:gd name="T64" fmla="*/ 3154 w 182"/>
                  <a:gd name="T65" fmla="*/ 8501 h 213"/>
                  <a:gd name="T66" fmla="*/ 3488 w 182"/>
                  <a:gd name="T67" fmla="*/ 8487 h 213"/>
                  <a:gd name="T68" fmla="*/ 3822 w 182"/>
                  <a:gd name="T69" fmla="*/ 8407 h 213"/>
                  <a:gd name="T70" fmla="*/ 4111 w 182"/>
                  <a:gd name="T71" fmla="*/ 8320 h 213"/>
                  <a:gd name="T72" fmla="*/ 4418 w 182"/>
                  <a:gd name="T73" fmla="*/ 8236 h 213"/>
                  <a:gd name="T74" fmla="*/ 4697 w 182"/>
                  <a:gd name="T75" fmla="*/ 8134 h 213"/>
                  <a:gd name="T76" fmla="*/ 4961 w 182"/>
                  <a:gd name="T77" fmla="*/ 7952 h 213"/>
                  <a:gd name="T78" fmla="*/ 5200 w 182"/>
                  <a:gd name="T79" fmla="*/ 7795 h 213"/>
                  <a:gd name="T80" fmla="*/ 5421 w 182"/>
                  <a:gd name="T81" fmla="*/ 7626 h 213"/>
                  <a:gd name="T82" fmla="*/ 6035 w 182"/>
                  <a:gd name="T83" fmla="*/ 7028 h 213"/>
                  <a:gd name="T84" fmla="*/ 6459 w 182"/>
                  <a:gd name="T85" fmla="*/ 6438 h 213"/>
                  <a:gd name="T86" fmla="*/ 6710 w 182"/>
                  <a:gd name="T87" fmla="*/ 5754 h 213"/>
                  <a:gd name="T88" fmla="*/ 6847 w 182"/>
                  <a:gd name="T89" fmla="*/ 5128 h 213"/>
                  <a:gd name="T90" fmla="*/ 6930 w 182"/>
                  <a:gd name="T91" fmla="*/ 4452 h 213"/>
                  <a:gd name="T92" fmla="*/ 6930 w 182"/>
                  <a:gd name="T93" fmla="*/ 3784 h 213"/>
                  <a:gd name="T94" fmla="*/ 6963 w 182"/>
                  <a:gd name="T95" fmla="*/ 3160 h 213"/>
                  <a:gd name="T96" fmla="*/ 6596 w 182"/>
                  <a:gd name="T97" fmla="*/ 1844 h 213"/>
                  <a:gd name="T98" fmla="*/ 5973 w 182"/>
                  <a:gd name="T99" fmla="*/ 821 h 213"/>
                  <a:gd name="T100" fmla="*/ 5751 w 182"/>
                  <a:gd name="T101" fmla="*/ 735 h 213"/>
                  <a:gd name="T102" fmla="*/ 5626 w 182"/>
                  <a:gd name="T103" fmla="*/ 610 h 213"/>
                  <a:gd name="T104" fmla="*/ 5421 w 182"/>
                  <a:gd name="T105" fmla="*/ 510 h 213"/>
                  <a:gd name="T106" fmla="*/ 5279 w 182"/>
                  <a:gd name="T107" fmla="*/ 440 h 213"/>
                  <a:gd name="T108" fmla="*/ 5044 w 182"/>
                  <a:gd name="T109" fmla="*/ 353 h 213"/>
                  <a:gd name="T110" fmla="*/ 4814 w 182"/>
                  <a:gd name="T111" fmla="*/ 244 h 213"/>
                  <a:gd name="T112" fmla="*/ 4540 w 182"/>
                  <a:gd name="T113" fmla="*/ 117 h 213"/>
                  <a:gd name="T114" fmla="*/ 4166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12">
                <a:extLst>
                  <a:ext uri="{FF2B5EF4-FFF2-40B4-BE49-F238E27FC236}">
                    <a16:creationId xmlns:a16="http://schemas.microsoft.com/office/drawing/2014/main" id="{1A483DD5-7CE2-4C5B-BA06-39C657FA0B4A}"/>
                  </a:ext>
                </a:extLst>
              </p:cNvPr>
              <p:cNvSpPr>
                <a:spLocks/>
              </p:cNvSpPr>
              <p:nvPr userDrawn="1"/>
            </p:nvSpPr>
            <p:spPr bwMode="ltGray">
              <a:xfrm rot="373331" flipH="1">
                <a:off x="121" y="2907"/>
                <a:ext cx="93" cy="156"/>
              </a:xfrm>
              <a:custGeom>
                <a:avLst/>
                <a:gdLst>
                  <a:gd name="T0" fmla="*/ 4 w 128"/>
                  <a:gd name="T1" fmla="*/ 0 h 217"/>
                  <a:gd name="T2" fmla="*/ 4 w 128"/>
                  <a:gd name="T3" fmla="*/ 1 h 217"/>
                  <a:gd name="T4" fmla="*/ 5 w 128"/>
                  <a:gd name="T5" fmla="*/ 1 h 217"/>
                  <a:gd name="T6" fmla="*/ 5 w 128"/>
                  <a:gd name="T7" fmla="*/ 2 h 217"/>
                  <a:gd name="T8" fmla="*/ 5 w 128"/>
                  <a:gd name="T9" fmla="*/ 3 h 217"/>
                  <a:gd name="T10" fmla="*/ 5 w 128"/>
                  <a:gd name="T11" fmla="*/ 4 h 217"/>
                  <a:gd name="T12" fmla="*/ 5 w 128"/>
                  <a:gd name="T13" fmla="*/ 5 h 217"/>
                  <a:gd name="T14" fmla="*/ 4 w 128"/>
                  <a:gd name="T15" fmla="*/ 6 h 217"/>
                  <a:gd name="T16" fmla="*/ 3 w 128"/>
                  <a:gd name="T17" fmla="*/ 9 h 217"/>
                  <a:gd name="T18" fmla="*/ 2 w 128"/>
                  <a:gd name="T19" fmla="*/ 8 h 217"/>
                  <a:gd name="T20" fmla="*/ 1 w 128"/>
                  <a:gd name="T21" fmla="*/ 8 h 217"/>
                  <a:gd name="T22" fmla="*/ 1 w 128"/>
                  <a:gd name="T23" fmla="*/ 8 h 217"/>
                  <a:gd name="T24" fmla="*/ 1 w 128"/>
                  <a:gd name="T25" fmla="*/ 7 h 217"/>
                  <a:gd name="T26" fmla="*/ 1 w 128"/>
                  <a:gd name="T27" fmla="*/ 7 h 217"/>
                  <a:gd name="T28" fmla="*/ 1 w 128"/>
                  <a:gd name="T29" fmla="*/ 7 h 217"/>
                  <a:gd name="T30" fmla="*/ 0 w 128"/>
                  <a:gd name="T31" fmla="*/ 6 h 217"/>
                  <a:gd name="T32" fmla="*/ 1 w 128"/>
                  <a:gd name="T33" fmla="*/ 6 h 217"/>
                  <a:gd name="T34" fmla="*/ 1 w 128"/>
                  <a:gd name="T35" fmla="*/ 6 h 217"/>
                  <a:gd name="T36" fmla="*/ 1 w 128"/>
                  <a:gd name="T37" fmla="*/ 6 h 217"/>
                  <a:gd name="T38" fmla="*/ 2 w 128"/>
                  <a:gd name="T39" fmla="*/ 6 h 217"/>
                  <a:gd name="T40" fmla="*/ 3 w 128"/>
                  <a:gd name="T41" fmla="*/ 5 h 217"/>
                  <a:gd name="T42" fmla="*/ 4 w 128"/>
                  <a:gd name="T43" fmla="*/ 4 h 217"/>
                  <a:gd name="T44" fmla="*/ 4 w 128"/>
                  <a:gd name="T45" fmla="*/ 3 h 217"/>
                  <a:gd name="T46" fmla="*/ 4 w 128"/>
                  <a:gd name="T47" fmla="*/ 1 h 217"/>
                  <a:gd name="T48" fmla="*/ 4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 name="Freeform 13">
                <a:extLst>
                  <a:ext uri="{FF2B5EF4-FFF2-40B4-BE49-F238E27FC236}">
                    <a16:creationId xmlns:a16="http://schemas.microsoft.com/office/drawing/2014/main" id="{E7B10564-CD94-40D4-BB9D-7656A79DB660}"/>
                  </a:ext>
                </a:extLst>
              </p:cNvPr>
              <p:cNvSpPr>
                <a:spLocks/>
              </p:cNvSpPr>
              <p:nvPr userDrawn="1"/>
            </p:nvSpPr>
            <p:spPr bwMode="ltGray">
              <a:xfrm rot="373331" flipH="1">
                <a:off x="313" y="3110"/>
                <a:ext cx="85" cy="93"/>
              </a:xfrm>
              <a:custGeom>
                <a:avLst/>
                <a:gdLst>
                  <a:gd name="T0" fmla="*/ 3 w 117"/>
                  <a:gd name="T1" fmla="*/ 0 h 132"/>
                  <a:gd name="T2" fmla="*/ 0 w 117"/>
                  <a:gd name="T3" fmla="*/ 1 h 132"/>
                  <a:gd name="T4" fmla="*/ 1 w 117"/>
                  <a:gd name="T5" fmla="*/ 1 h 132"/>
                  <a:gd name="T6" fmla="*/ 1 w 117"/>
                  <a:gd name="T7" fmla="*/ 1 h 132"/>
                  <a:gd name="T8" fmla="*/ 1 w 117"/>
                  <a:gd name="T9" fmla="*/ 1 h 132"/>
                  <a:gd name="T10" fmla="*/ 2 w 117"/>
                  <a:gd name="T11" fmla="*/ 1 h 132"/>
                  <a:gd name="T12" fmla="*/ 3 w 117"/>
                  <a:gd name="T13" fmla="*/ 2 h 132"/>
                  <a:gd name="T14" fmla="*/ 4 w 117"/>
                  <a:gd name="T15" fmla="*/ 2 h 132"/>
                  <a:gd name="T16" fmla="*/ 4 w 117"/>
                  <a:gd name="T17" fmla="*/ 3 h 132"/>
                  <a:gd name="T18" fmla="*/ 5 w 117"/>
                  <a:gd name="T19" fmla="*/ 4 h 132"/>
                  <a:gd name="T20" fmla="*/ 5 w 117"/>
                  <a:gd name="T21" fmla="*/ 4 h 132"/>
                  <a:gd name="T22" fmla="*/ 5 w 117"/>
                  <a:gd name="T23" fmla="*/ 3 h 132"/>
                  <a:gd name="T24" fmla="*/ 5 w 117"/>
                  <a:gd name="T25" fmla="*/ 3 h 132"/>
                  <a:gd name="T26" fmla="*/ 4 w 117"/>
                  <a:gd name="T27" fmla="*/ 2 h 132"/>
                  <a:gd name="T28" fmla="*/ 4 w 117"/>
                  <a:gd name="T29" fmla="*/ 2 h 132"/>
                  <a:gd name="T30" fmla="*/ 4 w 117"/>
                  <a:gd name="T31" fmla="*/ 1 h 132"/>
                  <a:gd name="T32" fmla="*/ 3 w 117"/>
                  <a:gd name="T33" fmla="*/ 1 h 132"/>
                  <a:gd name="T34" fmla="*/ 3 w 117"/>
                  <a:gd name="T35" fmla="*/ 1 h 132"/>
                  <a:gd name="T36" fmla="*/ 3 w 117"/>
                  <a:gd name="T37" fmla="*/ 1 h 132"/>
                  <a:gd name="T38" fmla="*/ 4 w 117"/>
                  <a:gd name="T39" fmla="*/ 1 h 132"/>
                  <a:gd name="T40" fmla="*/ 4 w 117"/>
                  <a:gd name="T41" fmla="*/ 1 h 132"/>
                  <a:gd name="T42" fmla="*/ 4 w 117"/>
                  <a:gd name="T43" fmla="*/ 1 h 132"/>
                  <a:gd name="T44" fmla="*/ 4 w 117"/>
                  <a:gd name="T45" fmla="*/ 1 h 132"/>
                  <a:gd name="T46" fmla="*/ 5 w 117"/>
                  <a:gd name="T47" fmla="*/ 1 h 132"/>
                  <a:gd name="T48" fmla="*/ 5 w 117"/>
                  <a:gd name="T49" fmla="*/ 1 h 132"/>
                  <a:gd name="T50" fmla="*/ 5 w 117"/>
                  <a:gd name="T51" fmla="*/ 1 h 132"/>
                  <a:gd name="T52" fmla="*/ 3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Freeform 14">
                <a:extLst>
                  <a:ext uri="{FF2B5EF4-FFF2-40B4-BE49-F238E27FC236}">
                    <a16:creationId xmlns:a16="http://schemas.microsoft.com/office/drawing/2014/main" id="{A12748A6-5366-4664-B423-FB8EC1F442D4}"/>
                  </a:ext>
                </a:extLst>
              </p:cNvPr>
              <p:cNvSpPr>
                <a:spLocks/>
              </p:cNvSpPr>
              <p:nvPr userDrawn="1"/>
            </p:nvSpPr>
            <p:spPr bwMode="ltGray">
              <a:xfrm rot="373331" flipH="1">
                <a:off x="289" y="3133"/>
                <a:ext cx="21" cy="55"/>
              </a:xfrm>
              <a:custGeom>
                <a:avLst/>
                <a:gdLst>
                  <a:gd name="T0" fmla="*/ 1 w 29"/>
                  <a:gd name="T1" fmla="*/ 0 h 77"/>
                  <a:gd name="T2" fmla="*/ 1 w 29"/>
                  <a:gd name="T3" fmla="*/ 0 h 77"/>
                  <a:gd name="T4" fmla="*/ 1 w 29"/>
                  <a:gd name="T5" fmla="*/ 1 h 77"/>
                  <a:gd name="T6" fmla="*/ 1 w 29"/>
                  <a:gd name="T7" fmla="*/ 1 h 77"/>
                  <a:gd name="T8" fmla="*/ 1 w 29"/>
                  <a:gd name="T9" fmla="*/ 1 h 77"/>
                  <a:gd name="T10" fmla="*/ 1 w 29"/>
                  <a:gd name="T11" fmla="*/ 1 h 77"/>
                  <a:gd name="T12" fmla="*/ 0 w 29"/>
                  <a:gd name="T13" fmla="*/ 1 h 77"/>
                  <a:gd name="T14" fmla="*/ 1 w 29"/>
                  <a:gd name="T15" fmla="*/ 2 h 77"/>
                  <a:gd name="T16" fmla="*/ 1 w 29"/>
                  <a:gd name="T17" fmla="*/ 3 h 77"/>
                  <a:gd name="T18" fmla="*/ 1 w 29"/>
                  <a:gd name="T19" fmla="*/ 2 h 77"/>
                  <a:gd name="T20" fmla="*/ 1 w 29"/>
                  <a:gd name="T21" fmla="*/ 1 h 77"/>
                  <a:gd name="T22" fmla="*/ 1 w 29"/>
                  <a:gd name="T23" fmla="*/ 1 h 77"/>
                  <a:gd name="T24" fmla="*/ 1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67" name="Group 15">
                <a:extLst>
                  <a:ext uri="{FF2B5EF4-FFF2-40B4-BE49-F238E27FC236}">
                    <a16:creationId xmlns:a16="http://schemas.microsoft.com/office/drawing/2014/main" id="{310A25BC-0FBB-40DB-925E-75B1B3ABA870}"/>
                  </a:ext>
                </a:extLst>
              </p:cNvPr>
              <p:cNvGrpSpPr>
                <a:grpSpLocks/>
              </p:cNvGrpSpPr>
              <p:nvPr userDrawn="1"/>
            </p:nvGrpSpPr>
            <p:grpSpPr bwMode="auto">
              <a:xfrm rot="10886446" flipH="1">
                <a:off x="335" y="3251"/>
                <a:ext cx="608" cy="369"/>
                <a:chOff x="-366" y="1704"/>
                <a:chExt cx="608" cy="369"/>
              </a:xfrm>
            </p:grpSpPr>
            <p:sp>
              <p:nvSpPr>
                <p:cNvPr id="1068" name="Freeform 16">
                  <a:extLst>
                    <a:ext uri="{FF2B5EF4-FFF2-40B4-BE49-F238E27FC236}">
                      <a16:creationId xmlns:a16="http://schemas.microsoft.com/office/drawing/2014/main" id="{FB49B4E3-4D72-4437-937F-90EC564FAC2C}"/>
                    </a:ext>
                  </a:extLst>
                </p:cNvPr>
                <p:cNvSpPr>
                  <a:spLocks/>
                </p:cNvSpPr>
                <p:nvPr userDrawn="1"/>
              </p:nvSpPr>
              <p:spPr bwMode="ltGray">
                <a:xfrm rot="4200091">
                  <a:off x="-243" y="1807"/>
                  <a:ext cx="143" cy="390"/>
                </a:xfrm>
                <a:custGeom>
                  <a:avLst/>
                  <a:gdLst>
                    <a:gd name="T0" fmla="*/ 1 w 207"/>
                    <a:gd name="T1" fmla="*/ 1 h 564"/>
                    <a:gd name="T2" fmla="*/ 1 w 207"/>
                    <a:gd name="T3" fmla="*/ 2 h 564"/>
                    <a:gd name="T4" fmla="*/ 1 w 207"/>
                    <a:gd name="T5" fmla="*/ 3 h 564"/>
                    <a:gd name="T6" fmla="*/ 0 w 207"/>
                    <a:gd name="T7" fmla="*/ 3 h 564"/>
                    <a:gd name="T8" fmla="*/ 0 w 207"/>
                    <a:gd name="T9" fmla="*/ 4 h 564"/>
                    <a:gd name="T10" fmla="*/ 1 w 207"/>
                    <a:gd name="T11" fmla="*/ 4 h 564"/>
                    <a:gd name="T12" fmla="*/ 1 w 207"/>
                    <a:gd name="T13" fmla="*/ 6 h 564"/>
                    <a:gd name="T14" fmla="*/ 1 w 207"/>
                    <a:gd name="T15" fmla="*/ 6 h 564"/>
                    <a:gd name="T16" fmla="*/ 1 w 207"/>
                    <a:gd name="T17" fmla="*/ 7 h 564"/>
                    <a:gd name="T18" fmla="*/ 1 w 207"/>
                    <a:gd name="T19" fmla="*/ 8 h 564"/>
                    <a:gd name="T20" fmla="*/ 1 w 207"/>
                    <a:gd name="T21" fmla="*/ 9 h 564"/>
                    <a:gd name="T22" fmla="*/ 2 w 207"/>
                    <a:gd name="T23" fmla="*/ 10 h 564"/>
                    <a:gd name="T24" fmla="*/ 3 w 207"/>
                    <a:gd name="T25" fmla="*/ 12 h 564"/>
                    <a:gd name="T26" fmla="*/ 3 w 207"/>
                    <a:gd name="T27" fmla="*/ 12 h 564"/>
                    <a:gd name="T28" fmla="*/ 4 w 207"/>
                    <a:gd name="T29" fmla="*/ 13 h 564"/>
                    <a:gd name="T30" fmla="*/ 4 w 207"/>
                    <a:gd name="T31" fmla="*/ 13 h 564"/>
                    <a:gd name="T32" fmla="*/ 5 w 207"/>
                    <a:gd name="T33" fmla="*/ 15 h 564"/>
                    <a:gd name="T34" fmla="*/ 4 w 207"/>
                    <a:gd name="T35" fmla="*/ 12 h 564"/>
                    <a:gd name="T36" fmla="*/ 3 w 207"/>
                    <a:gd name="T37" fmla="*/ 12 h 564"/>
                    <a:gd name="T38" fmla="*/ 3 w 207"/>
                    <a:gd name="T39" fmla="*/ 10 h 564"/>
                    <a:gd name="T40" fmla="*/ 2 w 207"/>
                    <a:gd name="T41" fmla="*/ 9 h 564"/>
                    <a:gd name="T42" fmla="*/ 2 w 207"/>
                    <a:gd name="T43" fmla="*/ 8 h 564"/>
                    <a:gd name="T44" fmla="*/ 1 w 207"/>
                    <a:gd name="T45" fmla="*/ 8 h 564"/>
                    <a:gd name="T46" fmla="*/ 1 w 207"/>
                    <a:gd name="T47" fmla="*/ 7 h 564"/>
                    <a:gd name="T48" fmla="*/ 1 w 207"/>
                    <a:gd name="T49" fmla="*/ 6 h 564"/>
                    <a:gd name="T50" fmla="*/ 1 w 207"/>
                    <a:gd name="T51" fmla="*/ 6 h 564"/>
                    <a:gd name="T52" fmla="*/ 1 w 207"/>
                    <a:gd name="T53" fmla="*/ 3 h 564"/>
                    <a:gd name="T54" fmla="*/ 1 w 207"/>
                    <a:gd name="T55" fmla="*/ 2 h 564"/>
                    <a:gd name="T56" fmla="*/ 1 w 207"/>
                    <a:gd name="T57" fmla="*/ 0 h 564"/>
                    <a:gd name="T58" fmla="*/ 1 w 207"/>
                    <a:gd name="T59" fmla="*/ 1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17">
                  <a:extLst>
                    <a:ext uri="{FF2B5EF4-FFF2-40B4-BE49-F238E27FC236}">
                      <a16:creationId xmlns:a16="http://schemas.microsoft.com/office/drawing/2014/main" id="{BE0983D8-AE39-4A6A-91A2-97B0E8F0D1EC}"/>
                    </a:ext>
                  </a:extLst>
                </p:cNvPr>
                <p:cNvSpPr>
                  <a:spLocks/>
                </p:cNvSpPr>
                <p:nvPr userDrawn="1"/>
              </p:nvSpPr>
              <p:spPr bwMode="ltGray">
                <a:xfrm rot="4200091">
                  <a:off x="124" y="1761"/>
                  <a:ext cx="33" cy="160"/>
                </a:xfrm>
                <a:custGeom>
                  <a:avLst/>
                  <a:gdLst>
                    <a:gd name="T0" fmla="*/ 0 w 47"/>
                    <a:gd name="T1" fmla="*/ 1 h 232"/>
                    <a:gd name="T2" fmla="*/ 1 w 47"/>
                    <a:gd name="T3" fmla="*/ 1 h 232"/>
                    <a:gd name="T4" fmla="*/ 1 w 47"/>
                    <a:gd name="T5" fmla="*/ 3 h 232"/>
                    <a:gd name="T6" fmla="*/ 1 w 47"/>
                    <a:gd name="T7" fmla="*/ 4 h 232"/>
                    <a:gd name="T8" fmla="*/ 1 w 47"/>
                    <a:gd name="T9" fmla="*/ 6 h 232"/>
                    <a:gd name="T10" fmla="*/ 1 w 47"/>
                    <a:gd name="T11" fmla="*/ 6 h 232"/>
                    <a:gd name="T12" fmla="*/ 1 w 47"/>
                    <a:gd name="T13" fmla="*/ 4 h 232"/>
                    <a:gd name="T14" fmla="*/ 1 w 47"/>
                    <a:gd name="T15" fmla="*/ 3 h 232"/>
                    <a:gd name="T16" fmla="*/ 1 w 47"/>
                    <a:gd name="T17" fmla="*/ 3 h 232"/>
                    <a:gd name="T18" fmla="*/ 1 w 47"/>
                    <a:gd name="T19" fmla="*/ 2 h 232"/>
                    <a:gd name="T20" fmla="*/ 1 w 47"/>
                    <a:gd name="T21" fmla="*/ 1 h 232"/>
                    <a:gd name="T22" fmla="*/ 1 w 47"/>
                    <a:gd name="T23" fmla="*/ 1 h 232"/>
                    <a:gd name="T24" fmla="*/ 1 w 47"/>
                    <a:gd name="T25" fmla="*/ 1 h 232"/>
                    <a:gd name="T26" fmla="*/ 1 w 47"/>
                    <a:gd name="T27" fmla="*/ 0 h 232"/>
                    <a:gd name="T28" fmla="*/ 0 w 47"/>
                    <a:gd name="T29" fmla="*/ 1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18">
                  <a:extLst>
                    <a:ext uri="{FF2B5EF4-FFF2-40B4-BE49-F238E27FC236}">
                      <a16:creationId xmlns:a16="http://schemas.microsoft.com/office/drawing/2014/main" id="{2C8DC09A-8E6F-4229-81D8-BA0E3C08CE26}"/>
                    </a:ext>
                  </a:extLst>
                </p:cNvPr>
                <p:cNvSpPr>
                  <a:spLocks/>
                </p:cNvSpPr>
                <p:nvPr userDrawn="1"/>
              </p:nvSpPr>
              <p:spPr bwMode="ltGray">
                <a:xfrm rot="4200091">
                  <a:off x="161" y="1723"/>
                  <a:ext cx="60" cy="28"/>
                </a:xfrm>
                <a:custGeom>
                  <a:avLst/>
                  <a:gdLst>
                    <a:gd name="T0" fmla="*/ 2 w 87"/>
                    <a:gd name="T1" fmla="*/ 1 h 40"/>
                    <a:gd name="T2" fmla="*/ 2 w 87"/>
                    <a:gd name="T3" fmla="*/ 1 h 40"/>
                    <a:gd name="T4" fmla="*/ 1 w 87"/>
                    <a:gd name="T5" fmla="*/ 1 h 40"/>
                    <a:gd name="T6" fmla="*/ 1 w 87"/>
                    <a:gd name="T7" fmla="*/ 1 h 40"/>
                    <a:gd name="T8" fmla="*/ 1 w 87"/>
                    <a:gd name="T9" fmla="*/ 1 h 40"/>
                    <a:gd name="T10" fmla="*/ 1 w 87"/>
                    <a:gd name="T11" fmla="*/ 1 h 40"/>
                    <a:gd name="T12" fmla="*/ 1 w 87"/>
                    <a:gd name="T13" fmla="*/ 1 h 40"/>
                    <a:gd name="T14" fmla="*/ 1 w 87"/>
                    <a:gd name="T15" fmla="*/ 0 h 40"/>
                    <a:gd name="T16" fmla="*/ 0 w 87"/>
                    <a:gd name="T17" fmla="*/ 1 h 40"/>
                    <a:gd name="T18" fmla="*/ 1 w 87"/>
                    <a:gd name="T19" fmla="*/ 1 h 40"/>
                    <a:gd name="T20" fmla="*/ 1 w 87"/>
                    <a:gd name="T21" fmla="*/ 1 h 40"/>
                    <a:gd name="T22" fmla="*/ 1 w 87"/>
                    <a:gd name="T23" fmla="*/ 1 h 40"/>
                    <a:gd name="T24" fmla="*/ 1 w 87"/>
                    <a:gd name="T25" fmla="*/ 1 h 40"/>
                    <a:gd name="T26" fmla="*/ 1 w 87"/>
                    <a:gd name="T27" fmla="*/ 1 h 40"/>
                    <a:gd name="T28" fmla="*/ 1 w 87"/>
                    <a:gd name="T29" fmla="*/ 1 h 40"/>
                    <a:gd name="T30" fmla="*/ 1 w 87"/>
                    <a:gd name="T31" fmla="*/ 1 h 40"/>
                    <a:gd name="T32" fmla="*/ 2 w 87"/>
                    <a:gd name="T33" fmla="*/ 1 h 40"/>
                    <a:gd name="T34" fmla="*/ 2 w 87"/>
                    <a:gd name="T35" fmla="*/ 1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036" name="Group 19">
              <a:extLst>
                <a:ext uri="{FF2B5EF4-FFF2-40B4-BE49-F238E27FC236}">
                  <a16:creationId xmlns:a16="http://schemas.microsoft.com/office/drawing/2014/main" id="{4962462B-36C5-4374-B8CB-63B31308B5C5}"/>
                </a:ext>
              </a:extLst>
            </p:cNvPr>
            <p:cNvGrpSpPr>
              <a:grpSpLocks/>
            </p:cNvGrpSpPr>
            <p:nvPr/>
          </p:nvGrpSpPr>
          <p:grpSpPr bwMode="auto">
            <a:xfrm rot="6248562">
              <a:off x="343" y="3854"/>
              <a:ext cx="392" cy="424"/>
              <a:chOff x="1727" y="866"/>
              <a:chExt cx="129" cy="157"/>
            </a:xfrm>
          </p:grpSpPr>
          <p:sp>
            <p:nvSpPr>
              <p:cNvPr id="1059" name="Freeform 20">
                <a:extLst>
                  <a:ext uri="{FF2B5EF4-FFF2-40B4-BE49-F238E27FC236}">
                    <a16:creationId xmlns:a16="http://schemas.microsoft.com/office/drawing/2014/main" id="{EFA2B1D7-7273-4733-A7AD-E4A61C24F86B}"/>
                  </a:ext>
                </a:extLst>
              </p:cNvPr>
              <p:cNvSpPr>
                <a:spLocks/>
              </p:cNvSpPr>
              <p:nvPr userDrawn="1"/>
            </p:nvSpPr>
            <p:spPr bwMode="ltGray">
              <a:xfrm>
                <a:off x="1727" y="868"/>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0" name="Freeform 21">
                <a:extLst>
                  <a:ext uri="{FF2B5EF4-FFF2-40B4-BE49-F238E27FC236}">
                    <a16:creationId xmlns:a16="http://schemas.microsoft.com/office/drawing/2014/main" id="{27C6C976-7FDB-4826-9B08-82A2C6B36CB2}"/>
                  </a:ext>
                </a:extLst>
              </p:cNvPr>
              <p:cNvSpPr>
                <a:spLocks/>
              </p:cNvSpPr>
              <p:nvPr userDrawn="1"/>
            </p:nvSpPr>
            <p:spPr bwMode="ltGray">
              <a:xfrm>
                <a:off x="1786" y="896"/>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1" name="Freeform 22">
                <a:extLst>
                  <a:ext uri="{FF2B5EF4-FFF2-40B4-BE49-F238E27FC236}">
                    <a16:creationId xmlns:a16="http://schemas.microsoft.com/office/drawing/2014/main" id="{9DA97E5A-0D6E-4D01-80D9-3106230DE34F}"/>
                  </a:ext>
                </a:extLst>
              </p:cNvPr>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7" name="Group 23">
              <a:extLst>
                <a:ext uri="{FF2B5EF4-FFF2-40B4-BE49-F238E27FC236}">
                  <a16:creationId xmlns:a16="http://schemas.microsoft.com/office/drawing/2014/main" id="{7F351238-31A2-478F-885F-0FD1551B88C9}"/>
                </a:ext>
              </a:extLst>
            </p:cNvPr>
            <p:cNvGrpSpPr>
              <a:grpSpLocks/>
            </p:cNvGrpSpPr>
            <p:nvPr/>
          </p:nvGrpSpPr>
          <p:grpSpPr bwMode="auto">
            <a:xfrm rot="5003157">
              <a:off x="249" y="1102"/>
              <a:ext cx="412" cy="500"/>
              <a:chOff x="1727" y="866"/>
              <a:chExt cx="129" cy="157"/>
            </a:xfrm>
          </p:grpSpPr>
          <p:sp>
            <p:nvSpPr>
              <p:cNvPr id="1056" name="Freeform 24">
                <a:extLst>
                  <a:ext uri="{FF2B5EF4-FFF2-40B4-BE49-F238E27FC236}">
                    <a16:creationId xmlns:a16="http://schemas.microsoft.com/office/drawing/2014/main" id="{F2242BB0-43B4-4E01-8322-9202FFDC1C27}"/>
                  </a:ext>
                </a:extLst>
              </p:cNvPr>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5">
                <a:extLst>
                  <a:ext uri="{FF2B5EF4-FFF2-40B4-BE49-F238E27FC236}">
                    <a16:creationId xmlns:a16="http://schemas.microsoft.com/office/drawing/2014/main" id="{2856CECD-DC98-490F-9675-95155D139B97}"/>
                  </a:ext>
                </a:extLst>
              </p:cNvPr>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8" name="Freeform 26">
                <a:extLst>
                  <a:ext uri="{FF2B5EF4-FFF2-40B4-BE49-F238E27FC236}">
                    <a16:creationId xmlns:a16="http://schemas.microsoft.com/office/drawing/2014/main" id="{2EFEDB24-7C68-4FAC-903D-5BF2A973E237}"/>
                  </a:ext>
                </a:extLst>
              </p:cNvPr>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8" name="Group 27">
              <a:extLst>
                <a:ext uri="{FF2B5EF4-FFF2-40B4-BE49-F238E27FC236}">
                  <a16:creationId xmlns:a16="http://schemas.microsoft.com/office/drawing/2014/main" id="{79921C8C-BD6C-4EE8-BE7F-072BE48D36F5}"/>
                </a:ext>
              </a:extLst>
            </p:cNvPr>
            <p:cNvGrpSpPr>
              <a:grpSpLocks/>
            </p:cNvGrpSpPr>
            <p:nvPr/>
          </p:nvGrpSpPr>
          <p:grpSpPr bwMode="auto">
            <a:xfrm>
              <a:off x="815" y="0"/>
              <a:ext cx="345" cy="367"/>
              <a:chOff x="1727" y="866"/>
              <a:chExt cx="129" cy="157"/>
            </a:xfrm>
          </p:grpSpPr>
          <p:sp>
            <p:nvSpPr>
              <p:cNvPr id="1053" name="Freeform 28">
                <a:extLst>
                  <a:ext uri="{FF2B5EF4-FFF2-40B4-BE49-F238E27FC236}">
                    <a16:creationId xmlns:a16="http://schemas.microsoft.com/office/drawing/2014/main" id="{64230FEC-9D5A-4388-B20B-B215CC279037}"/>
                  </a:ext>
                </a:extLst>
              </p:cNvPr>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29">
                <a:extLst>
                  <a:ext uri="{FF2B5EF4-FFF2-40B4-BE49-F238E27FC236}">
                    <a16:creationId xmlns:a16="http://schemas.microsoft.com/office/drawing/2014/main" id="{6CB1BCA1-4134-4C49-B92E-DACECD50422B}"/>
                  </a:ext>
                </a:extLst>
              </p:cNvPr>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30">
                <a:extLst>
                  <a:ext uri="{FF2B5EF4-FFF2-40B4-BE49-F238E27FC236}">
                    <a16:creationId xmlns:a16="http://schemas.microsoft.com/office/drawing/2014/main" id="{F54852B2-1E41-4273-953B-7F195CA3316D}"/>
                  </a:ext>
                </a:extLst>
              </p:cNvPr>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9" name="Freeform 31">
              <a:extLst>
                <a:ext uri="{FF2B5EF4-FFF2-40B4-BE49-F238E27FC236}">
                  <a16:creationId xmlns:a16="http://schemas.microsoft.com/office/drawing/2014/main" id="{FCFFB5A7-05EC-435D-8F88-F19825899966}"/>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2">
              <a:extLst>
                <a:ext uri="{FF2B5EF4-FFF2-40B4-BE49-F238E27FC236}">
                  <a16:creationId xmlns:a16="http://schemas.microsoft.com/office/drawing/2014/main" id="{21A60B09-D151-42F4-AC11-C871DF2B0827}"/>
                </a:ext>
              </a:extLst>
            </p:cNvPr>
            <p:cNvSpPr>
              <a:spLocks/>
            </p:cNvSpPr>
            <p:nvPr/>
          </p:nvSpPr>
          <p:spPr bwMode="ltGray">
            <a:xfrm rot="828663">
              <a:off x="242" y="3404"/>
              <a:ext cx="132" cy="167"/>
            </a:xfrm>
            <a:custGeom>
              <a:avLst/>
              <a:gdLst>
                <a:gd name="T0" fmla="*/ 0 w 109"/>
                <a:gd name="T1" fmla="*/ 0 h 156"/>
                <a:gd name="T2" fmla="*/ 33 w 109"/>
                <a:gd name="T3" fmla="*/ 1 h 156"/>
                <a:gd name="T4" fmla="*/ 125 w 109"/>
                <a:gd name="T5" fmla="*/ 5 h 156"/>
                <a:gd name="T6" fmla="*/ 249 w 109"/>
                <a:gd name="T7" fmla="*/ 22 h 156"/>
                <a:gd name="T8" fmla="*/ 395 w 109"/>
                <a:gd name="T9" fmla="*/ 48 h 156"/>
                <a:gd name="T10" fmla="*/ 528 w 109"/>
                <a:gd name="T11" fmla="*/ 87 h 156"/>
                <a:gd name="T12" fmla="*/ 649 w 109"/>
                <a:gd name="T13" fmla="*/ 141 h 156"/>
                <a:gd name="T14" fmla="*/ 725 w 109"/>
                <a:gd name="T15" fmla="*/ 213 h 156"/>
                <a:gd name="T16" fmla="*/ 742 w 109"/>
                <a:gd name="T17" fmla="*/ 312 h 156"/>
                <a:gd name="T18" fmla="*/ 707 w 109"/>
                <a:gd name="T19" fmla="*/ 312 h 156"/>
                <a:gd name="T20" fmla="*/ 672 w 109"/>
                <a:gd name="T21" fmla="*/ 312 h 156"/>
                <a:gd name="T22" fmla="*/ 632 w 109"/>
                <a:gd name="T23" fmla="*/ 312 h 156"/>
                <a:gd name="T24" fmla="*/ 584 w 109"/>
                <a:gd name="T25" fmla="*/ 303 h 156"/>
                <a:gd name="T26" fmla="*/ 550 w 109"/>
                <a:gd name="T27" fmla="*/ 302 h 156"/>
                <a:gd name="T28" fmla="*/ 506 w 109"/>
                <a:gd name="T29" fmla="*/ 297 h 156"/>
                <a:gd name="T30" fmla="*/ 447 w 109"/>
                <a:gd name="T31" fmla="*/ 286 h 156"/>
                <a:gd name="T32" fmla="*/ 395 w 109"/>
                <a:gd name="T33" fmla="*/ 276 h 156"/>
                <a:gd name="T34" fmla="*/ 360 w 109"/>
                <a:gd name="T35" fmla="*/ 249 h 156"/>
                <a:gd name="T36" fmla="*/ 360 w 109"/>
                <a:gd name="T37" fmla="*/ 221 h 156"/>
                <a:gd name="T38" fmla="*/ 378 w 109"/>
                <a:gd name="T39" fmla="*/ 191 h 156"/>
                <a:gd name="T40" fmla="*/ 397 w 109"/>
                <a:gd name="T41" fmla="*/ 157 h 156"/>
                <a:gd name="T42" fmla="*/ 378 w 109"/>
                <a:gd name="T43" fmla="*/ 123 h 156"/>
                <a:gd name="T44" fmla="*/ 326 w 109"/>
                <a:gd name="T45" fmla="*/ 85 h 156"/>
                <a:gd name="T46" fmla="*/ 213 w 109"/>
                <a:gd name="T47" fmla="*/ 46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3">
              <a:extLst>
                <a:ext uri="{FF2B5EF4-FFF2-40B4-BE49-F238E27FC236}">
                  <a16:creationId xmlns:a16="http://schemas.microsoft.com/office/drawing/2014/main" id="{B8D86950-3457-466B-B20A-28005D1F4EC9}"/>
                </a:ext>
              </a:extLst>
            </p:cNvPr>
            <p:cNvSpPr>
              <a:spLocks/>
            </p:cNvSpPr>
            <p:nvPr/>
          </p:nvSpPr>
          <p:spPr bwMode="ltGray">
            <a:xfrm rot="828663">
              <a:off x="266" y="3592"/>
              <a:ext cx="66" cy="43"/>
            </a:xfrm>
            <a:custGeom>
              <a:avLst/>
              <a:gdLst>
                <a:gd name="T0" fmla="*/ 0 w 54"/>
                <a:gd name="T1" fmla="*/ 0 h 40"/>
                <a:gd name="T2" fmla="*/ 1 w 54"/>
                <a:gd name="T3" fmla="*/ 1 h 40"/>
                <a:gd name="T4" fmla="*/ 43 w 54"/>
                <a:gd name="T5" fmla="*/ 3 h 40"/>
                <a:gd name="T6" fmla="*/ 97 w 54"/>
                <a:gd name="T7" fmla="*/ 18 h 40"/>
                <a:gd name="T8" fmla="*/ 161 w 54"/>
                <a:gd name="T9" fmla="*/ 24 h 40"/>
                <a:gd name="T10" fmla="*/ 216 w 54"/>
                <a:gd name="T11" fmla="*/ 30 h 40"/>
                <a:gd name="T12" fmla="*/ 274 w 54"/>
                <a:gd name="T13" fmla="*/ 34 h 40"/>
                <a:gd name="T14" fmla="*/ 335 w 54"/>
                <a:gd name="T15" fmla="*/ 37 h 40"/>
                <a:gd name="T16" fmla="*/ 403 w 54"/>
                <a:gd name="T17" fmla="*/ 32 h 40"/>
                <a:gd name="T18" fmla="*/ 395 w 54"/>
                <a:gd name="T19" fmla="*/ 51 h 40"/>
                <a:gd name="T20" fmla="*/ 372 w 54"/>
                <a:gd name="T21" fmla="*/ 68 h 40"/>
                <a:gd name="T22" fmla="*/ 330 w 54"/>
                <a:gd name="T23" fmla="*/ 78 h 40"/>
                <a:gd name="T24" fmla="*/ 271 w 54"/>
                <a:gd name="T25" fmla="*/ 82 h 40"/>
                <a:gd name="T26" fmla="*/ 208 w 54"/>
                <a:gd name="T27" fmla="*/ 81 h 40"/>
                <a:gd name="T28" fmla="*/ 139 w 54"/>
                <a:gd name="T29" fmla="*/ 66 h 40"/>
                <a:gd name="T30" fmla="*/ 73 w 54"/>
                <a:gd name="T31" fmla="*/ 43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4">
              <a:extLst>
                <a:ext uri="{FF2B5EF4-FFF2-40B4-BE49-F238E27FC236}">
                  <a16:creationId xmlns:a16="http://schemas.microsoft.com/office/drawing/2014/main" id="{91AD47D3-E246-4954-BBB3-F92D8FAAC477}"/>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5">
              <a:extLst>
                <a:ext uri="{FF2B5EF4-FFF2-40B4-BE49-F238E27FC236}">
                  <a16:creationId xmlns:a16="http://schemas.microsoft.com/office/drawing/2014/main" id="{8809FCB5-0DFF-4A8E-B5F9-AA32EBE0907F}"/>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6">
              <a:extLst>
                <a:ext uri="{FF2B5EF4-FFF2-40B4-BE49-F238E27FC236}">
                  <a16:creationId xmlns:a16="http://schemas.microsoft.com/office/drawing/2014/main" id="{31DA4D93-DB0F-4936-AD39-E6E655CBE25B}"/>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7">
              <a:extLst>
                <a:ext uri="{FF2B5EF4-FFF2-40B4-BE49-F238E27FC236}">
                  <a16:creationId xmlns:a16="http://schemas.microsoft.com/office/drawing/2014/main" id="{CDA6CCE3-E7BF-4187-81AB-D3E715132435}"/>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38">
              <a:extLst>
                <a:ext uri="{FF2B5EF4-FFF2-40B4-BE49-F238E27FC236}">
                  <a16:creationId xmlns:a16="http://schemas.microsoft.com/office/drawing/2014/main" id="{71515410-8ECE-4C0D-91C4-67DAA26FD43B}"/>
                </a:ext>
              </a:extLst>
            </p:cNvPr>
            <p:cNvSpPr>
              <a:spLocks/>
            </p:cNvSpPr>
            <p:nvPr/>
          </p:nvSpPr>
          <p:spPr bwMode="ltGray">
            <a:xfrm rot="1584153">
              <a:off x="20" y="410"/>
              <a:ext cx="344" cy="245"/>
            </a:xfrm>
            <a:custGeom>
              <a:avLst/>
              <a:gdLst>
                <a:gd name="T0" fmla="*/ 0 w 257"/>
                <a:gd name="T1" fmla="*/ 0 h 237"/>
                <a:gd name="T2" fmla="*/ 0 w 257"/>
                <a:gd name="T3" fmla="*/ 35 h 237"/>
                <a:gd name="T4" fmla="*/ 50 w 257"/>
                <a:gd name="T5" fmla="*/ 70 h 237"/>
                <a:gd name="T6" fmla="*/ 115 w 257"/>
                <a:gd name="T7" fmla="*/ 105 h 237"/>
                <a:gd name="T8" fmla="*/ 206 w 257"/>
                <a:gd name="T9" fmla="*/ 136 h 237"/>
                <a:gd name="T10" fmla="*/ 333 w 257"/>
                <a:gd name="T11" fmla="*/ 165 h 237"/>
                <a:gd name="T12" fmla="*/ 494 w 257"/>
                <a:gd name="T13" fmla="*/ 196 h 237"/>
                <a:gd name="T14" fmla="*/ 700 w 257"/>
                <a:gd name="T15" fmla="*/ 224 h 237"/>
                <a:gd name="T16" fmla="*/ 937 w 257"/>
                <a:gd name="T17" fmla="*/ 248 h 237"/>
                <a:gd name="T18" fmla="*/ 1242 w 257"/>
                <a:gd name="T19" fmla="*/ 271 h 237"/>
                <a:gd name="T20" fmla="*/ 1586 w 257"/>
                <a:gd name="T21" fmla="*/ 289 h 237"/>
                <a:gd name="T22" fmla="*/ 1954 w 257"/>
                <a:gd name="T23" fmla="*/ 305 h 237"/>
                <a:gd name="T24" fmla="*/ 2409 w 257"/>
                <a:gd name="T25" fmla="*/ 318 h 237"/>
                <a:gd name="T26" fmla="*/ 2905 w 257"/>
                <a:gd name="T27" fmla="*/ 326 h 237"/>
                <a:gd name="T28" fmla="*/ 3472 w 257"/>
                <a:gd name="T29" fmla="*/ 330 h 237"/>
                <a:gd name="T30" fmla="*/ 4058 w 257"/>
                <a:gd name="T31" fmla="*/ 329 h 237"/>
                <a:gd name="T32" fmla="*/ 4744 w 257"/>
                <a:gd name="T33" fmla="*/ 324 h 237"/>
                <a:gd name="T34" fmla="*/ 4143 w 257"/>
                <a:gd name="T35" fmla="*/ 316 h 237"/>
                <a:gd name="T36" fmla="*/ 3594 w 257"/>
                <a:gd name="T37" fmla="*/ 306 h 237"/>
                <a:gd name="T38" fmla="*/ 3139 w 257"/>
                <a:gd name="T39" fmla="*/ 295 h 237"/>
                <a:gd name="T40" fmla="*/ 2732 w 257"/>
                <a:gd name="T41" fmla="*/ 284 h 237"/>
                <a:gd name="T42" fmla="*/ 2361 w 257"/>
                <a:gd name="T43" fmla="*/ 270 h 237"/>
                <a:gd name="T44" fmla="*/ 2069 w 257"/>
                <a:gd name="T45" fmla="*/ 253 h 237"/>
                <a:gd name="T46" fmla="*/ 1799 w 257"/>
                <a:gd name="T47" fmla="*/ 236 h 237"/>
                <a:gd name="T48" fmla="*/ 1546 w 257"/>
                <a:gd name="T49" fmla="*/ 216 h 237"/>
                <a:gd name="T50" fmla="*/ 1318 w 257"/>
                <a:gd name="T51" fmla="*/ 196 h 237"/>
                <a:gd name="T52" fmla="*/ 1132 w 257"/>
                <a:gd name="T53" fmla="*/ 173 h 237"/>
                <a:gd name="T54" fmla="*/ 973 w 257"/>
                <a:gd name="T55" fmla="*/ 150 h 237"/>
                <a:gd name="T56" fmla="*/ 799 w 257"/>
                <a:gd name="T57" fmla="*/ 122 h 237"/>
                <a:gd name="T58" fmla="*/ 609 w 257"/>
                <a:gd name="T59" fmla="*/ 96 h 237"/>
                <a:gd name="T60" fmla="*/ 427 w 257"/>
                <a:gd name="T61" fmla="*/ 67 h 237"/>
                <a:gd name="T62" fmla="*/ 216 w 257"/>
                <a:gd name="T63" fmla="*/ 34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39">
              <a:extLst>
                <a:ext uri="{FF2B5EF4-FFF2-40B4-BE49-F238E27FC236}">
                  <a16:creationId xmlns:a16="http://schemas.microsoft.com/office/drawing/2014/main" id="{9E8A645D-0DB7-4F6A-9982-11BC3CC31B23}"/>
                </a:ext>
              </a:extLst>
            </p:cNvPr>
            <p:cNvSpPr>
              <a:spLocks/>
            </p:cNvSpPr>
            <p:nvPr/>
          </p:nvSpPr>
          <p:spPr bwMode="ltGray">
            <a:xfrm rot="1584153">
              <a:off x="242" y="756"/>
              <a:ext cx="167" cy="115"/>
            </a:xfrm>
            <a:custGeom>
              <a:avLst/>
              <a:gdLst>
                <a:gd name="T0" fmla="*/ 1521 w 124"/>
                <a:gd name="T1" fmla="*/ 0 h 110"/>
                <a:gd name="T2" fmla="*/ 2431 w 124"/>
                <a:gd name="T3" fmla="*/ 168 h 110"/>
                <a:gd name="T4" fmla="*/ 2362 w 124"/>
                <a:gd name="T5" fmla="*/ 167 h 110"/>
                <a:gd name="T6" fmla="*/ 2098 w 124"/>
                <a:gd name="T7" fmla="*/ 164 h 110"/>
                <a:gd name="T8" fmla="*/ 1754 w 124"/>
                <a:gd name="T9" fmla="*/ 159 h 110"/>
                <a:gd name="T10" fmla="*/ 1340 w 124"/>
                <a:gd name="T11" fmla="*/ 155 h 110"/>
                <a:gd name="T12" fmla="*/ 882 w 124"/>
                <a:gd name="T13" fmla="*/ 152 h 110"/>
                <a:gd name="T14" fmla="*/ 501 w 124"/>
                <a:gd name="T15" fmla="*/ 153 h 110"/>
                <a:gd name="T16" fmla="*/ 178 w 124"/>
                <a:gd name="T17" fmla="*/ 160 h 110"/>
                <a:gd name="T18" fmla="*/ 0 w 124"/>
                <a:gd name="T19" fmla="*/ 171 h 110"/>
                <a:gd name="T20" fmla="*/ 73 w 124"/>
                <a:gd name="T21" fmla="*/ 153 h 110"/>
                <a:gd name="T22" fmla="*/ 160 w 124"/>
                <a:gd name="T23" fmla="*/ 139 h 110"/>
                <a:gd name="T24" fmla="*/ 323 w 124"/>
                <a:gd name="T25" fmla="*/ 128 h 110"/>
                <a:gd name="T26" fmla="*/ 501 w 124"/>
                <a:gd name="T27" fmla="*/ 119 h 110"/>
                <a:gd name="T28" fmla="*/ 710 w 124"/>
                <a:gd name="T29" fmla="*/ 112 h 110"/>
                <a:gd name="T30" fmla="*/ 917 w 124"/>
                <a:gd name="T31" fmla="*/ 111 h 110"/>
                <a:gd name="T32" fmla="*/ 1150 w 124"/>
                <a:gd name="T33" fmla="*/ 111 h 110"/>
                <a:gd name="T34" fmla="*/ 1414 w 124"/>
                <a:gd name="T35" fmla="*/ 116 h 110"/>
                <a:gd name="T36" fmla="*/ 1432 w 124"/>
                <a:gd name="T37" fmla="*/ 111 h 110"/>
                <a:gd name="T38" fmla="*/ 1375 w 124"/>
                <a:gd name="T39" fmla="*/ 89 h 110"/>
                <a:gd name="T40" fmla="*/ 1312 w 124"/>
                <a:gd name="T41" fmla="*/ 59 h 110"/>
                <a:gd name="T42" fmla="*/ 1288 w 124"/>
                <a:gd name="T43" fmla="*/ 47 h 110"/>
                <a:gd name="T44" fmla="*/ 1235 w 124"/>
                <a:gd name="T45" fmla="*/ 47 h 110"/>
                <a:gd name="T46" fmla="*/ 1188 w 124"/>
                <a:gd name="T47" fmla="*/ 45 h 110"/>
                <a:gd name="T48" fmla="*/ 1150 w 124"/>
                <a:gd name="T49" fmla="*/ 39 h 110"/>
                <a:gd name="T50" fmla="*/ 1129 w 124"/>
                <a:gd name="T51" fmla="*/ 33 h 110"/>
                <a:gd name="T52" fmla="*/ 1129 w 124"/>
                <a:gd name="T53" fmla="*/ 29 h 110"/>
                <a:gd name="T54" fmla="*/ 1150 w 124"/>
                <a:gd name="T55" fmla="*/ 24 h 110"/>
                <a:gd name="T56" fmla="*/ 1302 w 124"/>
                <a:gd name="T57" fmla="*/ 8 h 110"/>
                <a:gd name="T58" fmla="*/ 1521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40">
              <a:extLst>
                <a:ext uri="{FF2B5EF4-FFF2-40B4-BE49-F238E27FC236}">
                  <a16:creationId xmlns:a16="http://schemas.microsoft.com/office/drawing/2014/main" id="{1B8E8D93-E2AE-45EA-95AB-30800D6B967B}"/>
                </a:ext>
              </a:extLst>
            </p:cNvPr>
            <p:cNvSpPr>
              <a:spLocks/>
            </p:cNvSpPr>
            <p:nvPr/>
          </p:nvSpPr>
          <p:spPr bwMode="ltGray">
            <a:xfrm rot="1584153">
              <a:off x="574" y="286"/>
              <a:ext cx="147" cy="160"/>
            </a:xfrm>
            <a:custGeom>
              <a:avLst/>
              <a:gdLst>
                <a:gd name="T0" fmla="*/ 0 w 109"/>
                <a:gd name="T1" fmla="*/ 0 h 156"/>
                <a:gd name="T2" fmla="*/ 98 w 109"/>
                <a:gd name="T3" fmla="*/ 1 h 156"/>
                <a:gd name="T4" fmla="*/ 349 w 109"/>
                <a:gd name="T5" fmla="*/ 5 h 156"/>
                <a:gd name="T6" fmla="*/ 730 w 109"/>
                <a:gd name="T7" fmla="*/ 12 h 156"/>
                <a:gd name="T8" fmla="*/ 1154 w 109"/>
                <a:gd name="T9" fmla="*/ 34 h 156"/>
                <a:gd name="T10" fmla="*/ 1556 w 109"/>
                <a:gd name="T11" fmla="*/ 54 h 156"/>
                <a:gd name="T12" fmla="*/ 1908 w 109"/>
                <a:gd name="T13" fmla="*/ 91 h 156"/>
                <a:gd name="T14" fmla="*/ 2124 w 109"/>
                <a:gd name="T15" fmla="*/ 138 h 156"/>
                <a:gd name="T16" fmla="*/ 2166 w 109"/>
                <a:gd name="T17" fmla="*/ 201 h 156"/>
                <a:gd name="T18" fmla="*/ 2098 w 109"/>
                <a:gd name="T19" fmla="*/ 201 h 156"/>
                <a:gd name="T20" fmla="*/ 1982 w 109"/>
                <a:gd name="T21" fmla="*/ 201 h 156"/>
                <a:gd name="T22" fmla="*/ 1848 w 109"/>
                <a:gd name="T23" fmla="*/ 201 h 156"/>
                <a:gd name="T24" fmla="*/ 1726 w 109"/>
                <a:gd name="T25" fmla="*/ 198 h 156"/>
                <a:gd name="T26" fmla="*/ 1606 w 109"/>
                <a:gd name="T27" fmla="*/ 197 h 156"/>
                <a:gd name="T28" fmla="*/ 1471 w 109"/>
                <a:gd name="T29" fmla="*/ 193 h 156"/>
                <a:gd name="T30" fmla="*/ 1310 w 109"/>
                <a:gd name="T31" fmla="*/ 187 h 156"/>
                <a:gd name="T32" fmla="*/ 1154 w 109"/>
                <a:gd name="T33" fmla="*/ 179 h 156"/>
                <a:gd name="T34" fmla="*/ 1049 w 109"/>
                <a:gd name="T35" fmla="*/ 162 h 156"/>
                <a:gd name="T36" fmla="*/ 1049 w 109"/>
                <a:gd name="T37" fmla="*/ 142 h 156"/>
                <a:gd name="T38" fmla="*/ 1121 w 109"/>
                <a:gd name="T39" fmla="*/ 125 h 156"/>
                <a:gd name="T40" fmla="*/ 1188 w 109"/>
                <a:gd name="T41" fmla="*/ 101 h 156"/>
                <a:gd name="T42" fmla="*/ 1121 w 109"/>
                <a:gd name="T43" fmla="*/ 82 h 156"/>
                <a:gd name="T44" fmla="*/ 962 w 109"/>
                <a:gd name="T45" fmla="*/ 53 h 156"/>
                <a:gd name="T46" fmla="*/ 626 w 109"/>
                <a:gd name="T47" fmla="*/ 33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41">
              <a:extLst>
                <a:ext uri="{FF2B5EF4-FFF2-40B4-BE49-F238E27FC236}">
                  <a16:creationId xmlns:a16="http://schemas.microsoft.com/office/drawing/2014/main" id="{5CD477DB-D3B3-4D1A-B7D6-3826F45778B9}"/>
                </a:ext>
              </a:extLst>
            </p:cNvPr>
            <p:cNvSpPr>
              <a:spLocks/>
            </p:cNvSpPr>
            <p:nvPr/>
          </p:nvSpPr>
          <p:spPr bwMode="ltGray">
            <a:xfrm rot="1584153">
              <a:off x="236" y="721"/>
              <a:ext cx="62" cy="97"/>
            </a:xfrm>
            <a:custGeom>
              <a:avLst/>
              <a:gdLst>
                <a:gd name="T0" fmla="*/ 625 w 46"/>
                <a:gd name="T1" fmla="*/ 0 h 94"/>
                <a:gd name="T2" fmla="*/ 396 w 46"/>
                <a:gd name="T3" fmla="*/ 49 h 94"/>
                <a:gd name="T4" fmla="*/ 294 w 46"/>
                <a:gd name="T5" fmla="*/ 83 h 94"/>
                <a:gd name="T6" fmla="*/ 218 w 46"/>
                <a:gd name="T7" fmla="*/ 109 h 94"/>
                <a:gd name="T8" fmla="*/ 0 w 46"/>
                <a:gd name="T9" fmla="*/ 128 h 94"/>
                <a:gd name="T10" fmla="*/ 240 w 46"/>
                <a:gd name="T11" fmla="*/ 120 h 94"/>
                <a:gd name="T12" fmla="*/ 464 w 46"/>
                <a:gd name="T13" fmla="*/ 110 h 94"/>
                <a:gd name="T14" fmla="*/ 628 w 46"/>
                <a:gd name="T15" fmla="*/ 94 h 94"/>
                <a:gd name="T16" fmla="*/ 790 w 46"/>
                <a:gd name="T17" fmla="*/ 77 h 94"/>
                <a:gd name="T18" fmla="*/ 899 w 46"/>
                <a:gd name="T19" fmla="*/ 61 h 94"/>
                <a:gd name="T20" fmla="*/ 910 w 46"/>
                <a:gd name="T21" fmla="*/ 40 h 94"/>
                <a:gd name="T22" fmla="*/ 842 w 46"/>
                <a:gd name="T23" fmla="*/ 15 h 94"/>
                <a:gd name="T24" fmla="*/ 625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42">
              <a:extLst>
                <a:ext uri="{FF2B5EF4-FFF2-40B4-BE49-F238E27FC236}">
                  <a16:creationId xmlns:a16="http://schemas.microsoft.com/office/drawing/2014/main" id="{C2314082-FB28-4FB8-B7F4-D20750B7BFD7}"/>
                </a:ext>
              </a:extLst>
            </p:cNvPr>
            <p:cNvSpPr>
              <a:spLocks/>
            </p:cNvSpPr>
            <p:nvPr/>
          </p:nvSpPr>
          <p:spPr bwMode="ltGray">
            <a:xfrm rot="1584153">
              <a:off x="585" y="466"/>
              <a:ext cx="72" cy="41"/>
            </a:xfrm>
            <a:custGeom>
              <a:avLst/>
              <a:gdLst>
                <a:gd name="T0" fmla="*/ 0 w 54"/>
                <a:gd name="T1" fmla="*/ 0 h 40"/>
                <a:gd name="T2" fmla="*/ 1 w 54"/>
                <a:gd name="T3" fmla="*/ 1 h 40"/>
                <a:gd name="T4" fmla="*/ 113 w 54"/>
                <a:gd name="T5" fmla="*/ 3 h 40"/>
                <a:gd name="T6" fmla="*/ 229 w 54"/>
                <a:gd name="T7" fmla="*/ 8 h 40"/>
                <a:gd name="T8" fmla="*/ 368 w 54"/>
                <a:gd name="T9" fmla="*/ 12 h 40"/>
                <a:gd name="T10" fmla="*/ 519 w 54"/>
                <a:gd name="T11" fmla="*/ 15 h 40"/>
                <a:gd name="T12" fmla="*/ 681 w 54"/>
                <a:gd name="T13" fmla="*/ 17 h 40"/>
                <a:gd name="T14" fmla="*/ 809 w 54"/>
                <a:gd name="T15" fmla="*/ 18 h 40"/>
                <a:gd name="T16" fmla="*/ 960 w 54"/>
                <a:gd name="T17" fmla="*/ 16 h 40"/>
                <a:gd name="T18" fmla="*/ 948 w 54"/>
                <a:gd name="T19" fmla="*/ 35 h 40"/>
                <a:gd name="T20" fmla="*/ 895 w 54"/>
                <a:gd name="T21" fmla="*/ 43 h 40"/>
                <a:gd name="T22" fmla="*/ 788 w 54"/>
                <a:gd name="T23" fmla="*/ 48 h 40"/>
                <a:gd name="T24" fmla="*/ 655 w 54"/>
                <a:gd name="T25" fmla="*/ 50 h 40"/>
                <a:gd name="T26" fmla="*/ 491 w 54"/>
                <a:gd name="T27" fmla="*/ 49 h 40"/>
                <a:gd name="T28" fmla="*/ 332 w 54"/>
                <a:gd name="T29" fmla="*/ 42 h 40"/>
                <a:gd name="T30" fmla="*/ 172 w 54"/>
                <a:gd name="T31" fmla="*/ 30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43">
              <a:extLst>
                <a:ext uri="{FF2B5EF4-FFF2-40B4-BE49-F238E27FC236}">
                  <a16:creationId xmlns:a16="http://schemas.microsoft.com/office/drawing/2014/main" id="{1BC35B18-C613-4CA5-B44B-C9FFE1CB371E}"/>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44">
              <a:extLst>
                <a:ext uri="{FF2B5EF4-FFF2-40B4-BE49-F238E27FC236}">
                  <a16:creationId xmlns:a16="http://schemas.microsoft.com/office/drawing/2014/main" id="{CA873B84-9B81-469B-84DF-3E8129CD562B}"/>
                </a:ext>
              </a:extLst>
            </p:cNvPr>
            <p:cNvSpPr>
              <a:spLocks/>
            </p:cNvSpPr>
            <p:nvPr/>
          </p:nvSpPr>
          <p:spPr bwMode="ltGray">
            <a:xfrm rot="1584153">
              <a:off x="56" y="84"/>
              <a:ext cx="804" cy="686"/>
            </a:xfrm>
            <a:custGeom>
              <a:avLst/>
              <a:gdLst>
                <a:gd name="T0" fmla="*/ 324 w 596"/>
                <a:gd name="T1" fmla="*/ 496 h 666"/>
                <a:gd name="T2" fmla="*/ 120 w 596"/>
                <a:gd name="T3" fmla="*/ 459 h 666"/>
                <a:gd name="T4" fmla="*/ 0 w 596"/>
                <a:gd name="T5" fmla="*/ 388 h 666"/>
                <a:gd name="T6" fmla="*/ 73 w 596"/>
                <a:gd name="T7" fmla="*/ 299 h 666"/>
                <a:gd name="T8" fmla="*/ 505 w 596"/>
                <a:gd name="T9" fmla="*/ 204 h 666"/>
                <a:gd name="T10" fmla="*/ 1373 w 596"/>
                <a:gd name="T11" fmla="*/ 114 h 666"/>
                <a:gd name="T12" fmla="*/ 2837 w 596"/>
                <a:gd name="T13" fmla="*/ 41 h 666"/>
                <a:gd name="T14" fmla="*/ 4924 w 596"/>
                <a:gd name="T15" fmla="*/ 2 h 666"/>
                <a:gd name="T16" fmla="*/ 7592 w 596"/>
                <a:gd name="T17" fmla="*/ 9 h 666"/>
                <a:gd name="T18" fmla="*/ 9659 w 596"/>
                <a:gd name="T19" fmla="*/ 90 h 666"/>
                <a:gd name="T20" fmla="*/ 11056 w 596"/>
                <a:gd name="T21" fmla="*/ 221 h 666"/>
                <a:gd name="T22" fmla="*/ 11789 w 596"/>
                <a:gd name="T23" fmla="*/ 383 h 666"/>
                <a:gd name="T24" fmla="*/ 11879 w 596"/>
                <a:gd name="T25" fmla="*/ 550 h 666"/>
                <a:gd name="T26" fmla="*/ 11305 w 596"/>
                <a:gd name="T27" fmla="*/ 706 h 666"/>
                <a:gd name="T28" fmla="*/ 10116 w 596"/>
                <a:gd name="T29" fmla="*/ 826 h 666"/>
                <a:gd name="T30" fmla="*/ 8322 w 596"/>
                <a:gd name="T31" fmla="*/ 892 h 666"/>
                <a:gd name="T32" fmla="*/ 7765 w 596"/>
                <a:gd name="T33" fmla="*/ 886 h 666"/>
                <a:gd name="T34" fmla="*/ 8806 w 596"/>
                <a:gd name="T35" fmla="*/ 831 h 666"/>
                <a:gd name="T36" fmla="*/ 9616 w 596"/>
                <a:gd name="T37" fmla="*/ 730 h 666"/>
                <a:gd name="T38" fmla="*/ 10173 w 596"/>
                <a:gd name="T39" fmla="*/ 610 h 666"/>
                <a:gd name="T40" fmla="*/ 10371 w 596"/>
                <a:gd name="T41" fmla="*/ 478 h 666"/>
                <a:gd name="T42" fmla="*/ 10251 w 596"/>
                <a:gd name="T43" fmla="*/ 347 h 666"/>
                <a:gd name="T44" fmla="*/ 9672 w 596"/>
                <a:gd name="T45" fmla="*/ 234 h 666"/>
                <a:gd name="T46" fmla="*/ 8640 w 596"/>
                <a:gd name="T47" fmla="*/ 150 h 666"/>
                <a:gd name="T48" fmla="*/ 6810 w 596"/>
                <a:gd name="T49" fmla="*/ 100 h 666"/>
                <a:gd name="T50" fmla="*/ 4912 w 596"/>
                <a:gd name="T51" fmla="*/ 81 h 666"/>
                <a:gd name="T52" fmla="*/ 3476 w 596"/>
                <a:gd name="T53" fmla="*/ 94 h 666"/>
                <a:gd name="T54" fmla="*/ 2419 w 596"/>
                <a:gd name="T55" fmla="*/ 135 h 666"/>
                <a:gd name="T56" fmla="*/ 1673 w 596"/>
                <a:gd name="T57" fmla="*/ 200 h 666"/>
                <a:gd name="T58" fmla="*/ 1139 w 596"/>
                <a:gd name="T59" fmla="*/ 277 h 666"/>
                <a:gd name="T60" fmla="*/ 796 w 596"/>
                <a:gd name="T61" fmla="*/ 365 h 666"/>
                <a:gd name="T62" fmla="*/ 560 w 596"/>
                <a:gd name="T63" fmla="*/ 454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0749" name="Rectangle 45">
            <a:extLst>
              <a:ext uri="{FF2B5EF4-FFF2-40B4-BE49-F238E27FC236}">
                <a16:creationId xmlns:a16="http://schemas.microsoft.com/office/drawing/2014/main" id="{3669B263-EAE8-44B3-B45A-C1A9591C3F2F}"/>
              </a:ext>
            </a:extLst>
          </p:cNvPr>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6">
            <a:extLst>
              <a:ext uri="{FF2B5EF4-FFF2-40B4-BE49-F238E27FC236}">
                <a16:creationId xmlns:a16="http://schemas.microsoft.com/office/drawing/2014/main" id="{A6C51458-0555-46B0-9E52-DA4A2ABD963E}"/>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200751" name="Rectangle 47">
            <a:extLst>
              <a:ext uri="{FF2B5EF4-FFF2-40B4-BE49-F238E27FC236}">
                <a16:creationId xmlns:a16="http://schemas.microsoft.com/office/drawing/2014/main" id="{528AE445-148C-4E3E-BEC7-91F5970DE8CF}"/>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200752" name="Rectangle 48">
            <a:extLst>
              <a:ext uri="{FF2B5EF4-FFF2-40B4-BE49-F238E27FC236}">
                <a16:creationId xmlns:a16="http://schemas.microsoft.com/office/drawing/2014/main" id="{E5FA3FE5-21D5-4B01-9EE0-8DF7EC3D2EE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200753" name="Rectangle 49">
            <a:extLst>
              <a:ext uri="{FF2B5EF4-FFF2-40B4-BE49-F238E27FC236}">
                <a16:creationId xmlns:a16="http://schemas.microsoft.com/office/drawing/2014/main" id="{075F28D0-CEC4-4B40-9B1E-57AA1D12F808}"/>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5665DAAF-97F5-4B33-9213-CFBC963ADA0A}" type="slidenum">
              <a:rPr lang="en-US" altLang="vi-VN"/>
              <a:pPr>
                <a:defRPr/>
              </a:pPr>
              <a:t>‹#›</a:t>
            </a:fld>
            <a:endParaRPr lang="en-US" altLang="vi-VN"/>
          </a:p>
        </p:txBody>
      </p:sp>
    </p:spTree>
  </p:cSld>
  <p:clrMap bg1="lt1" tx1="dk1" bg2="lt2" tx2="dk2" accent1="accent1" accent2="accent2" accent3="accent3" accent4="accent4" accent5="accent5" accent6="accent6" hlink="hlink" folHlink="folHlink"/>
  <p:sldLayoutIdLst>
    <p:sldLayoutId id="2147484485" r:id="rId1"/>
    <p:sldLayoutId id="2147484461" r:id="rId2"/>
    <p:sldLayoutId id="2147484462" r:id="rId3"/>
    <p:sldLayoutId id="2147484463" r:id="rId4"/>
    <p:sldLayoutId id="2147484464" r:id="rId5"/>
    <p:sldLayoutId id="2147484465" r:id="rId6"/>
    <p:sldLayoutId id="2147484466" r:id="rId7"/>
    <p:sldLayoutId id="2147484467" r:id="rId8"/>
    <p:sldLayoutId id="2147484468" r:id="rId9"/>
    <p:sldLayoutId id="2147484469" r:id="rId10"/>
    <p:sldLayoutId id="2147484470"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B3D7539D-F74B-4B17-9413-144A61B2B736}"/>
              </a:ext>
            </a:extLst>
          </p:cNvPr>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40DDF705-3134-4B13-8605-A3901B26D5AB}"/>
              </a:ext>
            </a:extLst>
          </p:cNvPr>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624F1D42-6104-4ECD-9D59-BF60E2AEB286}"/>
              </a:ext>
            </a:extLst>
          </p:cNvPr>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7FA4A699-FA86-4CF4-B014-9848FC8CD37E}"/>
              </a:ext>
            </a:extLst>
          </p:cNvPr>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0BCCCA6F-5544-4CE7-96AD-2EAB2359EC29}"/>
              </a:ext>
            </a:extLst>
          </p:cNvPr>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5BC64FC-499B-4CE4-8287-89D4975980F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66" name="Title Placeholder 1">
            <a:extLst>
              <a:ext uri="{FF2B5EF4-FFF2-40B4-BE49-F238E27FC236}">
                <a16:creationId xmlns:a16="http://schemas.microsoft.com/office/drawing/2014/main" id="{167401AC-9740-498E-8605-5B9FBD5E3944}"/>
              </a:ext>
            </a:extLst>
          </p:cNvPr>
          <p:cNvSpPr>
            <a:spLocks noGrp="1"/>
          </p:cNvSpPr>
          <p:nvPr>
            <p:ph type="title"/>
          </p:nvPr>
        </p:nvSpPr>
        <p:spPr bwMode="auto">
          <a:xfrm>
            <a:off x="484188" y="452438"/>
            <a:ext cx="705643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2067" name="Text Placeholder 2">
            <a:extLst>
              <a:ext uri="{FF2B5EF4-FFF2-40B4-BE49-F238E27FC236}">
                <a16:creationId xmlns:a16="http://schemas.microsoft.com/office/drawing/2014/main" id="{C8E4302B-D424-428C-97F4-CAA3270A9DB3}"/>
              </a:ext>
            </a:extLst>
          </p:cNvPr>
          <p:cNvSpPr>
            <a:spLocks noGrp="1"/>
          </p:cNvSpPr>
          <p:nvPr>
            <p:ph type="body" idx="1"/>
          </p:nvPr>
        </p:nvSpPr>
        <p:spPr bwMode="auto">
          <a:xfrm>
            <a:off x="827088" y="2052638"/>
            <a:ext cx="67119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4" name="Date Placeholder 3">
            <a:extLst>
              <a:ext uri="{FF2B5EF4-FFF2-40B4-BE49-F238E27FC236}">
                <a16:creationId xmlns:a16="http://schemas.microsoft.com/office/drawing/2014/main" id="{05B2C23A-B82F-4701-A416-FBD0A7A14061}"/>
              </a:ext>
            </a:extLst>
          </p:cNvPr>
          <p:cNvSpPr>
            <a:spLocks noGrp="1"/>
          </p:cNvSpPr>
          <p:nvPr>
            <p:ph type="dt" sz="half" idx="2"/>
          </p:nvPr>
        </p:nvSpPr>
        <p:spPr>
          <a:xfrm rot="5400000">
            <a:off x="7494588" y="1828800"/>
            <a:ext cx="990600" cy="22860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a:extLst>
              <a:ext uri="{FF2B5EF4-FFF2-40B4-BE49-F238E27FC236}">
                <a16:creationId xmlns:a16="http://schemas.microsoft.com/office/drawing/2014/main" id="{6AFD758F-1461-4DA5-81B7-2A500C70E87C}"/>
              </a:ext>
            </a:extLst>
          </p:cNvPr>
          <p:cNvSpPr>
            <a:spLocks noGrp="1"/>
          </p:cNvSpPr>
          <p:nvPr>
            <p:ph type="ftr" sz="quarter" idx="3"/>
          </p:nvPr>
        </p:nvSpPr>
        <p:spPr>
          <a:xfrm rot="5400000">
            <a:off x="6233318" y="3263107"/>
            <a:ext cx="3859213" cy="22860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9A2F3701-D11D-4864-ADC6-7D257D17475A}"/>
              </a:ext>
            </a:extLst>
          </p:cNvPr>
          <p:cNvSpPr>
            <a:spLocks noGrp="1"/>
          </p:cNvSpPr>
          <p:nvPr>
            <p:ph type="sldNum" sz="quarter" idx="4"/>
          </p:nvPr>
        </p:nvSpPr>
        <p:spPr bwMode="gray">
          <a:xfrm>
            <a:off x="7766050" y="295275"/>
            <a:ext cx="628650" cy="768350"/>
          </a:xfrm>
          <a:prstGeom prst="rect">
            <a:avLst/>
          </a:prstGeom>
        </p:spPr>
        <p:txBody>
          <a:bodyPr vert="horz" wrap="square" lIns="91440" tIns="45720" rIns="91440" bIns="45720" numCol="1" anchor="b" anchorCtr="0" compatLnSpc="1">
            <a:prstTxWarp prst="textNoShape">
              <a:avLst/>
            </a:prstTxWarp>
          </a:bodyPr>
          <a:lstStyle>
            <a:lvl1pPr algn="ctr">
              <a:defRPr sz="2800" smtClean="0">
                <a:solidFill>
                  <a:srgbClr val="FFFFFF"/>
                </a:solidFill>
              </a:defRPr>
            </a:lvl1pPr>
          </a:lstStyle>
          <a:p>
            <a:pPr>
              <a:defRPr/>
            </a:pPr>
            <a:fld id="{CD201B00-2BED-4815-9D48-E23DEBC1EE46}" type="slidenum">
              <a:rPr lang="en-US" altLang="vi-VN"/>
              <a:pPr>
                <a:defRPr/>
              </a:pPr>
              <a:t>‹#›</a:t>
            </a:fld>
            <a:endParaRPr lang="en-US" altLang="vi-VN"/>
          </a:p>
        </p:txBody>
      </p:sp>
    </p:spTree>
  </p:cSld>
  <p:clrMap bg1="dk1" tx1="lt1" bg2="dk2" tx2="lt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 id="2147484486" r:id="rId12"/>
    <p:sldLayoutId id="2147484482" r:id="rId13"/>
    <p:sldLayoutId id="2147484487" r:id="rId14"/>
    <p:sldLayoutId id="2147484488" r:id="rId15"/>
    <p:sldLayoutId id="2147484483" r:id="rId16"/>
    <p:sldLayoutId id="2147484484" r:id="rId17"/>
  </p:sldLayoutIdLst>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a:defRPr>
      </a:lvl2pPr>
      <a:lvl3pPr algn="l" defTabSz="457200" rtl="0" eaLnBrk="0" fontAlgn="base" hangingPunct="0">
        <a:spcBef>
          <a:spcPct val="0"/>
        </a:spcBef>
        <a:spcAft>
          <a:spcPct val="0"/>
        </a:spcAft>
        <a:defRPr sz="4200">
          <a:solidFill>
            <a:schemeClr val="tx2"/>
          </a:solidFill>
          <a:latin typeface="Century Gothic"/>
        </a:defRPr>
      </a:lvl3pPr>
      <a:lvl4pPr algn="l" defTabSz="457200" rtl="0" eaLnBrk="0" fontAlgn="base" hangingPunct="0">
        <a:spcBef>
          <a:spcPct val="0"/>
        </a:spcBef>
        <a:spcAft>
          <a:spcPct val="0"/>
        </a:spcAft>
        <a:defRPr sz="4200">
          <a:solidFill>
            <a:schemeClr val="tx2"/>
          </a:solidFill>
          <a:latin typeface="Century Gothic"/>
        </a:defRPr>
      </a:lvl4pPr>
      <a:lvl5pPr algn="l" defTabSz="457200" rtl="0" eaLnBrk="0" fontAlgn="base" hangingPunct="0">
        <a:spcBef>
          <a:spcPct val="0"/>
        </a:spcBef>
        <a:spcAft>
          <a:spcPct val="0"/>
        </a:spcAft>
        <a:defRPr sz="4200">
          <a:solidFill>
            <a:schemeClr val="tx2"/>
          </a:solidFill>
          <a:latin typeface="Century Gothic"/>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Th&#237;%20nghi&#7879;m%20ch&#432;&#417;ng%201/&#272;&#7897;%20&#273;i&#7879;n%20li.DAT" TargetMode="External"/><Relationship Id="rId2" Type="http://schemas.openxmlformats.org/officeDocument/2006/relationships/slideLayout" Target="../slideLayouts/slideLayout6.xml"/><Relationship Id="rId1" Type="http://schemas.openxmlformats.org/officeDocument/2006/relationships/video" Target="file:///D:\viet%20ha%202018\giao%20an%20dien%20tu-tong%20hop\11%20GADT\chuong%201-su%20dien%20li\S&#7921;%20&#273;i&#7879;n%20li\Thi%20nghiem%20ve%20do%20dien%20li.flv"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Th&#237;%20nghi&#7879;m%20ch&#432;&#417;ng%201/Hi&#7879;n%20t&#432;&#417;ng%20&#273;&#7883;n%20li.DA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ộ sưu tập 22 hình nền powerpoint về hóa học cực chất | Desain powerpoint,  Power points, Templat power point">
            <a:extLst>
              <a:ext uri="{FF2B5EF4-FFF2-40B4-BE49-F238E27FC236}">
                <a16:creationId xmlns:a16="http://schemas.microsoft.com/office/drawing/2014/main" id="{2584F623-B03A-46C2-B1F6-A198E41B8B38}"/>
              </a:ext>
            </a:extLst>
          </p:cNvPr>
          <p:cNvPicPr>
            <a:picLocks noChangeAspect="1" noChangeArrowheads="1"/>
          </p:cNvPicPr>
          <p:nvPr/>
        </p:nvPicPr>
        <p:blipFill rotWithShape="1">
          <a:blip r:embed="rId2"/>
          <a:srcRect l="406" r="11209"/>
          <a:stretch/>
        </p:blipFill>
        <p:spPr bwMode="auto">
          <a:xfrm>
            <a:off x="3082595" y="857253"/>
            <a:ext cx="6061405" cy="5143493"/>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p:spPr>
      </p:pic>
      <p:sp>
        <p:nvSpPr>
          <p:cNvPr id="5" name="TextBox 4">
            <a:extLst>
              <a:ext uri="{FF2B5EF4-FFF2-40B4-BE49-F238E27FC236}">
                <a16:creationId xmlns:a16="http://schemas.microsoft.com/office/drawing/2014/main" id="{B9AA62C6-8781-483E-8E70-0AEF561878D2}"/>
              </a:ext>
            </a:extLst>
          </p:cNvPr>
          <p:cNvSpPr txBox="1"/>
          <p:nvPr/>
        </p:nvSpPr>
        <p:spPr>
          <a:xfrm>
            <a:off x="152400" y="1371600"/>
            <a:ext cx="3527425" cy="2403475"/>
          </a:xfrm>
          <a:prstGeom prst="rect">
            <a:avLst/>
          </a:prstGeom>
        </p:spPr>
        <p:txBody>
          <a:bodyPr lIns="68580" tIns="34290" rIns="68580" bIns="34290" anchor="b">
            <a:normAutofit/>
          </a:bodyPr>
          <a:lstStyle/>
          <a:p>
            <a:pPr>
              <a:lnSpc>
                <a:spcPct val="90000"/>
              </a:lnSpc>
              <a:spcAft>
                <a:spcPts val="450"/>
              </a:spcAft>
              <a:defRPr/>
            </a:pPr>
            <a:r>
              <a:rPr lang="en-US" sz="6600" dirty="0">
                <a:latin typeface="#9Slide05 Fourth Medium" panose="00000600000000000000" pitchFamily="2" charset="0"/>
                <a:ea typeface="+mj-ea"/>
                <a:cs typeface="+mj-cs"/>
              </a:rPr>
              <a:t>WELCOME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FE7AB203-801B-49BD-A5CA-99C830DB805D}"/>
              </a:ext>
            </a:extLst>
          </p:cNvPr>
          <p:cNvSpPr txBox="1">
            <a:spLocks noChangeArrowheads="1"/>
          </p:cNvSpPr>
          <p:nvPr/>
        </p:nvSpPr>
        <p:spPr bwMode="auto">
          <a:xfrm>
            <a:off x="385763" y="-3175"/>
            <a:ext cx="8686800" cy="1524000"/>
          </a:xfrm>
          <a:prstGeom prst="rect">
            <a:avLst/>
          </a:prstGeom>
          <a:noFill/>
          <a:ln w="9525">
            <a:noFill/>
            <a:miter lim="800000"/>
            <a:headEnd/>
            <a:tailEnd/>
          </a:ln>
        </p:spPr>
        <p:txBody>
          <a:bodyPr anchor="b"/>
          <a:lstStyle/>
          <a:p>
            <a:pPr eaLnBrk="1" fontAlgn="auto" hangingPunct="1">
              <a:lnSpc>
                <a:spcPct val="90000"/>
              </a:lnSpc>
              <a:spcAft>
                <a:spcPts val="0"/>
              </a:spcAft>
              <a:defRPr/>
            </a:pPr>
            <a:r>
              <a:rPr lang="en-US" sz="40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4. Phương trình điện li:</a:t>
            </a:r>
          </a:p>
        </p:txBody>
      </p:sp>
      <p:sp>
        <p:nvSpPr>
          <p:cNvPr id="6" name="Text Box 7">
            <a:extLst>
              <a:ext uri="{FF2B5EF4-FFF2-40B4-BE49-F238E27FC236}">
                <a16:creationId xmlns:a16="http://schemas.microsoft.com/office/drawing/2014/main" id="{F7FC7777-458C-4259-8A33-CD7F58036D5E}"/>
              </a:ext>
            </a:extLst>
          </p:cNvPr>
          <p:cNvSpPr txBox="1">
            <a:spLocks noChangeArrowheads="1"/>
          </p:cNvSpPr>
          <p:nvPr/>
        </p:nvSpPr>
        <p:spPr bwMode="auto">
          <a:xfrm>
            <a:off x="1371600" y="3711575"/>
            <a:ext cx="6553200" cy="2416175"/>
          </a:xfrm>
          <a:prstGeom prst="rect">
            <a:avLst/>
          </a:prstGeom>
          <a:noFill/>
          <a:ln w="9525" algn="ctr">
            <a:noFill/>
            <a:miter lim="800000"/>
            <a:headEnd/>
            <a:tailEnd/>
          </a:ln>
          <a:effectLst/>
        </p:spPr>
        <p:txBody>
          <a:bodyPr>
            <a:spAutoFit/>
          </a:bodyPr>
          <a:lstStyle/>
          <a:p>
            <a:pPr>
              <a:lnSpc>
                <a:spcPct val="150000"/>
              </a:lnSpc>
              <a:defRPr/>
            </a:pP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HCl     → H</a:t>
            </a:r>
            <a:r>
              <a:rPr lang="vi-VN" sz="3500" baseline="30000" dirty="0">
                <a:solidFill>
                  <a:srgbClr val="0000FF"/>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   Cl</a:t>
            </a:r>
            <a:r>
              <a:rPr lang="vi-VN" sz="3500" baseline="30000" dirty="0">
                <a:solidFill>
                  <a:srgbClr val="2108DA"/>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a:t>
            </a:r>
          </a:p>
          <a:p>
            <a:pPr>
              <a:lnSpc>
                <a:spcPct val="150000"/>
              </a:lnSpc>
              <a:defRPr/>
            </a:pP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NaOH → Na</a:t>
            </a:r>
            <a:r>
              <a:rPr lang="vi-VN" sz="3500" baseline="30000" dirty="0">
                <a:solidFill>
                  <a:srgbClr val="0000FF"/>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   OH</a:t>
            </a:r>
            <a:r>
              <a:rPr lang="vi-VN" sz="3500" baseline="30000" dirty="0">
                <a:solidFill>
                  <a:srgbClr val="2108DA"/>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a:t>
            </a:r>
          </a:p>
          <a:p>
            <a:pPr>
              <a:lnSpc>
                <a:spcPct val="150000"/>
              </a:lnSpc>
              <a:defRPr/>
            </a:pP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NaCl   → Na</a:t>
            </a:r>
            <a:r>
              <a:rPr lang="vi-VN" sz="3500" baseline="30000" dirty="0">
                <a:solidFill>
                  <a:srgbClr val="0000FF"/>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   Cl</a:t>
            </a:r>
            <a:r>
              <a:rPr lang="vi-VN" sz="3500" baseline="30000" dirty="0">
                <a:solidFill>
                  <a:srgbClr val="2108DA"/>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a:t>
            </a:r>
          </a:p>
        </p:txBody>
      </p:sp>
      <p:sp>
        <p:nvSpPr>
          <p:cNvPr id="5" name="Text Box 4">
            <a:extLst>
              <a:ext uri="{FF2B5EF4-FFF2-40B4-BE49-F238E27FC236}">
                <a16:creationId xmlns:a16="http://schemas.microsoft.com/office/drawing/2014/main" id="{DEE9A625-3783-4566-8836-1782B1F87CEB}"/>
              </a:ext>
            </a:extLst>
          </p:cNvPr>
          <p:cNvSpPr txBox="1">
            <a:spLocks noChangeArrowheads="1"/>
          </p:cNvSpPr>
          <p:nvPr/>
        </p:nvSpPr>
        <p:spPr bwMode="auto">
          <a:xfrm>
            <a:off x="381000" y="2963863"/>
            <a:ext cx="8534400" cy="630237"/>
          </a:xfrm>
          <a:prstGeom prst="rect">
            <a:avLst/>
          </a:prstGeom>
          <a:noFill/>
          <a:ln w="9525">
            <a:noFill/>
            <a:miter lim="800000"/>
            <a:headEnd/>
            <a:tailEnd/>
          </a:ln>
        </p:spPr>
        <p:txBody>
          <a:bodyPr>
            <a:spAutoFit/>
          </a:bodyPr>
          <a:lstStyle/>
          <a:p>
            <a:pPr fontAlgn="auto">
              <a:spcBef>
                <a:spcPct val="50000"/>
              </a:spcBef>
              <a:spcAft>
                <a:spcPts val="0"/>
              </a:spcAft>
              <a:defRPr/>
            </a:pPr>
            <a:r>
              <a:rPr lang="en-US" sz="3500" i="1" u="sng" dirty="0">
                <a:solidFill>
                  <a:srgbClr val="0000FF"/>
                </a:solidFill>
                <a:effectLst>
                  <a:outerShdw blurRad="38100" dist="38100" dir="2700000" algn="tl">
                    <a:srgbClr val="000000">
                      <a:alpha val="43137"/>
                    </a:srgbClr>
                  </a:outerShdw>
                </a:effectLst>
                <a:latin typeface="Arial" pitchFamily="34" charset="0"/>
                <a:cs typeface="Arial" pitchFamily="34" charset="0"/>
              </a:rPr>
              <a:t>Thí dụ:</a:t>
            </a:r>
          </a:p>
        </p:txBody>
      </p:sp>
      <p:sp>
        <p:nvSpPr>
          <p:cNvPr id="9" name="Rectangle 8">
            <a:extLst>
              <a:ext uri="{FF2B5EF4-FFF2-40B4-BE49-F238E27FC236}">
                <a16:creationId xmlns:a16="http://schemas.microsoft.com/office/drawing/2014/main" id="{A6DA32CD-9FFC-4ED0-A550-A9FBCA0E3917}"/>
              </a:ext>
            </a:extLst>
          </p:cNvPr>
          <p:cNvSpPr/>
          <p:nvPr/>
        </p:nvSpPr>
        <p:spPr bwMode="auto">
          <a:xfrm>
            <a:off x="381000" y="1905000"/>
            <a:ext cx="86106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1" fontAlgn="auto" hangingPunct="1">
              <a:lnSpc>
                <a:spcPct val="90000"/>
              </a:lnSpc>
              <a:spcAft>
                <a:spcPts val="0"/>
              </a:spcAft>
              <a:defRPr/>
            </a:pPr>
            <a:r>
              <a:rPr lang="en-US" sz="3500" kern="0" dirty="0">
                <a:solidFill>
                  <a:srgbClr val="0000FF"/>
                </a:solidFill>
                <a:effectLst>
                  <a:outerShdw blurRad="38100" dist="38100" dir="2700000" algn="tl">
                    <a:srgbClr val="000000">
                      <a:alpha val="43137"/>
                    </a:srgbClr>
                  </a:outerShdw>
                </a:effectLst>
                <a:latin typeface="Arial" pitchFamily="34" charset="0"/>
                <a:cs typeface="Arial" pitchFamily="34" charset="0"/>
              </a:rPr>
              <a:t>Chất điện li </a:t>
            </a:r>
            <a:r>
              <a:rPr lang="vi-VN" sz="3500" dirty="0">
                <a:solidFill>
                  <a:srgbClr val="0000FF"/>
                </a:solidFill>
                <a:effectLst>
                  <a:outerShdw blurRad="38100" dist="38100" dir="2700000" algn="tl">
                    <a:srgbClr val="000000">
                      <a:alpha val="43137"/>
                    </a:srgbClr>
                  </a:outerShdw>
                </a:effectLst>
                <a:latin typeface="Arial" pitchFamily="34" charset="0"/>
                <a:cs typeface="Arial" pitchFamily="34" charset="0"/>
              </a:rPr>
              <a:t>→  ion dương + ion âm</a:t>
            </a:r>
            <a:endParaRPr lang="en-US" sz="3500" kern="0" dirty="0">
              <a:solidFill>
                <a:srgbClr val="0000FF"/>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2"/>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 calcmode="lin" valueType="num">
                                      <p:cBhvr additive="base">
                                        <p:cTn id="2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 calcmode="lin" valueType="num">
                                      <p:cBhvr additive="base">
                                        <p:cTn id="3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additive="base">
                                        <p:cTn id="3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823F1-F458-4873-A537-9953E2DEB53E}"/>
              </a:ext>
            </a:extLst>
          </p:cNvPr>
          <p:cNvSpPr/>
          <p:nvPr/>
        </p:nvSpPr>
        <p:spPr>
          <a:xfrm>
            <a:off x="609600" y="1439863"/>
            <a:ext cx="6870700" cy="4216400"/>
          </a:xfrm>
          <a:prstGeom prst="rect">
            <a:avLst/>
          </a:prstGeom>
          <a:solidFill>
            <a:srgbClr val="FFC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4" name="Rectangle 3">
            <a:extLst>
              <a:ext uri="{FF2B5EF4-FFF2-40B4-BE49-F238E27FC236}">
                <a16:creationId xmlns:a16="http://schemas.microsoft.com/office/drawing/2014/main" id="{EE5D75DE-6294-44D9-A747-9049B86E65B6}"/>
              </a:ext>
            </a:extLst>
          </p:cNvPr>
          <p:cNvSpPr/>
          <p:nvPr/>
        </p:nvSpPr>
        <p:spPr>
          <a:xfrm>
            <a:off x="-20638" y="0"/>
            <a:ext cx="96678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srgbClr val="FFC000"/>
              </a:solidFill>
            </a:endParaRPr>
          </a:p>
        </p:txBody>
      </p:sp>
      <p:sp>
        <p:nvSpPr>
          <p:cNvPr id="5" name="Rectangle 4">
            <a:extLst>
              <a:ext uri="{FF2B5EF4-FFF2-40B4-BE49-F238E27FC236}">
                <a16:creationId xmlns:a16="http://schemas.microsoft.com/office/drawing/2014/main" id="{0F3332C5-C150-4DA9-9BBD-7A77BCD1D74F}"/>
              </a:ext>
            </a:extLst>
          </p:cNvPr>
          <p:cNvSpPr/>
          <p:nvPr/>
        </p:nvSpPr>
        <p:spPr>
          <a:xfrm>
            <a:off x="315913" y="1943100"/>
            <a:ext cx="6394450" cy="4305300"/>
          </a:xfrm>
          <a:prstGeom prst="rect">
            <a:avLst/>
          </a:prstGeom>
          <a:noFill/>
          <a:ln w="38100">
            <a:solidFill>
              <a:srgbClr val="032E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6" name="Rectangle 2">
            <a:hlinkClick r:id="rId3" action="ppaction://hlinkfile"/>
            <a:extLst>
              <a:ext uri="{FF2B5EF4-FFF2-40B4-BE49-F238E27FC236}">
                <a16:creationId xmlns:a16="http://schemas.microsoft.com/office/drawing/2014/main" id="{A36F6DC6-3304-4D9C-9724-12772EE65B44}"/>
              </a:ext>
            </a:extLst>
          </p:cNvPr>
          <p:cNvSpPr txBox="1">
            <a:spLocks noChangeArrowheads="1"/>
          </p:cNvSpPr>
          <p:nvPr/>
        </p:nvSpPr>
        <p:spPr bwMode="auto">
          <a:xfrm>
            <a:off x="1752600" y="484188"/>
            <a:ext cx="5791200" cy="914400"/>
          </a:xfrm>
          <a:prstGeom prst="rect">
            <a:avLst/>
          </a:prstGeom>
          <a:noFill/>
          <a:ln w="9525">
            <a:noFill/>
            <a:miter lim="800000"/>
            <a:headEnd/>
            <a:tailEnd/>
          </a:ln>
        </p:spPr>
        <p:txBody>
          <a:bodyPr anchor="b"/>
          <a:lstStyle/>
          <a:p>
            <a:pPr eaLnBrk="1" fontAlgn="auto" hangingPunct="1">
              <a:lnSpc>
                <a:spcPct val="90000"/>
              </a:lnSpc>
              <a:spcAft>
                <a:spcPts val="0"/>
              </a:spcAft>
              <a:defRPr/>
            </a:pPr>
            <a:r>
              <a:rPr lang="en-US" sz="32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1. Thí nghiệm:</a:t>
            </a:r>
          </a:p>
        </p:txBody>
      </p:sp>
      <p:sp>
        <p:nvSpPr>
          <p:cNvPr id="7" name="Rectangle 2">
            <a:extLst>
              <a:ext uri="{FF2B5EF4-FFF2-40B4-BE49-F238E27FC236}">
                <a16:creationId xmlns:a16="http://schemas.microsoft.com/office/drawing/2014/main" id="{F63C54EB-F6D8-4346-9779-ECA43EC36273}"/>
              </a:ext>
            </a:extLst>
          </p:cNvPr>
          <p:cNvSpPr txBox="1">
            <a:spLocks noChangeArrowheads="1"/>
          </p:cNvSpPr>
          <p:nvPr/>
        </p:nvSpPr>
        <p:spPr bwMode="auto">
          <a:xfrm>
            <a:off x="1143000" y="-277813"/>
            <a:ext cx="8610600" cy="838201"/>
          </a:xfrm>
          <a:prstGeom prst="rect">
            <a:avLst/>
          </a:prstGeom>
          <a:noFill/>
          <a:ln w="9525">
            <a:noFill/>
            <a:miter lim="800000"/>
            <a:headEnd/>
            <a:tailEnd/>
          </a:ln>
        </p:spPr>
        <p:txBody>
          <a:bodyPr anchor="b"/>
          <a:lstStyle/>
          <a:p>
            <a:pPr fontAlgn="auto">
              <a:spcBef>
                <a:spcPct val="50000"/>
              </a:spcBef>
              <a:spcAft>
                <a:spcPts val="0"/>
              </a:spcAft>
              <a:defRPr/>
            </a:pP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các chất điện li</a:t>
            </a:r>
          </a:p>
        </p:txBody>
      </p:sp>
      <p:pic>
        <p:nvPicPr>
          <p:cNvPr id="9" name="Thi nghiem ve do dien li.flv">
            <a:hlinkClick r:id="" action="ppaction://media"/>
            <a:extLst>
              <a:ext uri="{FF2B5EF4-FFF2-40B4-BE49-F238E27FC236}">
                <a16:creationId xmlns:a16="http://schemas.microsoft.com/office/drawing/2014/main" id="{FAB82424-F722-4DAA-995E-C612D85D0A99}"/>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65532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mediacall" presetSubtype="0" fill="hold" nodeType="clickEffect">
                                  <p:stCondLst>
                                    <p:cond delay="0"/>
                                  </p:stCondLst>
                                  <p:childTnLst>
                                    <p:cmd type="call" cmd="playFrom(0.0)">
                                      <p:cBhvr>
                                        <p:cTn id="15" dur="5313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9"/>
                </p:tgtEl>
              </p:cMediaNode>
            </p:video>
            <p:seq concurrent="1" nextAc="seek">
              <p:cTn id="17" restart="whenNotActive" fill="hold" evtFilter="cancelBubble" nodeType="interactiveSeq">
                <p:stCondLst>
                  <p:cond evt="onClick" delay="0">
                    <p:tgtEl>
                      <p:spTgt spid="9"/>
                    </p:tgtEl>
                  </p:cond>
                </p:stCondLst>
                <p:endSync evt="end" delay="0">
                  <p:rtn val="all"/>
                </p:endSync>
                <p:childTnLst>
                  <p:par>
                    <p:cTn id="18" fill="hold" nodeType="clickPar">
                      <p:stCondLst>
                        <p:cond delay="0"/>
                      </p:stCondLst>
                      <p:childTnLst>
                        <p:par>
                          <p:cTn id="19" fill="hold" nodeType="withGroup">
                            <p:stCondLst>
                              <p:cond delay="0"/>
                            </p:stCondLst>
                            <p:childTnLst>
                              <p:par>
                                <p:cTn id="20" presetID="2" presetClass="mediacall" presetSubtype="0" fill="hold" nodeType="clickEffect">
                                  <p:stCondLst>
                                    <p:cond delay="0"/>
                                  </p:stCondLst>
                                  <p:childTnLst>
                                    <p:cmd type="call" cmd="togglePause">
                                      <p:cBhvr>
                                        <p:cTn id="21" dur="1" fill="hold"/>
                                        <p:tgtEl>
                                          <p:spTgt spid="9"/>
                                        </p:tgtEl>
                                      </p:cBhvr>
                                    </p:cmd>
                                  </p:childTnLst>
                                </p:cTn>
                              </p:par>
                            </p:childTnLst>
                          </p:cTn>
                        </p:par>
                      </p:childTnLst>
                    </p:cTn>
                  </p:par>
                </p:childTnLst>
              </p:cTn>
              <p:nextCondLst>
                <p:cond evt="onClick" delay="0">
                  <p:tgtEl>
                    <p:spTgt spid="9"/>
                  </p:tgtEl>
                </p:cond>
              </p:nextCondLst>
            </p:seq>
          </p:childTnLst>
        </p:cTn>
      </p:par>
    </p:tnLst>
    <p:bldLst>
      <p:bldP spid="6" grpId="0" autoUpdateAnimBg="0"/>
      <p:bldP spid="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a:extLst>
              <a:ext uri="{FF2B5EF4-FFF2-40B4-BE49-F238E27FC236}">
                <a16:creationId xmlns:a16="http://schemas.microsoft.com/office/drawing/2014/main" id="{B2B86979-B298-4899-96A8-8F9DAFD36372}"/>
              </a:ext>
            </a:extLst>
          </p:cNvPr>
          <p:cNvSpPr txBox="1">
            <a:spLocks noChangeArrowheads="1"/>
          </p:cNvSpPr>
          <p:nvPr/>
        </p:nvSpPr>
        <p:spPr bwMode="auto">
          <a:xfrm>
            <a:off x="420688" y="628650"/>
            <a:ext cx="8534400" cy="708025"/>
          </a:xfrm>
          <a:prstGeom prst="rect">
            <a:avLst/>
          </a:prstGeom>
          <a:noFill/>
          <a:ln w="9525">
            <a:noFill/>
            <a:miter lim="800000"/>
            <a:headEnd/>
            <a:tailEnd/>
          </a:ln>
        </p:spPr>
        <p:txBody>
          <a:bodyPr>
            <a:spAutoFit/>
          </a:bodyPr>
          <a:lstStyle/>
          <a:p>
            <a:pPr fontAlgn="auto">
              <a:spcBef>
                <a:spcPct val="50000"/>
              </a:spcBef>
              <a:spcAft>
                <a:spcPts val="0"/>
              </a:spcAft>
              <a:defRPr/>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Độ điện li</a:t>
            </a:r>
          </a:p>
        </p:txBody>
      </p:sp>
      <p:sp>
        <p:nvSpPr>
          <p:cNvPr id="11" name="Rectangle 3">
            <a:extLst>
              <a:ext uri="{FF2B5EF4-FFF2-40B4-BE49-F238E27FC236}">
                <a16:creationId xmlns:a16="http://schemas.microsoft.com/office/drawing/2014/main" id="{8A09C6DE-C134-49FE-A529-13CBDA44A999}"/>
              </a:ext>
            </a:extLst>
          </p:cNvPr>
          <p:cNvSpPr txBox="1">
            <a:spLocks noChangeArrowheads="1"/>
          </p:cNvSpPr>
          <p:nvPr/>
        </p:nvSpPr>
        <p:spPr bwMode="auto">
          <a:xfrm>
            <a:off x="496888" y="1316038"/>
            <a:ext cx="8458200" cy="4572000"/>
          </a:xfrm>
          <a:prstGeom prst="rect">
            <a:avLst/>
          </a:prstGeom>
          <a:noFill/>
          <a:ln w="9525">
            <a:noFill/>
            <a:miter lim="800000"/>
            <a:headEnd/>
            <a:tailEnd/>
          </a:ln>
        </p:spPr>
        <p:txBody>
          <a:bodyPr/>
          <a:lstStyle/>
          <a:p>
            <a:pPr>
              <a:defRPr/>
            </a:pP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Chất điện li mạnh: </a:t>
            </a: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 các chất khi tan trong nước, các phân tử hòa tan đều phân li ra ion.</a:t>
            </a:r>
            <a:endParaRPr lang="en-GB"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defRPr/>
            </a:pPr>
            <a:r>
              <a:rPr lang="en-GB"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Được biểu diễn bằng dấu “       ”</a:t>
            </a:r>
            <a:endPar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defRPr/>
            </a:pP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Gồm axit mạnh, bazơ tan và hầu hết các muối.</a:t>
            </a:r>
            <a:endParaRPr lang="en-US" sz="3500" kern="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Box 7">
            <a:extLst>
              <a:ext uri="{FF2B5EF4-FFF2-40B4-BE49-F238E27FC236}">
                <a16:creationId xmlns:a16="http://schemas.microsoft.com/office/drawing/2014/main" id="{A0A40E64-E2B2-4E25-8698-12A3D05915BA}"/>
              </a:ext>
            </a:extLst>
          </p:cNvPr>
          <p:cNvSpPr txBox="1">
            <a:spLocks noChangeArrowheads="1"/>
          </p:cNvSpPr>
          <p:nvPr/>
        </p:nvSpPr>
        <p:spPr bwMode="auto">
          <a:xfrm>
            <a:off x="2362200" y="3533775"/>
            <a:ext cx="5410200" cy="3324225"/>
          </a:xfrm>
          <a:prstGeom prst="rect">
            <a:avLst/>
          </a:prstGeom>
          <a:noFill/>
          <a:ln w="9525" algn="ctr">
            <a:noFill/>
            <a:miter lim="800000"/>
            <a:headEnd/>
            <a:tailEnd/>
          </a:ln>
          <a:effectLst/>
        </p:spPr>
        <p:txBody>
          <a:bodyPr>
            <a:spAutoFit/>
          </a:bodyPr>
          <a:lstStyle/>
          <a:p>
            <a:pPr>
              <a:defRPr/>
            </a:pP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HNO</a:t>
            </a:r>
            <a:r>
              <a:rPr lang="vi-VN" sz="3500" baseline="-25000" dirty="0">
                <a:solidFill>
                  <a:srgbClr val="C00000"/>
                </a:solidFill>
                <a:effectLst>
                  <a:outerShdw blurRad="38100" dist="38100" dir="2700000" algn="tl">
                    <a:srgbClr val="000000">
                      <a:alpha val="43137"/>
                    </a:srgbClr>
                  </a:outerShdw>
                </a:effectLst>
                <a:latin typeface="Arial" pitchFamily="34" charset="0"/>
                <a:cs typeface="Arial" pitchFamily="34" charset="0"/>
              </a:rPr>
              <a:t>3</a:t>
            </a: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  → H</a:t>
            </a:r>
            <a:r>
              <a:rPr lang="vi-VN" sz="3500" baseline="30000" dirty="0">
                <a:solidFill>
                  <a:srgbClr val="C00000"/>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    +   NO</a:t>
            </a:r>
            <a:r>
              <a:rPr lang="vi-VN" sz="3500" baseline="-25000" dirty="0">
                <a:solidFill>
                  <a:srgbClr val="C00000"/>
                </a:solidFill>
                <a:effectLst>
                  <a:outerShdw blurRad="38100" dist="38100" dir="2700000" algn="tl">
                    <a:srgbClr val="000000">
                      <a:alpha val="43137"/>
                    </a:srgbClr>
                  </a:outerShdw>
                </a:effectLst>
                <a:latin typeface="Arial" pitchFamily="34" charset="0"/>
                <a:cs typeface="Arial" pitchFamily="34" charset="0"/>
              </a:rPr>
              <a:t>3</a:t>
            </a:r>
            <a:r>
              <a:rPr lang="vi-VN" sz="3500" baseline="30000" dirty="0">
                <a:solidFill>
                  <a:srgbClr val="C00000"/>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 </a:t>
            </a:r>
          </a:p>
          <a:p>
            <a:pPr>
              <a:defRPr/>
            </a:pP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H</a:t>
            </a:r>
            <a:r>
              <a:rPr lang="vi-VN" sz="3500" baseline="-25000" dirty="0">
                <a:solidFill>
                  <a:srgbClr val="C00000"/>
                </a:solidFill>
                <a:effectLst>
                  <a:outerShdw blurRad="38100" dist="38100" dir="2700000" algn="tl">
                    <a:srgbClr val="000000">
                      <a:alpha val="43137"/>
                    </a:srgbClr>
                  </a:outerShdw>
                </a:effectLst>
                <a:latin typeface="Arial" pitchFamily="34" charset="0"/>
                <a:cs typeface="Arial" pitchFamily="34" charset="0"/>
              </a:rPr>
              <a:t>2</a:t>
            </a: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SO</a:t>
            </a:r>
            <a:r>
              <a:rPr lang="vi-VN" sz="3500" baseline="-25000" dirty="0">
                <a:solidFill>
                  <a:srgbClr val="C00000"/>
                </a:solidFill>
                <a:effectLst>
                  <a:outerShdw blurRad="38100" dist="38100" dir="2700000" algn="tl">
                    <a:srgbClr val="000000">
                      <a:alpha val="43137"/>
                    </a:srgbClr>
                  </a:outerShdw>
                </a:effectLst>
                <a:latin typeface="Arial" pitchFamily="34" charset="0"/>
                <a:cs typeface="Arial" pitchFamily="34" charset="0"/>
              </a:rPr>
              <a:t>4</a:t>
            </a: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  → 2H</a:t>
            </a:r>
            <a:r>
              <a:rPr lang="vi-VN" sz="3500" baseline="30000" dirty="0">
                <a:solidFill>
                  <a:srgbClr val="C00000"/>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rPr>
              <a:t> +   SO</a:t>
            </a:r>
            <a:r>
              <a:rPr lang="vi-VN" sz="3500" baseline="-25000" dirty="0">
                <a:solidFill>
                  <a:srgbClr val="C00000"/>
                </a:solidFill>
                <a:effectLst>
                  <a:outerShdw blurRad="38100" dist="38100" dir="2700000" algn="tl">
                    <a:srgbClr val="000000">
                      <a:alpha val="43137"/>
                    </a:srgbClr>
                  </a:outerShdw>
                </a:effectLst>
                <a:latin typeface="Arial" pitchFamily="34" charset="0"/>
                <a:cs typeface="Arial" pitchFamily="34" charset="0"/>
              </a:rPr>
              <a:t>4</a:t>
            </a:r>
            <a:r>
              <a:rPr lang="vi-VN" sz="3500" baseline="30000" dirty="0">
                <a:solidFill>
                  <a:srgbClr val="C00000"/>
                </a:solidFill>
                <a:effectLst>
                  <a:outerShdw blurRad="38100" dist="38100" dir="2700000" algn="tl">
                    <a:srgbClr val="000000">
                      <a:alpha val="43137"/>
                    </a:srgbClr>
                  </a:outerShdw>
                </a:effectLst>
                <a:latin typeface="Arial" pitchFamily="34" charset="0"/>
                <a:cs typeface="Arial" pitchFamily="34" charset="0"/>
              </a:rPr>
              <a:t>2-</a:t>
            </a:r>
            <a:endParaRPr lang="vi-VN" sz="3500" dirty="0">
              <a:solidFill>
                <a:srgbClr val="C00000"/>
              </a:solidFill>
              <a:effectLst>
                <a:outerShdw blurRad="38100" dist="38100" dir="2700000" algn="tl">
                  <a:srgbClr val="000000">
                    <a:alpha val="43137"/>
                  </a:srgbClr>
                </a:outerShdw>
              </a:effectLst>
              <a:latin typeface="Arial" pitchFamily="34" charset="0"/>
              <a:cs typeface="Arial" pitchFamily="34" charset="0"/>
            </a:endParaRPr>
          </a:p>
          <a:p>
            <a:pPr>
              <a:defRPr/>
            </a:pP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KOH     → K</a:t>
            </a:r>
            <a:r>
              <a:rPr lang="vi-VN" sz="3500" baseline="30000" dirty="0">
                <a:solidFill>
                  <a:srgbClr val="0000FF"/>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   OH</a:t>
            </a:r>
            <a:r>
              <a:rPr lang="vi-VN" sz="3500" baseline="30000" dirty="0">
                <a:solidFill>
                  <a:srgbClr val="2108DA"/>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a:t>
            </a:r>
          </a:p>
          <a:p>
            <a:pPr>
              <a:defRPr/>
            </a:pP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Ba(OH)</a:t>
            </a:r>
            <a:r>
              <a:rPr lang="vi-VN" sz="3500" baseline="-25000" dirty="0">
                <a:solidFill>
                  <a:srgbClr val="2108DA"/>
                </a:solidFill>
                <a:effectLst>
                  <a:outerShdw blurRad="38100" dist="38100" dir="2700000" algn="tl">
                    <a:srgbClr val="000000">
                      <a:alpha val="43137"/>
                    </a:srgbClr>
                  </a:outerShdw>
                </a:effectLst>
                <a:latin typeface="Arial" pitchFamily="34" charset="0"/>
                <a:cs typeface="Arial" pitchFamily="34" charset="0"/>
              </a:rPr>
              <a:t>2</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 Ba</a:t>
            </a:r>
            <a:r>
              <a:rPr lang="vi-VN" sz="3500" baseline="30000" dirty="0">
                <a:solidFill>
                  <a:srgbClr val="0000FF"/>
                </a:solidFill>
                <a:effectLst>
                  <a:outerShdw blurRad="38100" dist="38100" dir="2700000" algn="tl">
                    <a:srgbClr val="000000">
                      <a:alpha val="43137"/>
                    </a:srgbClr>
                  </a:outerShdw>
                </a:effectLst>
                <a:latin typeface="Arial" pitchFamily="34" charset="0"/>
                <a:cs typeface="Arial" pitchFamily="34" charset="0"/>
              </a:rPr>
              <a:t>2+</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+ 2OH</a:t>
            </a:r>
            <a:r>
              <a:rPr lang="vi-VN" sz="3500" baseline="30000" dirty="0">
                <a:solidFill>
                  <a:srgbClr val="2108DA"/>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2108DA"/>
                </a:solidFill>
                <a:effectLst>
                  <a:outerShdw blurRad="38100" dist="38100" dir="2700000" algn="tl">
                    <a:srgbClr val="000000">
                      <a:alpha val="43137"/>
                    </a:srgbClr>
                  </a:outerShdw>
                </a:effectLst>
                <a:latin typeface="Arial" pitchFamily="34" charset="0"/>
                <a:cs typeface="Arial" pitchFamily="34" charset="0"/>
              </a:rPr>
              <a:t> </a:t>
            </a:r>
          </a:p>
          <a:p>
            <a:pPr>
              <a:defRPr/>
            </a:pP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AgNO</a:t>
            </a:r>
            <a:r>
              <a:rPr lang="vi-VN" sz="3500" baseline="-25000" dirty="0">
                <a:solidFill>
                  <a:srgbClr val="12990B"/>
                </a:solidFill>
                <a:effectLst>
                  <a:outerShdw blurRad="38100" dist="38100" dir="2700000" algn="tl">
                    <a:srgbClr val="000000">
                      <a:alpha val="43137"/>
                    </a:srgbClr>
                  </a:outerShdw>
                </a:effectLst>
                <a:latin typeface="Arial" pitchFamily="34" charset="0"/>
                <a:cs typeface="Arial" pitchFamily="34" charset="0"/>
              </a:rPr>
              <a:t>3</a:t>
            </a: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  → Ag</a:t>
            </a:r>
            <a:r>
              <a:rPr lang="vi-VN" sz="3500" baseline="30000" dirty="0">
                <a:solidFill>
                  <a:srgbClr val="12990B"/>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  +   NO</a:t>
            </a:r>
            <a:r>
              <a:rPr lang="vi-VN" sz="3500" baseline="-25000" dirty="0">
                <a:solidFill>
                  <a:srgbClr val="12990B"/>
                </a:solidFill>
                <a:effectLst>
                  <a:outerShdw blurRad="38100" dist="38100" dir="2700000" algn="tl">
                    <a:srgbClr val="000000">
                      <a:alpha val="43137"/>
                    </a:srgbClr>
                  </a:outerShdw>
                </a:effectLst>
                <a:latin typeface="Arial" pitchFamily="34" charset="0"/>
                <a:cs typeface="Arial" pitchFamily="34" charset="0"/>
              </a:rPr>
              <a:t>3</a:t>
            </a:r>
            <a:r>
              <a:rPr lang="vi-VN" sz="3500" baseline="30000" dirty="0">
                <a:solidFill>
                  <a:srgbClr val="12990B"/>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 </a:t>
            </a:r>
          </a:p>
          <a:p>
            <a:pPr>
              <a:defRPr/>
            </a:pP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MgCl</a:t>
            </a:r>
            <a:r>
              <a:rPr lang="vi-VN" sz="3500" baseline="-25000" dirty="0">
                <a:solidFill>
                  <a:srgbClr val="12990B"/>
                </a:solidFill>
                <a:effectLst>
                  <a:outerShdw blurRad="38100" dist="38100" dir="2700000" algn="tl">
                    <a:srgbClr val="000000">
                      <a:alpha val="43137"/>
                    </a:srgbClr>
                  </a:outerShdw>
                </a:effectLst>
                <a:latin typeface="Arial" pitchFamily="34" charset="0"/>
                <a:cs typeface="Arial" pitchFamily="34" charset="0"/>
              </a:rPr>
              <a:t>2</a:t>
            </a: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   → Mg</a:t>
            </a:r>
            <a:r>
              <a:rPr lang="vi-VN" sz="3500" baseline="30000" dirty="0">
                <a:solidFill>
                  <a:srgbClr val="12990B"/>
                </a:solidFill>
                <a:effectLst>
                  <a:outerShdw blurRad="38100" dist="38100" dir="2700000" algn="tl">
                    <a:srgbClr val="000000">
                      <a:alpha val="43137"/>
                    </a:srgbClr>
                  </a:outerShdw>
                </a:effectLst>
                <a:latin typeface="Arial" pitchFamily="34" charset="0"/>
                <a:cs typeface="Arial" pitchFamily="34" charset="0"/>
              </a:rPr>
              <a:t>2+</a:t>
            </a: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  +  2Cl</a:t>
            </a:r>
            <a:r>
              <a:rPr lang="vi-VN" sz="3500" baseline="30000" dirty="0">
                <a:solidFill>
                  <a:srgbClr val="12990B"/>
                </a:solidFill>
                <a:effectLst>
                  <a:outerShdw blurRad="38100" dist="38100" dir="2700000" algn="tl">
                    <a:srgbClr val="000000">
                      <a:alpha val="43137"/>
                    </a:srgbClr>
                  </a:outerShdw>
                </a:effectLst>
                <a:latin typeface="Arial" pitchFamily="34" charset="0"/>
                <a:cs typeface="Arial" pitchFamily="34" charset="0"/>
              </a:rPr>
              <a:t>-</a:t>
            </a:r>
            <a:r>
              <a:rPr lang="vi-VN" sz="3500" dirty="0">
                <a:solidFill>
                  <a:srgbClr val="12990B"/>
                </a:solidFill>
                <a:effectLst>
                  <a:outerShdw blurRad="38100" dist="38100" dir="2700000" algn="tl">
                    <a:srgbClr val="000000">
                      <a:alpha val="43137"/>
                    </a:srgbClr>
                  </a:outerShdw>
                </a:effectLst>
                <a:latin typeface="Arial" pitchFamily="34" charset="0"/>
                <a:cs typeface="Arial" pitchFamily="34" charset="0"/>
              </a:rPr>
              <a:t> </a:t>
            </a:r>
          </a:p>
        </p:txBody>
      </p:sp>
      <p:cxnSp>
        <p:nvCxnSpPr>
          <p:cNvPr id="3" name="Straight Arrow Connector 2">
            <a:extLst>
              <a:ext uri="{FF2B5EF4-FFF2-40B4-BE49-F238E27FC236}">
                <a16:creationId xmlns:a16="http://schemas.microsoft.com/office/drawing/2014/main" id="{60624B03-49A0-4E6C-8516-3C1D8116D679}"/>
              </a:ext>
            </a:extLst>
          </p:cNvPr>
          <p:cNvCxnSpPr/>
          <p:nvPr/>
        </p:nvCxnSpPr>
        <p:spPr bwMode="auto">
          <a:xfrm>
            <a:off x="5334000" y="2895600"/>
            <a:ext cx="838200"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500"/>
                                        <p:tgtEl>
                                          <p:spTgt spid="11">
                                            <p:txEl>
                                              <p:pRg st="0" end="0"/>
                                            </p:txEl>
                                          </p:spTgt>
                                        </p:tgtEl>
                                      </p:cBhvr>
                                    </p:animEffect>
                                    <p:anim calcmode="lin" valueType="num">
                                      <p:cBhvr>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500"/>
                                        <p:tgtEl>
                                          <p:spTgt spid="11">
                                            <p:txEl>
                                              <p:pRg st="1" end="1"/>
                                            </p:txEl>
                                          </p:spTgt>
                                        </p:tgtEl>
                                      </p:cBhvr>
                                    </p:animEffect>
                                    <p:anim calcmode="lin" valueType="num">
                                      <p:cBhvr>
                                        <p:cTn id="2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1">
                                            <p:txEl>
                                              <p:pRg st="1" end="1"/>
                                            </p:txEl>
                                          </p:spTgt>
                                        </p:tgtEl>
                                        <p:attrNameLst>
                                          <p:attrName>ppt_y</p:attrName>
                                        </p:attrNameLst>
                                      </p:cBhvr>
                                      <p:tavLst>
                                        <p:tav tm="0">
                                          <p:val>
                                            <p:strVal val="#ppt_y+.05"/>
                                          </p:val>
                                        </p:tav>
                                        <p:tav tm="100000">
                                          <p:val>
                                            <p:strVal val="#ppt_y"/>
                                          </p:val>
                                        </p:tav>
                                      </p:tavLst>
                                    </p:anim>
                                  </p:childTnLst>
                                </p:cTn>
                              </p:par>
                              <p:par>
                                <p:cTn id="24" presetID="1"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4" presetClass="entr" presetSubtype="0" fill="hold" grpId="0"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fade">
                                      <p:cBhvr>
                                        <p:cTn id="30" dur="500"/>
                                        <p:tgtEl>
                                          <p:spTgt spid="11">
                                            <p:txEl>
                                              <p:pRg st="2" end="2"/>
                                            </p:txEl>
                                          </p:spTgt>
                                        </p:tgtEl>
                                      </p:cBhvr>
                                    </p:animEffect>
                                    <p:anim calcmode="lin" valueType="num">
                                      <p:cBhvr>
                                        <p:cTn id="3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1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 calcmode="lin" valueType="num">
                                      <p:cBhvr additive="base">
                                        <p:cTn id="4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 calcmode="lin" valueType="num">
                                      <p:cBhvr additive="base">
                                        <p:cTn id="4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additive="base">
                                        <p:cTn id="5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 calcmode="lin" valueType="num">
                                      <p:cBhvr additive="base">
                                        <p:cTn id="6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additive="base">
                                        <p:cTn id="6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9">
            <a:extLst>
              <a:ext uri="{FF2B5EF4-FFF2-40B4-BE49-F238E27FC236}">
                <a16:creationId xmlns:a16="http://schemas.microsoft.com/office/drawing/2014/main" id="{B4FE51B3-3B93-4916-97B4-5970E6B49B08}"/>
              </a:ext>
            </a:extLst>
          </p:cNvPr>
          <p:cNvSpPr txBox="1">
            <a:spLocks/>
          </p:cNvSpPr>
          <p:nvPr/>
        </p:nvSpPr>
        <p:spPr bwMode="auto">
          <a:xfrm>
            <a:off x="1600200" y="152400"/>
            <a:ext cx="5867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a:spcBef>
                <a:spcPct val="0"/>
              </a:spcBef>
              <a:buFontTx/>
              <a:buNone/>
            </a:pPr>
            <a:endParaRPr lang="vi-VN" altLang="vi-VN" sz="2400">
              <a:solidFill>
                <a:srgbClr val="0000FF"/>
              </a:solidFill>
            </a:endParaRPr>
          </a:p>
        </p:txBody>
      </p:sp>
      <p:sp>
        <p:nvSpPr>
          <p:cNvPr id="11" name="Rectangle 3">
            <a:extLst>
              <a:ext uri="{FF2B5EF4-FFF2-40B4-BE49-F238E27FC236}">
                <a16:creationId xmlns:a16="http://schemas.microsoft.com/office/drawing/2014/main" id="{31036FDE-9939-4C5C-8024-B237360933C1}"/>
              </a:ext>
            </a:extLst>
          </p:cNvPr>
          <p:cNvSpPr txBox="1">
            <a:spLocks noChangeArrowheads="1"/>
          </p:cNvSpPr>
          <p:nvPr/>
        </p:nvSpPr>
        <p:spPr bwMode="auto">
          <a:xfrm>
            <a:off x="304800" y="762000"/>
            <a:ext cx="8839200" cy="3124200"/>
          </a:xfrm>
          <a:prstGeom prst="rect">
            <a:avLst/>
          </a:prstGeom>
          <a:noFill/>
          <a:ln w="9525">
            <a:noFill/>
            <a:miter lim="800000"/>
            <a:headEnd/>
            <a:tailEnd/>
          </a:ln>
        </p:spPr>
        <p:txBody>
          <a:bodyPr/>
          <a:lstStyle/>
          <a:p>
            <a:pPr>
              <a:defRPr/>
            </a:pP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Chất điện li yếu: </a:t>
            </a: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 các chất khi tan trong nước chỉ có một phần các phân tử hòa tan phân li thành ion. Phần còn lại vẫn tồn tại dưới dạng phân tử trong dung dịch.</a:t>
            </a:r>
            <a:endParaRPr lang="en-GB"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defRPr/>
            </a:pPr>
            <a:r>
              <a:rPr lang="en-GB"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Được biểu diễn bằng dấu “        ”</a:t>
            </a:r>
            <a:endPar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defRPr/>
            </a:pP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Gồm axit yếu, bazơ yếu...</a:t>
            </a:r>
            <a:endParaRPr lang="en-US" sz="3500" kern="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Box 7">
            <a:extLst>
              <a:ext uri="{FF2B5EF4-FFF2-40B4-BE49-F238E27FC236}">
                <a16:creationId xmlns:a16="http://schemas.microsoft.com/office/drawing/2014/main" id="{9CE6EA3F-54DF-4F67-8C51-F47B2209A59D}"/>
              </a:ext>
            </a:extLst>
          </p:cNvPr>
          <p:cNvSpPr txBox="1">
            <a:spLocks noChangeArrowheads="1"/>
          </p:cNvSpPr>
          <p:nvPr/>
        </p:nvSpPr>
        <p:spPr bwMode="auto">
          <a:xfrm>
            <a:off x="1143000" y="4344988"/>
            <a:ext cx="8763000" cy="1611312"/>
          </a:xfrm>
          <a:prstGeom prst="rect">
            <a:avLst/>
          </a:prstGeom>
          <a:noFill/>
          <a:ln w="9525" algn="ctr">
            <a:noFill/>
            <a:miter lim="800000"/>
            <a:headEnd/>
            <a:tailEnd/>
          </a:ln>
          <a:effectLst/>
        </p:spPr>
        <p:txBody>
          <a:bodyPr>
            <a:spAutoFit/>
          </a:bodyPr>
          <a:lstStyle/>
          <a:p>
            <a:pPr>
              <a:lnSpc>
                <a:spcPct val="150000"/>
              </a:lnSpc>
              <a:defRPr/>
            </a:pP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t>
            </a:r>
            <a:r>
              <a:rPr lang="vi-VN" sz="3500" baseline="-25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COOH         H</a:t>
            </a:r>
            <a:r>
              <a:rPr lang="vi-VN" sz="3500" baseline="30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CH</a:t>
            </a:r>
            <a:r>
              <a:rPr lang="vi-VN" sz="3500" baseline="-25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COO</a:t>
            </a:r>
            <a:r>
              <a:rPr lang="vi-VN" sz="3500" baseline="30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50000"/>
              </a:lnSpc>
              <a:defRPr/>
            </a:pP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Mg(OH)</a:t>
            </a:r>
            <a:r>
              <a:rPr lang="vi-VN" sz="3500" baseline="-25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Mg</a:t>
            </a:r>
            <a:r>
              <a:rPr lang="vi-VN" sz="3500" baseline="30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+ 2OH</a:t>
            </a:r>
            <a:r>
              <a:rPr lang="vi-VN" sz="3500" baseline="30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vi-VN" sz="35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graphicFrame>
        <p:nvGraphicFramePr>
          <p:cNvPr id="5" name="Object 1">
            <a:extLst>
              <a:ext uri="{FF2B5EF4-FFF2-40B4-BE49-F238E27FC236}">
                <a16:creationId xmlns:a16="http://schemas.microsoft.com/office/drawing/2014/main" id="{76D9EFCE-D413-485E-B886-DC64163558DC}"/>
              </a:ext>
            </a:extLst>
          </p:cNvPr>
          <p:cNvGraphicFramePr>
            <a:graphicFrameLocks noChangeAspect="1"/>
          </p:cNvGraphicFramePr>
          <p:nvPr/>
        </p:nvGraphicFramePr>
        <p:xfrm>
          <a:off x="3429000" y="4767263"/>
          <a:ext cx="800100" cy="261937"/>
        </p:xfrm>
        <a:graphic>
          <a:graphicData uri="http://schemas.openxmlformats.org/presentationml/2006/ole">
            <mc:AlternateContent xmlns:mc="http://schemas.openxmlformats.org/markup-compatibility/2006">
              <mc:Choice xmlns:v="urn:schemas-microsoft-com:vml" Requires="v">
                <p:oleObj spid="_x0000_s21512" name="CS ChemDraw Drawing" showAsIcon="1" r:id="rId4" imgW="932180" imgH="200660" progId="ChemDraw.Document.6.0">
                  <p:embed/>
                </p:oleObj>
              </mc:Choice>
              <mc:Fallback>
                <p:oleObj name="CS ChemDraw Drawing" showAsIcon="1" r:id="rId4" imgW="932180" imgH="200660" progId="ChemDraw.Document.6.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767263"/>
                        <a:ext cx="8001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
            <a:extLst>
              <a:ext uri="{FF2B5EF4-FFF2-40B4-BE49-F238E27FC236}">
                <a16:creationId xmlns:a16="http://schemas.microsoft.com/office/drawing/2014/main" id="{FD40B088-B8E4-44F1-9884-8443FFE2DE1D}"/>
              </a:ext>
            </a:extLst>
          </p:cNvPr>
          <p:cNvGraphicFramePr>
            <a:graphicFrameLocks noChangeAspect="1"/>
          </p:cNvGraphicFramePr>
          <p:nvPr/>
        </p:nvGraphicFramePr>
        <p:xfrm>
          <a:off x="3200400" y="5605463"/>
          <a:ext cx="800100" cy="261937"/>
        </p:xfrm>
        <a:graphic>
          <a:graphicData uri="http://schemas.openxmlformats.org/presentationml/2006/ole">
            <mc:AlternateContent xmlns:mc="http://schemas.openxmlformats.org/markup-compatibility/2006">
              <mc:Choice xmlns:v="urn:schemas-microsoft-com:vml" Requires="v">
                <p:oleObj spid="_x0000_s21513" name="CS ChemDraw Drawing" showAsIcon="1" r:id="rId6" imgW="932180" imgH="200660" progId="ChemDraw.Document.6.0">
                  <p:embed/>
                </p:oleObj>
              </mc:Choice>
              <mc:Fallback>
                <p:oleObj name="CS ChemDraw Drawing" showAsIcon="1" r:id="rId6" imgW="932180" imgH="200660" progId="ChemDraw.Document.6.0">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605463"/>
                        <a:ext cx="8001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a:extLst>
              <a:ext uri="{FF2B5EF4-FFF2-40B4-BE49-F238E27FC236}">
                <a16:creationId xmlns:a16="http://schemas.microsoft.com/office/drawing/2014/main" id="{F53F81CA-FB97-47E4-B339-F3DC0CD22E53}"/>
              </a:ext>
            </a:extLst>
          </p:cNvPr>
          <p:cNvGraphicFramePr>
            <a:graphicFrameLocks noChangeAspect="1"/>
          </p:cNvGraphicFramePr>
          <p:nvPr/>
        </p:nvGraphicFramePr>
        <p:xfrm>
          <a:off x="5257800" y="3124200"/>
          <a:ext cx="800100" cy="261938"/>
        </p:xfrm>
        <a:graphic>
          <a:graphicData uri="http://schemas.openxmlformats.org/presentationml/2006/ole">
            <mc:AlternateContent xmlns:mc="http://schemas.openxmlformats.org/markup-compatibility/2006">
              <mc:Choice xmlns:v="urn:schemas-microsoft-com:vml" Requires="v">
                <p:oleObj spid="_x0000_s21514" name="CS ChemDraw Drawing" showAsIcon="1" r:id="rId7" imgW="932180" imgH="200660" progId="ChemDraw.Document.6.0">
                  <p:embed/>
                </p:oleObj>
              </mc:Choice>
              <mc:Fallback>
                <p:oleObj name="CS ChemDraw Drawing" showAsIcon="1" r:id="rId7" imgW="932180" imgH="200660" progId="ChemDraw.Document.6.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124200"/>
                        <a:ext cx="8001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anim calcmode="lin" valueType="num">
                                      <p:cBhvr>
                                        <p:cTn id="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500"/>
                                        <p:tgtEl>
                                          <p:spTgt spid="11">
                                            <p:txEl>
                                              <p:pRg st="1" end="1"/>
                                            </p:txEl>
                                          </p:spTgt>
                                        </p:tgtEl>
                                      </p:cBhvr>
                                    </p:animEffect>
                                    <p:anim calcmode="lin" valueType="num">
                                      <p:cBhvr>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
                                            <p:txEl>
                                              <p:pRg st="1" end="1"/>
                                            </p:txEl>
                                          </p:spTgt>
                                        </p:tgtEl>
                                        <p:attrNameLst>
                                          <p:attrName>ppt_y</p:attrName>
                                        </p:attrNameLst>
                                      </p:cBhvr>
                                      <p:tavLst>
                                        <p:tav tm="0">
                                          <p:val>
                                            <p:strVal val="#ppt_y+.05"/>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4" presetClass="entr" presetSubtype="0"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anim calcmode="lin" valueType="num">
                                      <p:cBhvr>
                                        <p:cTn id="2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1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D4601-5C02-490A-87DD-132F8AD6C7C9}"/>
              </a:ext>
            </a:extLst>
          </p:cNvPr>
          <p:cNvSpPr>
            <a:spLocks noGrp="1"/>
          </p:cNvSpPr>
          <p:nvPr>
            <p:ph idx="1"/>
          </p:nvPr>
        </p:nvSpPr>
        <p:spPr>
          <a:xfrm>
            <a:off x="304800" y="1066800"/>
            <a:ext cx="8686800" cy="5791200"/>
          </a:xfrm>
        </p:spPr>
        <p:txBody>
          <a:bodyPr/>
          <a:lstStyle/>
          <a:p>
            <a:pPr>
              <a:buFont typeface="Wingdings" panose="05000000000000000000" pitchFamily="2" charset="2"/>
              <a:buChar char="v"/>
              <a:defRPr/>
            </a:pPr>
            <a:r>
              <a:rPr lang="en-GB" b="1" u="sng" dirty="0">
                <a:solidFill>
                  <a:srgbClr val="002060"/>
                </a:solidFill>
                <a:latin typeface="Times New Roman" panose="02020603050405020304" pitchFamily="18" charset="0"/>
                <a:cs typeface="Times New Roman" panose="02020603050405020304" pitchFamily="18" charset="0"/>
              </a:rPr>
              <a:t>Axit</a:t>
            </a:r>
            <a:r>
              <a:rPr lang="en-GB" b="1" dirty="0">
                <a:solidFill>
                  <a:srgbClr val="002060"/>
                </a:solidFill>
                <a:latin typeface="Times New Roman" panose="02020603050405020304" pitchFamily="18" charset="0"/>
                <a:cs typeface="Times New Roman" panose="02020603050405020304" pitchFamily="18" charset="0"/>
              </a:rPr>
              <a:t>: đa số axit mạnh điện li mạnh:</a:t>
            </a:r>
          </a:p>
          <a:p>
            <a:pPr marL="0" indent="0">
              <a:buFontTx/>
              <a:buNone/>
              <a:defRPr/>
            </a:pPr>
            <a:r>
              <a:rPr lang="en-GB" i="1" dirty="0">
                <a:solidFill>
                  <a:srgbClr val="C00000"/>
                </a:solidFill>
                <a:latin typeface="Times New Roman" panose="02020603050405020304" pitchFamily="18" charset="0"/>
                <a:cs typeface="Times New Roman" panose="02020603050405020304" pitchFamily="18" charset="0"/>
              </a:rPr>
              <a:t>    - </a:t>
            </a:r>
            <a:r>
              <a:rPr lang="en-GB" i="1" u="sng" dirty="0">
                <a:solidFill>
                  <a:srgbClr val="C00000"/>
                </a:solidFill>
                <a:latin typeface="Times New Roman" panose="02020603050405020304" pitchFamily="18" charset="0"/>
                <a:cs typeface="Times New Roman" panose="02020603050405020304" pitchFamily="18" charset="0"/>
              </a:rPr>
              <a:t>Điện li mạnh</a:t>
            </a:r>
            <a:r>
              <a:rPr lang="en-GB" i="1" dirty="0">
                <a:solidFill>
                  <a:srgbClr val="C00000"/>
                </a:solidFill>
                <a:latin typeface="Times New Roman" panose="02020603050405020304" pitchFamily="18" charset="0"/>
                <a:cs typeface="Times New Roman" panose="02020603050405020304" pitchFamily="18" charset="0"/>
              </a:rPr>
              <a:t>: </a:t>
            </a:r>
            <a:r>
              <a:rPr lang="en-GB" dirty="0">
                <a:solidFill>
                  <a:srgbClr val="C00000"/>
                </a:solidFill>
                <a:latin typeface="Times New Roman" panose="02020603050405020304" pitchFamily="18" charset="0"/>
                <a:cs typeface="Times New Roman" panose="02020603050405020304" pitchFamily="18" charset="0"/>
              </a:rPr>
              <a:t>HCl, HBr, HI, HNO</a:t>
            </a:r>
            <a:r>
              <a:rPr lang="en-GB" baseline="-25000" dirty="0">
                <a:solidFill>
                  <a:srgbClr val="C00000"/>
                </a:solidFill>
                <a:latin typeface="Times New Roman" panose="02020603050405020304" pitchFamily="18" charset="0"/>
                <a:cs typeface="Times New Roman" panose="02020603050405020304" pitchFamily="18" charset="0"/>
              </a:rPr>
              <a:t>3</a:t>
            </a:r>
            <a:r>
              <a:rPr lang="en-GB" dirty="0">
                <a:solidFill>
                  <a:srgbClr val="C00000"/>
                </a:solidFill>
                <a:latin typeface="Times New Roman" panose="02020603050405020304" pitchFamily="18" charset="0"/>
                <a:cs typeface="Times New Roman" panose="02020603050405020304" pitchFamily="18" charset="0"/>
              </a:rPr>
              <a:t>,  H</a:t>
            </a:r>
            <a:r>
              <a:rPr lang="en-GB" baseline="-25000" dirty="0">
                <a:solidFill>
                  <a:srgbClr val="C00000"/>
                </a:solidFill>
                <a:latin typeface="Times New Roman" panose="02020603050405020304" pitchFamily="18" charset="0"/>
                <a:cs typeface="Times New Roman" panose="02020603050405020304" pitchFamily="18" charset="0"/>
              </a:rPr>
              <a:t>2</a:t>
            </a:r>
            <a:r>
              <a:rPr lang="en-GB" dirty="0">
                <a:solidFill>
                  <a:srgbClr val="C00000"/>
                </a:solidFill>
                <a:latin typeface="Times New Roman" panose="02020603050405020304" pitchFamily="18" charset="0"/>
                <a:cs typeface="Times New Roman" panose="02020603050405020304" pitchFamily="18" charset="0"/>
              </a:rPr>
              <a:t>SO</a:t>
            </a:r>
            <a:r>
              <a:rPr lang="en-GB" baseline="-25000" dirty="0">
                <a:solidFill>
                  <a:srgbClr val="C00000"/>
                </a:solidFill>
                <a:latin typeface="Times New Roman" panose="02020603050405020304" pitchFamily="18" charset="0"/>
                <a:cs typeface="Times New Roman" panose="02020603050405020304" pitchFamily="18" charset="0"/>
              </a:rPr>
              <a:t>4</a:t>
            </a:r>
            <a:r>
              <a:rPr lang="en-GB" dirty="0">
                <a:solidFill>
                  <a:srgbClr val="C00000"/>
                </a:solidFill>
                <a:latin typeface="Times New Roman" panose="02020603050405020304" pitchFamily="18" charset="0"/>
                <a:cs typeface="Times New Roman" panose="02020603050405020304" pitchFamily="18" charset="0"/>
              </a:rPr>
              <a:t>, HClO</a:t>
            </a:r>
            <a:r>
              <a:rPr lang="en-GB" baseline="-25000" dirty="0">
                <a:solidFill>
                  <a:srgbClr val="C00000"/>
                </a:solidFill>
                <a:latin typeface="Times New Roman" panose="02020603050405020304" pitchFamily="18" charset="0"/>
                <a:cs typeface="Times New Roman" panose="02020603050405020304" pitchFamily="18" charset="0"/>
              </a:rPr>
              <a:t>4</a:t>
            </a:r>
            <a:r>
              <a:rPr lang="en-GB" dirty="0">
                <a:solidFill>
                  <a:srgbClr val="C00000"/>
                </a:solidFill>
                <a:latin typeface="Times New Roman" panose="02020603050405020304" pitchFamily="18" charset="0"/>
                <a:cs typeface="Times New Roman" panose="02020603050405020304" pitchFamily="18" charset="0"/>
              </a:rPr>
              <a:t>, HClO</a:t>
            </a:r>
            <a:r>
              <a:rPr lang="en-GB" baseline="-25000" dirty="0">
                <a:solidFill>
                  <a:srgbClr val="C00000"/>
                </a:solidFill>
                <a:latin typeface="Times New Roman" panose="02020603050405020304" pitchFamily="18" charset="0"/>
                <a:cs typeface="Times New Roman" panose="02020603050405020304" pitchFamily="18" charset="0"/>
              </a:rPr>
              <a:t>3</a:t>
            </a:r>
            <a:r>
              <a:rPr lang="en-GB" dirty="0">
                <a:solidFill>
                  <a:srgbClr val="C00000"/>
                </a:solidFill>
                <a:latin typeface="Times New Roman" panose="02020603050405020304" pitchFamily="18" charset="0"/>
                <a:cs typeface="Times New Roman" panose="02020603050405020304" pitchFamily="18" charset="0"/>
              </a:rPr>
              <a:t>.... </a:t>
            </a:r>
          </a:p>
          <a:p>
            <a:pPr marL="0" indent="0">
              <a:buFontTx/>
              <a:buNone/>
              <a:defRPr/>
            </a:pPr>
            <a:r>
              <a:rPr lang="en-GB" i="1" dirty="0">
                <a:solidFill>
                  <a:srgbClr val="FF6600"/>
                </a:solidFill>
                <a:latin typeface="Times New Roman" panose="02020603050405020304" pitchFamily="18" charset="0"/>
                <a:cs typeface="Times New Roman" panose="02020603050405020304" pitchFamily="18" charset="0"/>
              </a:rPr>
              <a:t>    - </a:t>
            </a:r>
            <a:r>
              <a:rPr lang="en-GB" i="1" u="sng" dirty="0">
                <a:solidFill>
                  <a:srgbClr val="FF6600"/>
                </a:solidFill>
                <a:latin typeface="Times New Roman" panose="02020603050405020304" pitchFamily="18" charset="0"/>
                <a:cs typeface="Times New Roman" panose="02020603050405020304" pitchFamily="18" charset="0"/>
              </a:rPr>
              <a:t>Điện li yếu</a:t>
            </a:r>
            <a:r>
              <a:rPr lang="en-GB" i="1" dirty="0">
                <a:solidFill>
                  <a:srgbClr val="FF6600"/>
                </a:solidFill>
                <a:latin typeface="Times New Roman" panose="02020603050405020304" pitchFamily="18" charset="0"/>
                <a:cs typeface="Times New Roman" panose="02020603050405020304" pitchFamily="18" charset="0"/>
              </a:rPr>
              <a:t>: </a:t>
            </a:r>
            <a:r>
              <a:rPr lang="en-GB" dirty="0">
                <a:solidFill>
                  <a:srgbClr val="FF6600"/>
                </a:solidFill>
                <a:latin typeface="Times New Roman" panose="02020603050405020304" pitchFamily="18" charset="0"/>
                <a:cs typeface="Times New Roman" panose="02020603050405020304" pitchFamily="18" charset="0"/>
              </a:rPr>
              <a:t>CH</a:t>
            </a:r>
            <a:r>
              <a:rPr lang="en-GB" baseline="-25000" dirty="0">
                <a:solidFill>
                  <a:srgbClr val="FF6600"/>
                </a:solidFill>
                <a:latin typeface="Times New Roman" panose="02020603050405020304" pitchFamily="18" charset="0"/>
                <a:cs typeface="Times New Roman" panose="02020603050405020304" pitchFamily="18" charset="0"/>
              </a:rPr>
              <a:t>3</a:t>
            </a:r>
            <a:r>
              <a:rPr lang="en-GB" dirty="0">
                <a:solidFill>
                  <a:srgbClr val="FF6600"/>
                </a:solidFill>
                <a:latin typeface="Times New Roman" panose="02020603050405020304" pitchFamily="18" charset="0"/>
                <a:cs typeface="Times New Roman" panose="02020603050405020304" pitchFamily="18" charset="0"/>
              </a:rPr>
              <a:t>COOH, HClO, H</a:t>
            </a:r>
            <a:r>
              <a:rPr lang="en-GB" baseline="-25000" dirty="0">
                <a:solidFill>
                  <a:srgbClr val="FF6600"/>
                </a:solidFill>
                <a:latin typeface="Times New Roman" panose="02020603050405020304" pitchFamily="18" charset="0"/>
                <a:cs typeface="Times New Roman" panose="02020603050405020304" pitchFamily="18" charset="0"/>
              </a:rPr>
              <a:t>2</a:t>
            </a:r>
            <a:r>
              <a:rPr lang="en-GB" dirty="0">
                <a:solidFill>
                  <a:srgbClr val="FF6600"/>
                </a:solidFill>
                <a:latin typeface="Times New Roman" panose="02020603050405020304" pitchFamily="18" charset="0"/>
                <a:cs typeface="Times New Roman" panose="02020603050405020304" pitchFamily="18" charset="0"/>
              </a:rPr>
              <a:t>S, H</a:t>
            </a:r>
            <a:r>
              <a:rPr lang="en-GB" baseline="-25000" dirty="0">
                <a:solidFill>
                  <a:srgbClr val="FF6600"/>
                </a:solidFill>
                <a:latin typeface="Times New Roman" panose="02020603050405020304" pitchFamily="18" charset="0"/>
                <a:cs typeface="Times New Roman" panose="02020603050405020304" pitchFamily="18" charset="0"/>
              </a:rPr>
              <a:t>2</a:t>
            </a:r>
            <a:r>
              <a:rPr lang="en-GB" dirty="0">
                <a:solidFill>
                  <a:srgbClr val="FF6600"/>
                </a:solidFill>
                <a:latin typeface="Times New Roman" panose="02020603050405020304" pitchFamily="18" charset="0"/>
                <a:cs typeface="Times New Roman" panose="02020603050405020304" pitchFamily="18" charset="0"/>
              </a:rPr>
              <a:t>SO</a:t>
            </a:r>
            <a:r>
              <a:rPr lang="en-GB" baseline="-25000" dirty="0">
                <a:solidFill>
                  <a:srgbClr val="FF6600"/>
                </a:solidFill>
                <a:latin typeface="Times New Roman" panose="02020603050405020304" pitchFamily="18" charset="0"/>
                <a:cs typeface="Times New Roman" panose="02020603050405020304" pitchFamily="18" charset="0"/>
              </a:rPr>
              <a:t>3</a:t>
            </a:r>
            <a:r>
              <a:rPr lang="en-GB" dirty="0">
                <a:solidFill>
                  <a:srgbClr val="FF6600"/>
                </a:solidFill>
                <a:latin typeface="Times New Roman" panose="02020603050405020304" pitchFamily="18" charset="0"/>
                <a:cs typeface="Times New Roman" panose="02020603050405020304" pitchFamily="18" charset="0"/>
              </a:rPr>
              <a:t>, H</a:t>
            </a:r>
            <a:r>
              <a:rPr lang="en-GB" baseline="-25000" dirty="0">
                <a:solidFill>
                  <a:srgbClr val="FF6600"/>
                </a:solidFill>
                <a:latin typeface="Times New Roman" panose="02020603050405020304" pitchFamily="18" charset="0"/>
                <a:cs typeface="Times New Roman" panose="02020603050405020304" pitchFamily="18" charset="0"/>
              </a:rPr>
              <a:t>2</a:t>
            </a:r>
            <a:r>
              <a:rPr lang="en-GB" dirty="0">
                <a:solidFill>
                  <a:srgbClr val="FF6600"/>
                </a:solidFill>
                <a:latin typeface="Times New Roman" panose="02020603050405020304" pitchFamily="18" charset="0"/>
                <a:cs typeface="Times New Roman" panose="02020603050405020304" pitchFamily="18" charset="0"/>
              </a:rPr>
              <a:t>CO</a:t>
            </a:r>
            <a:r>
              <a:rPr lang="en-GB" baseline="-25000" dirty="0">
                <a:solidFill>
                  <a:srgbClr val="FF6600"/>
                </a:solidFill>
                <a:latin typeface="Times New Roman" panose="02020603050405020304" pitchFamily="18" charset="0"/>
                <a:cs typeface="Times New Roman" panose="02020603050405020304" pitchFamily="18" charset="0"/>
              </a:rPr>
              <a:t>3</a:t>
            </a:r>
            <a:r>
              <a:rPr lang="en-GB" dirty="0">
                <a:solidFill>
                  <a:srgbClr val="FF6600"/>
                </a:solidFill>
                <a:latin typeface="Times New Roman" panose="02020603050405020304" pitchFamily="18" charset="0"/>
                <a:cs typeface="Times New Roman" panose="02020603050405020304" pitchFamily="18" charset="0"/>
              </a:rPr>
              <a:t>, HNO</a:t>
            </a:r>
            <a:r>
              <a:rPr lang="en-GB" baseline="-25000" dirty="0">
                <a:solidFill>
                  <a:srgbClr val="FF6600"/>
                </a:solidFill>
                <a:latin typeface="Times New Roman" panose="02020603050405020304" pitchFamily="18" charset="0"/>
                <a:cs typeface="Times New Roman" panose="02020603050405020304" pitchFamily="18" charset="0"/>
              </a:rPr>
              <a:t>2</a:t>
            </a:r>
            <a:r>
              <a:rPr lang="en-GB" dirty="0">
                <a:solidFill>
                  <a:srgbClr val="FF6600"/>
                </a:solidFill>
                <a:latin typeface="Times New Roman" panose="02020603050405020304" pitchFamily="18" charset="0"/>
                <a:cs typeface="Times New Roman" panose="02020603050405020304" pitchFamily="18" charset="0"/>
              </a:rPr>
              <a:t>, H</a:t>
            </a:r>
            <a:r>
              <a:rPr lang="en-GB" baseline="-25000" dirty="0">
                <a:solidFill>
                  <a:srgbClr val="FF6600"/>
                </a:solidFill>
                <a:latin typeface="Times New Roman" panose="02020603050405020304" pitchFamily="18" charset="0"/>
                <a:cs typeface="Times New Roman" panose="02020603050405020304" pitchFamily="18" charset="0"/>
              </a:rPr>
              <a:t>3</a:t>
            </a:r>
            <a:r>
              <a:rPr lang="en-GB" dirty="0">
                <a:solidFill>
                  <a:srgbClr val="FF6600"/>
                </a:solidFill>
                <a:latin typeface="Times New Roman" panose="02020603050405020304" pitchFamily="18" charset="0"/>
                <a:cs typeface="Times New Roman" panose="02020603050405020304" pitchFamily="18" charset="0"/>
              </a:rPr>
              <a:t>PO</a:t>
            </a:r>
            <a:r>
              <a:rPr lang="en-GB" baseline="-25000" dirty="0">
                <a:solidFill>
                  <a:srgbClr val="FF6600"/>
                </a:solidFill>
                <a:latin typeface="Times New Roman" panose="02020603050405020304" pitchFamily="18" charset="0"/>
                <a:cs typeface="Times New Roman" panose="02020603050405020304" pitchFamily="18" charset="0"/>
              </a:rPr>
              <a:t>4</a:t>
            </a:r>
            <a:r>
              <a:rPr lang="en-GB" dirty="0">
                <a:solidFill>
                  <a:srgbClr val="FF6600"/>
                </a:solidFill>
                <a:latin typeface="Times New Roman" panose="02020603050405020304" pitchFamily="18" charset="0"/>
                <a:cs typeface="Times New Roman" panose="02020603050405020304" pitchFamily="18" charset="0"/>
              </a:rPr>
              <a:t>, HF... </a:t>
            </a:r>
          </a:p>
          <a:p>
            <a:pPr marL="0" indent="0">
              <a:buFontTx/>
              <a:buNone/>
              <a:defRPr/>
            </a:pPr>
            <a:endParaRPr lang="en-GB" sz="2000" dirty="0">
              <a:solidFill>
                <a:srgbClr val="FF66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defRPr/>
            </a:pPr>
            <a:r>
              <a:rPr lang="en-GB" b="1" u="sng" dirty="0">
                <a:solidFill>
                  <a:srgbClr val="002060"/>
                </a:solidFill>
                <a:latin typeface="Times New Roman" panose="02020603050405020304" pitchFamily="18" charset="0"/>
                <a:cs typeface="Times New Roman" panose="02020603050405020304" pitchFamily="18" charset="0"/>
              </a:rPr>
              <a:t>Bazơ</a:t>
            </a:r>
            <a:r>
              <a:rPr lang="en-GB" b="1" dirty="0">
                <a:solidFill>
                  <a:srgbClr val="002060"/>
                </a:solidFill>
                <a:latin typeface="Times New Roman" panose="02020603050405020304" pitchFamily="18" charset="0"/>
                <a:cs typeface="Times New Roman" panose="02020603050405020304" pitchFamily="18" charset="0"/>
              </a:rPr>
              <a:t>: bazơ tan điện li mạnh:</a:t>
            </a:r>
          </a:p>
          <a:p>
            <a:pPr marL="0" indent="0">
              <a:buFontTx/>
              <a:buNone/>
              <a:defRPr/>
            </a:pPr>
            <a:r>
              <a:rPr lang="en-GB" i="1" dirty="0">
                <a:solidFill>
                  <a:srgbClr val="C00000"/>
                </a:solidFill>
                <a:latin typeface="Times New Roman" panose="02020603050405020304" pitchFamily="18" charset="0"/>
                <a:cs typeface="Times New Roman" panose="02020603050405020304" pitchFamily="18" charset="0"/>
              </a:rPr>
              <a:t>    - </a:t>
            </a:r>
            <a:r>
              <a:rPr lang="en-GB" i="1" u="sng" dirty="0">
                <a:solidFill>
                  <a:srgbClr val="C00000"/>
                </a:solidFill>
                <a:latin typeface="Times New Roman" panose="02020603050405020304" pitchFamily="18" charset="0"/>
                <a:cs typeface="Times New Roman" panose="02020603050405020304" pitchFamily="18" charset="0"/>
              </a:rPr>
              <a:t>Điện li mạnh (tan)</a:t>
            </a:r>
            <a:r>
              <a:rPr lang="en-GB" i="1" dirty="0">
                <a:solidFill>
                  <a:srgbClr val="C00000"/>
                </a:solidFill>
                <a:latin typeface="Times New Roman" panose="02020603050405020304" pitchFamily="18" charset="0"/>
                <a:cs typeface="Times New Roman" panose="02020603050405020304" pitchFamily="18" charset="0"/>
              </a:rPr>
              <a:t>: </a:t>
            </a:r>
            <a:r>
              <a:rPr lang="en-GB" dirty="0">
                <a:solidFill>
                  <a:srgbClr val="C00000"/>
                </a:solidFill>
                <a:latin typeface="Times New Roman" panose="02020603050405020304" pitchFamily="18" charset="0"/>
                <a:cs typeface="Times New Roman" panose="02020603050405020304" pitchFamily="18" charset="0"/>
              </a:rPr>
              <a:t>LiOH, NaOH, KOH, Ba(OH)</a:t>
            </a:r>
            <a:r>
              <a:rPr lang="en-GB" baseline="-25000" dirty="0">
                <a:solidFill>
                  <a:srgbClr val="C00000"/>
                </a:solidFill>
                <a:latin typeface="Times New Roman" panose="02020603050405020304" pitchFamily="18" charset="0"/>
                <a:cs typeface="Times New Roman" panose="02020603050405020304" pitchFamily="18" charset="0"/>
              </a:rPr>
              <a:t>2</a:t>
            </a:r>
            <a:r>
              <a:rPr lang="en-GB" dirty="0">
                <a:solidFill>
                  <a:srgbClr val="C00000"/>
                </a:solidFill>
                <a:latin typeface="Times New Roman" panose="02020603050405020304" pitchFamily="18" charset="0"/>
                <a:cs typeface="Times New Roman" panose="02020603050405020304" pitchFamily="18" charset="0"/>
              </a:rPr>
              <a:t>, Ca(OH)</a:t>
            </a:r>
            <a:r>
              <a:rPr lang="en-GB" baseline="-25000" dirty="0">
                <a:solidFill>
                  <a:srgbClr val="C00000"/>
                </a:solidFill>
                <a:latin typeface="Times New Roman" panose="02020603050405020304" pitchFamily="18" charset="0"/>
                <a:cs typeface="Times New Roman" panose="02020603050405020304" pitchFamily="18" charset="0"/>
              </a:rPr>
              <a:t>2</a:t>
            </a:r>
          </a:p>
          <a:p>
            <a:pPr marL="0" indent="0">
              <a:buFontTx/>
              <a:buNone/>
              <a:defRPr/>
            </a:pPr>
            <a:r>
              <a:rPr lang="en-GB" dirty="0">
                <a:solidFill>
                  <a:srgbClr val="FF6600"/>
                </a:solidFill>
                <a:latin typeface="Times New Roman" panose="02020603050405020304" pitchFamily="18" charset="0"/>
                <a:cs typeface="Times New Roman" panose="02020603050405020304" pitchFamily="18" charset="0"/>
              </a:rPr>
              <a:t>    - </a:t>
            </a:r>
            <a:r>
              <a:rPr lang="en-GB" i="1" u="sng" dirty="0">
                <a:solidFill>
                  <a:srgbClr val="FF6600"/>
                </a:solidFill>
                <a:latin typeface="Times New Roman" panose="02020603050405020304" pitchFamily="18" charset="0"/>
                <a:cs typeface="Times New Roman" panose="02020603050405020304" pitchFamily="18" charset="0"/>
              </a:rPr>
              <a:t>Điện li yếu (ít tan)</a:t>
            </a:r>
            <a:r>
              <a:rPr lang="en-GB" i="1" dirty="0">
                <a:solidFill>
                  <a:srgbClr val="FF6600"/>
                </a:solidFill>
                <a:latin typeface="Times New Roman" panose="02020603050405020304" pitchFamily="18" charset="0"/>
                <a:cs typeface="Times New Roman" panose="02020603050405020304" pitchFamily="18" charset="0"/>
              </a:rPr>
              <a:t>:</a:t>
            </a:r>
            <a:r>
              <a:rPr lang="en-GB" dirty="0">
                <a:solidFill>
                  <a:srgbClr val="FF6600"/>
                </a:solidFill>
                <a:latin typeface="Times New Roman" panose="02020603050405020304" pitchFamily="18" charset="0"/>
                <a:cs typeface="Times New Roman" panose="02020603050405020304" pitchFamily="18" charset="0"/>
              </a:rPr>
              <a:t>các hidroxit còn lại</a:t>
            </a:r>
          </a:p>
        </p:txBody>
      </p:sp>
      <p:sp>
        <p:nvSpPr>
          <p:cNvPr id="5" name="Rounded Rectangle 4">
            <a:extLst>
              <a:ext uri="{FF2B5EF4-FFF2-40B4-BE49-F238E27FC236}">
                <a16:creationId xmlns:a16="http://schemas.microsoft.com/office/drawing/2014/main" id="{30C20016-82C0-4186-B3B2-EBF1953A9DBF}"/>
              </a:ext>
            </a:extLst>
          </p:cNvPr>
          <p:cNvSpPr/>
          <p:nvPr/>
        </p:nvSpPr>
        <p:spPr bwMode="auto">
          <a:xfrm>
            <a:off x="457200" y="152400"/>
            <a:ext cx="8229600" cy="6096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a:lstStyle/>
          <a:p>
            <a:pPr>
              <a:defRPr/>
            </a:pPr>
            <a:r>
              <a:rPr lang="en-GB" sz="3000" b="1" dirty="0"/>
              <a:t>Dấu hiệu nhận biết chất điện li mạnh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AF9AE-0CC8-4ABE-8704-359AEF2406E1}"/>
              </a:ext>
            </a:extLst>
          </p:cNvPr>
          <p:cNvSpPr>
            <a:spLocks noGrp="1"/>
          </p:cNvSpPr>
          <p:nvPr>
            <p:ph idx="1"/>
          </p:nvPr>
        </p:nvSpPr>
        <p:spPr>
          <a:xfrm>
            <a:off x="228600" y="457200"/>
            <a:ext cx="8839200" cy="5599113"/>
          </a:xfrm>
        </p:spPr>
        <p:txBody>
          <a:bodyPr/>
          <a:lstStyle/>
          <a:p>
            <a:pPr>
              <a:buFont typeface="Wingdings" panose="05000000000000000000" pitchFamily="2" charset="2"/>
              <a:buChar char="v"/>
              <a:defRPr/>
            </a:pPr>
            <a:r>
              <a:rPr lang="en-GB" sz="3000" b="1" i="1" u="sng" dirty="0">
                <a:solidFill>
                  <a:srgbClr val="002060"/>
                </a:solidFill>
              </a:rPr>
              <a:t>Muối</a:t>
            </a:r>
            <a:r>
              <a:rPr lang="en-GB" sz="3000" b="1" u="sng" dirty="0">
                <a:solidFill>
                  <a:srgbClr val="002060"/>
                </a:solidFill>
              </a:rPr>
              <a:t>: </a:t>
            </a:r>
            <a:r>
              <a:rPr lang="en-GB" sz="3000" b="1" dirty="0">
                <a:solidFill>
                  <a:srgbClr val="002060"/>
                </a:solidFill>
              </a:rPr>
              <a:t>đa số muối đều là điện li mạnh, nhưng lưu ý </a:t>
            </a:r>
            <a:r>
              <a:rPr lang="en-GB" sz="3000" i="1" dirty="0">
                <a:solidFill>
                  <a:srgbClr val="002060"/>
                </a:solidFill>
              </a:rPr>
              <a:t>muối tan và muối ít tan</a:t>
            </a:r>
            <a:r>
              <a:rPr lang="en-GB" sz="3000" b="1" dirty="0">
                <a:solidFill>
                  <a:srgbClr val="002060"/>
                </a:solidFill>
              </a:rPr>
              <a:t> khi làm bài toán</a:t>
            </a:r>
          </a:p>
          <a:p>
            <a:pPr marL="0" indent="0">
              <a:buFontTx/>
              <a:buNone/>
              <a:defRPr/>
            </a:pPr>
            <a:r>
              <a:rPr lang="en-GB" b="1" dirty="0">
                <a:latin typeface="Times New Roman" panose="02020603050405020304" pitchFamily="18" charset="0"/>
                <a:cs typeface="Times New Roman" panose="02020603050405020304" pitchFamily="18" charset="0"/>
              </a:rPr>
              <a:t>- Tan tốt: </a:t>
            </a:r>
          </a:p>
          <a:p>
            <a:pPr marL="0" indent="0">
              <a:buFontTx/>
              <a:buNone/>
              <a:defRPr/>
            </a:pPr>
            <a:r>
              <a:rPr lang="en-GB" b="1" dirty="0">
                <a:solidFill>
                  <a:srgbClr val="12990B"/>
                </a:solidFill>
                <a:latin typeface="Times New Roman" panose="02020603050405020304" pitchFamily="18" charset="0"/>
                <a:cs typeface="Times New Roman" panose="02020603050405020304" pitchFamily="18" charset="0"/>
              </a:rPr>
              <a:t>	</a:t>
            </a:r>
            <a:r>
              <a:rPr lang="en-GB" dirty="0">
                <a:solidFill>
                  <a:srgbClr val="12990B"/>
                </a:solidFill>
                <a:latin typeface="Times New Roman" panose="02020603050405020304" pitchFamily="18" charset="0"/>
                <a:cs typeface="Times New Roman" panose="02020603050405020304" pitchFamily="18" charset="0"/>
              </a:rPr>
              <a:t>Li</a:t>
            </a:r>
            <a:r>
              <a:rPr lang="en-GB" baseline="30000" dirty="0">
                <a:solidFill>
                  <a:srgbClr val="12990B"/>
                </a:solidFill>
                <a:latin typeface="Times New Roman" panose="02020603050405020304" pitchFamily="18" charset="0"/>
                <a:cs typeface="Times New Roman" panose="02020603050405020304" pitchFamily="18" charset="0"/>
              </a:rPr>
              <a:t>+</a:t>
            </a:r>
            <a:r>
              <a:rPr lang="en-GB" dirty="0">
                <a:solidFill>
                  <a:srgbClr val="12990B"/>
                </a:solidFill>
                <a:latin typeface="Times New Roman" panose="02020603050405020304" pitchFamily="18" charset="0"/>
                <a:cs typeface="Times New Roman" panose="02020603050405020304" pitchFamily="18" charset="0"/>
              </a:rPr>
              <a:t>, Na</a:t>
            </a:r>
            <a:r>
              <a:rPr lang="en-GB" baseline="30000" dirty="0">
                <a:solidFill>
                  <a:srgbClr val="12990B"/>
                </a:solidFill>
                <a:latin typeface="Times New Roman" panose="02020603050405020304" pitchFamily="18" charset="0"/>
                <a:cs typeface="Times New Roman" panose="02020603050405020304" pitchFamily="18" charset="0"/>
              </a:rPr>
              <a:t>+</a:t>
            </a:r>
            <a:r>
              <a:rPr lang="en-GB" dirty="0">
                <a:solidFill>
                  <a:srgbClr val="12990B"/>
                </a:solidFill>
                <a:latin typeface="Times New Roman" panose="02020603050405020304" pitchFamily="18" charset="0"/>
                <a:cs typeface="Times New Roman" panose="02020603050405020304" pitchFamily="18" charset="0"/>
              </a:rPr>
              <a:t>, K</a:t>
            </a:r>
            <a:r>
              <a:rPr lang="en-GB" baseline="30000" dirty="0">
                <a:solidFill>
                  <a:srgbClr val="12990B"/>
                </a:solidFill>
                <a:latin typeface="Times New Roman" panose="02020603050405020304" pitchFamily="18" charset="0"/>
                <a:cs typeface="Times New Roman" panose="02020603050405020304" pitchFamily="18" charset="0"/>
              </a:rPr>
              <a:t>+</a:t>
            </a:r>
            <a:r>
              <a:rPr lang="en-GB" dirty="0">
                <a:solidFill>
                  <a:srgbClr val="12990B"/>
                </a:solidFill>
                <a:latin typeface="Times New Roman" panose="02020603050405020304" pitchFamily="18" charset="0"/>
                <a:cs typeface="Times New Roman" panose="02020603050405020304" pitchFamily="18" charset="0"/>
              </a:rPr>
              <a:t>, NH</a:t>
            </a:r>
            <a:r>
              <a:rPr lang="en-GB" baseline="-25000" dirty="0">
                <a:solidFill>
                  <a:srgbClr val="12990B"/>
                </a:solidFill>
                <a:latin typeface="Times New Roman" panose="02020603050405020304" pitchFamily="18" charset="0"/>
                <a:cs typeface="Times New Roman" panose="02020603050405020304" pitchFamily="18" charset="0"/>
              </a:rPr>
              <a:t>4</a:t>
            </a:r>
            <a:r>
              <a:rPr lang="en-GB" baseline="30000" dirty="0">
                <a:solidFill>
                  <a:srgbClr val="12990B"/>
                </a:solidFill>
                <a:latin typeface="Times New Roman" panose="02020603050405020304" pitchFamily="18" charset="0"/>
                <a:cs typeface="Times New Roman" panose="02020603050405020304" pitchFamily="18" charset="0"/>
              </a:rPr>
              <a:t>+</a:t>
            </a:r>
            <a:r>
              <a:rPr lang="en-GB" dirty="0">
                <a:solidFill>
                  <a:srgbClr val="12990B"/>
                </a:solidFill>
                <a:latin typeface="Times New Roman" panose="02020603050405020304" pitchFamily="18" charset="0"/>
                <a:cs typeface="Times New Roman" panose="02020603050405020304" pitchFamily="18" charset="0"/>
              </a:rPr>
              <a:t>, NO</a:t>
            </a:r>
            <a:r>
              <a:rPr lang="en-GB" baseline="-25000" dirty="0">
                <a:solidFill>
                  <a:srgbClr val="12990B"/>
                </a:solidFill>
                <a:latin typeface="Times New Roman" panose="02020603050405020304" pitchFamily="18" charset="0"/>
                <a:cs typeface="Times New Roman" panose="02020603050405020304" pitchFamily="18" charset="0"/>
              </a:rPr>
              <a:t>3</a:t>
            </a:r>
            <a:r>
              <a:rPr lang="en-GB" dirty="0">
                <a:solidFill>
                  <a:srgbClr val="12990B"/>
                </a:solidFill>
                <a:latin typeface="Times New Roman" panose="02020603050405020304" pitchFamily="18" charset="0"/>
                <a:cs typeface="Times New Roman" panose="02020603050405020304" pitchFamily="18" charset="0"/>
              </a:rPr>
              <a:t>¯, CH</a:t>
            </a:r>
            <a:r>
              <a:rPr lang="en-GB" baseline="-25000" dirty="0">
                <a:solidFill>
                  <a:srgbClr val="12990B"/>
                </a:solidFill>
                <a:latin typeface="Times New Roman" panose="02020603050405020304" pitchFamily="18" charset="0"/>
                <a:cs typeface="Times New Roman" panose="02020603050405020304" pitchFamily="18" charset="0"/>
              </a:rPr>
              <a:t>3</a:t>
            </a:r>
            <a:r>
              <a:rPr lang="en-GB" dirty="0">
                <a:solidFill>
                  <a:srgbClr val="12990B"/>
                </a:solidFill>
                <a:latin typeface="Times New Roman" panose="02020603050405020304" pitchFamily="18" charset="0"/>
                <a:cs typeface="Times New Roman" panose="02020603050405020304" pitchFamily="18" charset="0"/>
              </a:rPr>
              <a:t>COO¯, </a:t>
            </a:r>
          </a:p>
          <a:p>
            <a:pPr marL="0" indent="0">
              <a:buFontTx/>
              <a:buNone/>
              <a:defRPr/>
            </a:pPr>
            <a:r>
              <a:rPr lang="en-GB" dirty="0">
                <a:solidFill>
                  <a:srgbClr val="12990B"/>
                </a:solidFill>
                <a:latin typeface="Times New Roman" panose="02020603050405020304" pitchFamily="18" charset="0"/>
                <a:cs typeface="Times New Roman" panose="02020603050405020304" pitchFamily="18" charset="0"/>
              </a:rPr>
              <a:t>	Cl¯ </a:t>
            </a:r>
            <a:r>
              <a:rPr lang="en-GB" sz="2800" dirty="0">
                <a:solidFill>
                  <a:srgbClr val="0070C0"/>
                </a:solidFill>
                <a:latin typeface="Times New Roman" panose="02020603050405020304" pitchFamily="18" charset="0"/>
                <a:cs typeface="Times New Roman" panose="02020603050405020304" pitchFamily="18" charset="0"/>
              </a:rPr>
              <a:t>(trừ AgCl ↓, PbCl2↓)</a:t>
            </a:r>
            <a:r>
              <a:rPr lang="en-GB" dirty="0">
                <a:solidFill>
                  <a:srgbClr val="0070C0"/>
                </a:solidFill>
                <a:latin typeface="Times New Roman" panose="02020603050405020304" pitchFamily="18" charset="0"/>
                <a:cs typeface="Times New Roman" panose="02020603050405020304" pitchFamily="18" charset="0"/>
              </a:rPr>
              <a:t>, </a:t>
            </a:r>
          </a:p>
          <a:p>
            <a:pPr marL="0" indent="0">
              <a:buFontTx/>
              <a:buNone/>
              <a:defRPr/>
            </a:pPr>
            <a:r>
              <a:rPr lang="en-GB" dirty="0">
                <a:solidFill>
                  <a:srgbClr val="0070C0"/>
                </a:solidFill>
                <a:latin typeface="Times New Roman" panose="02020603050405020304" pitchFamily="18" charset="0"/>
                <a:cs typeface="Times New Roman" panose="02020603050405020304" pitchFamily="18" charset="0"/>
              </a:rPr>
              <a:t>	</a:t>
            </a:r>
            <a:r>
              <a:rPr lang="en-GB" dirty="0">
                <a:solidFill>
                  <a:srgbClr val="12990B"/>
                </a:solidFill>
                <a:latin typeface="Times New Roman" panose="02020603050405020304" pitchFamily="18" charset="0"/>
                <a:cs typeface="Times New Roman" panose="02020603050405020304" pitchFamily="18" charset="0"/>
              </a:rPr>
              <a:t>Br¯</a:t>
            </a:r>
            <a:r>
              <a:rPr lang="en-GB" dirty="0">
                <a:latin typeface="Times New Roman" panose="02020603050405020304" pitchFamily="18" charset="0"/>
                <a:cs typeface="Times New Roman" panose="02020603050405020304" pitchFamily="18" charset="0"/>
              </a:rPr>
              <a:t> </a:t>
            </a:r>
            <a:r>
              <a:rPr lang="en-GB" sz="2800" dirty="0">
                <a:solidFill>
                  <a:srgbClr val="0070C0"/>
                </a:solidFill>
                <a:latin typeface="Times New Roman" panose="02020603050405020304" pitchFamily="18" charset="0"/>
                <a:cs typeface="Times New Roman" panose="02020603050405020304" pitchFamily="18" charset="0"/>
              </a:rPr>
              <a:t>(trừ AgBr)</a:t>
            </a:r>
            <a:r>
              <a:rPr lang="en-GB" dirty="0">
                <a:latin typeface="Times New Roman" panose="02020603050405020304" pitchFamily="18" charset="0"/>
                <a:cs typeface="Times New Roman" panose="02020603050405020304" pitchFamily="18" charset="0"/>
              </a:rPr>
              <a:t>, </a:t>
            </a:r>
          </a:p>
          <a:p>
            <a:pPr marL="0" indent="0">
              <a:buFontTx/>
              <a:buNone/>
              <a:defRPr/>
            </a:pPr>
            <a:r>
              <a:rPr lang="en-GB" dirty="0">
                <a:solidFill>
                  <a:srgbClr val="12990B"/>
                </a:solidFill>
                <a:latin typeface="Times New Roman" panose="02020603050405020304" pitchFamily="18" charset="0"/>
                <a:cs typeface="Times New Roman" panose="02020603050405020304" pitchFamily="18" charset="0"/>
              </a:rPr>
              <a:t>	SO</a:t>
            </a:r>
            <a:r>
              <a:rPr lang="en-GB" baseline="-25000" dirty="0">
                <a:solidFill>
                  <a:srgbClr val="12990B"/>
                </a:solidFill>
                <a:latin typeface="Times New Roman" panose="02020603050405020304" pitchFamily="18" charset="0"/>
                <a:cs typeface="Times New Roman" panose="02020603050405020304" pitchFamily="18" charset="0"/>
              </a:rPr>
              <a:t>4</a:t>
            </a:r>
            <a:r>
              <a:rPr lang="en-GB" baseline="30000" dirty="0">
                <a:solidFill>
                  <a:srgbClr val="12990B"/>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r>
              <a:rPr lang="en-GB" sz="2800" dirty="0">
                <a:solidFill>
                  <a:srgbClr val="0070C0"/>
                </a:solidFill>
                <a:latin typeface="Times New Roman" panose="02020603050405020304" pitchFamily="18" charset="0"/>
                <a:cs typeface="Times New Roman" panose="02020603050405020304" pitchFamily="18" charset="0"/>
              </a:rPr>
              <a:t>(trừ CaSO</a:t>
            </a:r>
            <a:r>
              <a:rPr lang="en-GB" sz="2800" baseline="-25000" dirty="0">
                <a:solidFill>
                  <a:srgbClr val="0070C0"/>
                </a:solidFill>
                <a:latin typeface="Times New Roman" panose="02020603050405020304" pitchFamily="18" charset="0"/>
                <a:cs typeface="Times New Roman" panose="02020603050405020304" pitchFamily="18" charset="0"/>
              </a:rPr>
              <a:t>4</a:t>
            </a:r>
            <a:r>
              <a:rPr lang="en-GB" sz="2800" dirty="0">
                <a:solidFill>
                  <a:srgbClr val="0070C0"/>
                </a:solidFill>
                <a:latin typeface="Times New Roman" panose="02020603050405020304" pitchFamily="18" charset="0"/>
                <a:cs typeface="Times New Roman" panose="02020603050405020304" pitchFamily="18" charset="0"/>
              </a:rPr>
              <a:t>↓, BaSO</a:t>
            </a:r>
            <a:r>
              <a:rPr lang="en-GB" sz="2800" baseline="-25000" dirty="0">
                <a:solidFill>
                  <a:srgbClr val="0070C0"/>
                </a:solidFill>
                <a:latin typeface="Times New Roman" panose="02020603050405020304" pitchFamily="18" charset="0"/>
                <a:cs typeface="Times New Roman" panose="02020603050405020304" pitchFamily="18" charset="0"/>
              </a:rPr>
              <a:t>4</a:t>
            </a:r>
            <a:r>
              <a:rPr lang="en-GB" sz="2800" dirty="0">
                <a:solidFill>
                  <a:srgbClr val="0070C0"/>
                </a:solidFill>
                <a:latin typeface="Times New Roman" panose="02020603050405020304" pitchFamily="18" charset="0"/>
                <a:cs typeface="Times New Roman" panose="02020603050405020304" pitchFamily="18" charset="0"/>
              </a:rPr>
              <a:t>↓, PbSO</a:t>
            </a:r>
            <a:r>
              <a:rPr lang="en-GB" sz="2800" baseline="-25000" dirty="0">
                <a:solidFill>
                  <a:srgbClr val="0070C0"/>
                </a:solidFill>
                <a:latin typeface="Times New Roman" panose="02020603050405020304" pitchFamily="18" charset="0"/>
                <a:cs typeface="Times New Roman" panose="02020603050405020304" pitchFamily="18" charset="0"/>
              </a:rPr>
              <a:t>4</a:t>
            </a:r>
            <a:r>
              <a:rPr lang="en-GB" sz="2800" dirty="0">
                <a:solidFill>
                  <a:srgbClr val="0070C0"/>
                </a:solidFill>
                <a:latin typeface="Times New Roman" panose="02020603050405020304" pitchFamily="18" charset="0"/>
                <a:cs typeface="Times New Roman" panose="02020603050405020304" pitchFamily="18" charset="0"/>
              </a:rPr>
              <a:t>↓..) </a:t>
            </a:r>
          </a:p>
          <a:p>
            <a:pPr marL="0" indent="0">
              <a:buFontTx/>
              <a:buNone/>
              <a:defRPr/>
            </a:pPr>
            <a:r>
              <a:rPr lang="en-GB" sz="2800" dirty="0">
                <a:solidFill>
                  <a:srgbClr val="0070C0"/>
                </a:solidFill>
                <a:latin typeface="Times New Roman" panose="02020603050405020304" pitchFamily="18" charset="0"/>
                <a:cs typeface="Times New Roman" panose="02020603050405020304" pitchFamily="18" charset="0"/>
              </a:rPr>
              <a:t>	</a:t>
            </a:r>
            <a:r>
              <a:rPr lang="en-GB" dirty="0">
                <a:solidFill>
                  <a:srgbClr val="12990B"/>
                </a:solidFill>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a:solidFill>
                  <a:srgbClr val="12990B"/>
                </a:solidFill>
                <a:latin typeface="Times New Roman" panose="02020603050405020304" pitchFamily="18" charset="0"/>
                <a:cs typeface="Times New Roman" panose="02020603050405020304" pitchFamily="18" charset="0"/>
              </a:rPr>
              <a:t>đa số muối axit </a:t>
            </a:r>
            <a:r>
              <a:rPr lang="en-GB" dirty="0">
                <a:latin typeface="Times New Roman" panose="02020603050405020304" pitchFamily="18" charset="0"/>
                <a:cs typeface="Times New Roman" panose="02020603050405020304" pitchFamily="18" charset="0"/>
              </a:rPr>
              <a:t>vd NaHCO</a:t>
            </a:r>
            <a:r>
              <a:rPr lang="en-GB" baseline="-25000" dirty="0">
                <a:latin typeface="Times New Roman" panose="02020603050405020304" pitchFamily="18" charset="0"/>
                <a:cs typeface="Times New Roman" panose="02020603050405020304" pitchFamily="18" charset="0"/>
              </a:rPr>
              <a:t>3</a:t>
            </a:r>
            <a:endParaRPr lang="en-GB" b="1" u="sng" dirty="0">
              <a:latin typeface="Times New Roman" panose="02020603050405020304" pitchFamily="18" charset="0"/>
              <a:cs typeface="Times New Roman" panose="02020603050405020304" pitchFamily="18" charset="0"/>
            </a:endParaRPr>
          </a:p>
          <a:p>
            <a:pPr marL="0" indent="0">
              <a:buFontTx/>
              <a:buNone/>
              <a:defRPr/>
            </a:pPr>
            <a:r>
              <a:rPr lang="en-GB" b="1" dirty="0">
                <a:latin typeface="Times New Roman" panose="02020603050405020304" pitchFamily="18" charset="0"/>
                <a:cs typeface="Times New Roman" panose="02020603050405020304" pitchFamily="18" charset="0"/>
              </a:rPr>
              <a:t>- Còn lại là ít tan hoặc điện li yếu (HgCl</a:t>
            </a:r>
            <a:r>
              <a:rPr lang="en-GB" b="1" baseline="-25000" dirty="0">
                <a:latin typeface="Times New Roman" panose="02020603050405020304" pitchFamily="18" charset="0"/>
                <a:cs typeface="Times New Roman" panose="02020603050405020304" pitchFamily="18" charset="0"/>
              </a:rPr>
              <a:t>2</a:t>
            </a:r>
            <a:r>
              <a:rPr lang="en-GB" b="1" dirty="0">
                <a:latin typeface="Times New Roman" panose="02020603050405020304" pitchFamily="18" charset="0"/>
                <a:cs typeface="Times New Roman" panose="02020603050405020304" pitchFamily="18" charset="0"/>
              </a:rPr>
              <a:t>, CuCl</a:t>
            </a:r>
            <a:r>
              <a:rPr lang="en-GB" b="1" baseline="-25000" dirty="0">
                <a:latin typeface="Times New Roman" panose="02020603050405020304" pitchFamily="18" charset="0"/>
                <a:cs typeface="Times New Roman" panose="02020603050405020304" pitchFamily="18" charset="0"/>
              </a:rPr>
              <a:t>2</a:t>
            </a:r>
            <a:r>
              <a:rPr lang="en-GB"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6556-BC57-4707-A2B1-DE55830A0BC5}"/>
              </a:ext>
            </a:extLst>
          </p:cNvPr>
          <p:cNvSpPr>
            <a:spLocks noGrp="1"/>
          </p:cNvSpPr>
          <p:nvPr>
            <p:ph type="title"/>
          </p:nvPr>
        </p:nvSpPr>
        <p:spPr>
          <a:xfrm>
            <a:off x="442913" y="152400"/>
            <a:ext cx="8243887" cy="655638"/>
          </a:xfrm>
        </p:spPr>
        <p:txBody>
          <a:bodyPr/>
          <a:lstStyle/>
          <a:p>
            <a:pPr>
              <a:defRPr/>
            </a:pPr>
            <a:r>
              <a:rPr lang="en-GB" dirty="0"/>
              <a:t>Bảng tính tan: SGK bìa cuối</a:t>
            </a:r>
          </a:p>
        </p:txBody>
      </p:sp>
      <p:pic>
        <p:nvPicPr>
          <p:cNvPr id="25603" name="Picture 2" descr="bang-tinh-tan-hoa-hoc-11-4">
            <a:extLst>
              <a:ext uri="{FF2B5EF4-FFF2-40B4-BE49-F238E27FC236}">
                <a16:creationId xmlns:a16="http://schemas.microsoft.com/office/drawing/2014/main" id="{4FB4D730-6E31-49AA-BE8F-EA70AA548B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990600"/>
            <a:ext cx="8824913" cy="5562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9BAB0-7FD2-492B-AF26-3E3174BBC8E0}"/>
              </a:ext>
            </a:extLst>
          </p:cNvPr>
          <p:cNvSpPr>
            <a:spLocks noGrp="1"/>
          </p:cNvSpPr>
          <p:nvPr>
            <p:ph idx="1"/>
          </p:nvPr>
        </p:nvSpPr>
        <p:spPr>
          <a:xfrm>
            <a:off x="457200" y="533400"/>
            <a:ext cx="8610600" cy="5715000"/>
          </a:xfrm>
        </p:spPr>
        <p:txBody>
          <a:bodyPr/>
          <a:lstStyle/>
          <a:p>
            <a:pPr marL="514350" indent="-514350" eaLnBrk="1" hangingPunct="1">
              <a:buFontTx/>
              <a:buNone/>
              <a:defRPr/>
            </a:pPr>
            <a:r>
              <a:rPr lang="en-US" dirty="0">
                <a:solidFill>
                  <a:srgbClr val="FF0000"/>
                </a:solidFill>
                <a:effectLst>
                  <a:outerShdw blurRad="38100" dist="38100" dir="2700000" algn="tl">
                    <a:srgbClr val="000000">
                      <a:alpha val="43137"/>
                    </a:srgbClr>
                  </a:outerShdw>
                </a:effectLst>
                <a:latin typeface="Arial" pitchFamily="34" charset="0"/>
                <a:cs typeface="Arial" pitchFamily="34" charset="0"/>
              </a:rPr>
              <a:t>2. Viết phương trình điện li của các chất sau:</a:t>
            </a: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NaOH </a:t>
            </a: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HF </a:t>
            </a: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HClO</a:t>
            </a: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K</a:t>
            </a:r>
            <a:r>
              <a:rPr lang="en-US" baseline="-25000" dirty="0">
                <a:solidFill>
                  <a:srgbClr val="0000FF"/>
                </a:solidFill>
                <a:effectLst>
                  <a:outerShdw blurRad="38100" dist="38100" dir="2700000" algn="tl">
                    <a:srgbClr val="000000">
                      <a:alpha val="43137"/>
                    </a:srgbClr>
                  </a:outerShdw>
                </a:effectLst>
                <a:latin typeface="Arial" pitchFamily="34" charset="0"/>
                <a:cs typeface="Arial" pitchFamily="34" charset="0"/>
              </a:rPr>
              <a:t>2</a:t>
            </a: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SO</a:t>
            </a:r>
            <a:r>
              <a:rPr lang="en-US" baseline="-25000" dirty="0">
                <a:solidFill>
                  <a:srgbClr val="0000FF"/>
                </a:solidFill>
                <a:effectLst>
                  <a:outerShdw blurRad="38100" dist="38100" dir="2700000" algn="tl">
                    <a:srgbClr val="000000">
                      <a:alpha val="43137"/>
                    </a:srgbClr>
                  </a:outerShdw>
                </a:effectLst>
                <a:latin typeface="Arial" pitchFamily="34" charset="0"/>
                <a:cs typeface="Arial" pitchFamily="34" charset="0"/>
              </a:rPr>
              <a:t>4</a:t>
            </a:r>
            <a:endParaRPr lang="en-US" dirty="0">
              <a:solidFill>
                <a:srgbClr val="0000FF"/>
              </a:solidFill>
              <a:effectLst>
                <a:outerShdw blurRad="38100" dist="38100" dir="2700000" algn="tl">
                  <a:srgbClr val="000000">
                    <a:alpha val="43137"/>
                  </a:srgbClr>
                </a:outerShdw>
              </a:effectLst>
              <a:latin typeface="Arial" pitchFamily="34" charset="0"/>
              <a:cs typeface="Arial" pitchFamily="34" charset="0"/>
            </a:endParaRP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FeCl</a:t>
            </a:r>
            <a:r>
              <a:rPr lang="en-US" baseline="-25000" dirty="0">
                <a:solidFill>
                  <a:srgbClr val="0000FF"/>
                </a:solidFill>
                <a:effectLst>
                  <a:outerShdw blurRad="38100" dist="38100" dir="2700000" algn="tl">
                    <a:srgbClr val="000000">
                      <a:alpha val="43137"/>
                    </a:srgbClr>
                  </a:outerShdw>
                </a:effectLst>
                <a:latin typeface="Arial" pitchFamily="34" charset="0"/>
                <a:cs typeface="Arial" pitchFamily="34" charset="0"/>
              </a:rPr>
              <a:t>3</a:t>
            </a: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a:t>
            </a: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AgNO</a:t>
            </a:r>
            <a:r>
              <a:rPr lang="en-US" baseline="-25000" dirty="0">
                <a:solidFill>
                  <a:srgbClr val="0000FF"/>
                </a:solidFill>
                <a:effectLst>
                  <a:outerShdw blurRad="38100" dist="38100" dir="2700000" algn="tl">
                    <a:srgbClr val="000000">
                      <a:alpha val="43137"/>
                    </a:srgbClr>
                  </a:outerShdw>
                </a:effectLst>
                <a:latin typeface="Arial" pitchFamily="34" charset="0"/>
                <a:cs typeface="Arial" pitchFamily="34" charset="0"/>
              </a:rPr>
              <a:t>3</a:t>
            </a: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a:t>
            </a: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Na</a:t>
            </a:r>
            <a:r>
              <a:rPr lang="en-US" baseline="-25000" dirty="0">
                <a:solidFill>
                  <a:srgbClr val="0000FF"/>
                </a:solidFill>
                <a:effectLst>
                  <a:outerShdw blurRad="38100" dist="38100" dir="2700000" algn="tl">
                    <a:srgbClr val="000000">
                      <a:alpha val="43137"/>
                    </a:srgbClr>
                  </a:outerShdw>
                </a:effectLst>
                <a:latin typeface="Arial" pitchFamily="34" charset="0"/>
                <a:cs typeface="Arial" pitchFamily="34" charset="0"/>
              </a:rPr>
              <a:t>2</a:t>
            </a: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S  </a:t>
            </a:r>
          </a:p>
          <a:p>
            <a:pPr eaLnBrk="1" hangingPunct="1">
              <a:buFontTx/>
              <a:buNone/>
              <a:defRPr/>
            </a:pPr>
            <a:r>
              <a:rPr lang="en-US" dirty="0">
                <a:solidFill>
                  <a:srgbClr val="0000FF"/>
                </a:solidFill>
                <a:effectLst>
                  <a:outerShdw blurRad="38100" dist="38100" dir="2700000" algn="tl">
                    <a:srgbClr val="000000">
                      <a:alpha val="43137"/>
                    </a:srgbClr>
                  </a:outerShdw>
                </a:effectLst>
                <a:latin typeface="Arial" pitchFamily="34" charset="0"/>
                <a:cs typeface="Arial" pitchFamily="34" charset="0"/>
              </a:rPr>
              <a:t>		NaHSO</a:t>
            </a:r>
            <a:r>
              <a:rPr lang="en-US" baseline="-25000" dirty="0">
                <a:solidFill>
                  <a:srgbClr val="0000FF"/>
                </a:solidFill>
                <a:effectLst>
                  <a:outerShdw blurRad="38100" dist="38100" dir="2700000" algn="tl">
                    <a:srgbClr val="000000">
                      <a:alpha val="43137"/>
                    </a:srgbClr>
                  </a:outerShdw>
                </a:effectLst>
                <a:latin typeface="Arial" pitchFamily="34" charset="0"/>
                <a:cs typeface="Arial" pitchFamily="34" charset="0"/>
              </a:rPr>
              <a:t>3</a:t>
            </a:r>
            <a:endParaRPr lang="en-GB" dirty="0"/>
          </a:p>
        </p:txBody>
      </p:sp>
      <p:sp>
        <p:nvSpPr>
          <p:cNvPr id="4" name="Rounded Rectangle 3">
            <a:extLst>
              <a:ext uri="{FF2B5EF4-FFF2-40B4-BE49-F238E27FC236}">
                <a16:creationId xmlns:a16="http://schemas.microsoft.com/office/drawing/2014/main" id="{15B67416-00AF-4D2C-825B-32B1A4312D8D}"/>
              </a:ext>
            </a:extLst>
          </p:cNvPr>
          <p:cNvSpPr>
            <a:spLocks noChangeArrowheads="1"/>
          </p:cNvSpPr>
          <p:nvPr/>
        </p:nvSpPr>
        <p:spPr bwMode="auto">
          <a:xfrm>
            <a:off x="2667000" y="1066800"/>
            <a:ext cx="28956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Na</a:t>
            </a:r>
            <a:r>
              <a:rPr lang="en-GB" altLang="vi-VN" baseline="30000">
                <a:latin typeface="Times New Roman" panose="02020603050405020304" pitchFamily="18" charset="0"/>
                <a:cs typeface="Times New Roman" panose="02020603050405020304" pitchFamily="18" charset="0"/>
              </a:rPr>
              <a:t>+</a:t>
            </a:r>
            <a:r>
              <a:rPr lang="en-GB" altLang="vi-VN">
                <a:latin typeface="Times New Roman" panose="02020603050405020304" pitchFamily="18" charset="0"/>
                <a:cs typeface="Times New Roman" panose="02020603050405020304" pitchFamily="18" charset="0"/>
              </a:rPr>
              <a:t> + OH¯</a:t>
            </a:r>
          </a:p>
        </p:txBody>
      </p:sp>
      <p:sp>
        <p:nvSpPr>
          <p:cNvPr id="5" name="Rounded Rectangle 4">
            <a:extLst>
              <a:ext uri="{FF2B5EF4-FFF2-40B4-BE49-F238E27FC236}">
                <a16:creationId xmlns:a16="http://schemas.microsoft.com/office/drawing/2014/main" id="{810B40E6-BD87-42C2-83C5-87EEFD3B1641}"/>
              </a:ext>
            </a:extLst>
          </p:cNvPr>
          <p:cNvSpPr>
            <a:spLocks noChangeArrowheads="1"/>
          </p:cNvSpPr>
          <p:nvPr/>
        </p:nvSpPr>
        <p:spPr bwMode="auto">
          <a:xfrm>
            <a:off x="2362200" y="1651000"/>
            <a:ext cx="28956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H</a:t>
            </a:r>
            <a:r>
              <a:rPr lang="en-GB" altLang="vi-VN" baseline="30000">
                <a:latin typeface="Times New Roman" panose="02020603050405020304" pitchFamily="18" charset="0"/>
                <a:cs typeface="Times New Roman" panose="02020603050405020304" pitchFamily="18" charset="0"/>
              </a:rPr>
              <a:t>+</a:t>
            </a:r>
            <a:r>
              <a:rPr lang="en-GB" altLang="vi-VN">
                <a:latin typeface="Times New Roman" panose="02020603050405020304" pitchFamily="18" charset="0"/>
                <a:cs typeface="Times New Roman" panose="02020603050405020304" pitchFamily="18" charset="0"/>
              </a:rPr>
              <a:t> + F¯</a:t>
            </a:r>
          </a:p>
        </p:txBody>
      </p:sp>
      <p:cxnSp>
        <p:nvCxnSpPr>
          <p:cNvPr id="8" name="Straight Arrow Connector 7">
            <a:extLst>
              <a:ext uri="{FF2B5EF4-FFF2-40B4-BE49-F238E27FC236}">
                <a16:creationId xmlns:a16="http://schemas.microsoft.com/office/drawing/2014/main" id="{1F432E13-973C-4F3B-BD8D-2942E83A4424}"/>
              </a:ext>
            </a:extLst>
          </p:cNvPr>
          <p:cNvCxnSpPr>
            <a:cxnSpLocks noChangeShapeType="1"/>
          </p:cNvCxnSpPr>
          <p:nvPr/>
        </p:nvCxnSpPr>
        <p:spPr bwMode="auto">
          <a:xfrm>
            <a:off x="2514600" y="1943100"/>
            <a:ext cx="5334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BCCFD686-E0D5-4F0D-BF9D-9DEB6B579409}"/>
              </a:ext>
            </a:extLst>
          </p:cNvPr>
          <p:cNvCxnSpPr>
            <a:cxnSpLocks noChangeShapeType="1"/>
          </p:cNvCxnSpPr>
          <p:nvPr/>
        </p:nvCxnSpPr>
        <p:spPr bwMode="auto">
          <a:xfrm flipH="1">
            <a:off x="2514600" y="2071688"/>
            <a:ext cx="533400"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Rounded Rectangle 18">
            <a:extLst>
              <a:ext uri="{FF2B5EF4-FFF2-40B4-BE49-F238E27FC236}">
                <a16:creationId xmlns:a16="http://schemas.microsoft.com/office/drawing/2014/main" id="{C1AF4BA5-E81B-4B5A-8ECD-B88F9E7A1171}"/>
              </a:ext>
            </a:extLst>
          </p:cNvPr>
          <p:cNvSpPr>
            <a:spLocks noChangeArrowheads="1"/>
          </p:cNvSpPr>
          <p:nvPr/>
        </p:nvSpPr>
        <p:spPr bwMode="auto">
          <a:xfrm>
            <a:off x="2667000" y="2254250"/>
            <a:ext cx="28956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H</a:t>
            </a:r>
            <a:r>
              <a:rPr lang="en-GB" altLang="vi-VN" baseline="30000">
                <a:latin typeface="Times New Roman" panose="02020603050405020304" pitchFamily="18" charset="0"/>
                <a:cs typeface="Times New Roman" panose="02020603050405020304" pitchFamily="18" charset="0"/>
              </a:rPr>
              <a:t>+</a:t>
            </a:r>
            <a:r>
              <a:rPr lang="en-GB" altLang="vi-VN">
                <a:latin typeface="Times New Roman" panose="02020603050405020304" pitchFamily="18" charset="0"/>
                <a:cs typeface="Times New Roman" panose="02020603050405020304" pitchFamily="18" charset="0"/>
              </a:rPr>
              <a:t> + ClO¯</a:t>
            </a:r>
          </a:p>
        </p:txBody>
      </p:sp>
      <p:cxnSp>
        <p:nvCxnSpPr>
          <p:cNvPr id="20" name="Straight Arrow Connector 19">
            <a:extLst>
              <a:ext uri="{FF2B5EF4-FFF2-40B4-BE49-F238E27FC236}">
                <a16:creationId xmlns:a16="http://schemas.microsoft.com/office/drawing/2014/main" id="{2FDD75AF-9B5E-46C9-91DE-B57BA1F906E9}"/>
              </a:ext>
            </a:extLst>
          </p:cNvPr>
          <p:cNvCxnSpPr>
            <a:cxnSpLocks noChangeShapeType="1"/>
          </p:cNvCxnSpPr>
          <p:nvPr/>
        </p:nvCxnSpPr>
        <p:spPr bwMode="auto">
          <a:xfrm>
            <a:off x="2738438" y="2570163"/>
            <a:ext cx="5334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Straight Arrow Connector 20">
            <a:extLst>
              <a:ext uri="{FF2B5EF4-FFF2-40B4-BE49-F238E27FC236}">
                <a16:creationId xmlns:a16="http://schemas.microsoft.com/office/drawing/2014/main" id="{E54A32AA-A3EB-4105-B3DA-C466732B7F09}"/>
              </a:ext>
            </a:extLst>
          </p:cNvPr>
          <p:cNvCxnSpPr>
            <a:cxnSpLocks noChangeShapeType="1"/>
          </p:cNvCxnSpPr>
          <p:nvPr/>
        </p:nvCxnSpPr>
        <p:spPr bwMode="auto">
          <a:xfrm flipH="1">
            <a:off x="2738438" y="2698750"/>
            <a:ext cx="53340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Rounded Rectangle 21">
            <a:extLst>
              <a:ext uri="{FF2B5EF4-FFF2-40B4-BE49-F238E27FC236}">
                <a16:creationId xmlns:a16="http://schemas.microsoft.com/office/drawing/2014/main" id="{BEF9191B-95C8-43D7-B245-0E709A5174CE}"/>
              </a:ext>
            </a:extLst>
          </p:cNvPr>
          <p:cNvSpPr>
            <a:spLocks noChangeArrowheads="1"/>
          </p:cNvSpPr>
          <p:nvPr/>
        </p:nvSpPr>
        <p:spPr bwMode="auto">
          <a:xfrm>
            <a:off x="2638425" y="2860675"/>
            <a:ext cx="3351213"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2K</a:t>
            </a:r>
            <a:r>
              <a:rPr lang="en-GB" altLang="vi-VN" baseline="30000">
                <a:latin typeface="Times New Roman" panose="02020603050405020304" pitchFamily="18" charset="0"/>
                <a:cs typeface="Times New Roman" panose="02020603050405020304" pitchFamily="18" charset="0"/>
              </a:rPr>
              <a:t>+</a:t>
            </a:r>
            <a:r>
              <a:rPr lang="en-GB" altLang="vi-VN">
                <a:latin typeface="Times New Roman" panose="02020603050405020304" pitchFamily="18" charset="0"/>
                <a:cs typeface="Times New Roman" panose="02020603050405020304" pitchFamily="18" charset="0"/>
              </a:rPr>
              <a:t> + SO</a:t>
            </a:r>
            <a:r>
              <a:rPr lang="en-GB" altLang="vi-VN" baseline="-25000">
                <a:latin typeface="Times New Roman" panose="02020603050405020304" pitchFamily="18" charset="0"/>
                <a:cs typeface="Times New Roman" panose="02020603050405020304" pitchFamily="18" charset="0"/>
              </a:rPr>
              <a:t>4</a:t>
            </a:r>
            <a:r>
              <a:rPr lang="en-GB" altLang="vi-VN" baseline="30000">
                <a:latin typeface="Times New Roman" panose="02020603050405020304" pitchFamily="18" charset="0"/>
                <a:cs typeface="Times New Roman" panose="02020603050405020304" pitchFamily="18" charset="0"/>
              </a:rPr>
              <a:t>2-</a:t>
            </a:r>
          </a:p>
        </p:txBody>
      </p:sp>
      <p:sp>
        <p:nvSpPr>
          <p:cNvPr id="23" name="Rounded Rectangle 22">
            <a:extLst>
              <a:ext uri="{FF2B5EF4-FFF2-40B4-BE49-F238E27FC236}">
                <a16:creationId xmlns:a16="http://schemas.microsoft.com/office/drawing/2014/main" id="{BF1A5DEF-AC54-4C13-89F7-1B67FFAD149B}"/>
              </a:ext>
            </a:extLst>
          </p:cNvPr>
          <p:cNvSpPr>
            <a:spLocks noChangeArrowheads="1"/>
          </p:cNvSpPr>
          <p:nvPr/>
        </p:nvSpPr>
        <p:spPr bwMode="auto">
          <a:xfrm>
            <a:off x="2638425" y="3451225"/>
            <a:ext cx="3351213"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Fe</a:t>
            </a:r>
            <a:r>
              <a:rPr lang="en-GB" altLang="vi-VN" baseline="30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 + 3Cl¯</a:t>
            </a:r>
          </a:p>
          <a:p>
            <a:pPr>
              <a:spcBef>
                <a:spcPct val="0"/>
              </a:spcBef>
              <a:buFontTx/>
              <a:buNone/>
            </a:pPr>
            <a:endParaRPr lang="en-GB" altLang="vi-VN" baseline="30000">
              <a:latin typeface="Times New Roman" panose="02020603050405020304" pitchFamily="18" charset="0"/>
              <a:cs typeface="Times New Roman" panose="02020603050405020304" pitchFamily="18" charset="0"/>
            </a:endParaRPr>
          </a:p>
        </p:txBody>
      </p:sp>
      <p:sp>
        <p:nvSpPr>
          <p:cNvPr id="24" name="Rounded Rectangle 23">
            <a:extLst>
              <a:ext uri="{FF2B5EF4-FFF2-40B4-BE49-F238E27FC236}">
                <a16:creationId xmlns:a16="http://schemas.microsoft.com/office/drawing/2014/main" id="{474A108A-FF31-4010-A2D0-9BD330985F6E}"/>
              </a:ext>
            </a:extLst>
          </p:cNvPr>
          <p:cNvSpPr>
            <a:spLocks noChangeArrowheads="1"/>
          </p:cNvSpPr>
          <p:nvPr/>
        </p:nvSpPr>
        <p:spPr bwMode="auto">
          <a:xfrm>
            <a:off x="2781300" y="4043363"/>
            <a:ext cx="3351213"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Ag</a:t>
            </a:r>
            <a:r>
              <a:rPr lang="en-GB" altLang="vi-VN" baseline="30000">
                <a:latin typeface="Times New Roman" panose="02020603050405020304" pitchFamily="18" charset="0"/>
                <a:cs typeface="Times New Roman" panose="02020603050405020304" pitchFamily="18" charset="0"/>
              </a:rPr>
              <a:t>+</a:t>
            </a:r>
            <a:r>
              <a:rPr lang="en-GB" altLang="vi-VN">
                <a:latin typeface="Times New Roman" panose="02020603050405020304" pitchFamily="18" charset="0"/>
                <a:cs typeface="Times New Roman" panose="02020603050405020304" pitchFamily="18" charset="0"/>
              </a:rPr>
              <a:t> + NO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a:t>
            </a:r>
          </a:p>
          <a:p>
            <a:pPr>
              <a:spcBef>
                <a:spcPct val="0"/>
              </a:spcBef>
              <a:buFontTx/>
              <a:buNone/>
            </a:pPr>
            <a:endParaRPr lang="en-GB" altLang="vi-VN" baseline="30000">
              <a:latin typeface="Times New Roman" panose="02020603050405020304" pitchFamily="18" charset="0"/>
              <a:cs typeface="Times New Roman" panose="02020603050405020304" pitchFamily="18" charset="0"/>
            </a:endParaRPr>
          </a:p>
        </p:txBody>
      </p:sp>
      <p:sp>
        <p:nvSpPr>
          <p:cNvPr id="25" name="Rounded Rectangle 24">
            <a:extLst>
              <a:ext uri="{FF2B5EF4-FFF2-40B4-BE49-F238E27FC236}">
                <a16:creationId xmlns:a16="http://schemas.microsoft.com/office/drawing/2014/main" id="{D3255CE3-F3E9-4CE6-A807-6A3DC83B1F0D}"/>
              </a:ext>
            </a:extLst>
          </p:cNvPr>
          <p:cNvSpPr>
            <a:spLocks noChangeArrowheads="1"/>
          </p:cNvSpPr>
          <p:nvPr/>
        </p:nvSpPr>
        <p:spPr bwMode="auto">
          <a:xfrm>
            <a:off x="2570163" y="4630738"/>
            <a:ext cx="3351212"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2Na</a:t>
            </a:r>
            <a:r>
              <a:rPr lang="en-GB" altLang="vi-VN" baseline="30000">
                <a:latin typeface="Times New Roman" panose="02020603050405020304" pitchFamily="18" charset="0"/>
                <a:cs typeface="Times New Roman" panose="02020603050405020304" pitchFamily="18" charset="0"/>
              </a:rPr>
              <a:t>+</a:t>
            </a:r>
            <a:r>
              <a:rPr lang="en-GB" altLang="vi-VN">
                <a:latin typeface="Times New Roman" panose="02020603050405020304" pitchFamily="18" charset="0"/>
                <a:cs typeface="Times New Roman" panose="02020603050405020304" pitchFamily="18" charset="0"/>
              </a:rPr>
              <a:t> + S</a:t>
            </a:r>
            <a:r>
              <a:rPr lang="en-GB" altLang="vi-VN" baseline="30000">
                <a:latin typeface="Times New Roman" panose="02020603050405020304" pitchFamily="18" charset="0"/>
                <a:cs typeface="Times New Roman" panose="02020603050405020304" pitchFamily="18" charset="0"/>
              </a:rPr>
              <a:t>2-</a:t>
            </a:r>
          </a:p>
          <a:p>
            <a:pPr>
              <a:spcBef>
                <a:spcPct val="0"/>
              </a:spcBef>
              <a:buFontTx/>
              <a:buNone/>
            </a:pPr>
            <a:endParaRPr lang="en-GB" altLang="vi-VN">
              <a:latin typeface="Times New Roman" panose="02020603050405020304" pitchFamily="18" charset="0"/>
              <a:cs typeface="Times New Roman" panose="02020603050405020304" pitchFamily="18" charset="0"/>
            </a:endParaRPr>
          </a:p>
          <a:p>
            <a:pPr>
              <a:spcBef>
                <a:spcPct val="0"/>
              </a:spcBef>
              <a:buFontTx/>
              <a:buNone/>
            </a:pPr>
            <a:endParaRPr lang="en-GB" altLang="vi-VN" baseline="30000">
              <a:latin typeface="Times New Roman" panose="02020603050405020304" pitchFamily="18" charset="0"/>
              <a:cs typeface="Times New Roman" panose="02020603050405020304" pitchFamily="18" charset="0"/>
            </a:endParaRPr>
          </a:p>
        </p:txBody>
      </p:sp>
      <p:sp>
        <p:nvSpPr>
          <p:cNvPr id="26" name="Rounded Rectangle 25">
            <a:extLst>
              <a:ext uri="{FF2B5EF4-FFF2-40B4-BE49-F238E27FC236}">
                <a16:creationId xmlns:a16="http://schemas.microsoft.com/office/drawing/2014/main" id="{C7AF7DF4-A029-4804-9983-C78CF2268163}"/>
              </a:ext>
            </a:extLst>
          </p:cNvPr>
          <p:cNvSpPr>
            <a:spLocks noChangeArrowheads="1"/>
          </p:cNvSpPr>
          <p:nvPr/>
        </p:nvSpPr>
        <p:spPr bwMode="auto">
          <a:xfrm>
            <a:off x="3087688" y="5222875"/>
            <a:ext cx="3349625"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a:latin typeface="Times New Roman" panose="02020603050405020304" pitchFamily="18" charset="0"/>
                <a:cs typeface="Times New Roman" panose="02020603050405020304" pitchFamily="18" charset="0"/>
              </a:rPr>
              <a:t>→ Na</a:t>
            </a:r>
            <a:r>
              <a:rPr lang="en-GB" altLang="vi-VN" baseline="30000">
                <a:latin typeface="Times New Roman" panose="02020603050405020304" pitchFamily="18" charset="0"/>
                <a:cs typeface="Times New Roman" panose="02020603050405020304" pitchFamily="18" charset="0"/>
              </a:rPr>
              <a:t>+</a:t>
            </a:r>
            <a:r>
              <a:rPr lang="en-GB" altLang="vi-VN">
                <a:latin typeface="Times New Roman" panose="02020603050405020304" pitchFamily="18" charset="0"/>
                <a:cs typeface="Times New Roman" panose="02020603050405020304" pitchFamily="18" charset="0"/>
              </a:rPr>
              <a:t> + HSO</a:t>
            </a:r>
            <a:r>
              <a:rPr lang="en-GB" altLang="vi-VN" baseline="-25000">
                <a:latin typeface="Times New Roman" panose="02020603050405020304" pitchFamily="18" charset="0"/>
                <a:cs typeface="Times New Roman" panose="02020603050405020304" pitchFamily="18" charset="0"/>
              </a:rPr>
              <a:t>3</a:t>
            </a:r>
            <a:r>
              <a:rPr lang="en-GB" altLang="vi-VN" baseline="30000">
                <a:latin typeface="Times New Roman" panose="02020603050405020304" pitchFamily="18" charset="0"/>
                <a:cs typeface="Times New Roman" panose="02020603050405020304" pitchFamily="18" charset="0"/>
              </a:rPr>
              <a:t>¯</a:t>
            </a:r>
          </a:p>
          <a:p>
            <a:pPr>
              <a:spcBef>
                <a:spcPct val="0"/>
              </a:spcBef>
              <a:buFontTx/>
              <a:buNone/>
            </a:pPr>
            <a:endParaRPr lang="en-GB" altLang="vi-VN">
              <a:latin typeface="Times New Roman" panose="02020603050405020304" pitchFamily="18" charset="0"/>
              <a:cs typeface="Times New Roman" panose="02020603050405020304" pitchFamily="18" charset="0"/>
            </a:endParaRPr>
          </a:p>
          <a:p>
            <a:pPr>
              <a:spcBef>
                <a:spcPct val="0"/>
              </a:spcBef>
              <a:buFontTx/>
              <a:buNone/>
            </a:pPr>
            <a:endParaRPr lang="en-GB" altLang="vi-VN" baseline="30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9" grpId="0" animBg="1"/>
      <p:bldP spid="22" grpId="0" animBg="1"/>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B9C5-955F-473E-BF8A-A8A163E175FE}"/>
              </a:ext>
            </a:extLst>
          </p:cNvPr>
          <p:cNvSpPr>
            <a:spLocks noGrp="1"/>
          </p:cNvSpPr>
          <p:nvPr>
            <p:ph type="title"/>
          </p:nvPr>
        </p:nvSpPr>
        <p:spPr>
          <a:xfrm>
            <a:off x="442913" y="152400"/>
            <a:ext cx="8243887" cy="731838"/>
          </a:xfrm>
        </p:spPr>
        <p:txBody>
          <a:bodyPr/>
          <a:lstStyle/>
          <a:p>
            <a:pPr>
              <a:defRPr/>
            </a:pPr>
            <a:r>
              <a:rPr lang="en-GB" dirty="0">
                <a:solidFill>
                  <a:srgbClr val="FF0000"/>
                </a:solidFill>
              </a:rPr>
              <a:t>Bài tập: </a:t>
            </a:r>
          </a:p>
        </p:txBody>
      </p:sp>
      <p:sp>
        <p:nvSpPr>
          <p:cNvPr id="27651" name="Content Placeholder 2">
            <a:extLst>
              <a:ext uri="{FF2B5EF4-FFF2-40B4-BE49-F238E27FC236}">
                <a16:creationId xmlns:a16="http://schemas.microsoft.com/office/drawing/2014/main" id="{0E1D2DBA-AC99-48B1-A09D-ED641ABD004B}"/>
              </a:ext>
            </a:extLst>
          </p:cNvPr>
          <p:cNvSpPr>
            <a:spLocks noGrp="1" noChangeArrowheads="1"/>
          </p:cNvSpPr>
          <p:nvPr>
            <p:ph idx="1"/>
          </p:nvPr>
        </p:nvSpPr>
        <p:spPr>
          <a:xfrm>
            <a:off x="228600" y="990600"/>
            <a:ext cx="8839200" cy="5715000"/>
          </a:xfrm>
        </p:spPr>
        <p:txBody>
          <a:bodyPr/>
          <a:lstStyle/>
          <a:p>
            <a:pPr marL="0" indent="0">
              <a:buFontTx/>
              <a:buNone/>
            </a:pPr>
            <a:r>
              <a:rPr lang="en-GB" altLang="vi-VN" b="1">
                <a:latin typeface="Times New Roman" panose="02020603050405020304" pitchFamily="18" charset="0"/>
                <a:cs typeface="Times New Roman" panose="02020603050405020304" pitchFamily="18" charset="0"/>
              </a:rPr>
              <a:t>Câu 1:</a:t>
            </a:r>
            <a:r>
              <a:rPr lang="en-GB" altLang="vi-VN">
                <a:latin typeface="Times New Roman" panose="02020603050405020304" pitchFamily="18" charset="0"/>
                <a:cs typeface="Times New Roman" panose="02020603050405020304" pitchFamily="18" charset="0"/>
              </a:rPr>
              <a:t> viết phương trình điện li :</a:t>
            </a:r>
          </a:p>
          <a:p>
            <a:pPr marL="0" indent="0">
              <a:buFontTx/>
              <a:buNone/>
            </a:pPr>
            <a:r>
              <a:rPr lang="en-GB" altLang="vi-VN">
                <a:latin typeface="Times New Roman" panose="02020603050405020304" pitchFamily="18" charset="0"/>
                <a:cs typeface="Times New Roman" panose="02020603050405020304" pitchFamily="18" charset="0"/>
              </a:rPr>
              <a:t>	NaCl → </a:t>
            </a:r>
            <a:r>
              <a:rPr lang="en-GB" altLang="vi-VN">
                <a:solidFill>
                  <a:srgbClr val="C00000"/>
                </a:solidFill>
                <a:latin typeface="Times New Roman" panose="02020603050405020304" pitchFamily="18" charset="0"/>
                <a:cs typeface="Times New Roman" panose="02020603050405020304" pitchFamily="18" charset="0"/>
              </a:rPr>
              <a:t>Na</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 Cl</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a:t>
            </a:r>
            <a:r>
              <a:rPr lang="en-GB" altLang="vi-VN">
                <a:latin typeface="Times New Roman" panose="02020603050405020304" pitchFamily="18" charset="0"/>
                <a:cs typeface="Times New Roman" panose="02020603050405020304" pitchFamily="18" charset="0"/>
              </a:rPr>
              <a:t>	</a:t>
            </a:r>
          </a:p>
          <a:p>
            <a:pPr marL="0" indent="0">
              <a:buFontTx/>
              <a:buNone/>
            </a:pPr>
            <a:r>
              <a:rPr lang="en-GB" altLang="vi-VN">
                <a:latin typeface="Times New Roman" panose="02020603050405020304" pitchFamily="18" charset="0"/>
                <a:cs typeface="Times New Roman" panose="02020603050405020304" pitchFamily="18" charset="0"/>
              </a:rPr>
              <a:t>	CuSO</a:t>
            </a:r>
            <a:r>
              <a:rPr lang="en-GB" altLang="vi-VN" baseline="-25000">
                <a:latin typeface="Times New Roman" panose="02020603050405020304" pitchFamily="18" charset="0"/>
                <a:cs typeface="Times New Roman" panose="02020603050405020304" pitchFamily="18" charset="0"/>
              </a:rPr>
              <a:t>4</a:t>
            </a:r>
            <a:r>
              <a:rPr lang="en-GB" altLang="vi-VN">
                <a:latin typeface="Times New Roman" panose="02020603050405020304" pitchFamily="18" charset="0"/>
                <a:cs typeface="Times New Roman" panose="02020603050405020304" pitchFamily="18" charset="0"/>
              </a:rPr>
              <a:t> → </a:t>
            </a:r>
            <a:r>
              <a:rPr lang="en-GB" altLang="vi-VN">
                <a:solidFill>
                  <a:srgbClr val="C00000"/>
                </a:solidFill>
                <a:latin typeface="Times New Roman" panose="02020603050405020304" pitchFamily="18" charset="0"/>
                <a:cs typeface="Times New Roman" panose="02020603050405020304" pitchFamily="18" charset="0"/>
              </a:rPr>
              <a:t>Cu</a:t>
            </a:r>
            <a:r>
              <a:rPr lang="en-GB" altLang="vi-VN" baseline="30000">
                <a:solidFill>
                  <a:srgbClr val="C00000"/>
                </a:solidFill>
                <a:latin typeface="Times New Roman" panose="02020603050405020304" pitchFamily="18" charset="0"/>
                <a:cs typeface="Times New Roman" panose="02020603050405020304" pitchFamily="18" charset="0"/>
              </a:rPr>
              <a:t>2+</a:t>
            </a:r>
            <a:r>
              <a:rPr lang="en-GB" altLang="vi-VN">
                <a:solidFill>
                  <a:srgbClr val="C00000"/>
                </a:solidFill>
                <a:latin typeface="Times New Roman" panose="02020603050405020304" pitchFamily="18" charset="0"/>
                <a:cs typeface="Times New Roman" panose="02020603050405020304" pitchFamily="18" charset="0"/>
              </a:rPr>
              <a:t> + SO</a:t>
            </a:r>
            <a:r>
              <a:rPr lang="en-GB" altLang="vi-VN" baseline="-25000">
                <a:solidFill>
                  <a:srgbClr val="C00000"/>
                </a:solidFill>
                <a:latin typeface="Times New Roman" panose="02020603050405020304" pitchFamily="18" charset="0"/>
                <a:cs typeface="Times New Roman" panose="02020603050405020304" pitchFamily="18" charset="0"/>
              </a:rPr>
              <a:t>4</a:t>
            </a:r>
            <a:r>
              <a:rPr lang="en-GB" altLang="vi-VN" baseline="30000">
                <a:solidFill>
                  <a:srgbClr val="C00000"/>
                </a:solidFill>
                <a:latin typeface="Times New Roman" panose="02020603050405020304" pitchFamily="18" charset="0"/>
                <a:cs typeface="Times New Roman" panose="02020603050405020304" pitchFamily="18" charset="0"/>
              </a:rPr>
              <a:t>2-</a:t>
            </a:r>
            <a:endParaRPr lang="en-GB" altLang="vi-VN">
              <a:solidFill>
                <a:srgbClr val="C00000"/>
              </a:solidFill>
              <a:latin typeface="Times New Roman" panose="02020603050405020304" pitchFamily="18" charset="0"/>
              <a:cs typeface="Times New Roman" panose="02020603050405020304" pitchFamily="18" charset="0"/>
            </a:endParaRPr>
          </a:p>
          <a:p>
            <a:pPr marL="0" indent="0">
              <a:buFontTx/>
              <a:buNone/>
            </a:pPr>
            <a:r>
              <a:rPr lang="en-GB" altLang="vi-VN">
                <a:latin typeface="Times New Roman" panose="02020603050405020304" pitchFamily="18" charset="0"/>
                <a:cs typeface="Times New Roman" panose="02020603050405020304" pitchFamily="18" charset="0"/>
              </a:rPr>
              <a:t>	NaOH  → </a:t>
            </a:r>
            <a:r>
              <a:rPr lang="en-GB" altLang="vi-VN">
                <a:solidFill>
                  <a:srgbClr val="C00000"/>
                </a:solidFill>
                <a:latin typeface="Times New Roman" panose="02020603050405020304" pitchFamily="18" charset="0"/>
                <a:cs typeface="Times New Roman" panose="02020603050405020304" pitchFamily="18" charset="0"/>
              </a:rPr>
              <a:t>Na</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 OH</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a:t>
            </a:r>
          </a:p>
          <a:p>
            <a:pPr marL="0" indent="0">
              <a:buFontTx/>
              <a:buNone/>
            </a:pPr>
            <a:r>
              <a:rPr lang="en-GB" altLang="vi-VN">
                <a:latin typeface="Times New Roman" panose="02020603050405020304" pitchFamily="18" charset="0"/>
                <a:cs typeface="Times New Roman" panose="02020603050405020304" pitchFamily="18" charset="0"/>
              </a:rPr>
              <a:t>	Mg(NO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a:t>
            </a:r>
            <a:r>
              <a:rPr lang="en-GB" altLang="vi-VN" baseline="-25000">
                <a:latin typeface="Times New Roman" panose="02020603050405020304" pitchFamily="18" charset="0"/>
                <a:cs typeface="Times New Roman" panose="02020603050405020304" pitchFamily="18" charset="0"/>
              </a:rPr>
              <a:t>2</a:t>
            </a:r>
            <a:r>
              <a:rPr lang="en-GB" altLang="vi-VN">
                <a:latin typeface="Times New Roman" panose="02020603050405020304" pitchFamily="18" charset="0"/>
                <a:cs typeface="Times New Roman" panose="02020603050405020304" pitchFamily="18" charset="0"/>
              </a:rPr>
              <a:t> → </a:t>
            </a:r>
            <a:r>
              <a:rPr lang="en-GB" altLang="vi-VN">
                <a:solidFill>
                  <a:srgbClr val="C00000"/>
                </a:solidFill>
                <a:latin typeface="Times New Roman" panose="02020603050405020304" pitchFamily="18" charset="0"/>
                <a:cs typeface="Times New Roman" panose="02020603050405020304" pitchFamily="18" charset="0"/>
              </a:rPr>
              <a:t>Mg</a:t>
            </a:r>
            <a:r>
              <a:rPr lang="en-GB" altLang="vi-VN" baseline="30000">
                <a:solidFill>
                  <a:srgbClr val="C00000"/>
                </a:solidFill>
                <a:latin typeface="Times New Roman" panose="02020603050405020304" pitchFamily="18" charset="0"/>
                <a:cs typeface="Times New Roman" panose="02020603050405020304" pitchFamily="18" charset="0"/>
              </a:rPr>
              <a:t>2+</a:t>
            </a:r>
            <a:r>
              <a:rPr lang="en-GB" altLang="vi-VN">
                <a:solidFill>
                  <a:srgbClr val="C00000"/>
                </a:solidFill>
                <a:latin typeface="Times New Roman" panose="02020603050405020304" pitchFamily="18" charset="0"/>
                <a:cs typeface="Times New Roman" panose="02020603050405020304" pitchFamily="18" charset="0"/>
              </a:rPr>
              <a:t> + 2NO</a:t>
            </a:r>
            <a:r>
              <a:rPr lang="en-GB" altLang="vi-VN" baseline="-25000">
                <a:solidFill>
                  <a:srgbClr val="C00000"/>
                </a:solidFill>
                <a:latin typeface="Times New Roman" panose="02020603050405020304" pitchFamily="18" charset="0"/>
                <a:cs typeface="Times New Roman" panose="02020603050405020304" pitchFamily="18" charset="0"/>
              </a:rPr>
              <a:t>3</a:t>
            </a:r>
            <a:r>
              <a:rPr lang="en-GB" altLang="vi-VN" baseline="30000">
                <a:solidFill>
                  <a:srgbClr val="C00000"/>
                </a:solidFill>
                <a:latin typeface="Times New Roman" panose="02020603050405020304" pitchFamily="18" charset="0"/>
                <a:cs typeface="Times New Roman" panose="02020603050405020304" pitchFamily="18" charset="0"/>
              </a:rPr>
              <a:t>-</a:t>
            </a:r>
            <a:endParaRPr lang="en-GB" altLang="vi-VN">
              <a:solidFill>
                <a:srgbClr val="C00000"/>
              </a:solidFill>
              <a:latin typeface="Times New Roman" panose="02020603050405020304" pitchFamily="18" charset="0"/>
              <a:cs typeface="Times New Roman" panose="02020603050405020304" pitchFamily="18" charset="0"/>
            </a:endParaRPr>
          </a:p>
          <a:p>
            <a:pPr marL="0" indent="0">
              <a:buFontTx/>
              <a:buNone/>
            </a:pPr>
            <a:r>
              <a:rPr lang="en-GB" altLang="vi-VN">
                <a:latin typeface="Times New Roman" panose="02020603050405020304" pitchFamily="18" charset="0"/>
                <a:cs typeface="Times New Roman" panose="02020603050405020304" pitchFamily="18" charset="0"/>
              </a:rPr>
              <a:t>	(NH</a:t>
            </a:r>
            <a:r>
              <a:rPr lang="en-GB" altLang="vi-VN" baseline="-25000">
                <a:latin typeface="Times New Roman" panose="02020603050405020304" pitchFamily="18" charset="0"/>
                <a:cs typeface="Times New Roman" panose="02020603050405020304" pitchFamily="18" charset="0"/>
              </a:rPr>
              <a:t>4</a:t>
            </a:r>
            <a:r>
              <a:rPr lang="en-GB" altLang="vi-VN">
                <a:latin typeface="Times New Roman" panose="02020603050405020304" pitchFamily="18" charset="0"/>
                <a:cs typeface="Times New Roman" panose="02020603050405020304" pitchFamily="18" charset="0"/>
              </a:rPr>
              <a:t>)</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PO</a:t>
            </a:r>
            <a:r>
              <a:rPr lang="en-GB" altLang="vi-VN" baseline="-25000">
                <a:latin typeface="Times New Roman" panose="02020603050405020304" pitchFamily="18" charset="0"/>
                <a:cs typeface="Times New Roman" panose="02020603050405020304" pitchFamily="18" charset="0"/>
              </a:rPr>
              <a:t>4</a:t>
            </a:r>
            <a:r>
              <a:rPr lang="en-GB" altLang="vi-VN">
                <a:latin typeface="Times New Roman" panose="02020603050405020304" pitchFamily="18" charset="0"/>
                <a:cs typeface="Times New Roman" panose="02020603050405020304" pitchFamily="18" charset="0"/>
              </a:rPr>
              <a:t> → </a:t>
            </a:r>
            <a:r>
              <a:rPr lang="en-GB" altLang="vi-VN">
                <a:solidFill>
                  <a:srgbClr val="C00000"/>
                </a:solidFill>
                <a:latin typeface="Times New Roman" panose="02020603050405020304" pitchFamily="18" charset="0"/>
                <a:cs typeface="Times New Roman" panose="02020603050405020304" pitchFamily="18" charset="0"/>
              </a:rPr>
              <a:t>3NH</a:t>
            </a:r>
            <a:r>
              <a:rPr lang="en-GB" altLang="vi-VN" baseline="-25000">
                <a:solidFill>
                  <a:srgbClr val="C00000"/>
                </a:solidFill>
                <a:latin typeface="Times New Roman" panose="02020603050405020304" pitchFamily="18" charset="0"/>
                <a:cs typeface="Times New Roman" panose="02020603050405020304" pitchFamily="18" charset="0"/>
              </a:rPr>
              <a:t>4</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 PO</a:t>
            </a:r>
            <a:r>
              <a:rPr lang="en-GB" altLang="vi-VN" baseline="-25000">
                <a:solidFill>
                  <a:srgbClr val="C00000"/>
                </a:solidFill>
                <a:latin typeface="Times New Roman" panose="02020603050405020304" pitchFamily="18" charset="0"/>
                <a:cs typeface="Times New Roman" panose="02020603050405020304" pitchFamily="18" charset="0"/>
              </a:rPr>
              <a:t>4</a:t>
            </a:r>
            <a:r>
              <a:rPr lang="en-GB" altLang="vi-VN" baseline="30000">
                <a:solidFill>
                  <a:srgbClr val="C00000"/>
                </a:solidFill>
                <a:latin typeface="Times New Roman" panose="02020603050405020304" pitchFamily="18" charset="0"/>
                <a:cs typeface="Times New Roman" panose="02020603050405020304" pitchFamily="18" charset="0"/>
              </a:rPr>
              <a:t>3-</a:t>
            </a:r>
            <a:r>
              <a:rPr lang="en-GB" altLang="vi-VN">
                <a:solidFill>
                  <a:srgbClr val="C00000"/>
                </a:solidFill>
                <a:latin typeface="Times New Roman" panose="02020603050405020304" pitchFamily="18" charset="0"/>
                <a:cs typeface="Times New Roman" panose="02020603050405020304" pitchFamily="18" charset="0"/>
              </a:rPr>
              <a:t> </a:t>
            </a:r>
          </a:p>
          <a:p>
            <a:pPr marL="0" indent="0">
              <a:buFontTx/>
              <a:buNone/>
            </a:pPr>
            <a:r>
              <a:rPr lang="en-GB" altLang="vi-VN">
                <a:latin typeface="Times New Roman" panose="02020603050405020304" pitchFamily="18" charset="0"/>
                <a:cs typeface="Times New Roman" panose="02020603050405020304" pitchFamily="18" charset="0"/>
              </a:rPr>
              <a:t>	AgNO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 → </a:t>
            </a:r>
            <a:r>
              <a:rPr lang="en-GB" altLang="vi-VN">
                <a:solidFill>
                  <a:srgbClr val="C00000"/>
                </a:solidFill>
                <a:latin typeface="Times New Roman" panose="02020603050405020304" pitchFamily="18" charset="0"/>
                <a:cs typeface="Times New Roman" panose="02020603050405020304" pitchFamily="18" charset="0"/>
              </a:rPr>
              <a:t>Ag</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 NO</a:t>
            </a:r>
            <a:r>
              <a:rPr lang="en-GB" altLang="vi-VN" baseline="-25000">
                <a:solidFill>
                  <a:srgbClr val="C00000"/>
                </a:solidFill>
                <a:latin typeface="Times New Roman" panose="02020603050405020304" pitchFamily="18" charset="0"/>
                <a:cs typeface="Times New Roman" panose="02020603050405020304" pitchFamily="18" charset="0"/>
              </a:rPr>
              <a:t>3</a:t>
            </a:r>
            <a:r>
              <a:rPr lang="en-GB" altLang="vi-VN" baseline="30000">
                <a:solidFill>
                  <a:srgbClr val="C00000"/>
                </a:solidFill>
                <a:latin typeface="Times New Roman" panose="02020603050405020304" pitchFamily="18" charset="0"/>
                <a:cs typeface="Times New Roman" panose="02020603050405020304" pitchFamily="18" charset="0"/>
              </a:rPr>
              <a:t>-</a:t>
            </a:r>
            <a:endParaRPr lang="en-GB" altLang="vi-VN">
              <a:solidFill>
                <a:srgbClr val="C00000"/>
              </a:solidFill>
              <a:latin typeface="Times New Roman" panose="02020603050405020304" pitchFamily="18" charset="0"/>
              <a:cs typeface="Times New Roman" panose="02020603050405020304" pitchFamily="18" charset="0"/>
            </a:endParaRPr>
          </a:p>
          <a:p>
            <a:pPr marL="0" indent="0">
              <a:buFontTx/>
              <a:buNone/>
            </a:pPr>
            <a:r>
              <a:rPr lang="en-GB" altLang="vi-VN">
                <a:latin typeface="Times New Roman" panose="02020603050405020304" pitchFamily="18" charset="0"/>
                <a:cs typeface="Times New Roman" panose="02020603050405020304" pitchFamily="18" charset="0"/>
              </a:rPr>
              <a:t>	HNO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 → </a:t>
            </a:r>
            <a:r>
              <a:rPr lang="en-GB" altLang="vi-VN">
                <a:solidFill>
                  <a:srgbClr val="C00000"/>
                </a:solidFill>
                <a:latin typeface="Times New Roman" panose="02020603050405020304" pitchFamily="18" charset="0"/>
                <a:cs typeface="Times New Roman" panose="02020603050405020304" pitchFamily="18" charset="0"/>
              </a:rPr>
              <a:t>H</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 NO</a:t>
            </a:r>
            <a:r>
              <a:rPr lang="en-GB" altLang="vi-VN" baseline="-25000">
                <a:solidFill>
                  <a:srgbClr val="C00000"/>
                </a:solidFill>
                <a:latin typeface="Times New Roman" panose="02020603050405020304" pitchFamily="18" charset="0"/>
                <a:cs typeface="Times New Roman" panose="02020603050405020304" pitchFamily="18" charset="0"/>
              </a:rPr>
              <a:t>3</a:t>
            </a:r>
            <a:r>
              <a:rPr lang="en-GB" altLang="vi-VN" baseline="30000">
                <a:solidFill>
                  <a:srgbClr val="C00000"/>
                </a:solidFill>
                <a:latin typeface="Times New Roman" panose="02020603050405020304" pitchFamily="18" charset="0"/>
                <a:cs typeface="Times New Roman" panose="02020603050405020304" pitchFamily="18" charset="0"/>
              </a:rPr>
              <a:t>-</a:t>
            </a:r>
            <a:endParaRPr lang="en-GB" altLang="vi-VN">
              <a:solidFill>
                <a:srgbClr val="C00000"/>
              </a:solidFill>
              <a:latin typeface="Times New Roman" panose="02020603050405020304" pitchFamily="18" charset="0"/>
              <a:cs typeface="Times New Roman" panose="02020603050405020304" pitchFamily="18" charset="0"/>
            </a:endParaRPr>
          </a:p>
          <a:p>
            <a:pPr marL="0" indent="0">
              <a:buFontTx/>
              <a:buNone/>
            </a:pPr>
            <a:r>
              <a:rPr lang="en-GB" altLang="vi-VN">
                <a:latin typeface="Times New Roman" panose="02020603050405020304" pitchFamily="18" charset="0"/>
                <a:cs typeface="Times New Roman" panose="02020603050405020304" pitchFamily="18" charset="0"/>
              </a:rPr>
              <a:t>	CH</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COOH ⇔ </a:t>
            </a:r>
            <a:r>
              <a:rPr lang="en-GB" altLang="vi-VN">
                <a:solidFill>
                  <a:srgbClr val="C00000"/>
                </a:solidFill>
                <a:latin typeface="Times New Roman" panose="02020603050405020304" pitchFamily="18" charset="0"/>
                <a:cs typeface="Times New Roman" panose="02020603050405020304" pitchFamily="18" charset="0"/>
              </a:rPr>
              <a:t>CH</a:t>
            </a:r>
            <a:r>
              <a:rPr lang="en-GB" altLang="vi-VN" baseline="-25000">
                <a:solidFill>
                  <a:srgbClr val="C00000"/>
                </a:solidFill>
                <a:latin typeface="Times New Roman" panose="02020603050405020304" pitchFamily="18" charset="0"/>
                <a:cs typeface="Times New Roman" panose="02020603050405020304" pitchFamily="18" charset="0"/>
              </a:rPr>
              <a:t>3</a:t>
            </a:r>
            <a:r>
              <a:rPr lang="en-GB" altLang="vi-VN">
                <a:solidFill>
                  <a:srgbClr val="C00000"/>
                </a:solidFill>
                <a:latin typeface="Times New Roman" panose="02020603050405020304" pitchFamily="18" charset="0"/>
                <a:cs typeface="Times New Roman" panose="02020603050405020304" pitchFamily="18" charset="0"/>
              </a:rPr>
              <a:t>COO</a:t>
            </a:r>
            <a:r>
              <a:rPr lang="en-GB" altLang="vi-VN" baseline="30000">
                <a:solidFill>
                  <a:srgbClr val="C00000"/>
                </a:solidFill>
                <a:latin typeface="Times New Roman" panose="02020603050405020304" pitchFamily="18" charset="0"/>
                <a:cs typeface="Times New Roman" panose="02020603050405020304" pitchFamily="18" charset="0"/>
              </a:rPr>
              <a:t>-</a:t>
            </a:r>
            <a:r>
              <a:rPr lang="en-GB" altLang="vi-VN">
                <a:solidFill>
                  <a:srgbClr val="C00000"/>
                </a:solidFill>
                <a:latin typeface="Times New Roman" panose="02020603050405020304" pitchFamily="18" charset="0"/>
                <a:cs typeface="Times New Roman" panose="02020603050405020304" pitchFamily="18" charset="0"/>
              </a:rPr>
              <a:t> + H</a:t>
            </a:r>
            <a:r>
              <a:rPr lang="en-GB" altLang="vi-VN" baseline="30000">
                <a:solidFill>
                  <a:srgbClr val="C00000"/>
                </a:solidFill>
                <a:latin typeface="Times New Roman" panose="02020603050405020304" pitchFamily="18" charset="0"/>
                <a:cs typeface="Times New Roman" panose="02020603050405020304" pitchFamily="18" charset="0"/>
              </a:rPr>
              <a:t>+</a:t>
            </a:r>
            <a:endParaRPr lang="en-GB" altLang="vi-VN">
              <a:solidFill>
                <a:srgbClr val="C00000"/>
              </a:solidFill>
              <a:latin typeface="Times New Roman" panose="02020603050405020304" pitchFamily="18" charset="0"/>
              <a:cs typeface="Times New Roman" panose="02020603050405020304" pitchFamily="18" charset="0"/>
            </a:endParaRPr>
          </a:p>
        </p:txBody>
      </p:sp>
      <p:sp>
        <p:nvSpPr>
          <p:cNvPr id="4" name="Rounded Rectangle 3">
            <a:extLst>
              <a:ext uri="{FF2B5EF4-FFF2-40B4-BE49-F238E27FC236}">
                <a16:creationId xmlns:a16="http://schemas.microsoft.com/office/drawing/2014/main" id="{986B342C-8505-48C1-B75D-F6F739ACD2D7}"/>
              </a:ext>
            </a:extLst>
          </p:cNvPr>
          <p:cNvSpPr>
            <a:spLocks noChangeArrowheads="1"/>
          </p:cNvSpPr>
          <p:nvPr/>
        </p:nvSpPr>
        <p:spPr bwMode="auto">
          <a:xfrm>
            <a:off x="2125663" y="1608138"/>
            <a:ext cx="2362200" cy="4572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6" name="Rounded Rectangle 5">
            <a:extLst>
              <a:ext uri="{FF2B5EF4-FFF2-40B4-BE49-F238E27FC236}">
                <a16:creationId xmlns:a16="http://schemas.microsoft.com/office/drawing/2014/main" id="{43A2D697-A4B5-40C2-A1F1-EC56737990CC}"/>
              </a:ext>
            </a:extLst>
          </p:cNvPr>
          <p:cNvSpPr>
            <a:spLocks noChangeArrowheads="1"/>
          </p:cNvSpPr>
          <p:nvPr/>
        </p:nvSpPr>
        <p:spPr bwMode="auto">
          <a:xfrm>
            <a:off x="2362200" y="2171700"/>
            <a:ext cx="2667000" cy="503238"/>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7" name="Rounded Rectangle 6">
            <a:extLst>
              <a:ext uri="{FF2B5EF4-FFF2-40B4-BE49-F238E27FC236}">
                <a16:creationId xmlns:a16="http://schemas.microsoft.com/office/drawing/2014/main" id="{35AFE491-513B-4211-A47D-BC78366F10AA}"/>
              </a:ext>
            </a:extLst>
          </p:cNvPr>
          <p:cNvSpPr>
            <a:spLocks noChangeArrowheads="1"/>
          </p:cNvSpPr>
          <p:nvPr/>
        </p:nvSpPr>
        <p:spPr bwMode="auto">
          <a:xfrm>
            <a:off x="2362200" y="2781300"/>
            <a:ext cx="2667000" cy="503238"/>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8" name="Rounded Rectangle 7">
            <a:extLst>
              <a:ext uri="{FF2B5EF4-FFF2-40B4-BE49-F238E27FC236}">
                <a16:creationId xmlns:a16="http://schemas.microsoft.com/office/drawing/2014/main" id="{A3FFD2A8-750E-49A4-915F-19258D9DC358}"/>
              </a:ext>
            </a:extLst>
          </p:cNvPr>
          <p:cNvSpPr>
            <a:spLocks noChangeArrowheads="1"/>
          </p:cNvSpPr>
          <p:nvPr/>
        </p:nvSpPr>
        <p:spPr bwMode="auto">
          <a:xfrm>
            <a:off x="2971800" y="3352800"/>
            <a:ext cx="2895600" cy="503238"/>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9" name="Rounded Rectangle 8">
            <a:extLst>
              <a:ext uri="{FF2B5EF4-FFF2-40B4-BE49-F238E27FC236}">
                <a16:creationId xmlns:a16="http://schemas.microsoft.com/office/drawing/2014/main" id="{3E7852B0-672B-4AFF-9843-83B9E1745985}"/>
              </a:ext>
            </a:extLst>
          </p:cNvPr>
          <p:cNvSpPr>
            <a:spLocks noChangeArrowheads="1"/>
          </p:cNvSpPr>
          <p:nvPr/>
        </p:nvSpPr>
        <p:spPr bwMode="auto">
          <a:xfrm>
            <a:off x="3040063" y="3952875"/>
            <a:ext cx="2979737" cy="503238"/>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0" name="Rounded Rectangle 9">
            <a:extLst>
              <a:ext uri="{FF2B5EF4-FFF2-40B4-BE49-F238E27FC236}">
                <a16:creationId xmlns:a16="http://schemas.microsoft.com/office/drawing/2014/main" id="{AFFA9B49-2C1B-4466-833E-D0E9067C2896}"/>
              </a:ext>
            </a:extLst>
          </p:cNvPr>
          <p:cNvSpPr>
            <a:spLocks noChangeArrowheads="1"/>
          </p:cNvSpPr>
          <p:nvPr/>
        </p:nvSpPr>
        <p:spPr bwMode="auto">
          <a:xfrm>
            <a:off x="2532063" y="4533900"/>
            <a:ext cx="2649537" cy="503238"/>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1" name="Rounded Rectangle 10">
            <a:extLst>
              <a:ext uri="{FF2B5EF4-FFF2-40B4-BE49-F238E27FC236}">
                <a16:creationId xmlns:a16="http://schemas.microsoft.com/office/drawing/2014/main" id="{765F4D56-BF54-4418-B759-77B862B8D0E1}"/>
              </a:ext>
            </a:extLst>
          </p:cNvPr>
          <p:cNvSpPr>
            <a:spLocks noChangeArrowheads="1"/>
          </p:cNvSpPr>
          <p:nvPr/>
        </p:nvSpPr>
        <p:spPr bwMode="auto">
          <a:xfrm>
            <a:off x="2359025" y="5180013"/>
            <a:ext cx="2517775" cy="503237"/>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2" name="Rounded Rectangle 11">
            <a:extLst>
              <a:ext uri="{FF2B5EF4-FFF2-40B4-BE49-F238E27FC236}">
                <a16:creationId xmlns:a16="http://schemas.microsoft.com/office/drawing/2014/main" id="{9674A44F-31B7-48CD-ADEC-296D00F27605}"/>
              </a:ext>
            </a:extLst>
          </p:cNvPr>
          <p:cNvSpPr>
            <a:spLocks noChangeArrowheads="1"/>
          </p:cNvSpPr>
          <p:nvPr/>
        </p:nvSpPr>
        <p:spPr bwMode="auto">
          <a:xfrm>
            <a:off x="3160713" y="5740400"/>
            <a:ext cx="3087687" cy="503238"/>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grpId="0"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0"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grpId="0" nodeType="clickEffect">
                                  <p:stCondLst>
                                    <p:cond delay="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0" nodeType="clickEffect">
                                  <p:stCondLst>
                                    <p:cond delay="0"/>
                                  </p:stCondLst>
                                  <p:childTnLst>
                                    <p:anim calcmode="lin" valueType="num">
                                      <p:cBhvr additive="base">
                                        <p:cTn id="48" dur="500"/>
                                        <p:tgtEl>
                                          <p:spTgt spid="12"/>
                                        </p:tgtEl>
                                        <p:attrNameLst>
                                          <p:attrName>ppt_x</p:attrName>
                                        </p:attrNameLst>
                                      </p:cBhvr>
                                      <p:tavLst>
                                        <p:tav tm="0">
                                          <p:val>
                                            <p:strVal val="ppt_x"/>
                                          </p:val>
                                        </p:tav>
                                        <p:tav tm="100000">
                                          <p:val>
                                            <p:strVal val="ppt_x"/>
                                          </p:val>
                                        </p:tav>
                                      </p:tavLst>
                                    </p:anim>
                                    <p:anim calcmode="lin" valueType="num">
                                      <p:cBhvr additive="base">
                                        <p:cTn id="49" dur="500"/>
                                        <p:tgtEl>
                                          <p:spTgt spid="12"/>
                                        </p:tgtEl>
                                        <p:attrNameLst>
                                          <p:attrName>ppt_y</p:attrName>
                                        </p:attrNameLst>
                                      </p:cBhvr>
                                      <p:tavLst>
                                        <p:tav tm="0">
                                          <p:val>
                                            <p:strVal val="ppt_y"/>
                                          </p:val>
                                        </p:tav>
                                        <p:tav tm="100000">
                                          <p:val>
                                            <p:strVal val="1+ppt_h/2"/>
                                          </p:val>
                                        </p:tav>
                                      </p:tavLst>
                                    </p:anim>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838C4CA6-EC38-40C7-AEB6-CD7E09943E32}"/>
              </a:ext>
            </a:extLst>
          </p:cNvPr>
          <p:cNvSpPr>
            <a:spLocks noGrp="1" noChangeArrowheads="1"/>
          </p:cNvSpPr>
          <p:nvPr>
            <p:ph idx="1"/>
          </p:nvPr>
        </p:nvSpPr>
        <p:spPr>
          <a:xfrm>
            <a:off x="457200" y="304800"/>
            <a:ext cx="8229600" cy="6248400"/>
          </a:xfrm>
        </p:spPr>
        <p:txBody>
          <a:bodyPr/>
          <a:lstStyle/>
          <a:p>
            <a:r>
              <a:rPr lang="en-GB" altLang="vi-VN">
                <a:latin typeface="Times New Roman" panose="02020603050405020304" pitchFamily="18" charset="0"/>
                <a:cs typeface="Times New Roman" panose="02020603050405020304" pitchFamily="18" charset="0"/>
              </a:rPr>
              <a:t>Cu(NO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a:t>
            </a:r>
            <a:r>
              <a:rPr lang="en-GB" altLang="vi-VN" baseline="-25000">
                <a:latin typeface="Times New Roman" panose="02020603050405020304" pitchFamily="18" charset="0"/>
                <a:cs typeface="Times New Roman" panose="02020603050405020304" pitchFamily="18" charset="0"/>
              </a:rPr>
              <a:t>2</a:t>
            </a:r>
            <a:r>
              <a:rPr lang="en-GB" altLang="vi-VN">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Cu</a:t>
            </a:r>
            <a:r>
              <a:rPr lang="en-GB" altLang="vi-VN" baseline="30000">
                <a:solidFill>
                  <a:srgbClr val="7030A0"/>
                </a:solidFill>
                <a:latin typeface="Times New Roman" panose="02020603050405020304" pitchFamily="18" charset="0"/>
                <a:cs typeface="Times New Roman" panose="02020603050405020304" pitchFamily="18" charset="0"/>
              </a:rPr>
              <a:t>2+</a:t>
            </a:r>
            <a:r>
              <a:rPr lang="en-GB" altLang="vi-VN">
                <a:solidFill>
                  <a:srgbClr val="7030A0"/>
                </a:solidFill>
                <a:latin typeface="Times New Roman" panose="02020603050405020304" pitchFamily="18" charset="0"/>
                <a:cs typeface="Times New Roman" panose="02020603050405020304" pitchFamily="18" charset="0"/>
              </a:rPr>
              <a:t> + 2NO</a:t>
            </a:r>
            <a:r>
              <a:rPr lang="en-GB" altLang="vi-VN" baseline="-25000">
                <a:solidFill>
                  <a:srgbClr val="7030A0"/>
                </a:solidFill>
                <a:latin typeface="Times New Roman" panose="02020603050405020304" pitchFamily="18" charset="0"/>
                <a:cs typeface="Times New Roman" panose="02020603050405020304" pitchFamily="18" charset="0"/>
              </a:rPr>
              <a:t>3</a:t>
            </a:r>
            <a:r>
              <a:rPr lang="en-GB" altLang="vi-VN" baseline="30000">
                <a:solidFill>
                  <a:srgbClr val="7030A0"/>
                </a:solidFill>
                <a:latin typeface="Times New Roman" panose="02020603050405020304" pitchFamily="18" charset="0"/>
                <a:cs typeface="Times New Roman" panose="02020603050405020304" pitchFamily="18" charset="0"/>
              </a:rPr>
              <a:t>–</a:t>
            </a:r>
          </a:p>
          <a:p>
            <a:r>
              <a:rPr lang="en-GB" altLang="vi-VN">
                <a:latin typeface="Times New Roman" panose="02020603050405020304" pitchFamily="18" charset="0"/>
                <a:cs typeface="Times New Roman" panose="02020603050405020304" pitchFamily="18" charset="0"/>
              </a:rPr>
              <a:t>Al(OH)</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Al</a:t>
            </a:r>
            <a:r>
              <a:rPr lang="en-GB" altLang="vi-VN" baseline="30000">
                <a:solidFill>
                  <a:srgbClr val="7030A0"/>
                </a:solidFill>
                <a:latin typeface="Times New Roman" panose="02020603050405020304" pitchFamily="18" charset="0"/>
                <a:cs typeface="Times New Roman" panose="02020603050405020304" pitchFamily="18" charset="0"/>
              </a:rPr>
              <a:t>3+</a:t>
            </a:r>
            <a:r>
              <a:rPr lang="en-GB" altLang="vi-VN">
                <a:solidFill>
                  <a:srgbClr val="7030A0"/>
                </a:solidFill>
                <a:latin typeface="Times New Roman" panose="02020603050405020304" pitchFamily="18" charset="0"/>
                <a:cs typeface="Times New Roman" panose="02020603050405020304" pitchFamily="18" charset="0"/>
              </a:rPr>
              <a:t> + 3OH</a:t>
            </a:r>
            <a:r>
              <a:rPr lang="en-GB" altLang="vi-VN" baseline="30000">
                <a:solidFill>
                  <a:srgbClr val="7030A0"/>
                </a:solidFill>
                <a:latin typeface="Times New Roman" panose="02020603050405020304" pitchFamily="18" charset="0"/>
                <a:cs typeface="Times New Roman" panose="02020603050405020304" pitchFamily="18" charset="0"/>
              </a:rPr>
              <a:t>–</a:t>
            </a:r>
          </a:p>
          <a:p>
            <a:r>
              <a:rPr lang="en-GB" altLang="vi-VN">
                <a:latin typeface="Times New Roman" panose="02020603050405020304" pitchFamily="18" charset="0"/>
                <a:cs typeface="Times New Roman" panose="02020603050405020304" pitchFamily="18" charset="0"/>
              </a:rPr>
              <a:t>Fe(OH)</a:t>
            </a:r>
            <a:r>
              <a:rPr lang="en-GB" altLang="vi-VN" baseline="-25000">
                <a:latin typeface="Times New Roman" panose="02020603050405020304" pitchFamily="18" charset="0"/>
                <a:cs typeface="Times New Roman" panose="02020603050405020304" pitchFamily="18" charset="0"/>
              </a:rPr>
              <a:t>2</a:t>
            </a:r>
            <a:r>
              <a:rPr lang="en-GB" altLang="vi-VN">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Fe</a:t>
            </a:r>
            <a:r>
              <a:rPr lang="en-GB" altLang="vi-VN" baseline="30000">
                <a:solidFill>
                  <a:srgbClr val="7030A0"/>
                </a:solidFill>
                <a:latin typeface="Times New Roman" panose="02020603050405020304" pitchFamily="18" charset="0"/>
                <a:cs typeface="Times New Roman" panose="02020603050405020304" pitchFamily="18" charset="0"/>
              </a:rPr>
              <a:t>2+</a:t>
            </a:r>
            <a:r>
              <a:rPr lang="en-GB" altLang="vi-VN">
                <a:solidFill>
                  <a:srgbClr val="7030A0"/>
                </a:solidFill>
                <a:latin typeface="Times New Roman" panose="02020603050405020304" pitchFamily="18" charset="0"/>
                <a:cs typeface="Times New Roman" panose="02020603050405020304" pitchFamily="18" charset="0"/>
              </a:rPr>
              <a:t> + 2OH</a:t>
            </a:r>
            <a:r>
              <a:rPr lang="en-GB" altLang="vi-VN" baseline="30000">
                <a:solidFill>
                  <a:srgbClr val="7030A0"/>
                </a:solidFill>
                <a:latin typeface="Times New Roman" panose="02020603050405020304" pitchFamily="18" charset="0"/>
                <a:cs typeface="Times New Roman" panose="02020603050405020304" pitchFamily="18" charset="0"/>
              </a:rPr>
              <a:t>–</a:t>
            </a:r>
          </a:p>
          <a:p>
            <a:r>
              <a:rPr lang="en-GB" altLang="vi-VN">
                <a:latin typeface="Times New Roman" panose="02020603050405020304" pitchFamily="18" charset="0"/>
                <a:cs typeface="Times New Roman" panose="02020603050405020304" pitchFamily="18" charset="0"/>
              </a:rPr>
              <a:t>NH</a:t>
            </a:r>
            <a:r>
              <a:rPr lang="en-GB" altLang="vi-VN" baseline="-25000">
                <a:latin typeface="Times New Roman" panose="02020603050405020304" pitchFamily="18" charset="0"/>
                <a:cs typeface="Times New Roman" panose="02020603050405020304" pitchFamily="18" charset="0"/>
              </a:rPr>
              <a:t>4</a:t>
            </a:r>
            <a:r>
              <a:rPr lang="en-GB" altLang="vi-VN">
                <a:latin typeface="Times New Roman" panose="02020603050405020304" pitchFamily="18" charset="0"/>
                <a:cs typeface="Times New Roman" panose="02020603050405020304" pitchFamily="18" charset="0"/>
              </a:rPr>
              <a:t>Cl </a:t>
            </a:r>
            <a:r>
              <a:rPr lang="en-GB" altLang="vi-VN">
                <a:solidFill>
                  <a:srgbClr val="7030A0"/>
                </a:solidFill>
                <a:latin typeface="Times New Roman" panose="02020603050405020304" pitchFamily="18" charset="0"/>
                <a:cs typeface="Times New Roman" panose="02020603050405020304" pitchFamily="18" charset="0"/>
              </a:rPr>
              <a:t>→ NH</a:t>
            </a:r>
            <a:r>
              <a:rPr lang="en-GB" altLang="vi-VN" baseline="-25000">
                <a:solidFill>
                  <a:srgbClr val="7030A0"/>
                </a:solidFill>
                <a:latin typeface="Times New Roman" panose="02020603050405020304" pitchFamily="18" charset="0"/>
                <a:cs typeface="Times New Roman" panose="02020603050405020304" pitchFamily="18" charset="0"/>
              </a:rPr>
              <a:t>4</a:t>
            </a:r>
            <a:r>
              <a:rPr lang="en-GB" altLang="vi-VN" baseline="30000">
                <a:solidFill>
                  <a:srgbClr val="7030A0"/>
                </a:solidFill>
                <a:latin typeface="Times New Roman" panose="02020603050405020304" pitchFamily="18" charset="0"/>
                <a:cs typeface="Times New Roman" panose="02020603050405020304" pitchFamily="18" charset="0"/>
              </a:rPr>
              <a:t>+</a:t>
            </a:r>
            <a:r>
              <a:rPr lang="en-GB" altLang="vi-VN">
                <a:solidFill>
                  <a:srgbClr val="7030A0"/>
                </a:solidFill>
                <a:latin typeface="Times New Roman" panose="02020603050405020304" pitchFamily="18" charset="0"/>
                <a:cs typeface="Times New Roman" panose="02020603050405020304" pitchFamily="18" charset="0"/>
              </a:rPr>
              <a:t> + Cl</a:t>
            </a:r>
            <a:r>
              <a:rPr lang="en-GB" altLang="vi-VN" baseline="30000">
                <a:solidFill>
                  <a:srgbClr val="7030A0"/>
                </a:solidFill>
                <a:latin typeface="Times New Roman" panose="02020603050405020304" pitchFamily="18" charset="0"/>
                <a:cs typeface="Times New Roman" panose="02020603050405020304" pitchFamily="18" charset="0"/>
              </a:rPr>
              <a:t>–</a:t>
            </a:r>
          </a:p>
          <a:p>
            <a:r>
              <a:rPr lang="en-GB" altLang="vi-VN">
                <a:latin typeface="Times New Roman" panose="02020603050405020304" pitchFamily="18" charset="0"/>
                <a:cs typeface="Times New Roman" panose="02020603050405020304" pitchFamily="18" charset="0"/>
              </a:rPr>
              <a:t>Na</a:t>
            </a:r>
            <a:r>
              <a:rPr lang="en-GB" altLang="vi-VN" baseline="-25000">
                <a:latin typeface="Times New Roman" panose="02020603050405020304" pitchFamily="18" charset="0"/>
                <a:cs typeface="Times New Roman" panose="02020603050405020304" pitchFamily="18" charset="0"/>
              </a:rPr>
              <a:t>2</a:t>
            </a:r>
            <a:r>
              <a:rPr lang="en-GB" altLang="vi-VN">
                <a:latin typeface="Times New Roman" panose="02020603050405020304" pitchFamily="18" charset="0"/>
                <a:cs typeface="Times New Roman" panose="02020603050405020304" pitchFamily="18" charset="0"/>
              </a:rPr>
              <a:t>S  </a:t>
            </a:r>
            <a:r>
              <a:rPr lang="en-GB" altLang="vi-VN">
                <a:solidFill>
                  <a:srgbClr val="7030A0"/>
                </a:solidFill>
                <a:latin typeface="Times New Roman" panose="02020603050405020304" pitchFamily="18" charset="0"/>
                <a:cs typeface="Times New Roman" panose="02020603050405020304" pitchFamily="18" charset="0"/>
              </a:rPr>
              <a:t>→ 2Na</a:t>
            </a:r>
            <a:r>
              <a:rPr lang="en-GB" altLang="vi-VN" baseline="30000">
                <a:solidFill>
                  <a:srgbClr val="7030A0"/>
                </a:solidFill>
                <a:latin typeface="Times New Roman" panose="02020603050405020304" pitchFamily="18" charset="0"/>
                <a:cs typeface="Times New Roman" panose="02020603050405020304" pitchFamily="18" charset="0"/>
              </a:rPr>
              <a:t>+</a:t>
            </a:r>
            <a:r>
              <a:rPr lang="en-GB" altLang="vi-VN">
                <a:solidFill>
                  <a:srgbClr val="7030A0"/>
                </a:solidFill>
                <a:latin typeface="Times New Roman" panose="02020603050405020304" pitchFamily="18" charset="0"/>
                <a:cs typeface="Times New Roman" panose="02020603050405020304" pitchFamily="18" charset="0"/>
              </a:rPr>
              <a:t> + S</a:t>
            </a:r>
            <a:r>
              <a:rPr lang="en-GB" altLang="vi-VN" baseline="30000">
                <a:solidFill>
                  <a:srgbClr val="7030A0"/>
                </a:solidFill>
                <a:latin typeface="Times New Roman" panose="02020603050405020304" pitchFamily="18" charset="0"/>
                <a:cs typeface="Times New Roman" panose="02020603050405020304" pitchFamily="18" charset="0"/>
              </a:rPr>
              <a:t>2-</a:t>
            </a:r>
          </a:p>
          <a:p>
            <a:r>
              <a:rPr lang="en-GB" altLang="vi-VN">
                <a:latin typeface="Times New Roman" panose="02020603050405020304" pitchFamily="18" charset="0"/>
                <a:cs typeface="Times New Roman" panose="02020603050405020304" pitchFamily="18" charset="0"/>
              </a:rPr>
              <a:t>CH</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COONa </a:t>
            </a:r>
            <a:r>
              <a:rPr lang="en-GB" altLang="vi-VN">
                <a:solidFill>
                  <a:srgbClr val="7030A0"/>
                </a:solidFill>
                <a:latin typeface="Times New Roman" panose="02020603050405020304" pitchFamily="18" charset="0"/>
                <a:cs typeface="Times New Roman" panose="02020603050405020304" pitchFamily="18" charset="0"/>
              </a:rPr>
              <a:t>→ CH</a:t>
            </a:r>
            <a:r>
              <a:rPr lang="en-GB" altLang="vi-VN" baseline="-25000">
                <a:solidFill>
                  <a:srgbClr val="7030A0"/>
                </a:solidFill>
                <a:latin typeface="Times New Roman" panose="02020603050405020304" pitchFamily="18" charset="0"/>
                <a:cs typeface="Times New Roman" panose="02020603050405020304" pitchFamily="18" charset="0"/>
              </a:rPr>
              <a:t>3</a:t>
            </a:r>
            <a:r>
              <a:rPr lang="en-GB" altLang="vi-VN">
                <a:solidFill>
                  <a:srgbClr val="7030A0"/>
                </a:solidFill>
                <a:latin typeface="Times New Roman" panose="02020603050405020304" pitchFamily="18" charset="0"/>
                <a:cs typeface="Times New Roman" panose="02020603050405020304" pitchFamily="18" charset="0"/>
              </a:rPr>
              <a:t>COO</a:t>
            </a:r>
            <a:r>
              <a:rPr lang="en-GB" altLang="vi-VN" baseline="30000">
                <a:solidFill>
                  <a:srgbClr val="7030A0"/>
                </a:solidFill>
                <a:latin typeface="Times New Roman" panose="02020603050405020304" pitchFamily="18" charset="0"/>
                <a:cs typeface="Times New Roman" panose="02020603050405020304" pitchFamily="18" charset="0"/>
              </a:rPr>
              <a:t>–</a:t>
            </a:r>
            <a:r>
              <a:rPr lang="en-GB" altLang="vi-VN">
                <a:solidFill>
                  <a:srgbClr val="7030A0"/>
                </a:solidFill>
                <a:latin typeface="Times New Roman" panose="02020603050405020304" pitchFamily="18" charset="0"/>
                <a:cs typeface="Times New Roman" panose="02020603050405020304" pitchFamily="18" charset="0"/>
              </a:rPr>
              <a:t> + Na</a:t>
            </a:r>
            <a:r>
              <a:rPr lang="en-GB" altLang="vi-VN" baseline="30000">
                <a:solidFill>
                  <a:srgbClr val="7030A0"/>
                </a:solidFill>
                <a:latin typeface="Times New Roman" panose="02020603050405020304" pitchFamily="18" charset="0"/>
                <a:cs typeface="Times New Roman" panose="02020603050405020304" pitchFamily="18" charset="0"/>
              </a:rPr>
              <a:t>+</a:t>
            </a:r>
          </a:p>
          <a:p>
            <a:r>
              <a:rPr lang="en-GB" altLang="vi-VN">
                <a:latin typeface="Times New Roman" panose="02020603050405020304" pitchFamily="18" charset="0"/>
                <a:cs typeface="Times New Roman" panose="02020603050405020304" pitchFamily="18" charset="0"/>
              </a:rPr>
              <a:t>NaHCO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Na</a:t>
            </a:r>
            <a:r>
              <a:rPr lang="en-GB" altLang="vi-VN" baseline="30000">
                <a:solidFill>
                  <a:srgbClr val="7030A0"/>
                </a:solidFill>
                <a:latin typeface="Times New Roman" panose="02020603050405020304" pitchFamily="18" charset="0"/>
                <a:cs typeface="Times New Roman" panose="02020603050405020304" pitchFamily="18" charset="0"/>
              </a:rPr>
              <a:t>+</a:t>
            </a:r>
            <a:r>
              <a:rPr lang="en-GB" altLang="vi-VN">
                <a:solidFill>
                  <a:srgbClr val="7030A0"/>
                </a:solidFill>
                <a:latin typeface="Times New Roman" panose="02020603050405020304" pitchFamily="18" charset="0"/>
                <a:cs typeface="Times New Roman" panose="02020603050405020304" pitchFamily="18" charset="0"/>
              </a:rPr>
              <a:t> + HCO</a:t>
            </a:r>
            <a:r>
              <a:rPr lang="en-GB" altLang="vi-VN" baseline="-25000">
                <a:solidFill>
                  <a:srgbClr val="7030A0"/>
                </a:solidFill>
                <a:latin typeface="Times New Roman" panose="02020603050405020304" pitchFamily="18" charset="0"/>
                <a:cs typeface="Times New Roman" panose="02020603050405020304" pitchFamily="18" charset="0"/>
              </a:rPr>
              <a:t>3</a:t>
            </a:r>
            <a:r>
              <a:rPr lang="en-GB" altLang="vi-VN" baseline="30000">
                <a:solidFill>
                  <a:srgbClr val="7030A0"/>
                </a:solidFill>
                <a:latin typeface="Times New Roman" panose="02020603050405020304" pitchFamily="18" charset="0"/>
                <a:cs typeface="Times New Roman" panose="02020603050405020304" pitchFamily="18" charset="0"/>
              </a:rPr>
              <a:t>–</a:t>
            </a:r>
          </a:p>
          <a:p>
            <a:r>
              <a:rPr lang="en-GB" altLang="vi-VN">
                <a:latin typeface="Times New Roman" panose="02020603050405020304" pitchFamily="18" charset="0"/>
                <a:cs typeface="Times New Roman" panose="02020603050405020304" pitchFamily="18" charset="0"/>
              </a:rPr>
              <a:t>Ba(NO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a:t>
            </a:r>
            <a:r>
              <a:rPr lang="en-GB" altLang="vi-VN" baseline="-25000">
                <a:latin typeface="Times New Roman" panose="02020603050405020304" pitchFamily="18" charset="0"/>
                <a:cs typeface="Times New Roman" panose="02020603050405020304" pitchFamily="18" charset="0"/>
              </a:rPr>
              <a:t>2</a:t>
            </a:r>
            <a:r>
              <a:rPr lang="en-GB" altLang="vi-VN">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Ba</a:t>
            </a:r>
            <a:r>
              <a:rPr lang="en-GB" altLang="vi-VN" baseline="30000">
                <a:solidFill>
                  <a:srgbClr val="7030A0"/>
                </a:solidFill>
                <a:latin typeface="Times New Roman" panose="02020603050405020304" pitchFamily="18" charset="0"/>
                <a:cs typeface="Times New Roman" panose="02020603050405020304" pitchFamily="18" charset="0"/>
              </a:rPr>
              <a:t>2+</a:t>
            </a:r>
            <a:r>
              <a:rPr lang="en-GB" altLang="vi-VN">
                <a:solidFill>
                  <a:srgbClr val="7030A0"/>
                </a:solidFill>
                <a:latin typeface="Times New Roman" panose="02020603050405020304" pitchFamily="18" charset="0"/>
                <a:cs typeface="Times New Roman" panose="02020603050405020304" pitchFamily="18" charset="0"/>
              </a:rPr>
              <a:t> + 2NO</a:t>
            </a:r>
            <a:r>
              <a:rPr lang="en-GB" altLang="vi-VN" baseline="-25000">
                <a:solidFill>
                  <a:srgbClr val="7030A0"/>
                </a:solidFill>
                <a:latin typeface="Times New Roman" panose="02020603050405020304" pitchFamily="18" charset="0"/>
                <a:cs typeface="Times New Roman" panose="02020603050405020304" pitchFamily="18" charset="0"/>
              </a:rPr>
              <a:t>3</a:t>
            </a:r>
            <a:r>
              <a:rPr lang="en-GB" altLang="vi-VN" baseline="30000">
                <a:solidFill>
                  <a:srgbClr val="7030A0"/>
                </a:solidFill>
                <a:latin typeface="Times New Roman" panose="02020603050405020304" pitchFamily="18" charset="0"/>
                <a:cs typeface="Times New Roman" panose="02020603050405020304" pitchFamily="18" charset="0"/>
              </a:rPr>
              <a:t>–</a:t>
            </a:r>
          </a:p>
          <a:p>
            <a:r>
              <a:rPr lang="en-GB" altLang="vi-VN">
                <a:latin typeface="Times New Roman" panose="02020603050405020304" pitchFamily="18" charset="0"/>
                <a:cs typeface="Times New Roman" panose="02020603050405020304" pitchFamily="18" charset="0"/>
              </a:rPr>
              <a:t>Na</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PO</a:t>
            </a:r>
            <a:r>
              <a:rPr lang="en-GB" altLang="vi-VN" baseline="-25000">
                <a:latin typeface="Times New Roman" panose="02020603050405020304" pitchFamily="18" charset="0"/>
                <a:cs typeface="Times New Roman" panose="02020603050405020304" pitchFamily="18" charset="0"/>
              </a:rPr>
              <a:t>4</a:t>
            </a:r>
            <a:r>
              <a:rPr lang="en-GB" altLang="vi-VN">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3Na</a:t>
            </a:r>
            <a:r>
              <a:rPr lang="en-GB" altLang="vi-VN" baseline="30000">
                <a:solidFill>
                  <a:srgbClr val="7030A0"/>
                </a:solidFill>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PO</a:t>
            </a:r>
            <a:r>
              <a:rPr lang="en-GB" altLang="vi-VN" baseline="-25000">
                <a:solidFill>
                  <a:srgbClr val="7030A0"/>
                </a:solidFill>
                <a:latin typeface="Times New Roman" panose="02020603050405020304" pitchFamily="18" charset="0"/>
                <a:cs typeface="Times New Roman" panose="02020603050405020304" pitchFamily="18" charset="0"/>
              </a:rPr>
              <a:t>4</a:t>
            </a:r>
            <a:r>
              <a:rPr lang="en-GB" altLang="vi-VN" baseline="30000">
                <a:solidFill>
                  <a:srgbClr val="7030A0"/>
                </a:solidFill>
                <a:latin typeface="Times New Roman" panose="02020603050405020304" pitchFamily="18" charset="0"/>
                <a:cs typeface="Times New Roman" panose="02020603050405020304" pitchFamily="18" charset="0"/>
              </a:rPr>
              <a:t>3-</a:t>
            </a:r>
          </a:p>
          <a:p>
            <a:r>
              <a:rPr lang="en-GB" altLang="vi-VN">
                <a:latin typeface="Times New Roman" panose="02020603050405020304" pitchFamily="18" charset="0"/>
                <a:cs typeface="Times New Roman" panose="02020603050405020304" pitchFamily="18" charset="0"/>
              </a:rPr>
              <a:t>H</a:t>
            </a:r>
            <a:r>
              <a:rPr lang="en-GB" altLang="vi-VN" baseline="-25000">
                <a:latin typeface="Times New Roman" panose="02020603050405020304" pitchFamily="18" charset="0"/>
                <a:cs typeface="Times New Roman" panose="02020603050405020304" pitchFamily="18" charset="0"/>
              </a:rPr>
              <a:t>2</a:t>
            </a:r>
            <a:r>
              <a:rPr lang="en-GB" altLang="vi-VN">
                <a:latin typeface="Times New Roman" panose="02020603050405020304" pitchFamily="18" charset="0"/>
                <a:cs typeface="Times New Roman" panose="02020603050405020304" pitchFamily="18" charset="0"/>
              </a:rPr>
              <a:t>SO</a:t>
            </a:r>
            <a:r>
              <a:rPr lang="en-GB" altLang="vi-VN" baseline="-25000">
                <a:latin typeface="Times New Roman" panose="02020603050405020304" pitchFamily="18" charset="0"/>
                <a:cs typeface="Times New Roman" panose="02020603050405020304" pitchFamily="18" charset="0"/>
              </a:rPr>
              <a:t>3</a:t>
            </a:r>
            <a:r>
              <a:rPr lang="en-GB" altLang="vi-VN">
                <a:latin typeface="Times New Roman" panose="02020603050405020304" pitchFamily="18" charset="0"/>
                <a:cs typeface="Times New Roman" panose="02020603050405020304" pitchFamily="18" charset="0"/>
              </a:rPr>
              <a:t> </a:t>
            </a:r>
            <a:r>
              <a:rPr lang="en-GB" altLang="vi-VN">
                <a:solidFill>
                  <a:srgbClr val="7030A0"/>
                </a:solidFill>
                <a:latin typeface="Times New Roman" panose="02020603050405020304" pitchFamily="18" charset="0"/>
                <a:cs typeface="Times New Roman" panose="02020603050405020304" pitchFamily="18" charset="0"/>
              </a:rPr>
              <a:t>⇔ 2H</a:t>
            </a:r>
            <a:r>
              <a:rPr lang="en-GB" altLang="vi-VN" baseline="30000">
                <a:solidFill>
                  <a:srgbClr val="7030A0"/>
                </a:solidFill>
                <a:latin typeface="Times New Roman" panose="02020603050405020304" pitchFamily="18" charset="0"/>
                <a:cs typeface="Times New Roman" panose="02020603050405020304" pitchFamily="18" charset="0"/>
              </a:rPr>
              <a:t>+</a:t>
            </a:r>
            <a:r>
              <a:rPr lang="en-GB" altLang="vi-VN">
                <a:solidFill>
                  <a:srgbClr val="7030A0"/>
                </a:solidFill>
                <a:latin typeface="Times New Roman" panose="02020603050405020304" pitchFamily="18" charset="0"/>
                <a:cs typeface="Times New Roman" panose="02020603050405020304" pitchFamily="18" charset="0"/>
              </a:rPr>
              <a:t> + SO</a:t>
            </a:r>
            <a:r>
              <a:rPr lang="en-GB" altLang="vi-VN" baseline="-25000">
                <a:solidFill>
                  <a:srgbClr val="7030A0"/>
                </a:solidFill>
                <a:latin typeface="Times New Roman" panose="02020603050405020304" pitchFamily="18" charset="0"/>
                <a:cs typeface="Times New Roman" panose="02020603050405020304" pitchFamily="18" charset="0"/>
              </a:rPr>
              <a:t>3</a:t>
            </a:r>
            <a:r>
              <a:rPr lang="en-GB" altLang="vi-VN" baseline="30000">
                <a:solidFill>
                  <a:srgbClr val="7030A0"/>
                </a:solidFill>
                <a:latin typeface="Times New Roman" panose="02020603050405020304" pitchFamily="18" charset="0"/>
                <a:cs typeface="Times New Roman" panose="02020603050405020304" pitchFamily="18" charset="0"/>
              </a:rPr>
              <a:t>2–</a:t>
            </a:r>
            <a:endParaRPr lang="en-GB" altLang="vi-VN">
              <a:solidFill>
                <a:srgbClr val="7030A0"/>
              </a:solidFill>
              <a:latin typeface="Times New Roman" panose="02020603050405020304" pitchFamily="18" charset="0"/>
              <a:cs typeface="Times New Roman" panose="02020603050405020304" pitchFamily="18" charset="0"/>
            </a:endParaRPr>
          </a:p>
        </p:txBody>
      </p:sp>
      <p:sp>
        <p:nvSpPr>
          <p:cNvPr id="4" name="Rounded Rectangle 3">
            <a:extLst>
              <a:ext uri="{FF2B5EF4-FFF2-40B4-BE49-F238E27FC236}">
                <a16:creationId xmlns:a16="http://schemas.microsoft.com/office/drawing/2014/main" id="{852DBF9E-2ABD-4B0B-9C2E-7B9DA955F000}"/>
              </a:ext>
            </a:extLst>
          </p:cNvPr>
          <p:cNvSpPr>
            <a:spLocks noChangeArrowheads="1"/>
          </p:cNvSpPr>
          <p:nvPr/>
        </p:nvSpPr>
        <p:spPr bwMode="auto">
          <a:xfrm>
            <a:off x="2590800" y="339725"/>
            <a:ext cx="35052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5" name="Rounded Rectangle 4">
            <a:extLst>
              <a:ext uri="{FF2B5EF4-FFF2-40B4-BE49-F238E27FC236}">
                <a16:creationId xmlns:a16="http://schemas.microsoft.com/office/drawing/2014/main" id="{7D471D3D-F7ED-40E4-8F9C-27D14C9788A4}"/>
              </a:ext>
            </a:extLst>
          </p:cNvPr>
          <p:cNvSpPr>
            <a:spLocks noChangeArrowheads="1"/>
          </p:cNvSpPr>
          <p:nvPr/>
        </p:nvSpPr>
        <p:spPr bwMode="auto">
          <a:xfrm>
            <a:off x="2362200" y="933450"/>
            <a:ext cx="32766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6" name="Rounded Rectangle 5">
            <a:extLst>
              <a:ext uri="{FF2B5EF4-FFF2-40B4-BE49-F238E27FC236}">
                <a16:creationId xmlns:a16="http://schemas.microsoft.com/office/drawing/2014/main" id="{73F6D4F9-E8CB-492E-A7F4-F4CA5A1C2F2B}"/>
              </a:ext>
            </a:extLst>
          </p:cNvPr>
          <p:cNvSpPr>
            <a:spLocks noChangeArrowheads="1"/>
          </p:cNvSpPr>
          <p:nvPr/>
        </p:nvSpPr>
        <p:spPr bwMode="auto">
          <a:xfrm>
            <a:off x="2362200" y="1536700"/>
            <a:ext cx="31242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7" name="Rounded Rectangle 6">
            <a:extLst>
              <a:ext uri="{FF2B5EF4-FFF2-40B4-BE49-F238E27FC236}">
                <a16:creationId xmlns:a16="http://schemas.microsoft.com/office/drawing/2014/main" id="{7CE1C1B0-D48B-4F01-AC67-95605830D212}"/>
              </a:ext>
            </a:extLst>
          </p:cNvPr>
          <p:cNvSpPr>
            <a:spLocks noChangeArrowheads="1"/>
          </p:cNvSpPr>
          <p:nvPr/>
        </p:nvSpPr>
        <p:spPr bwMode="auto">
          <a:xfrm>
            <a:off x="2057400" y="2120900"/>
            <a:ext cx="31242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8" name="Rounded Rectangle 7">
            <a:extLst>
              <a:ext uri="{FF2B5EF4-FFF2-40B4-BE49-F238E27FC236}">
                <a16:creationId xmlns:a16="http://schemas.microsoft.com/office/drawing/2014/main" id="{A29D16E8-58E0-4AEF-8B47-D3B0663D20A9}"/>
              </a:ext>
            </a:extLst>
          </p:cNvPr>
          <p:cNvSpPr>
            <a:spLocks noChangeArrowheads="1"/>
          </p:cNvSpPr>
          <p:nvPr/>
        </p:nvSpPr>
        <p:spPr bwMode="auto">
          <a:xfrm>
            <a:off x="1878013" y="2732088"/>
            <a:ext cx="31242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9" name="Rounded Rectangle 8">
            <a:extLst>
              <a:ext uri="{FF2B5EF4-FFF2-40B4-BE49-F238E27FC236}">
                <a16:creationId xmlns:a16="http://schemas.microsoft.com/office/drawing/2014/main" id="{F156D71A-6A01-41B2-ACA1-F6B1C19C1B78}"/>
              </a:ext>
            </a:extLst>
          </p:cNvPr>
          <p:cNvSpPr>
            <a:spLocks noChangeArrowheads="1"/>
          </p:cNvSpPr>
          <p:nvPr/>
        </p:nvSpPr>
        <p:spPr bwMode="auto">
          <a:xfrm>
            <a:off x="3048000" y="3341688"/>
            <a:ext cx="35052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0" name="Rounded Rectangle 9">
            <a:extLst>
              <a:ext uri="{FF2B5EF4-FFF2-40B4-BE49-F238E27FC236}">
                <a16:creationId xmlns:a16="http://schemas.microsoft.com/office/drawing/2014/main" id="{7593F3E3-6D63-4457-AE4A-FCDE9DCD374B}"/>
              </a:ext>
            </a:extLst>
          </p:cNvPr>
          <p:cNvSpPr>
            <a:spLocks noChangeArrowheads="1"/>
          </p:cNvSpPr>
          <p:nvPr/>
        </p:nvSpPr>
        <p:spPr bwMode="auto">
          <a:xfrm>
            <a:off x="2466975" y="3932238"/>
            <a:ext cx="3430588"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1" name="Rounded Rectangle 10">
            <a:extLst>
              <a:ext uri="{FF2B5EF4-FFF2-40B4-BE49-F238E27FC236}">
                <a16:creationId xmlns:a16="http://schemas.microsoft.com/office/drawing/2014/main" id="{0BD77198-C3BF-47FF-8419-918281BF697A}"/>
              </a:ext>
            </a:extLst>
          </p:cNvPr>
          <p:cNvSpPr>
            <a:spLocks noChangeArrowheads="1"/>
          </p:cNvSpPr>
          <p:nvPr/>
        </p:nvSpPr>
        <p:spPr bwMode="auto">
          <a:xfrm>
            <a:off x="2525713" y="4522788"/>
            <a:ext cx="34671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2" name="Rounded Rectangle 11">
            <a:extLst>
              <a:ext uri="{FF2B5EF4-FFF2-40B4-BE49-F238E27FC236}">
                <a16:creationId xmlns:a16="http://schemas.microsoft.com/office/drawing/2014/main" id="{DFD3E27F-B394-48E8-8BF3-049854FE4F10}"/>
              </a:ext>
            </a:extLst>
          </p:cNvPr>
          <p:cNvSpPr>
            <a:spLocks noChangeArrowheads="1"/>
          </p:cNvSpPr>
          <p:nvPr/>
        </p:nvSpPr>
        <p:spPr bwMode="auto">
          <a:xfrm>
            <a:off x="2182813" y="5087938"/>
            <a:ext cx="337185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3" name="Rounded Rectangle 12">
            <a:extLst>
              <a:ext uri="{FF2B5EF4-FFF2-40B4-BE49-F238E27FC236}">
                <a16:creationId xmlns:a16="http://schemas.microsoft.com/office/drawing/2014/main" id="{E62A1DE2-BBC8-4D97-92A0-E733465A89E6}"/>
              </a:ext>
            </a:extLst>
          </p:cNvPr>
          <p:cNvSpPr>
            <a:spLocks noChangeArrowheads="1"/>
          </p:cNvSpPr>
          <p:nvPr/>
        </p:nvSpPr>
        <p:spPr bwMode="auto">
          <a:xfrm>
            <a:off x="2087563" y="5672138"/>
            <a:ext cx="337185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32" fill="hold" grpId="0"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grpId="0"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32" fill="hold" grpId="0" nodeType="clickEffect">
                                  <p:stCondLst>
                                    <p:cond delay="0"/>
                                  </p:stCondLst>
                                  <p:childTnLst>
                                    <p:anim calcmode="lin" valueType="num">
                                      <p:cBhvr>
                                        <p:cTn id="20" dur="500"/>
                                        <p:tgtEl>
                                          <p:spTgt spid="6"/>
                                        </p:tgtEl>
                                        <p:attrNameLst>
                                          <p:attrName>ppt_w</p:attrName>
                                        </p:attrNameLst>
                                      </p:cBhvr>
                                      <p:tavLst>
                                        <p:tav tm="0">
                                          <p:val>
                                            <p:strVal val="ppt_w"/>
                                          </p:val>
                                        </p:tav>
                                        <p:tav tm="100000">
                                          <p:val>
                                            <p:fltVal val="0"/>
                                          </p:val>
                                        </p:tav>
                                      </p:tavLst>
                                    </p:anim>
                                    <p:anim calcmode="lin" valueType="num">
                                      <p:cBhvr>
                                        <p:cTn id="21" dur="500"/>
                                        <p:tgtEl>
                                          <p:spTgt spid="6"/>
                                        </p:tgtEl>
                                        <p:attrNameLst>
                                          <p:attrName>ppt_h</p:attrName>
                                        </p:attrNameLst>
                                      </p:cBhvr>
                                      <p:tavLst>
                                        <p:tav tm="0">
                                          <p:val>
                                            <p:strVal val="ppt_h"/>
                                          </p:val>
                                        </p:tav>
                                        <p:tav tm="100000">
                                          <p:val>
                                            <p:fltVal val="0"/>
                                          </p:val>
                                        </p:tav>
                                      </p:tavLst>
                                    </p:anim>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xit" presetSubtype="32" fill="hold" grpId="0" nodeType="clickEffect">
                                  <p:stCondLst>
                                    <p:cond delay="0"/>
                                  </p:stCondLst>
                                  <p:childTnLst>
                                    <p:anim calcmode="lin" valueType="num">
                                      <p:cBhvr>
                                        <p:cTn id="27" dur="500"/>
                                        <p:tgtEl>
                                          <p:spTgt spid="7"/>
                                        </p:tgtEl>
                                        <p:attrNameLst>
                                          <p:attrName>ppt_w</p:attrName>
                                        </p:attrNameLst>
                                      </p:cBhvr>
                                      <p:tavLst>
                                        <p:tav tm="0">
                                          <p:val>
                                            <p:strVal val="ppt_w"/>
                                          </p:val>
                                        </p:tav>
                                        <p:tav tm="100000">
                                          <p:val>
                                            <p:fltVal val="0"/>
                                          </p:val>
                                        </p:tav>
                                      </p:tavLst>
                                    </p:anim>
                                    <p:anim calcmode="lin" valueType="num">
                                      <p:cBhvr>
                                        <p:cTn id="28" dur="500"/>
                                        <p:tgtEl>
                                          <p:spTgt spid="7"/>
                                        </p:tgtEl>
                                        <p:attrNameLst>
                                          <p:attrName>ppt_h</p:attrName>
                                        </p:attrNameLst>
                                      </p:cBhvr>
                                      <p:tavLst>
                                        <p:tav tm="0">
                                          <p:val>
                                            <p:strVal val="ppt_h"/>
                                          </p:val>
                                        </p:tav>
                                        <p:tav tm="100000">
                                          <p:val>
                                            <p:fltVal val="0"/>
                                          </p:val>
                                        </p:tav>
                                      </p:tavLst>
                                    </p:anim>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xit" presetSubtype="32" fill="hold" grpId="0" nodeType="clickEffect">
                                  <p:stCondLst>
                                    <p:cond delay="0"/>
                                  </p:stCondLst>
                                  <p:childTnLst>
                                    <p:anim calcmode="lin" valueType="num">
                                      <p:cBhvr>
                                        <p:cTn id="34" dur="500"/>
                                        <p:tgtEl>
                                          <p:spTgt spid="8"/>
                                        </p:tgtEl>
                                        <p:attrNameLst>
                                          <p:attrName>ppt_w</p:attrName>
                                        </p:attrNameLst>
                                      </p:cBhvr>
                                      <p:tavLst>
                                        <p:tav tm="0">
                                          <p:val>
                                            <p:strVal val="ppt_w"/>
                                          </p:val>
                                        </p:tav>
                                        <p:tav tm="100000">
                                          <p:val>
                                            <p:fltVal val="0"/>
                                          </p:val>
                                        </p:tav>
                                      </p:tavLst>
                                    </p:anim>
                                    <p:anim calcmode="lin" valueType="num">
                                      <p:cBhvr>
                                        <p:cTn id="35" dur="500"/>
                                        <p:tgtEl>
                                          <p:spTgt spid="8"/>
                                        </p:tgtEl>
                                        <p:attrNameLst>
                                          <p:attrName>ppt_h</p:attrName>
                                        </p:attrNameLst>
                                      </p:cBhvr>
                                      <p:tavLst>
                                        <p:tav tm="0">
                                          <p:val>
                                            <p:strVal val="ppt_h"/>
                                          </p:val>
                                        </p:tav>
                                        <p:tav tm="100000">
                                          <p:val>
                                            <p:fltVal val="0"/>
                                          </p:val>
                                        </p:tav>
                                      </p:tavLst>
                                    </p:anim>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xit" presetSubtype="32" fill="hold" grpId="0"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xit" presetSubtype="32" fill="hold" grpId="0" nodeType="clickEffect">
                                  <p:stCondLst>
                                    <p:cond delay="0"/>
                                  </p:stCondLst>
                                  <p:childTnLst>
                                    <p:anim calcmode="lin" valueType="num">
                                      <p:cBhvr>
                                        <p:cTn id="48" dur="500"/>
                                        <p:tgtEl>
                                          <p:spTgt spid="10"/>
                                        </p:tgtEl>
                                        <p:attrNameLst>
                                          <p:attrName>ppt_w</p:attrName>
                                        </p:attrNameLst>
                                      </p:cBhvr>
                                      <p:tavLst>
                                        <p:tav tm="0">
                                          <p:val>
                                            <p:strVal val="ppt_w"/>
                                          </p:val>
                                        </p:tav>
                                        <p:tav tm="100000">
                                          <p:val>
                                            <p:fltVal val="0"/>
                                          </p:val>
                                        </p:tav>
                                      </p:tavLst>
                                    </p:anim>
                                    <p:anim calcmode="lin" valueType="num">
                                      <p:cBhvr>
                                        <p:cTn id="49" dur="500"/>
                                        <p:tgtEl>
                                          <p:spTgt spid="10"/>
                                        </p:tgtEl>
                                        <p:attrNameLst>
                                          <p:attrName>ppt_h</p:attrName>
                                        </p:attrNameLst>
                                      </p:cBhvr>
                                      <p:tavLst>
                                        <p:tav tm="0">
                                          <p:val>
                                            <p:strVal val="ppt_h"/>
                                          </p:val>
                                        </p:tav>
                                        <p:tav tm="100000">
                                          <p:val>
                                            <p:fltVal val="0"/>
                                          </p:val>
                                        </p:tav>
                                      </p:tavLst>
                                    </p:anim>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xit" presetSubtype="32" fill="hold" grpId="0" nodeType="clickEffect">
                                  <p:stCondLst>
                                    <p:cond delay="0"/>
                                  </p:stCondLst>
                                  <p:childTnLst>
                                    <p:anim calcmode="lin" valueType="num">
                                      <p:cBhvr>
                                        <p:cTn id="55" dur="500"/>
                                        <p:tgtEl>
                                          <p:spTgt spid="11"/>
                                        </p:tgtEl>
                                        <p:attrNameLst>
                                          <p:attrName>ppt_w</p:attrName>
                                        </p:attrNameLst>
                                      </p:cBhvr>
                                      <p:tavLst>
                                        <p:tav tm="0">
                                          <p:val>
                                            <p:strVal val="ppt_w"/>
                                          </p:val>
                                        </p:tav>
                                        <p:tav tm="100000">
                                          <p:val>
                                            <p:fltVal val="0"/>
                                          </p:val>
                                        </p:tav>
                                      </p:tavLst>
                                    </p:anim>
                                    <p:anim calcmode="lin" valueType="num">
                                      <p:cBhvr>
                                        <p:cTn id="56" dur="500"/>
                                        <p:tgtEl>
                                          <p:spTgt spid="11"/>
                                        </p:tgtEl>
                                        <p:attrNameLst>
                                          <p:attrName>ppt_h</p:attrName>
                                        </p:attrNameLst>
                                      </p:cBhvr>
                                      <p:tavLst>
                                        <p:tav tm="0">
                                          <p:val>
                                            <p:strVal val="ppt_h"/>
                                          </p:val>
                                        </p:tav>
                                        <p:tav tm="100000">
                                          <p:val>
                                            <p:fltVal val="0"/>
                                          </p:val>
                                        </p:tav>
                                      </p:tavLst>
                                    </p:anim>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xit" presetSubtype="32" fill="hold" grpId="0" nodeType="clickEffect">
                                  <p:stCondLst>
                                    <p:cond delay="0"/>
                                  </p:stCondLst>
                                  <p:childTnLst>
                                    <p:anim calcmode="lin" valueType="num">
                                      <p:cBhvr>
                                        <p:cTn id="62" dur="500"/>
                                        <p:tgtEl>
                                          <p:spTgt spid="12"/>
                                        </p:tgtEl>
                                        <p:attrNameLst>
                                          <p:attrName>ppt_w</p:attrName>
                                        </p:attrNameLst>
                                      </p:cBhvr>
                                      <p:tavLst>
                                        <p:tav tm="0">
                                          <p:val>
                                            <p:strVal val="ppt_w"/>
                                          </p:val>
                                        </p:tav>
                                        <p:tav tm="100000">
                                          <p:val>
                                            <p:fltVal val="0"/>
                                          </p:val>
                                        </p:tav>
                                      </p:tavLst>
                                    </p:anim>
                                    <p:anim calcmode="lin" valueType="num">
                                      <p:cBhvr>
                                        <p:cTn id="63" dur="500"/>
                                        <p:tgtEl>
                                          <p:spTgt spid="12"/>
                                        </p:tgtEl>
                                        <p:attrNameLst>
                                          <p:attrName>ppt_h</p:attrName>
                                        </p:attrNameLst>
                                      </p:cBhvr>
                                      <p:tavLst>
                                        <p:tav tm="0">
                                          <p:val>
                                            <p:strVal val="ppt_h"/>
                                          </p:val>
                                        </p:tav>
                                        <p:tav tm="100000">
                                          <p:val>
                                            <p:fltVal val="0"/>
                                          </p:val>
                                        </p:tav>
                                      </p:tavLst>
                                    </p:anim>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xit" presetSubtype="32" fill="hold" grpId="0" nodeType="clickEffect">
                                  <p:stCondLst>
                                    <p:cond delay="0"/>
                                  </p:stCondLst>
                                  <p:childTnLst>
                                    <p:anim calcmode="lin" valueType="num">
                                      <p:cBhvr>
                                        <p:cTn id="69" dur="500"/>
                                        <p:tgtEl>
                                          <p:spTgt spid="13"/>
                                        </p:tgtEl>
                                        <p:attrNameLst>
                                          <p:attrName>ppt_w</p:attrName>
                                        </p:attrNameLst>
                                      </p:cBhvr>
                                      <p:tavLst>
                                        <p:tav tm="0">
                                          <p:val>
                                            <p:strVal val="ppt_w"/>
                                          </p:val>
                                        </p:tav>
                                        <p:tav tm="100000">
                                          <p:val>
                                            <p:fltVal val="0"/>
                                          </p:val>
                                        </p:tav>
                                      </p:tavLst>
                                    </p:anim>
                                    <p:anim calcmode="lin" valueType="num">
                                      <p:cBhvr>
                                        <p:cTn id="70" dur="500"/>
                                        <p:tgtEl>
                                          <p:spTgt spid="13"/>
                                        </p:tgtEl>
                                        <p:attrNameLst>
                                          <p:attrName>ppt_h</p:attrName>
                                        </p:attrNameLst>
                                      </p:cBhvr>
                                      <p:tavLst>
                                        <p:tav tm="0">
                                          <p:val>
                                            <p:strVal val="ppt_h"/>
                                          </p:val>
                                        </p:tav>
                                        <p:tav tm="100000">
                                          <p:val>
                                            <p:fltVal val="0"/>
                                          </p:val>
                                        </p:tav>
                                      </p:tavLst>
                                    </p:anim>
                                    <p:animEffect transition="out" filter="fade">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DC64B8F-86C9-476E-B9DF-121D064BA87F}"/>
              </a:ext>
            </a:extLst>
          </p:cNvPr>
          <p:cNvSpPr>
            <a:spLocks noGrp="1"/>
          </p:cNvSpPr>
          <p:nvPr>
            <p:ph type="title"/>
          </p:nvPr>
        </p:nvSpPr>
        <p:spPr/>
        <p:txBody>
          <a:bodyPr/>
          <a:lstStyle/>
          <a:p>
            <a:pPr>
              <a:defRPr/>
            </a:pPr>
            <a:endParaRPr lang="en-US"/>
          </a:p>
        </p:txBody>
      </p:sp>
      <p:pic>
        <p:nvPicPr>
          <p:cNvPr id="9219" name="Picture 2">
            <a:extLst>
              <a:ext uri="{FF2B5EF4-FFF2-40B4-BE49-F238E27FC236}">
                <a16:creationId xmlns:a16="http://schemas.microsoft.com/office/drawing/2014/main" id="{A038F90D-A25D-4EA0-8188-2C2226BB1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FAA38-238B-4DC4-9AF6-96E92CABEDB9}"/>
              </a:ext>
            </a:extLst>
          </p:cNvPr>
          <p:cNvSpPr>
            <a:spLocks noGrp="1"/>
          </p:cNvSpPr>
          <p:nvPr>
            <p:ph idx="1"/>
          </p:nvPr>
        </p:nvSpPr>
        <p:spPr>
          <a:xfrm>
            <a:off x="304800" y="381000"/>
            <a:ext cx="8686800" cy="6096000"/>
          </a:xfrm>
        </p:spPr>
        <p:txBody>
          <a:bodyPr/>
          <a:lstStyle/>
          <a:p>
            <a:pPr>
              <a:defRPr/>
            </a:pPr>
            <a:r>
              <a:rPr lang="en-GB" dirty="0">
                <a:latin typeface="Times New Roman" panose="02020603050405020304" pitchFamily="18" charset="0"/>
                <a:cs typeface="Times New Roman" panose="02020603050405020304" pitchFamily="18" charset="0"/>
              </a:rPr>
              <a:t>C</a:t>
            </a:r>
            <a:r>
              <a:rPr lang="en-GB" baseline="-25000" dirty="0">
                <a:latin typeface="Times New Roman" panose="02020603050405020304" pitchFamily="18" charset="0"/>
                <a:cs typeface="Times New Roman" panose="02020603050405020304" pitchFamily="18" charset="0"/>
              </a:rPr>
              <a:t>12</a:t>
            </a:r>
            <a:r>
              <a:rPr lang="en-GB" dirty="0">
                <a:latin typeface="Times New Roman" panose="02020603050405020304" pitchFamily="18" charset="0"/>
                <a:cs typeface="Times New Roman" panose="02020603050405020304" pitchFamily="18" charset="0"/>
              </a:rPr>
              <a:t>H</a:t>
            </a:r>
            <a:r>
              <a:rPr lang="en-GB" baseline="-25000" dirty="0">
                <a:latin typeface="Times New Roman" panose="02020603050405020304" pitchFamily="18" charset="0"/>
                <a:cs typeface="Times New Roman" panose="02020603050405020304" pitchFamily="18" charset="0"/>
              </a:rPr>
              <a:t>22</a:t>
            </a:r>
            <a:r>
              <a:rPr lang="en-GB" dirty="0">
                <a:latin typeface="Times New Roman" panose="02020603050405020304" pitchFamily="18" charset="0"/>
                <a:cs typeface="Times New Roman" panose="02020603050405020304" pitchFamily="18" charset="0"/>
              </a:rPr>
              <a:t>O</a:t>
            </a:r>
            <a:r>
              <a:rPr lang="en-GB" baseline="-25000" dirty="0">
                <a:latin typeface="Times New Roman" panose="02020603050405020304" pitchFamily="18" charset="0"/>
                <a:cs typeface="Times New Roman" panose="02020603050405020304" pitchFamily="18" charset="0"/>
              </a:rPr>
              <a:t>11</a:t>
            </a:r>
            <a:r>
              <a:rPr lang="en-GB" dirty="0">
                <a:latin typeface="Times New Roman" panose="02020603050405020304" pitchFamily="18" charset="0"/>
                <a:cs typeface="Times New Roman" panose="02020603050405020304" pitchFamily="18" charset="0"/>
              </a:rPr>
              <a:t> </a:t>
            </a:r>
            <a:r>
              <a:rPr lang="en-GB" dirty="0">
                <a:solidFill>
                  <a:srgbClr val="4A206A"/>
                </a:solidFill>
                <a:latin typeface="Times New Roman" panose="02020603050405020304" pitchFamily="18" charset="0"/>
                <a:cs typeface="Times New Roman" panose="02020603050405020304" pitchFamily="18" charset="0"/>
              </a:rPr>
              <a:t>→ ko điện li</a:t>
            </a:r>
          </a:p>
          <a:p>
            <a:pPr>
              <a:defRPr/>
            </a:pPr>
            <a:r>
              <a:rPr lang="en-GB" dirty="0">
                <a:latin typeface="Times New Roman" panose="02020603050405020304" pitchFamily="18" charset="0"/>
                <a:cs typeface="Times New Roman" panose="02020603050405020304" pitchFamily="18" charset="0"/>
              </a:rPr>
              <a:t>Ca(OH)</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r>
              <a:rPr lang="en-GB" dirty="0">
                <a:solidFill>
                  <a:srgbClr val="4A206A"/>
                </a:solidFill>
                <a:latin typeface="Times New Roman" panose="02020603050405020304" pitchFamily="18" charset="0"/>
                <a:cs typeface="Times New Roman" panose="02020603050405020304" pitchFamily="18" charset="0"/>
              </a:rPr>
              <a:t>→ Ca</a:t>
            </a:r>
            <a:r>
              <a:rPr lang="en-GB" baseline="30000" dirty="0">
                <a:solidFill>
                  <a:srgbClr val="4A206A"/>
                </a:solidFill>
                <a:latin typeface="Times New Roman" panose="02020603050405020304" pitchFamily="18" charset="0"/>
                <a:cs typeface="Times New Roman" panose="02020603050405020304" pitchFamily="18" charset="0"/>
              </a:rPr>
              <a:t>2+ </a:t>
            </a:r>
            <a:r>
              <a:rPr lang="en-GB" dirty="0">
                <a:solidFill>
                  <a:srgbClr val="4A206A"/>
                </a:solidFill>
                <a:latin typeface="Times New Roman" panose="02020603050405020304" pitchFamily="18" charset="0"/>
                <a:cs typeface="Times New Roman" panose="02020603050405020304" pitchFamily="18" charset="0"/>
              </a:rPr>
              <a:t>+ 2OH¯</a:t>
            </a:r>
          </a:p>
          <a:p>
            <a:pPr>
              <a:defRPr/>
            </a:pPr>
            <a:r>
              <a:rPr lang="en-GB" dirty="0">
                <a:latin typeface="Times New Roman" panose="02020603050405020304" pitchFamily="18" charset="0"/>
                <a:cs typeface="Times New Roman" panose="02020603050405020304" pitchFamily="18" charset="0"/>
              </a:rPr>
              <a:t>SO</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a:t>
            </a:r>
            <a:r>
              <a:rPr lang="en-GB" dirty="0">
                <a:solidFill>
                  <a:srgbClr val="4A206A"/>
                </a:solidFill>
                <a:latin typeface="Times New Roman" panose="02020603050405020304" pitchFamily="18" charset="0"/>
                <a:cs typeface="Times New Roman" panose="02020603050405020304" pitchFamily="18" charset="0"/>
              </a:rPr>
              <a:t>→ ko điện li</a:t>
            </a:r>
          </a:p>
          <a:p>
            <a:pPr>
              <a:defRPr/>
            </a:pPr>
            <a:r>
              <a:rPr lang="en-GB" dirty="0">
                <a:latin typeface="Times New Roman" panose="02020603050405020304" pitchFamily="18" charset="0"/>
                <a:cs typeface="Times New Roman" panose="02020603050405020304" pitchFamily="18" charset="0"/>
              </a:rPr>
              <a:t>Na</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O </a:t>
            </a:r>
            <a:r>
              <a:rPr lang="en-GB" dirty="0">
                <a:solidFill>
                  <a:srgbClr val="4A206A"/>
                </a:solidFill>
                <a:latin typeface="Times New Roman" panose="02020603050405020304" pitchFamily="18" charset="0"/>
                <a:cs typeface="Times New Roman" panose="02020603050405020304" pitchFamily="18" charset="0"/>
              </a:rPr>
              <a:t>→ tan trong nước tạo NaOH</a:t>
            </a:r>
          </a:p>
          <a:p>
            <a:pPr>
              <a:defRPr/>
            </a:pPr>
            <a:r>
              <a:rPr lang="en-GB" dirty="0">
                <a:latin typeface="Times New Roman" panose="02020603050405020304" pitchFamily="18" charset="0"/>
                <a:cs typeface="Times New Roman" panose="02020603050405020304" pitchFamily="18" charset="0"/>
              </a:rPr>
              <a:t>HNO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r>
              <a:rPr lang="en-GB" dirty="0">
                <a:solidFill>
                  <a:srgbClr val="4A206A"/>
                </a:solidFill>
                <a:latin typeface="Times New Roman" panose="02020603050405020304" pitchFamily="18" charset="0"/>
                <a:cs typeface="Times New Roman" panose="02020603050405020304" pitchFamily="18" charset="0"/>
              </a:rPr>
              <a:t>⇔ H</a:t>
            </a:r>
            <a:r>
              <a:rPr lang="en-GB" baseline="30000" dirty="0">
                <a:solidFill>
                  <a:srgbClr val="4A206A"/>
                </a:solidFill>
                <a:latin typeface="Times New Roman" panose="02020603050405020304" pitchFamily="18" charset="0"/>
                <a:cs typeface="Times New Roman" panose="02020603050405020304" pitchFamily="18" charset="0"/>
              </a:rPr>
              <a:t>+</a:t>
            </a:r>
            <a:r>
              <a:rPr lang="en-GB" dirty="0">
                <a:solidFill>
                  <a:srgbClr val="4A206A"/>
                </a:solidFill>
                <a:latin typeface="Times New Roman" panose="02020603050405020304" pitchFamily="18" charset="0"/>
                <a:cs typeface="Times New Roman" panose="02020603050405020304" pitchFamily="18" charset="0"/>
              </a:rPr>
              <a:t> + NO</a:t>
            </a:r>
            <a:r>
              <a:rPr lang="en-GB" baseline="-25000" dirty="0">
                <a:solidFill>
                  <a:srgbClr val="4A206A"/>
                </a:solidFill>
                <a:latin typeface="Times New Roman" panose="02020603050405020304" pitchFamily="18" charset="0"/>
                <a:cs typeface="Times New Roman" panose="02020603050405020304" pitchFamily="18" charset="0"/>
              </a:rPr>
              <a:t>2</a:t>
            </a:r>
            <a:r>
              <a:rPr lang="en-GB" dirty="0">
                <a:solidFill>
                  <a:srgbClr val="4A206A"/>
                </a:solidFill>
                <a:latin typeface="Times New Roman" panose="02020603050405020304" pitchFamily="18" charset="0"/>
                <a:cs typeface="Times New Roman" panose="02020603050405020304" pitchFamily="18" charset="0"/>
              </a:rPr>
              <a:t>¯</a:t>
            </a:r>
          </a:p>
          <a:p>
            <a:pPr>
              <a:defRPr/>
            </a:pPr>
            <a:r>
              <a:rPr lang="en-GB" dirty="0">
                <a:latin typeface="Times New Roman" panose="02020603050405020304" pitchFamily="18" charset="0"/>
                <a:cs typeface="Times New Roman" panose="02020603050405020304" pitchFamily="18" charset="0"/>
              </a:rPr>
              <a:t>NaClO</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a:t>
            </a:r>
            <a:r>
              <a:rPr lang="en-GB" dirty="0">
                <a:solidFill>
                  <a:srgbClr val="4A206A"/>
                </a:solidFill>
                <a:latin typeface="Times New Roman" panose="02020603050405020304" pitchFamily="18" charset="0"/>
                <a:cs typeface="Times New Roman" panose="02020603050405020304" pitchFamily="18" charset="0"/>
              </a:rPr>
              <a:t>→ Na</a:t>
            </a:r>
            <a:r>
              <a:rPr lang="en-GB" baseline="30000" dirty="0">
                <a:solidFill>
                  <a:srgbClr val="4A206A"/>
                </a:solidFill>
                <a:latin typeface="Times New Roman" panose="02020603050405020304" pitchFamily="18" charset="0"/>
                <a:cs typeface="Times New Roman" panose="02020603050405020304" pitchFamily="18" charset="0"/>
              </a:rPr>
              <a:t>+</a:t>
            </a:r>
            <a:r>
              <a:rPr lang="en-GB" dirty="0">
                <a:solidFill>
                  <a:srgbClr val="4A206A"/>
                </a:solidFill>
                <a:latin typeface="Times New Roman" panose="02020603050405020304" pitchFamily="18" charset="0"/>
                <a:cs typeface="Times New Roman" panose="02020603050405020304" pitchFamily="18" charset="0"/>
              </a:rPr>
              <a:t> + ClO</a:t>
            </a:r>
            <a:r>
              <a:rPr lang="en-GB" baseline="-25000" dirty="0">
                <a:solidFill>
                  <a:srgbClr val="4A206A"/>
                </a:solidFill>
                <a:latin typeface="Times New Roman" panose="02020603050405020304" pitchFamily="18" charset="0"/>
                <a:cs typeface="Times New Roman" panose="02020603050405020304" pitchFamily="18" charset="0"/>
              </a:rPr>
              <a:t>3</a:t>
            </a:r>
            <a:r>
              <a:rPr lang="en-GB" dirty="0">
                <a:solidFill>
                  <a:srgbClr val="4A206A"/>
                </a:solidFill>
                <a:latin typeface="Times New Roman" panose="02020603050405020304" pitchFamily="18" charset="0"/>
                <a:cs typeface="Times New Roman" panose="02020603050405020304" pitchFamily="18" charset="0"/>
              </a:rPr>
              <a:t>¯</a:t>
            </a:r>
          </a:p>
          <a:p>
            <a:pPr>
              <a:defRPr/>
            </a:pPr>
            <a:r>
              <a:rPr lang="en-GB" dirty="0">
                <a:latin typeface="Times New Roman" panose="02020603050405020304" pitchFamily="18" charset="0"/>
                <a:cs typeface="Times New Roman" panose="02020603050405020304" pitchFamily="18" charset="0"/>
              </a:rPr>
              <a:t>HClO</a:t>
            </a:r>
            <a:r>
              <a:rPr lang="en-GB" baseline="-25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a:t>
            </a:r>
            <a:r>
              <a:rPr lang="en-GB" dirty="0">
                <a:solidFill>
                  <a:srgbClr val="4A206A"/>
                </a:solidFill>
                <a:latin typeface="Times New Roman" panose="02020603050405020304" pitchFamily="18" charset="0"/>
                <a:cs typeface="Times New Roman" panose="02020603050405020304" pitchFamily="18" charset="0"/>
              </a:rPr>
              <a:t>→ H</a:t>
            </a:r>
            <a:r>
              <a:rPr lang="en-GB" baseline="30000" dirty="0">
                <a:solidFill>
                  <a:srgbClr val="4A206A"/>
                </a:solidFill>
                <a:latin typeface="Times New Roman" panose="02020603050405020304" pitchFamily="18" charset="0"/>
                <a:cs typeface="Times New Roman" panose="02020603050405020304" pitchFamily="18" charset="0"/>
              </a:rPr>
              <a:t>+</a:t>
            </a:r>
            <a:r>
              <a:rPr lang="en-GB" dirty="0">
                <a:solidFill>
                  <a:srgbClr val="4A206A"/>
                </a:solidFill>
                <a:latin typeface="Times New Roman" panose="02020603050405020304" pitchFamily="18" charset="0"/>
                <a:cs typeface="Times New Roman" panose="02020603050405020304" pitchFamily="18" charset="0"/>
              </a:rPr>
              <a:t> + ClO</a:t>
            </a:r>
            <a:r>
              <a:rPr lang="en-GB" baseline="-25000" dirty="0">
                <a:solidFill>
                  <a:srgbClr val="4A206A"/>
                </a:solidFill>
                <a:latin typeface="Times New Roman" panose="02020603050405020304" pitchFamily="18" charset="0"/>
                <a:cs typeface="Times New Roman" panose="02020603050405020304" pitchFamily="18" charset="0"/>
              </a:rPr>
              <a:t>4</a:t>
            </a:r>
            <a:r>
              <a:rPr lang="en-GB" dirty="0">
                <a:solidFill>
                  <a:srgbClr val="4A206A"/>
                </a:solidFill>
                <a:latin typeface="Times New Roman" panose="02020603050405020304" pitchFamily="18" charset="0"/>
                <a:cs typeface="Times New Roman" panose="02020603050405020304" pitchFamily="18" charset="0"/>
              </a:rPr>
              <a:t>¯</a:t>
            </a:r>
          </a:p>
          <a:p>
            <a:pPr>
              <a:defRPr/>
            </a:pPr>
            <a:r>
              <a:rPr lang="en-GB" dirty="0">
                <a:latin typeface="Times New Roman" panose="02020603050405020304" pitchFamily="18" charset="0"/>
                <a:cs typeface="Times New Roman" panose="02020603050405020304" pitchFamily="18" charset="0"/>
              </a:rPr>
              <a:t>KMnO</a:t>
            </a:r>
            <a:r>
              <a:rPr lang="en-GB" baseline="-25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 </a:t>
            </a:r>
            <a:r>
              <a:rPr lang="en-GB" dirty="0">
                <a:solidFill>
                  <a:srgbClr val="4A206A"/>
                </a:solidFill>
                <a:latin typeface="Times New Roman" panose="02020603050405020304" pitchFamily="18" charset="0"/>
                <a:cs typeface="Times New Roman" panose="02020603050405020304" pitchFamily="18" charset="0"/>
              </a:rPr>
              <a:t>→ K</a:t>
            </a:r>
            <a:r>
              <a:rPr lang="en-GB" baseline="30000" dirty="0">
                <a:solidFill>
                  <a:srgbClr val="4A206A"/>
                </a:solidFill>
                <a:latin typeface="Times New Roman" panose="02020603050405020304" pitchFamily="18" charset="0"/>
                <a:cs typeface="Times New Roman" panose="02020603050405020304" pitchFamily="18" charset="0"/>
              </a:rPr>
              <a:t>+</a:t>
            </a:r>
            <a:r>
              <a:rPr lang="en-GB" dirty="0">
                <a:solidFill>
                  <a:srgbClr val="4A206A"/>
                </a:solidFill>
                <a:latin typeface="Times New Roman" panose="02020603050405020304" pitchFamily="18" charset="0"/>
                <a:cs typeface="Times New Roman" panose="02020603050405020304" pitchFamily="18" charset="0"/>
              </a:rPr>
              <a:t> + MnO</a:t>
            </a:r>
            <a:r>
              <a:rPr lang="en-GB" baseline="-25000" dirty="0">
                <a:solidFill>
                  <a:srgbClr val="4A206A"/>
                </a:solidFill>
                <a:latin typeface="Times New Roman" panose="02020603050405020304" pitchFamily="18" charset="0"/>
                <a:cs typeface="Times New Roman" panose="02020603050405020304" pitchFamily="18" charset="0"/>
              </a:rPr>
              <a:t>4</a:t>
            </a:r>
            <a:r>
              <a:rPr lang="en-GB" dirty="0">
                <a:solidFill>
                  <a:srgbClr val="4A206A"/>
                </a:solidFill>
                <a:latin typeface="Times New Roman" panose="02020603050405020304" pitchFamily="18" charset="0"/>
                <a:cs typeface="Times New Roman" panose="02020603050405020304" pitchFamily="18" charset="0"/>
              </a:rPr>
              <a:t>¯</a:t>
            </a:r>
          </a:p>
          <a:p>
            <a:pPr>
              <a:defRPr/>
            </a:pPr>
            <a:r>
              <a:rPr lang="en-GB" dirty="0">
                <a:latin typeface="Times New Roman" panose="02020603050405020304" pitchFamily="18" charset="0"/>
                <a:cs typeface="Times New Roman" panose="02020603050405020304" pitchFamily="18" charset="0"/>
              </a:rPr>
              <a:t>CuSO</a:t>
            </a:r>
            <a:r>
              <a:rPr lang="en-GB" baseline="-25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.H</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O </a:t>
            </a:r>
            <a:r>
              <a:rPr lang="en-GB" dirty="0">
                <a:solidFill>
                  <a:srgbClr val="4A206A"/>
                </a:solidFill>
                <a:latin typeface="Times New Roman" panose="02020603050405020304" pitchFamily="18" charset="0"/>
                <a:cs typeface="Times New Roman" panose="02020603050405020304" pitchFamily="18" charset="0"/>
              </a:rPr>
              <a:t>→ Cu</a:t>
            </a:r>
            <a:r>
              <a:rPr lang="en-GB" baseline="30000" dirty="0">
                <a:solidFill>
                  <a:srgbClr val="4A206A"/>
                </a:solidFill>
                <a:latin typeface="Times New Roman" panose="02020603050405020304" pitchFamily="18" charset="0"/>
                <a:cs typeface="Times New Roman" panose="02020603050405020304" pitchFamily="18" charset="0"/>
              </a:rPr>
              <a:t>2+ </a:t>
            </a:r>
            <a:r>
              <a:rPr lang="en-GB" dirty="0">
                <a:solidFill>
                  <a:srgbClr val="4A206A"/>
                </a:solidFill>
                <a:latin typeface="Times New Roman" panose="02020603050405020304" pitchFamily="18" charset="0"/>
                <a:cs typeface="Times New Roman" panose="02020603050405020304" pitchFamily="18" charset="0"/>
              </a:rPr>
              <a:t>+ SO</a:t>
            </a:r>
            <a:r>
              <a:rPr lang="en-GB" baseline="-25000" dirty="0">
                <a:solidFill>
                  <a:srgbClr val="4A206A"/>
                </a:solidFill>
                <a:latin typeface="Times New Roman" panose="02020603050405020304" pitchFamily="18" charset="0"/>
                <a:cs typeface="Times New Roman" panose="02020603050405020304" pitchFamily="18" charset="0"/>
              </a:rPr>
              <a:t>4</a:t>
            </a:r>
            <a:r>
              <a:rPr lang="en-GB" baseline="30000" dirty="0">
                <a:solidFill>
                  <a:srgbClr val="4A206A"/>
                </a:solidFill>
                <a:latin typeface="Times New Roman" panose="02020603050405020304" pitchFamily="18" charset="0"/>
                <a:cs typeface="Times New Roman" panose="02020603050405020304" pitchFamily="18" charset="0"/>
              </a:rPr>
              <a:t>2-</a:t>
            </a:r>
            <a:r>
              <a:rPr lang="en-GB" dirty="0">
                <a:solidFill>
                  <a:srgbClr val="4A206A"/>
                </a:solidFill>
                <a:latin typeface="Times New Roman" panose="02020603050405020304" pitchFamily="18" charset="0"/>
                <a:cs typeface="Times New Roman" panose="02020603050405020304" pitchFamily="18" charset="0"/>
              </a:rPr>
              <a:t> + H</a:t>
            </a:r>
            <a:r>
              <a:rPr lang="en-GB" baseline="-25000" dirty="0">
                <a:solidFill>
                  <a:srgbClr val="4A206A"/>
                </a:solidFill>
                <a:latin typeface="Times New Roman" panose="02020603050405020304" pitchFamily="18" charset="0"/>
                <a:cs typeface="Times New Roman" panose="02020603050405020304" pitchFamily="18" charset="0"/>
              </a:rPr>
              <a:t>2</a:t>
            </a:r>
            <a:r>
              <a:rPr lang="en-GB" dirty="0">
                <a:solidFill>
                  <a:srgbClr val="4A206A"/>
                </a:solidFill>
                <a:latin typeface="Times New Roman" panose="02020603050405020304" pitchFamily="18" charset="0"/>
                <a:cs typeface="Times New Roman" panose="02020603050405020304" pitchFamily="18" charset="0"/>
              </a:rPr>
              <a:t>O</a:t>
            </a:r>
          </a:p>
          <a:p>
            <a:pPr>
              <a:defRPr/>
            </a:pPr>
            <a:r>
              <a:rPr lang="en-GB" dirty="0">
                <a:latin typeface="Times New Roman" panose="02020603050405020304" pitchFamily="18" charset="0"/>
                <a:cs typeface="Times New Roman" panose="02020603050405020304" pitchFamily="18" charset="0"/>
              </a:rPr>
              <a:t>KAl(SO</a:t>
            </a:r>
            <a:r>
              <a:rPr lang="en-GB" baseline="-25000"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.12H</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O </a:t>
            </a:r>
            <a:r>
              <a:rPr lang="en-GB" dirty="0">
                <a:solidFill>
                  <a:srgbClr val="4A206A"/>
                </a:solidFill>
                <a:latin typeface="Times New Roman" panose="02020603050405020304" pitchFamily="18" charset="0"/>
                <a:cs typeface="Times New Roman" panose="02020603050405020304" pitchFamily="18" charset="0"/>
              </a:rPr>
              <a:t>→ K</a:t>
            </a:r>
            <a:r>
              <a:rPr lang="en-GB" baseline="30000" dirty="0">
                <a:solidFill>
                  <a:srgbClr val="4A206A"/>
                </a:solidFill>
                <a:latin typeface="Times New Roman" panose="02020603050405020304" pitchFamily="18" charset="0"/>
                <a:cs typeface="Times New Roman" panose="02020603050405020304" pitchFamily="18" charset="0"/>
              </a:rPr>
              <a:t>+</a:t>
            </a:r>
            <a:r>
              <a:rPr lang="en-GB" dirty="0">
                <a:solidFill>
                  <a:srgbClr val="4A206A"/>
                </a:solidFill>
                <a:latin typeface="Times New Roman" panose="02020603050405020304" pitchFamily="18" charset="0"/>
                <a:cs typeface="Times New Roman" panose="02020603050405020304" pitchFamily="18" charset="0"/>
              </a:rPr>
              <a:t> + Al</a:t>
            </a:r>
            <a:r>
              <a:rPr lang="en-GB" baseline="30000" dirty="0">
                <a:solidFill>
                  <a:srgbClr val="4A206A"/>
                </a:solidFill>
                <a:latin typeface="Times New Roman" panose="02020603050405020304" pitchFamily="18" charset="0"/>
                <a:cs typeface="Times New Roman" panose="02020603050405020304" pitchFamily="18" charset="0"/>
              </a:rPr>
              <a:t>3+ </a:t>
            </a:r>
            <a:r>
              <a:rPr lang="en-GB" dirty="0">
                <a:solidFill>
                  <a:srgbClr val="4A206A"/>
                </a:solidFill>
                <a:latin typeface="Times New Roman" panose="02020603050405020304" pitchFamily="18" charset="0"/>
                <a:cs typeface="Times New Roman" panose="02020603050405020304" pitchFamily="18" charset="0"/>
              </a:rPr>
              <a:t>+ 2SO</a:t>
            </a:r>
            <a:r>
              <a:rPr lang="en-GB" baseline="-25000" dirty="0">
                <a:solidFill>
                  <a:srgbClr val="4A206A"/>
                </a:solidFill>
                <a:latin typeface="Times New Roman" panose="02020603050405020304" pitchFamily="18" charset="0"/>
                <a:cs typeface="Times New Roman" panose="02020603050405020304" pitchFamily="18" charset="0"/>
              </a:rPr>
              <a:t>4</a:t>
            </a:r>
            <a:r>
              <a:rPr lang="en-GB" baseline="30000" dirty="0">
                <a:solidFill>
                  <a:srgbClr val="4A206A"/>
                </a:solidFill>
                <a:latin typeface="Times New Roman" panose="02020603050405020304" pitchFamily="18" charset="0"/>
                <a:cs typeface="Times New Roman" panose="02020603050405020304" pitchFamily="18" charset="0"/>
              </a:rPr>
              <a:t>2-</a:t>
            </a:r>
            <a:r>
              <a:rPr lang="en-GB" dirty="0">
                <a:solidFill>
                  <a:srgbClr val="4A206A"/>
                </a:solidFill>
                <a:latin typeface="Times New Roman" panose="02020603050405020304" pitchFamily="18" charset="0"/>
                <a:cs typeface="Times New Roman" panose="02020603050405020304" pitchFamily="18" charset="0"/>
              </a:rPr>
              <a:t> +12H</a:t>
            </a:r>
            <a:r>
              <a:rPr lang="en-GB" baseline="-25000" dirty="0">
                <a:solidFill>
                  <a:srgbClr val="4A206A"/>
                </a:solidFill>
                <a:latin typeface="Times New Roman" panose="02020603050405020304" pitchFamily="18" charset="0"/>
                <a:cs typeface="Times New Roman" panose="02020603050405020304" pitchFamily="18" charset="0"/>
              </a:rPr>
              <a:t>2</a:t>
            </a:r>
            <a:r>
              <a:rPr lang="en-GB" dirty="0">
                <a:solidFill>
                  <a:srgbClr val="4A206A"/>
                </a:solidFill>
                <a:latin typeface="Times New Roman" panose="02020603050405020304" pitchFamily="18" charset="0"/>
                <a:cs typeface="Times New Roman" panose="02020603050405020304" pitchFamily="18" charset="0"/>
              </a:rPr>
              <a:t>O</a:t>
            </a:r>
          </a:p>
          <a:p>
            <a:pPr marL="0" indent="0">
              <a:buFontTx/>
              <a:buNone/>
              <a:defRPr/>
            </a:pPr>
            <a:endParaRPr lang="en-GB" dirty="0">
              <a:latin typeface="Times New Roman" panose="02020603050405020304" pitchFamily="18" charset="0"/>
              <a:cs typeface="Times New Roman" panose="02020603050405020304" pitchFamily="18" charset="0"/>
            </a:endParaRPr>
          </a:p>
        </p:txBody>
      </p:sp>
      <p:sp>
        <p:nvSpPr>
          <p:cNvPr id="4" name="Rounded Rectangle 3">
            <a:extLst>
              <a:ext uri="{FF2B5EF4-FFF2-40B4-BE49-F238E27FC236}">
                <a16:creationId xmlns:a16="http://schemas.microsoft.com/office/drawing/2014/main" id="{DF6AB1E6-2AEB-457B-A875-22B06E8FE45F}"/>
              </a:ext>
            </a:extLst>
          </p:cNvPr>
          <p:cNvSpPr>
            <a:spLocks noChangeArrowheads="1"/>
          </p:cNvSpPr>
          <p:nvPr/>
        </p:nvSpPr>
        <p:spPr bwMode="auto">
          <a:xfrm>
            <a:off x="2514600" y="393700"/>
            <a:ext cx="26670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5" name="Rounded Rectangle 4">
            <a:extLst>
              <a:ext uri="{FF2B5EF4-FFF2-40B4-BE49-F238E27FC236}">
                <a16:creationId xmlns:a16="http://schemas.microsoft.com/office/drawing/2014/main" id="{DFC69058-94D4-4813-9B52-11FD7D70FA82}"/>
              </a:ext>
            </a:extLst>
          </p:cNvPr>
          <p:cNvSpPr>
            <a:spLocks noChangeArrowheads="1"/>
          </p:cNvSpPr>
          <p:nvPr/>
        </p:nvSpPr>
        <p:spPr bwMode="auto">
          <a:xfrm>
            <a:off x="2286000" y="1003300"/>
            <a:ext cx="26670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6" name="Rounded Rectangle 5">
            <a:extLst>
              <a:ext uri="{FF2B5EF4-FFF2-40B4-BE49-F238E27FC236}">
                <a16:creationId xmlns:a16="http://schemas.microsoft.com/office/drawing/2014/main" id="{373935FB-C99D-4C43-987F-7CFE0A5207F3}"/>
              </a:ext>
            </a:extLst>
          </p:cNvPr>
          <p:cNvSpPr>
            <a:spLocks noChangeArrowheads="1"/>
          </p:cNvSpPr>
          <p:nvPr/>
        </p:nvSpPr>
        <p:spPr bwMode="auto">
          <a:xfrm>
            <a:off x="1447800" y="1612900"/>
            <a:ext cx="26670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7" name="Rounded Rectangle 6">
            <a:extLst>
              <a:ext uri="{FF2B5EF4-FFF2-40B4-BE49-F238E27FC236}">
                <a16:creationId xmlns:a16="http://schemas.microsoft.com/office/drawing/2014/main" id="{DACCE536-9BA7-4144-ADD8-17E4FA7B14D8}"/>
              </a:ext>
            </a:extLst>
          </p:cNvPr>
          <p:cNvSpPr>
            <a:spLocks noChangeArrowheads="1"/>
          </p:cNvSpPr>
          <p:nvPr/>
        </p:nvSpPr>
        <p:spPr bwMode="auto">
          <a:xfrm>
            <a:off x="1752600" y="2222500"/>
            <a:ext cx="48006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8" name="Rounded Rectangle 7">
            <a:extLst>
              <a:ext uri="{FF2B5EF4-FFF2-40B4-BE49-F238E27FC236}">
                <a16:creationId xmlns:a16="http://schemas.microsoft.com/office/drawing/2014/main" id="{49B194A2-347B-44CE-8165-C8AF7713BF20}"/>
              </a:ext>
            </a:extLst>
          </p:cNvPr>
          <p:cNvSpPr>
            <a:spLocks noChangeArrowheads="1"/>
          </p:cNvSpPr>
          <p:nvPr/>
        </p:nvSpPr>
        <p:spPr bwMode="auto">
          <a:xfrm>
            <a:off x="1828800" y="2795588"/>
            <a:ext cx="25146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9" name="Rounded Rectangle 8">
            <a:extLst>
              <a:ext uri="{FF2B5EF4-FFF2-40B4-BE49-F238E27FC236}">
                <a16:creationId xmlns:a16="http://schemas.microsoft.com/office/drawing/2014/main" id="{1C6FC95C-BB10-4411-AC37-AD8BBBC2647B}"/>
              </a:ext>
            </a:extLst>
          </p:cNvPr>
          <p:cNvSpPr>
            <a:spLocks noChangeArrowheads="1"/>
          </p:cNvSpPr>
          <p:nvPr/>
        </p:nvSpPr>
        <p:spPr bwMode="auto">
          <a:xfrm>
            <a:off x="2117725" y="3373438"/>
            <a:ext cx="2682875"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0" name="Rounded Rectangle 9">
            <a:extLst>
              <a:ext uri="{FF2B5EF4-FFF2-40B4-BE49-F238E27FC236}">
                <a16:creationId xmlns:a16="http://schemas.microsoft.com/office/drawing/2014/main" id="{0AAB111A-5B89-4ACB-91B4-88E84320F230}"/>
              </a:ext>
            </a:extLst>
          </p:cNvPr>
          <p:cNvSpPr>
            <a:spLocks noChangeArrowheads="1"/>
          </p:cNvSpPr>
          <p:nvPr/>
        </p:nvSpPr>
        <p:spPr bwMode="auto">
          <a:xfrm>
            <a:off x="1965325" y="3944938"/>
            <a:ext cx="2606675"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1" name="Rounded Rectangle 10">
            <a:extLst>
              <a:ext uri="{FF2B5EF4-FFF2-40B4-BE49-F238E27FC236}">
                <a16:creationId xmlns:a16="http://schemas.microsoft.com/office/drawing/2014/main" id="{C53EEAF8-5973-4F6B-B853-E4BEA920E701}"/>
              </a:ext>
            </a:extLst>
          </p:cNvPr>
          <p:cNvSpPr>
            <a:spLocks noChangeArrowheads="1"/>
          </p:cNvSpPr>
          <p:nvPr/>
        </p:nvSpPr>
        <p:spPr bwMode="auto">
          <a:xfrm>
            <a:off x="2117725" y="4546600"/>
            <a:ext cx="2606675"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2" name="Rounded Rectangle 11">
            <a:extLst>
              <a:ext uri="{FF2B5EF4-FFF2-40B4-BE49-F238E27FC236}">
                <a16:creationId xmlns:a16="http://schemas.microsoft.com/office/drawing/2014/main" id="{A7C1395F-3EB7-4E01-B8D7-5314A907E513}"/>
              </a:ext>
            </a:extLst>
          </p:cNvPr>
          <p:cNvSpPr>
            <a:spLocks noChangeArrowheads="1"/>
          </p:cNvSpPr>
          <p:nvPr/>
        </p:nvSpPr>
        <p:spPr bwMode="auto">
          <a:xfrm>
            <a:off x="2773363" y="5119688"/>
            <a:ext cx="3856037"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3" name="Rounded Rectangle 12">
            <a:extLst>
              <a:ext uri="{FF2B5EF4-FFF2-40B4-BE49-F238E27FC236}">
                <a16:creationId xmlns:a16="http://schemas.microsoft.com/office/drawing/2014/main" id="{5A30C2DC-3751-4E34-AEB1-04ACB9725376}"/>
              </a:ext>
            </a:extLst>
          </p:cNvPr>
          <p:cNvSpPr>
            <a:spLocks noChangeArrowheads="1"/>
          </p:cNvSpPr>
          <p:nvPr/>
        </p:nvSpPr>
        <p:spPr bwMode="auto">
          <a:xfrm>
            <a:off x="3848100" y="5722938"/>
            <a:ext cx="5143500" cy="53340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xit" presetSubtype="21" fill="hold" grpId="0"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0" nodeType="clickEffect">
                                  <p:stCondLst>
                                    <p:cond delay="0"/>
                                  </p:stCondLst>
                                  <p:childTnLst>
                                    <p:animEffect transition="out" filter="barn(inVertic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xit" presetSubtype="21" fill="hold" grpId="0" nodeType="clickEffect">
                                  <p:stCondLst>
                                    <p:cond delay="0"/>
                                  </p:stCondLst>
                                  <p:childTnLst>
                                    <p:animEffect transition="out" filter="barn(inVertic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xit" presetSubtype="21" fill="hold" grpId="0" nodeType="clickEffect">
                                  <p:stCondLst>
                                    <p:cond delay="0"/>
                                  </p:stCondLst>
                                  <p:childTnLst>
                                    <p:animEffect transition="out" filter="barn(inVertic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xit" presetSubtype="21" fill="hold" grpId="0" nodeType="clickEffect">
                                  <p:stCondLst>
                                    <p:cond delay="0"/>
                                  </p:stCondLst>
                                  <p:childTnLst>
                                    <p:animEffect transition="out" filter="barn(inVertical)">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xit" presetSubtype="21" fill="hold" grpId="0" nodeType="clickEffect">
                                  <p:stCondLst>
                                    <p:cond delay="0"/>
                                  </p:stCondLst>
                                  <p:childTnLst>
                                    <p:animEffect transition="out" filter="barn(inVertic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xit" presetSubtype="21" fill="hold" grpId="0" nodeType="clickEffect">
                                  <p:stCondLst>
                                    <p:cond delay="0"/>
                                  </p:stCondLst>
                                  <p:childTnLst>
                                    <p:animEffect transition="out" filter="barn(inVertical)">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xit" presetSubtype="21" fill="hold" grpId="0" nodeType="clickEffect">
                                  <p:stCondLst>
                                    <p:cond delay="0"/>
                                  </p:stCondLst>
                                  <p:childTnLst>
                                    <p:animEffect transition="out" filter="barn(inVertical)">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xit" presetSubtype="21" fill="hold" grpId="0" nodeType="clickEffect">
                                  <p:stCondLst>
                                    <p:cond delay="0"/>
                                  </p:stCondLst>
                                  <p:childTnLst>
                                    <p:animEffect transition="out" filter="barn(inVertical)">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xit" presetSubtype="21" fill="hold" grpId="0" nodeType="clickEffect">
                                  <p:stCondLst>
                                    <p:cond delay="0"/>
                                  </p:stCondLst>
                                  <p:childTnLst>
                                    <p:animEffect transition="out" filter="barn(inVertical)">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584F-2431-4C22-9181-1A33C5E01E4A}"/>
              </a:ext>
            </a:extLst>
          </p:cNvPr>
          <p:cNvSpPr>
            <a:spLocks noGrp="1"/>
          </p:cNvSpPr>
          <p:nvPr>
            <p:ph type="title"/>
          </p:nvPr>
        </p:nvSpPr>
        <p:spPr>
          <a:xfrm>
            <a:off x="304800" y="103188"/>
            <a:ext cx="8686800" cy="1314450"/>
          </a:xfrm>
        </p:spPr>
        <p:txBody>
          <a:bodyPr/>
          <a:lstStyle/>
          <a:p>
            <a:pPr algn="l">
              <a:defRPr/>
            </a:pPr>
            <a:r>
              <a:rPr lang="en-GB" sz="3000" b="1" dirty="0">
                <a:solidFill>
                  <a:srgbClr val="FF0000"/>
                </a:solidFill>
                <a:latin typeface="Times New Roman" panose="02020603050405020304" pitchFamily="18" charset="0"/>
                <a:cs typeface="Times New Roman" panose="02020603050405020304" pitchFamily="18" charset="0"/>
              </a:rPr>
              <a:t>Câu 2:</a:t>
            </a:r>
            <a:r>
              <a:rPr lang="en-GB" sz="3000" b="1" dirty="0">
                <a:solidFill>
                  <a:schemeClr val="accent5">
                    <a:lumMod val="10000"/>
                  </a:schemeClr>
                </a:solidFill>
                <a:latin typeface="Times New Roman" panose="02020603050405020304" pitchFamily="18" charset="0"/>
                <a:cs typeface="Times New Roman" panose="02020603050405020304" pitchFamily="18" charset="0"/>
              </a:rPr>
              <a:t> </a:t>
            </a:r>
            <a:r>
              <a:rPr lang="en-GB" sz="3000" dirty="0">
                <a:solidFill>
                  <a:schemeClr val="accent5">
                    <a:lumMod val="10000"/>
                  </a:schemeClr>
                </a:solidFill>
                <a:latin typeface="Times New Roman" panose="02020603050405020304" pitchFamily="18" charset="0"/>
                <a:cs typeface="Times New Roman" panose="02020603050405020304" pitchFamily="18" charset="0"/>
              </a:rPr>
              <a:t>Tính nồng độ mol/lít của ion OH¯ có trong 100ml dung dịch Ca(OH)</a:t>
            </a:r>
            <a:r>
              <a:rPr lang="en-GB" sz="3000" baseline="-25000" dirty="0">
                <a:solidFill>
                  <a:schemeClr val="accent5">
                    <a:lumMod val="10000"/>
                  </a:schemeClr>
                </a:solidFill>
                <a:latin typeface="Times New Roman" panose="02020603050405020304" pitchFamily="18" charset="0"/>
                <a:cs typeface="Times New Roman" panose="02020603050405020304" pitchFamily="18" charset="0"/>
              </a:rPr>
              <a:t>2</a:t>
            </a:r>
            <a:r>
              <a:rPr lang="en-GB" sz="3000" dirty="0">
                <a:solidFill>
                  <a:schemeClr val="accent5">
                    <a:lumMod val="10000"/>
                  </a:schemeClr>
                </a:solidFill>
                <a:latin typeface="Times New Roman" panose="02020603050405020304" pitchFamily="18" charset="0"/>
                <a:cs typeface="Times New Roman" panose="02020603050405020304" pitchFamily="18" charset="0"/>
              </a:rPr>
              <a:t> có chứa 0,74g chất tan.</a:t>
            </a:r>
          </a:p>
        </p:txBody>
      </p:sp>
      <p:sp>
        <p:nvSpPr>
          <p:cNvPr id="3" name="Content Placeholder 2">
            <a:extLst>
              <a:ext uri="{FF2B5EF4-FFF2-40B4-BE49-F238E27FC236}">
                <a16:creationId xmlns:a16="http://schemas.microsoft.com/office/drawing/2014/main" id="{58DE74B8-0EB4-448B-8D29-D44DC159AC4A}"/>
              </a:ext>
            </a:extLst>
          </p:cNvPr>
          <p:cNvSpPr>
            <a:spLocks noGrp="1"/>
          </p:cNvSpPr>
          <p:nvPr>
            <p:ph idx="1"/>
          </p:nvPr>
        </p:nvSpPr>
        <p:spPr>
          <a:xfrm>
            <a:off x="304800" y="1752600"/>
            <a:ext cx="8458200" cy="4456113"/>
          </a:xfrm>
        </p:spPr>
        <p:txBody>
          <a:bodyPr/>
          <a:lstStyle/>
          <a:p>
            <a:pPr>
              <a:defRPr/>
            </a:pPr>
            <a:r>
              <a:rPr lang="en-GB" dirty="0">
                <a:latin typeface="Times New Roman" panose="02020603050405020304" pitchFamily="18" charset="0"/>
                <a:cs typeface="Times New Roman" panose="02020603050405020304" pitchFamily="18" charset="0"/>
              </a:rPr>
              <a:t>n</a:t>
            </a:r>
            <a:r>
              <a:rPr lang="en-GB" baseline="-25000" dirty="0">
                <a:latin typeface="Times New Roman" panose="02020603050405020304" pitchFamily="18" charset="0"/>
                <a:cs typeface="Times New Roman" panose="02020603050405020304" pitchFamily="18" charset="0"/>
              </a:rPr>
              <a:t>Ca(OH)2</a:t>
            </a:r>
            <a:r>
              <a:rPr lang="en-GB" dirty="0">
                <a:latin typeface="Times New Roman" panose="02020603050405020304" pitchFamily="18" charset="0"/>
                <a:cs typeface="Times New Roman" panose="02020603050405020304" pitchFamily="18" charset="0"/>
              </a:rPr>
              <a:t>=</a:t>
            </a:r>
          </a:p>
          <a:p>
            <a:pPr>
              <a:defRPr/>
            </a:pPr>
            <a:endParaRPr lang="en-GB" baseline="-25000" dirty="0">
              <a:latin typeface="Times New Roman" panose="02020603050405020304" pitchFamily="18" charset="0"/>
              <a:cs typeface="Times New Roman" panose="02020603050405020304" pitchFamily="18" charset="0"/>
            </a:endParaRPr>
          </a:p>
          <a:p>
            <a:pPr marL="0" indent="0">
              <a:buFontTx/>
              <a:buNone/>
              <a:defRPr/>
            </a:pPr>
            <a:r>
              <a:rPr lang="en-GB" dirty="0">
                <a:latin typeface="Times New Roman" panose="02020603050405020304" pitchFamily="18" charset="0"/>
                <a:cs typeface="Times New Roman" panose="02020603050405020304" pitchFamily="18" charset="0"/>
              </a:rPr>
              <a:t>       Ca(OH)</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 Ca</a:t>
            </a:r>
            <a:r>
              <a:rPr lang="en-GB" baseline="30000"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+ 2OH¯</a:t>
            </a:r>
          </a:p>
          <a:p>
            <a:pPr marL="0" indent="0">
              <a:buFontTx/>
              <a:buNone/>
              <a:defRPr/>
            </a:pPr>
            <a:r>
              <a:rPr lang="en-GB" dirty="0">
                <a:latin typeface="Times New Roman" panose="02020603050405020304" pitchFamily="18" charset="0"/>
                <a:cs typeface="Times New Roman" panose="02020603050405020304" pitchFamily="18" charset="0"/>
              </a:rPr>
              <a:t>	0,01	</a:t>
            </a:r>
          </a:p>
          <a:p>
            <a:pPr marL="0" indent="0">
              <a:buFontTx/>
              <a:buNone/>
              <a:defRPr/>
            </a:pPr>
            <a:endParaRPr lang="en-GB" dirty="0">
              <a:latin typeface="Times New Roman" panose="02020603050405020304" pitchFamily="18" charset="0"/>
              <a:cs typeface="Times New Roman" panose="02020603050405020304" pitchFamily="18" charset="0"/>
            </a:endParaRPr>
          </a:p>
          <a:p>
            <a:pPr marL="0" indent="0">
              <a:buFontTx/>
              <a:buNone/>
              <a:defRPr/>
            </a:pPr>
            <a:r>
              <a:rPr lang="en-GB" dirty="0">
                <a:solidFill>
                  <a:srgbClr val="12990B"/>
                </a:solidFill>
                <a:latin typeface="Times New Roman" panose="02020603050405020304" pitchFamily="18" charset="0"/>
                <a:cs typeface="Times New Roman" panose="02020603050405020304" pitchFamily="18" charset="0"/>
              </a:rPr>
              <a:t>=&gt; [OH¯] = </a:t>
            </a:r>
            <a:r>
              <a:rPr lang="en-GB"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919A4F92-F1DB-47CF-8794-DDB4D880D329}"/>
              </a:ext>
            </a:extLst>
          </p:cNvPr>
          <p:cNvSpPr>
            <a:spLocks noRot="1" noChangeAspect="1" noMove="1" noResize="1" noEditPoints="1" noAdjustHandles="1" noChangeArrowheads="1" noChangeShapeType="1" noTextEdit="1"/>
          </p:cNvSpPr>
          <p:nvPr/>
        </p:nvSpPr>
        <p:spPr>
          <a:xfrm>
            <a:off x="2286000" y="1524000"/>
            <a:ext cx="4114800" cy="958019"/>
          </a:xfrm>
          <a:prstGeom prst="rect">
            <a:avLst/>
          </a:prstGeom>
          <a:blipFill rotWithShape="0">
            <a:blip r:embed="rId2"/>
            <a:stretch>
              <a:fillRect/>
            </a:stretch>
          </a:blipFill>
        </p:spPr>
        <p:txBody>
          <a:bodyPr/>
          <a:lstStyle/>
          <a:p>
            <a:pPr>
              <a:defRPr/>
            </a:pPr>
            <a:r>
              <a:rPr lang="en-GB">
                <a:noFill/>
              </a:rPr>
              <a:t> </a:t>
            </a:r>
          </a:p>
        </p:txBody>
      </p:sp>
      <p:sp>
        <p:nvSpPr>
          <p:cNvPr id="6" name="TextBox 5">
            <a:extLst>
              <a:ext uri="{FF2B5EF4-FFF2-40B4-BE49-F238E27FC236}">
                <a16:creationId xmlns:a16="http://schemas.microsoft.com/office/drawing/2014/main" id="{7A2BAEF0-2743-4362-9DF4-8A1468D7E02E}"/>
              </a:ext>
            </a:extLst>
          </p:cNvPr>
          <p:cNvSpPr txBox="1">
            <a:spLocks noChangeArrowheads="1"/>
          </p:cNvSpPr>
          <p:nvPr/>
        </p:nvSpPr>
        <p:spPr bwMode="auto">
          <a:xfrm>
            <a:off x="4114800" y="3276600"/>
            <a:ext cx="1981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sz="3000">
                <a:solidFill>
                  <a:srgbClr val="FF0000"/>
                </a:solidFill>
                <a:latin typeface="Times New Roman" panose="02020603050405020304" pitchFamily="18" charset="0"/>
                <a:cs typeface="Times New Roman" panose="02020603050405020304" pitchFamily="18" charset="0"/>
              </a:rPr>
              <a:t>0,02 mol</a:t>
            </a:r>
          </a:p>
        </p:txBody>
      </p:sp>
      <p:sp>
        <p:nvSpPr>
          <p:cNvPr id="9" name="Rectangle 8">
            <a:extLst>
              <a:ext uri="{FF2B5EF4-FFF2-40B4-BE49-F238E27FC236}">
                <a16:creationId xmlns:a16="http://schemas.microsoft.com/office/drawing/2014/main" id="{7D45FF23-6BF2-48A3-8F8C-332D3028E80F}"/>
              </a:ext>
            </a:extLst>
          </p:cNvPr>
          <p:cNvSpPr>
            <a:spLocks noRot="1" noChangeAspect="1" noMove="1" noResize="1" noEditPoints="1" noAdjustHandles="1" noChangeArrowheads="1" noChangeShapeType="1" noTextEdit="1"/>
          </p:cNvSpPr>
          <p:nvPr/>
        </p:nvSpPr>
        <p:spPr>
          <a:xfrm>
            <a:off x="2286000" y="4267200"/>
            <a:ext cx="3636796" cy="1085490"/>
          </a:xfrm>
          <a:prstGeom prst="rect">
            <a:avLst/>
          </a:prstGeom>
          <a:blipFill rotWithShape="0">
            <a:blip r:embed="rId3"/>
            <a:stretch>
              <a:fillRect/>
            </a:stretch>
          </a:blipFill>
        </p:spPr>
        <p:txBody>
          <a:bodyPr/>
          <a:lstStyle/>
          <a:p>
            <a:pPr>
              <a:defRPr/>
            </a:pPr>
            <a:r>
              <a:rPr lang="en-GB">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53B6-B121-4A04-8A18-39897A8AF81F}"/>
              </a:ext>
            </a:extLst>
          </p:cNvPr>
          <p:cNvSpPr>
            <a:spLocks noGrp="1"/>
          </p:cNvSpPr>
          <p:nvPr>
            <p:ph type="title"/>
          </p:nvPr>
        </p:nvSpPr>
        <p:spPr>
          <a:xfrm>
            <a:off x="114300" y="258763"/>
            <a:ext cx="8915400" cy="1162050"/>
          </a:xfrm>
        </p:spPr>
        <p:txBody>
          <a:bodyPr/>
          <a:lstStyle/>
          <a:p>
            <a:pPr algn="l">
              <a:defRPr/>
            </a:pPr>
            <a:r>
              <a:rPr lang="en-GB" sz="3000" b="1" dirty="0">
                <a:solidFill>
                  <a:srgbClr val="FF0000"/>
                </a:solidFill>
                <a:latin typeface="Times New Roman" panose="02020603050405020304" pitchFamily="18" charset="0"/>
                <a:cs typeface="Times New Roman" panose="02020603050405020304" pitchFamily="18" charset="0"/>
              </a:rPr>
              <a:t>Câu 3:</a:t>
            </a:r>
            <a:r>
              <a:rPr lang="en-GB" sz="3000" dirty="0">
                <a:solidFill>
                  <a:schemeClr val="bg2">
                    <a:lumMod val="10000"/>
                  </a:schemeClr>
                </a:solidFill>
                <a:latin typeface="Times New Roman" panose="02020603050405020304" pitchFamily="18" charset="0"/>
                <a:cs typeface="Times New Roman" panose="02020603050405020304" pitchFamily="18" charset="0"/>
              </a:rPr>
              <a:t> Tính nồng độ mol/lít của ion Na</a:t>
            </a:r>
            <a:r>
              <a:rPr lang="en-GB" sz="3000" baseline="30000" dirty="0">
                <a:solidFill>
                  <a:schemeClr val="bg2">
                    <a:lumMod val="10000"/>
                  </a:schemeClr>
                </a:solidFill>
                <a:latin typeface="Times New Roman" panose="02020603050405020304" pitchFamily="18" charset="0"/>
                <a:cs typeface="Times New Roman" panose="02020603050405020304" pitchFamily="18" charset="0"/>
              </a:rPr>
              <a:t>+</a:t>
            </a:r>
            <a:r>
              <a:rPr lang="en-GB" sz="3000" dirty="0">
                <a:solidFill>
                  <a:schemeClr val="bg2">
                    <a:lumMod val="10000"/>
                  </a:schemeClr>
                </a:solidFill>
                <a:latin typeface="Times New Roman" panose="02020603050405020304" pitchFamily="18" charset="0"/>
                <a:cs typeface="Times New Roman" panose="02020603050405020304" pitchFamily="18" charset="0"/>
              </a:rPr>
              <a:t> trong dung dịch chứa NaNO</a:t>
            </a:r>
            <a:r>
              <a:rPr lang="en-GB" sz="3000" baseline="-25000" dirty="0">
                <a:solidFill>
                  <a:schemeClr val="bg2">
                    <a:lumMod val="10000"/>
                  </a:schemeClr>
                </a:solidFill>
                <a:latin typeface="Times New Roman" panose="02020603050405020304" pitchFamily="18" charset="0"/>
                <a:cs typeface="Times New Roman" panose="02020603050405020304" pitchFamily="18" charset="0"/>
              </a:rPr>
              <a:t>3</a:t>
            </a:r>
            <a:r>
              <a:rPr lang="en-GB" sz="3000" dirty="0">
                <a:solidFill>
                  <a:schemeClr val="bg2">
                    <a:lumMod val="10000"/>
                  </a:schemeClr>
                </a:solidFill>
                <a:latin typeface="Times New Roman" panose="02020603050405020304" pitchFamily="18" charset="0"/>
                <a:cs typeface="Times New Roman" panose="02020603050405020304" pitchFamily="18" charset="0"/>
              </a:rPr>
              <a:t> 0,01M, Na</a:t>
            </a:r>
            <a:r>
              <a:rPr lang="en-GB" sz="3000" baseline="-25000" dirty="0">
                <a:solidFill>
                  <a:schemeClr val="bg2">
                    <a:lumMod val="10000"/>
                  </a:schemeClr>
                </a:solidFill>
                <a:latin typeface="Times New Roman" panose="02020603050405020304" pitchFamily="18" charset="0"/>
                <a:cs typeface="Times New Roman" panose="02020603050405020304" pitchFamily="18" charset="0"/>
              </a:rPr>
              <a:t>2</a:t>
            </a:r>
            <a:r>
              <a:rPr lang="en-GB" sz="3000" dirty="0">
                <a:solidFill>
                  <a:schemeClr val="bg2">
                    <a:lumMod val="10000"/>
                  </a:schemeClr>
                </a:solidFill>
                <a:latin typeface="Times New Roman" panose="02020603050405020304" pitchFamily="18" charset="0"/>
                <a:cs typeface="Times New Roman" panose="02020603050405020304" pitchFamily="18" charset="0"/>
              </a:rPr>
              <a:t>SO</a:t>
            </a:r>
            <a:r>
              <a:rPr lang="en-GB" sz="3000" baseline="-25000" dirty="0">
                <a:solidFill>
                  <a:schemeClr val="bg2">
                    <a:lumMod val="10000"/>
                  </a:schemeClr>
                </a:solidFill>
                <a:latin typeface="Times New Roman" panose="02020603050405020304" pitchFamily="18" charset="0"/>
                <a:cs typeface="Times New Roman" panose="02020603050405020304" pitchFamily="18" charset="0"/>
              </a:rPr>
              <a:t>4</a:t>
            </a:r>
            <a:r>
              <a:rPr lang="en-GB" sz="3000" dirty="0">
                <a:solidFill>
                  <a:schemeClr val="bg2">
                    <a:lumMod val="10000"/>
                  </a:schemeClr>
                </a:solidFill>
                <a:latin typeface="Times New Roman" panose="02020603050405020304" pitchFamily="18" charset="0"/>
                <a:cs typeface="Times New Roman" panose="02020603050405020304" pitchFamily="18" charset="0"/>
              </a:rPr>
              <a:t> 0,02M và NaCl 0,03M. </a:t>
            </a:r>
          </a:p>
        </p:txBody>
      </p:sp>
      <p:sp>
        <p:nvSpPr>
          <p:cNvPr id="34819" name="Content Placeholder 2">
            <a:extLst>
              <a:ext uri="{FF2B5EF4-FFF2-40B4-BE49-F238E27FC236}">
                <a16:creationId xmlns:a16="http://schemas.microsoft.com/office/drawing/2014/main" id="{98EF0A08-E28A-434A-816F-64D7E7027AC7}"/>
              </a:ext>
            </a:extLst>
          </p:cNvPr>
          <p:cNvSpPr>
            <a:spLocks noGrp="1"/>
          </p:cNvSpPr>
          <p:nvPr>
            <p:ph idx="1"/>
          </p:nvPr>
        </p:nvSpPr>
        <p:spPr/>
        <p:txBody>
          <a:bodyPr/>
          <a:lstStyle/>
          <a:p>
            <a:pPr marL="0" indent="0">
              <a:buFontTx/>
              <a:buNone/>
              <a:defRPr/>
            </a:pPr>
            <a:r>
              <a:rPr lang="en-GB" dirty="0">
                <a:solidFill>
                  <a:schemeClr val="bg2">
                    <a:lumMod val="10000"/>
                  </a:schemeClr>
                </a:solidFill>
                <a:latin typeface="Times New Roman" panose="02020603050405020304" pitchFamily="18" charset="0"/>
                <a:cs typeface="Times New Roman" panose="02020603050405020304" pitchFamily="18" charset="0"/>
              </a:rPr>
              <a:t>NaNO</a:t>
            </a:r>
            <a:r>
              <a:rPr lang="en-GB" baseline="-25000" dirty="0">
                <a:solidFill>
                  <a:schemeClr val="bg2">
                    <a:lumMod val="10000"/>
                  </a:schemeClr>
                </a:solidFill>
                <a:latin typeface="Times New Roman" panose="02020603050405020304" pitchFamily="18" charset="0"/>
                <a:cs typeface="Times New Roman" panose="02020603050405020304" pitchFamily="18" charset="0"/>
              </a:rPr>
              <a:t>3</a:t>
            </a:r>
            <a:r>
              <a:rPr lang="en-GB" dirty="0">
                <a:solidFill>
                  <a:schemeClr val="bg2">
                    <a:lumMod val="10000"/>
                  </a:schemeClr>
                </a:solidFill>
                <a:latin typeface="Times New Roman" panose="02020603050405020304" pitchFamily="18" charset="0"/>
                <a:cs typeface="Times New Roman" panose="02020603050405020304" pitchFamily="18" charset="0"/>
              </a:rPr>
              <a:t> → Na</a:t>
            </a:r>
            <a:r>
              <a:rPr lang="en-GB" baseline="30000" dirty="0">
                <a:solidFill>
                  <a:schemeClr val="bg2">
                    <a:lumMod val="10000"/>
                  </a:schemeClr>
                </a:solidFill>
                <a:latin typeface="Times New Roman" panose="02020603050405020304" pitchFamily="18" charset="0"/>
                <a:cs typeface="Times New Roman" panose="02020603050405020304" pitchFamily="18" charset="0"/>
              </a:rPr>
              <a:t>+</a:t>
            </a:r>
            <a:r>
              <a:rPr lang="en-GB" dirty="0">
                <a:solidFill>
                  <a:schemeClr val="bg2">
                    <a:lumMod val="10000"/>
                  </a:schemeClr>
                </a:solidFill>
                <a:latin typeface="Times New Roman" panose="02020603050405020304" pitchFamily="18" charset="0"/>
                <a:cs typeface="Times New Roman" panose="02020603050405020304" pitchFamily="18" charset="0"/>
              </a:rPr>
              <a:t> + NO</a:t>
            </a:r>
            <a:r>
              <a:rPr lang="en-GB" baseline="-25000" dirty="0">
                <a:solidFill>
                  <a:schemeClr val="bg2">
                    <a:lumMod val="10000"/>
                  </a:schemeClr>
                </a:solidFill>
                <a:latin typeface="Times New Roman" panose="02020603050405020304" pitchFamily="18" charset="0"/>
                <a:cs typeface="Times New Roman" panose="02020603050405020304" pitchFamily="18" charset="0"/>
              </a:rPr>
              <a:t>3</a:t>
            </a:r>
            <a:r>
              <a:rPr lang="en-GB" dirty="0">
                <a:solidFill>
                  <a:schemeClr val="bg2">
                    <a:lumMod val="10000"/>
                  </a:schemeClr>
                </a:solidFill>
                <a:latin typeface="Times New Roman" panose="02020603050405020304" pitchFamily="18" charset="0"/>
                <a:cs typeface="Times New Roman" panose="02020603050405020304" pitchFamily="18" charset="0"/>
              </a:rPr>
              <a:t>¯</a:t>
            </a:r>
          </a:p>
          <a:p>
            <a:pPr marL="0" indent="0">
              <a:buFontTx/>
              <a:buNone/>
              <a:defRPr/>
            </a:pPr>
            <a:endParaRPr lang="en-GB" sz="2000" dirty="0">
              <a:solidFill>
                <a:schemeClr val="bg2">
                  <a:lumMod val="10000"/>
                </a:schemeClr>
              </a:solidFill>
              <a:latin typeface="Times New Roman" panose="02020603050405020304" pitchFamily="18" charset="0"/>
              <a:cs typeface="Times New Roman" panose="02020603050405020304" pitchFamily="18" charset="0"/>
            </a:endParaRPr>
          </a:p>
          <a:p>
            <a:pPr marL="0" indent="0">
              <a:buFontTx/>
              <a:buNone/>
              <a:defRPr/>
            </a:pPr>
            <a:r>
              <a:rPr lang="en-GB" dirty="0">
                <a:solidFill>
                  <a:schemeClr val="bg2">
                    <a:lumMod val="10000"/>
                  </a:schemeClr>
                </a:solidFill>
                <a:latin typeface="Times New Roman" panose="02020603050405020304" pitchFamily="18" charset="0"/>
                <a:cs typeface="Times New Roman" panose="02020603050405020304" pitchFamily="18" charset="0"/>
              </a:rPr>
              <a:t>Na</a:t>
            </a:r>
            <a:r>
              <a:rPr lang="en-GB" baseline="-25000" dirty="0">
                <a:solidFill>
                  <a:schemeClr val="bg2">
                    <a:lumMod val="10000"/>
                  </a:schemeClr>
                </a:solidFill>
                <a:latin typeface="Times New Roman" panose="02020603050405020304" pitchFamily="18" charset="0"/>
                <a:cs typeface="Times New Roman" panose="02020603050405020304" pitchFamily="18" charset="0"/>
              </a:rPr>
              <a:t>2</a:t>
            </a:r>
            <a:r>
              <a:rPr lang="en-GB" dirty="0">
                <a:solidFill>
                  <a:schemeClr val="bg2">
                    <a:lumMod val="10000"/>
                  </a:schemeClr>
                </a:solidFill>
                <a:latin typeface="Times New Roman" panose="02020603050405020304" pitchFamily="18" charset="0"/>
                <a:cs typeface="Times New Roman" panose="02020603050405020304" pitchFamily="18" charset="0"/>
              </a:rPr>
              <a:t>SO</a:t>
            </a:r>
            <a:r>
              <a:rPr lang="en-GB" baseline="-25000" dirty="0">
                <a:solidFill>
                  <a:schemeClr val="bg2">
                    <a:lumMod val="10000"/>
                  </a:schemeClr>
                </a:solidFill>
                <a:latin typeface="Times New Roman" panose="02020603050405020304" pitchFamily="18" charset="0"/>
                <a:cs typeface="Times New Roman" panose="02020603050405020304" pitchFamily="18" charset="0"/>
              </a:rPr>
              <a:t>4 </a:t>
            </a:r>
            <a:r>
              <a:rPr lang="en-GB" dirty="0">
                <a:solidFill>
                  <a:schemeClr val="bg2">
                    <a:lumMod val="10000"/>
                  </a:schemeClr>
                </a:solidFill>
                <a:latin typeface="Times New Roman" panose="02020603050405020304" pitchFamily="18" charset="0"/>
                <a:cs typeface="Times New Roman" panose="02020603050405020304" pitchFamily="18" charset="0"/>
              </a:rPr>
              <a:t>→ 2Na</a:t>
            </a:r>
            <a:r>
              <a:rPr lang="en-GB" baseline="30000" dirty="0">
                <a:solidFill>
                  <a:schemeClr val="bg2">
                    <a:lumMod val="10000"/>
                  </a:schemeClr>
                </a:solidFill>
                <a:latin typeface="Times New Roman" panose="02020603050405020304" pitchFamily="18" charset="0"/>
                <a:cs typeface="Times New Roman" panose="02020603050405020304" pitchFamily="18" charset="0"/>
              </a:rPr>
              <a:t>+</a:t>
            </a:r>
            <a:r>
              <a:rPr lang="en-GB" dirty="0">
                <a:solidFill>
                  <a:schemeClr val="bg2">
                    <a:lumMod val="10000"/>
                  </a:schemeClr>
                </a:solidFill>
                <a:latin typeface="Times New Roman" panose="02020603050405020304" pitchFamily="18" charset="0"/>
                <a:cs typeface="Times New Roman" panose="02020603050405020304" pitchFamily="18" charset="0"/>
              </a:rPr>
              <a:t> + SO</a:t>
            </a:r>
            <a:r>
              <a:rPr lang="en-GB" baseline="-25000" dirty="0">
                <a:solidFill>
                  <a:schemeClr val="bg2">
                    <a:lumMod val="10000"/>
                  </a:schemeClr>
                </a:solidFill>
                <a:latin typeface="Times New Roman" panose="02020603050405020304" pitchFamily="18" charset="0"/>
                <a:cs typeface="Times New Roman" panose="02020603050405020304" pitchFamily="18" charset="0"/>
              </a:rPr>
              <a:t>4</a:t>
            </a:r>
            <a:r>
              <a:rPr lang="en-GB" baseline="30000" dirty="0">
                <a:solidFill>
                  <a:schemeClr val="bg2">
                    <a:lumMod val="10000"/>
                  </a:schemeClr>
                </a:solidFill>
                <a:latin typeface="Times New Roman" panose="02020603050405020304" pitchFamily="18" charset="0"/>
                <a:cs typeface="Times New Roman" panose="02020603050405020304" pitchFamily="18" charset="0"/>
              </a:rPr>
              <a:t>2-</a:t>
            </a:r>
            <a:r>
              <a:rPr lang="en-GB" baseline="-25000" dirty="0">
                <a:solidFill>
                  <a:schemeClr val="bg2">
                    <a:lumMod val="10000"/>
                  </a:schemeClr>
                </a:solidFill>
                <a:latin typeface="Times New Roman" panose="02020603050405020304" pitchFamily="18" charset="0"/>
                <a:cs typeface="Times New Roman" panose="02020603050405020304" pitchFamily="18" charset="0"/>
              </a:rPr>
              <a:t>	</a:t>
            </a:r>
          </a:p>
          <a:p>
            <a:pPr marL="0" indent="0">
              <a:buFontTx/>
              <a:buNone/>
              <a:defRPr/>
            </a:pPr>
            <a:endParaRPr lang="en-GB" sz="2000" baseline="-25000" dirty="0">
              <a:solidFill>
                <a:schemeClr val="bg2">
                  <a:lumMod val="10000"/>
                </a:schemeClr>
              </a:solidFill>
              <a:latin typeface="Times New Roman" panose="02020603050405020304" pitchFamily="18" charset="0"/>
              <a:cs typeface="Times New Roman" panose="02020603050405020304" pitchFamily="18" charset="0"/>
            </a:endParaRPr>
          </a:p>
          <a:p>
            <a:pPr marL="0" indent="0">
              <a:buFontTx/>
              <a:buNone/>
              <a:defRPr/>
            </a:pPr>
            <a:r>
              <a:rPr lang="en-GB" dirty="0">
                <a:solidFill>
                  <a:schemeClr val="bg2">
                    <a:lumMod val="10000"/>
                  </a:schemeClr>
                </a:solidFill>
                <a:latin typeface="Times New Roman" panose="02020603050405020304" pitchFamily="18" charset="0"/>
                <a:cs typeface="Times New Roman" panose="02020603050405020304" pitchFamily="18" charset="0"/>
              </a:rPr>
              <a:t>NaCl     → Na</a:t>
            </a:r>
            <a:r>
              <a:rPr lang="en-GB" baseline="30000" dirty="0">
                <a:solidFill>
                  <a:schemeClr val="bg2">
                    <a:lumMod val="10000"/>
                  </a:schemeClr>
                </a:solidFill>
                <a:latin typeface="Times New Roman" panose="02020603050405020304" pitchFamily="18" charset="0"/>
                <a:cs typeface="Times New Roman" panose="02020603050405020304" pitchFamily="18" charset="0"/>
              </a:rPr>
              <a:t>+</a:t>
            </a:r>
            <a:r>
              <a:rPr lang="en-GB" dirty="0">
                <a:solidFill>
                  <a:schemeClr val="bg2">
                    <a:lumMod val="10000"/>
                  </a:schemeClr>
                </a:solidFill>
                <a:latin typeface="Times New Roman" panose="02020603050405020304" pitchFamily="18" charset="0"/>
                <a:cs typeface="Times New Roman" panose="02020603050405020304" pitchFamily="18" charset="0"/>
              </a:rPr>
              <a:t> + Cl¯</a:t>
            </a:r>
          </a:p>
          <a:p>
            <a:pPr marL="0" indent="0">
              <a:buFontTx/>
              <a:buNone/>
              <a:defRPr/>
            </a:pPr>
            <a:endParaRPr lang="en-GB" dirty="0">
              <a:solidFill>
                <a:schemeClr val="bg2">
                  <a:lumMod val="10000"/>
                </a:schemeClr>
              </a:solidFill>
              <a:latin typeface="Times New Roman" panose="02020603050405020304" pitchFamily="18" charset="0"/>
              <a:cs typeface="Times New Roman" panose="02020603050405020304" pitchFamily="18" charset="0"/>
            </a:endParaRPr>
          </a:p>
          <a:p>
            <a:pPr marL="0" indent="0">
              <a:buFontTx/>
              <a:buNone/>
              <a:defRPr/>
            </a:pPr>
            <a:r>
              <a:rPr lang="en-GB" dirty="0">
                <a:solidFill>
                  <a:schemeClr val="bg2">
                    <a:lumMod val="10000"/>
                  </a:schemeClr>
                </a:solidFill>
                <a:latin typeface="Times New Roman" panose="02020603050405020304" pitchFamily="18" charset="0"/>
                <a:cs typeface="Times New Roman" panose="02020603050405020304" pitchFamily="18" charset="0"/>
              </a:rPr>
              <a:t>=&gt; [Na</a:t>
            </a:r>
            <a:r>
              <a:rPr lang="en-GB" baseline="30000" dirty="0">
                <a:solidFill>
                  <a:schemeClr val="bg2">
                    <a:lumMod val="10000"/>
                  </a:schemeClr>
                </a:solidFill>
                <a:latin typeface="Times New Roman" panose="02020603050405020304" pitchFamily="18" charset="0"/>
                <a:cs typeface="Times New Roman" panose="02020603050405020304" pitchFamily="18" charset="0"/>
              </a:rPr>
              <a:t>+</a:t>
            </a:r>
            <a:r>
              <a:rPr lang="en-GB" dirty="0">
                <a:solidFill>
                  <a:schemeClr val="bg2">
                    <a:lumMod val="10000"/>
                  </a:schemeClr>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0,01 + 0,04 + 0,03=0,08M</a:t>
            </a:r>
          </a:p>
        </p:txBody>
      </p:sp>
      <p:sp>
        <p:nvSpPr>
          <p:cNvPr id="3" name="TextBox 2">
            <a:extLst>
              <a:ext uri="{FF2B5EF4-FFF2-40B4-BE49-F238E27FC236}">
                <a16:creationId xmlns:a16="http://schemas.microsoft.com/office/drawing/2014/main" id="{1D63F332-0AEB-4CE8-B570-74D4668489CD}"/>
              </a:ext>
            </a:extLst>
          </p:cNvPr>
          <p:cNvSpPr txBox="1">
            <a:spLocks noChangeArrowheads="1"/>
          </p:cNvSpPr>
          <p:nvPr/>
        </p:nvSpPr>
        <p:spPr bwMode="auto">
          <a:xfrm>
            <a:off x="484188" y="2057400"/>
            <a:ext cx="36306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sz="2500">
                <a:solidFill>
                  <a:srgbClr val="CC3300"/>
                </a:solidFill>
                <a:latin typeface="Times New Roman" panose="02020603050405020304" pitchFamily="18" charset="0"/>
                <a:cs typeface="Times New Roman" panose="02020603050405020304" pitchFamily="18" charset="0"/>
              </a:rPr>
              <a:t>0,01M		0,01M</a:t>
            </a:r>
          </a:p>
        </p:txBody>
      </p:sp>
      <p:sp>
        <p:nvSpPr>
          <p:cNvPr id="5" name="TextBox 4">
            <a:extLst>
              <a:ext uri="{FF2B5EF4-FFF2-40B4-BE49-F238E27FC236}">
                <a16:creationId xmlns:a16="http://schemas.microsoft.com/office/drawing/2014/main" id="{7BA198B5-A68C-4A24-9DE1-D078DFD8352A}"/>
              </a:ext>
            </a:extLst>
          </p:cNvPr>
          <p:cNvSpPr txBox="1">
            <a:spLocks noChangeArrowheads="1"/>
          </p:cNvSpPr>
          <p:nvPr/>
        </p:nvSpPr>
        <p:spPr bwMode="auto">
          <a:xfrm>
            <a:off x="484188" y="2992438"/>
            <a:ext cx="3630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sz="2500">
                <a:solidFill>
                  <a:srgbClr val="CC3300"/>
                </a:solidFill>
                <a:latin typeface="Times New Roman" panose="02020603050405020304" pitchFamily="18" charset="0"/>
                <a:cs typeface="Times New Roman" panose="02020603050405020304" pitchFamily="18" charset="0"/>
              </a:rPr>
              <a:t>0,02M		0,04M</a:t>
            </a:r>
          </a:p>
        </p:txBody>
      </p:sp>
      <p:sp>
        <p:nvSpPr>
          <p:cNvPr id="6" name="TextBox 5">
            <a:extLst>
              <a:ext uri="{FF2B5EF4-FFF2-40B4-BE49-F238E27FC236}">
                <a16:creationId xmlns:a16="http://schemas.microsoft.com/office/drawing/2014/main" id="{AE55138E-22C2-4208-B460-0926C41F03CA}"/>
              </a:ext>
            </a:extLst>
          </p:cNvPr>
          <p:cNvSpPr txBox="1">
            <a:spLocks noChangeArrowheads="1"/>
          </p:cNvSpPr>
          <p:nvPr/>
        </p:nvSpPr>
        <p:spPr bwMode="auto">
          <a:xfrm>
            <a:off x="484188" y="3827463"/>
            <a:ext cx="36306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sz="2500">
                <a:solidFill>
                  <a:srgbClr val="CC3300"/>
                </a:solidFill>
                <a:latin typeface="Times New Roman" panose="02020603050405020304" pitchFamily="18" charset="0"/>
                <a:cs typeface="Times New Roman" panose="02020603050405020304" pitchFamily="18" charset="0"/>
              </a:rPr>
              <a:t>0,03M		0,03M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34819">
                                            <p:txEl>
                                              <p:pRg st="6" end="6"/>
                                            </p:txEl>
                                          </p:spTgt>
                                        </p:tgtEl>
                                        <p:attrNameLst>
                                          <p:attrName>style.visibility</p:attrName>
                                        </p:attrNameLst>
                                      </p:cBhvr>
                                      <p:to>
                                        <p:strVal val="visible"/>
                                      </p:to>
                                    </p:set>
                                    <p:animEffect transition="in" filter="barn(inVertical)">
                                      <p:cBhvr>
                                        <p:cTn id="33"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E685-05AB-4FE6-893B-3F8EB8671FC8}"/>
              </a:ext>
            </a:extLst>
          </p:cNvPr>
          <p:cNvSpPr>
            <a:spLocks noGrp="1"/>
          </p:cNvSpPr>
          <p:nvPr>
            <p:ph type="title"/>
          </p:nvPr>
        </p:nvSpPr>
        <p:spPr/>
        <p:txBody>
          <a:bodyPr/>
          <a:lstStyle/>
          <a:p>
            <a:pPr algn="l">
              <a:defRPr/>
            </a:pPr>
            <a:r>
              <a:rPr lang="en-GB" sz="3000" b="1" dirty="0">
                <a:solidFill>
                  <a:srgbClr val="FF0000"/>
                </a:solidFill>
                <a:latin typeface="Times New Roman" panose="02020603050405020304" pitchFamily="18" charset="0"/>
                <a:cs typeface="Times New Roman" panose="02020603050405020304" pitchFamily="18" charset="0"/>
              </a:rPr>
              <a:t>Câu 4:</a:t>
            </a:r>
            <a:r>
              <a:rPr lang="en-GB" sz="3000" dirty="0">
                <a:latin typeface="Times New Roman" panose="02020603050405020304" pitchFamily="18" charset="0"/>
                <a:cs typeface="Times New Roman" panose="02020603050405020304" pitchFamily="18" charset="0"/>
              </a:rPr>
              <a:t> </a:t>
            </a:r>
            <a:r>
              <a:rPr lang="en-GB" sz="3000" dirty="0">
                <a:solidFill>
                  <a:schemeClr val="tx1">
                    <a:lumMod val="50000"/>
                  </a:schemeClr>
                </a:solidFill>
                <a:latin typeface="Times New Roman" panose="02020603050405020304" pitchFamily="18" charset="0"/>
                <a:cs typeface="Times New Roman" panose="02020603050405020304" pitchFamily="18" charset="0"/>
              </a:rPr>
              <a:t>Trộn 300ml dung dịch NaCl 0,1M với 100ml dung dịch Na</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2</a:t>
            </a:r>
            <a:r>
              <a:rPr lang="en-GB" sz="3000" dirty="0">
                <a:solidFill>
                  <a:schemeClr val="tx1">
                    <a:lumMod val="50000"/>
                  </a:schemeClr>
                </a:solidFill>
                <a:latin typeface="Times New Roman" panose="02020603050405020304" pitchFamily="18" charset="0"/>
                <a:cs typeface="Times New Roman" panose="02020603050405020304" pitchFamily="18" charset="0"/>
              </a:rPr>
              <a:t>SO</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4</a:t>
            </a:r>
            <a:r>
              <a:rPr lang="en-GB" sz="3000" dirty="0">
                <a:solidFill>
                  <a:schemeClr val="tx1">
                    <a:lumMod val="50000"/>
                  </a:schemeClr>
                </a:solidFill>
                <a:latin typeface="Times New Roman" panose="02020603050405020304" pitchFamily="18" charset="0"/>
                <a:cs typeface="Times New Roman" panose="02020603050405020304" pitchFamily="18" charset="0"/>
              </a:rPr>
              <a:t> 0,2M. Xác định [ion] có mặt trong dung dịch thu được</a:t>
            </a:r>
          </a:p>
        </p:txBody>
      </p:sp>
      <p:sp>
        <p:nvSpPr>
          <p:cNvPr id="3" name="Content Placeholder 2">
            <a:extLst>
              <a:ext uri="{FF2B5EF4-FFF2-40B4-BE49-F238E27FC236}">
                <a16:creationId xmlns:a16="http://schemas.microsoft.com/office/drawing/2014/main" id="{83D11EE8-AE75-4D64-972C-DE54616044E9}"/>
              </a:ext>
            </a:extLst>
          </p:cNvPr>
          <p:cNvSpPr>
            <a:spLocks noGrp="1"/>
          </p:cNvSpPr>
          <p:nvPr>
            <p:ph idx="1"/>
          </p:nvPr>
        </p:nvSpPr>
        <p:spPr>
          <a:xfrm>
            <a:off x="304800" y="1524000"/>
            <a:ext cx="8229600" cy="5105400"/>
          </a:xfrm>
        </p:spPr>
        <p:txBody>
          <a:bodyPr/>
          <a:lstStyle/>
          <a:p>
            <a:pPr marL="0" indent="0">
              <a:buFontTx/>
              <a:buNone/>
              <a:defRPr/>
            </a:pPr>
            <a:r>
              <a:rPr lang="en-GB" sz="3000" dirty="0">
                <a:solidFill>
                  <a:schemeClr val="tx1">
                    <a:lumMod val="50000"/>
                  </a:schemeClr>
                </a:solidFill>
                <a:latin typeface="Times New Roman" panose="02020603050405020304" pitchFamily="18" charset="0"/>
                <a:cs typeface="Times New Roman" panose="02020603050405020304" pitchFamily="18" charset="0"/>
              </a:rPr>
              <a:t>nNaCl = C</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M</a:t>
            </a:r>
            <a:r>
              <a:rPr lang="en-GB" sz="3000" dirty="0">
                <a:solidFill>
                  <a:schemeClr val="tx1">
                    <a:lumMod val="50000"/>
                  </a:schemeClr>
                </a:solidFill>
                <a:latin typeface="Times New Roman" panose="02020603050405020304" pitchFamily="18" charset="0"/>
                <a:cs typeface="Times New Roman" panose="02020603050405020304" pitchFamily="18" charset="0"/>
              </a:rPr>
              <a:t>.V</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dd</a:t>
            </a:r>
            <a:r>
              <a:rPr lang="en-GB" sz="3000" dirty="0">
                <a:solidFill>
                  <a:schemeClr val="tx1">
                    <a:lumMod val="50000"/>
                  </a:schemeClr>
                </a:solidFill>
                <a:latin typeface="Times New Roman" panose="02020603050405020304" pitchFamily="18" charset="0"/>
                <a:cs typeface="Times New Roman" panose="02020603050405020304" pitchFamily="18" charset="0"/>
              </a:rPr>
              <a:t> = 0,1.0,3=0,03mol</a:t>
            </a:r>
          </a:p>
          <a:p>
            <a:pPr marL="0" indent="0">
              <a:buFontTx/>
              <a:buNone/>
              <a:defRPr/>
            </a:pPr>
            <a:r>
              <a:rPr lang="en-GB" sz="3000" dirty="0">
                <a:solidFill>
                  <a:schemeClr val="tx1">
                    <a:lumMod val="50000"/>
                  </a:schemeClr>
                </a:solidFill>
                <a:latin typeface="Times New Roman" panose="02020603050405020304" pitchFamily="18" charset="0"/>
                <a:cs typeface="Times New Roman" panose="02020603050405020304" pitchFamily="18" charset="0"/>
              </a:rPr>
              <a:t>nNa</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2</a:t>
            </a:r>
            <a:r>
              <a:rPr lang="en-GB" sz="3000" dirty="0">
                <a:solidFill>
                  <a:schemeClr val="tx1">
                    <a:lumMod val="50000"/>
                  </a:schemeClr>
                </a:solidFill>
                <a:latin typeface="Times New Roman" panose="02020603050405020304" pitchFamily="18" charset="0"/>
                <a:cs typeface="Times New Roman" panose="02020603050405020304" pitchFamily="18" charset="0"/>
              </a:rPr>
              <a:t>SO</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4</a:t>
            </a:r>
            <a:r>
              <a:rPr lang="en-GB" sz="3000" dirty="0">
                <a:solidFill>
                  <a:schemeClr val="tx1">
                    <a:lumMod val="50000"/>
                  </a:schemeClr>
                </a:solidFill>
                <a:latin typeface="Times New Roman" panose="02020603050405020304" pitchFamily="18" charset="0"/>
                <a:cs typeface="Times New Roman" panose="02020603050405020304" pitchFamily="18" charset="0"/>
              </a:rPr>
              <a:t> = C</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M</a:t>
            </a:r>
            <a:r>
              <a:rPr lang="en-GB" sz="3000" dirty="0">
                <a:solidFill>
                  <a:schemeClr val="tx1">
                    <a:lumMod val="50000"/>
                  </a:schemeClr>
                </a:solidFill>
                <a:latin typeface="Times New Roman" panose="02020603050405020304" pitchFamily="18" charset="0"/>
                <a:cs typeface="Times New Roman" panose="02020603050405020304" pitchFamily="18" charset="0"/>
              </a:rPr>
              <a:t>.V</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dd</a:t>
            </a:r>
            <a:r>
              <a:rPr lang="en-GB" sz="3000" dirty="0">
                <a:solidFill>
                  <a:schemeClr val="tx1">
                    <a:lumMod val="50000"/>
                  </a:schemeClr>
                </a:solidFill>
                <a:latin typeface="Times New Roman" panose="02020603050405020304" pitchFamily="18" charset="0"/>
                <a:cs typeface="Times New Roman" panose="02020603050405020304" pitchFamily="18" charset="0"/>
              </a:rPr>
              <a:t> = 0,2.0,1=0,02mol</a:t>
            </a:r>
          </a:p>
          <a:p>
            <a:pPr marL="0" indent="0">
              <a:buFontTx/>
              <a:buNone/>
              <a:defRPr/>
            </a:pPr>
            <a:r>
              <a:rPr lang="en-GB" sz="2800" dirty="0">
                <a:solidFill>
                  <a:srgbClr val="0000FF"/>
                </a:solidFill>
                <a:latin typeface="Times New Roman" panose="02020603050405020304" pitchFamily="18" charset="0"/>
                <a:cs typeface="Times New Roman" panose="02020603050405020304" pitchFamily="18" charset="0"/>
              </a:rPr>
              <a:t>NaCl    → Na</a:t>
            </a:r>
            <a:r>
              <a:rPr lang="en-GB" sz="2800" baseline="30000" dirty="0">
                <a:solidFill>
                  <a:srgbClr val="0000FF"/>
                </a:solidFill>
                <a:latin typeface="Times New Roman" panose="02020603050405020304" pitchFamily="18" charset="0"/>
                <a:cs typeface="Times New Roman" panose="02020603050405020304" pitchFamily="18" charset="0"/>
              </a:rPr>
              <a:t>+</a:t>
            </a:r>
            <a:r>
              <a:rPr lang="en-GB" sz="2800" dirty="0">
                <a:solidFill>
                  <a:srgbClr val="0000FF"/>
                </a:solidFill>
                <a:latin typeface="Times New Roman" panose="02020603050405020304" pitchFamily="18" charset="0"/>
                <a:cs typeface="Times New Roman" panose="02020603050405020304" pitchFamily="18" charset="0"/>
              </a:rPr>
              <a:t> +  Cl¯</a:t>
            </a:r>
          </a:p>
          <a:p>
            <a:pPr marL="0" indent="0">
              <a:buFontTx/>
              <a:buNone/>
              <a:defRPr/>
            </a:pPr>
            <a:endParaRPr lang="en-GB" sz="1000" dirty="0">
              <a:solidFill>
                <a:srgbClr val="0000FF"/>
              </a:solidFill>
              <a:latin typeface="Times New Roman" panose="02020603050405020304" pitchFamily="18" charset="0"/>
              <a:cs typeface="Times New Roman" panose="02020603050405020304" pitchFamily="18" charset="0"/>
            </a:endParaRPr>
          </a:p>
          <a:p>
            <a:pPr marL="0" indent="0">
              <a:buFontTx/>
              <a:buNone/>
              <a:defRPr/>
            </a:pPr>
            <a:r>
              <a:rPr lang="en-GB" sz="2800" dirty="0">
                <a:solidFill>
                  <a:srgbClr val="0000FF"/>
                </a:solidFill>
                <a:latin typeface="Times New Roman" panose="02020603050405020304" pitchFamily="18" charset="0"/>
                <a:cs typeface="Times New Roman" panose="02020603050405020304" pitchFamily="18" charset="0"/>
              </a:rPr>
              <a:t>Na</a:t>
            </a:r>
            <a:r>
              <a:rPr lang="en-GB" sz="2800" baseline="-25000" dirty="0">
                <a:solidFill>
                  <a:srgbClr val="0000FF"/>
                </a:solidFill>
                <a:latin typeface="Times New Roman" panose="02020603050405020304" pitchFamily="18" charset="0"/>
                <a:cs typeface="Times New Roman" panose="02020603050405020304" pitchFamily="18" charset="0"/>
              </a:rPr>
              <a:t>2</a:t>
            </a:r>
            <a:r>
              <a:rPr lang="en-GB" sz="2800" dirty="0">
                <a:solidFill>
                  <a:srgbClr val="0000FF"/>
                </a:solidFill>
                <a:latin typeface="Times New Roman" panose="02020603050405020304" pitchFamily="18" charset="0"/>
                <a:cs typeface="Times New Roman" panose="02020603050405020304" pitchFamily="18" charset="0"/>
              </a:rPr>
              <a:t>SO</a:t>
            </a:r>
            <a:r>
              <a:rPr lang="en-GB" sz="2800" baseline="-25000" dirty="0">
                <a:solidFill>
                  <a:srgbClr val="0000FF"/>
                </a:solidFill>
                <a:latin typeface="Times New Roman" panose="02020603050405020304" pitchFamily="18" charset="0"/>
                <a:cs typeface="Times New Roman" panose="02020603050405020304" pitchFamily="18" charset="0"/>
              </a:rPr>
              <a:t>4 </a:t>
            </a:r>
            <a:r>
              <a:rPr lang="en-GB" sz="2800" dirty="0">
                <a:solidFill>
                  <a:srgbClr val="0000FF"/>
                </a:solidFill>
                <a:latin typeface="Times New Roman" panose="02020603050405020304" pitchFamily="18" charset="0"/>
                <a:cs typeface="Times New Roman" panose="02020603050405020304" pitchFamily="18" charset="0"/>
              </a:rPr>
              <a:t>→ 2Na</a:t>
            </a:r>
            <a:r>
              <a:rPr lang="en-GB" sz="2800" baseline="30000" dirty="0">
                <a:solidFill>
                  <a:srgbClr val="0000FF"/>
                </a:solidFill>
                <a:latin typeface="Times New Roman" panose="02020603050405020304" pitchFamily="18" charset="0"/>
                <a:cs typeface="Times New Roman" panose="02020603050405020304" pitchFamily="18" charset="0"/>
              </a:rPr>
              <a:t>+</a:t>
            </a:r>
            <a:r>
              <a:rPr lang="en-GB" sz="2800" dirty="0">
                <a:solidFill>
                  <a:srgbClr val="0000FF"/>
                </a:solidFill>
                <a:latin typeface="Times New Roman" panose="02020603050405020304" pitchFamily="18" charset="0"/>
                <a:cs typeface="Times New Roman" panose="02020603050405020304" pitchFamily="18" charset="0"/>
              </a:rPr>
              <a:t> + SO</a:t>
            </a:r>
            <a:r>
              <a:rPr lang="en-GB" sz="2800" baseline="-25000" dirty="0">
                <a:solidFill>
                  <a:srgbClr val="0000FF"/>
                </a:solidFill>
                <a:latin typeface="Times New Roman" panose="02020603050405020304" pitchFamily="18" charset="0"/>
                <a:cs typeface="Times New Roman" panose="02020603050405020304" pitchFamily="18" charset="0"/>
              </a:rPr>
              <a:t>4</a:t>
            </a:r>
            <a:r>
              <a:rPr lang="en-GB" sz="2800" baseline="30000" dirty="0">
                <a:solidFill>
                  <a:srgbClr val="0000FF"/>
                </a:solidFill>
                <a:latin typeface="Times New Roman" panose="02020603050405020304" pitchFamily="18" charset="0"/>
                <a:cs typeface="Times New Roman" panose="02020603050405020304" pitchFamily="18" charset="0"/>
              </a:rPr>
              <a:t>2-</a:t>
            </a:r>
            <a:endParaRPr lang="en-GB" sz="2800" dirty="0">
              <a:solidFill>
                <a:srgbClr val="0000FF"/>
              </a:solidFill>
              <a:latin typeface="Times New Roman" panose="02020603050405020304" pitchFamily="18" charset="0"/>
              <a:cs typeface="Times New Roman" panose="02020603050405020304" pitchFamily="18" charset="0"/>
            </a:endParaRPr>
          </a:p>
          <a:p>
            <a:pPr marL="0" indent="0">
              <a:buFontTx/>
              <a:buNone/>
              <a:defRPr/>
            </a:pPr>
            <a:endParaRPr lang="en-GB" sz="2000" dirty="0">
              <a:solidFill>
                <a:schemeClr val="tx1">
                  <a:lumMod val="50000"/>
                </a:schemeClr>
              </a:solidFill>
              <a:latin typeface="Times New Roman" panose="02020603050405020304" pitchFamily="18" charset="0"/>
              <a:cs typeface="Times New Roman" panose="02020603050405020304" pitchFamily="18" charset="0"/>
            </a:endParaRPr>
          </a:p>
          <a:p>
            <a:pPr marL="0" indent="0">
              <a:buFontTx/>
              <a:buNone/>
              <a:defRPr/>
            </a:pPr>
            <a:r>
              <a:rPr lang="en-GB" sz="3000" dirty="0">
                <a:solidFill>
                  <a:schemeClr val="tx1">
                    <a:lumMod val="50000"/>
                  </a:schemeClr>
                </a:solidFill>
                <a:latin typeface="Times New Roman" panose="02020603050405020304" pitchFamily="18" charset="0"/>
                <a:cs typeface="Times New Roman" panose="02020603050405020304" pitchFamily="18" charset="0"/>
              </a:rPr>
              <a:t>	[</a:t>
            </a:r>
            <a:r>
              <a:rPr lang="en-GB" sz="2800" dirty="0">
                <a:solidFill>
                  <a:schemeClr val="bg2">
                    <a:lumMod val="10000"/>
                  </a:schemeClr>
                </a:solidFill>
                <a:latin typeface="Times New Roman" panose="02020603050405020304" pitchFamily="18" charset="0"/>
                <a:cs typeface="Times New Roman" panose="02020603050405020304" pitchFamily="18" charset="0"/>
              </a:rPr>
              <a:t>Na</a:t>
            </a:r>
            <a:r>
              <a:rPr lang="en-GB" sz="2800" baseline="30000" dirty="0">
                <a:solidFill>
                  <a:schemeClr val="bg2">
                    <a:lumMod val="10000"/>
                  </a:schemeClr>
                </a:solidFill>
                <a:latin typeface="Times New Roman" panose="02020603050405020304" pitchFamily="18" charset="0"/>
                <a:cs typeface="Times New Roman" panose="02020603050405020304" pitchFamily="18" charset="0"/>
              </a:rPr>
              <a:t>+</a:t>
            </a:r>
            <a:r>
              <a:rPr lang="en-GB" sz="3000" dirty="0">
                <a:solidFill>
                  <a:schemeClr val="tx1">
                    <a:lumMod val="50000"/>
                  </a:schemeClr>
                </a:solidFill>
                <a:latin typeface="Times New Roman" panose="02020603050405020304" pitchFamily="18" charset="0"/>
                <a:cs typeface="Times New Roman" panose="02020603050405020304" pitchFamily="18" charset="0"/>
              </a:rPr>
              <a:t>]= </a:t>
            </a:r>
          </a:p>
          <a:p>
            <a:pPr marL="0" indent="0">
              <a:buFontTx/>
              <a:buNone/>
              <a:defRPr/>
            </a:pPr>
            <a:endParaRPr lang="en-GB" sz="1000" dirty="0">
              <a:solidFill>
                <a:schemeClr val="tx1">
                  <a:lumMod val="50000"/>
                </a:schemeClr>
              </a:solidFill>
              <a:latin typeface="Times New Roman" panose="02020603050405020304" pitchFamily="18" charset="0"/>
              <a:cs typeface="Times New Roman" panose="02020603050405020304" pitchFamily="18" charset="0"/>
            </a:endParaRPr>
          </a:p>
          <a:p>
            <a:pPr marL="0" indent="0">
              <a:buFontTx/>
              <a:buNone/>
              <a:defRPr/>
            </a:pPr>
            <a:r>
              <a:rPr lang="en-GB" sz="3000" dirty="0">
                <a:solidFill>
                  <a:schemeClr val="tx1">
                    <a:lumMod val="50000"/>
                  </a:schemeClr>
                </a:solidFill>
                <a:latin typeface="Times New Roman" panose="02020603050405020304" pitchFamily="18" charset="0"/>
                <a:cs typeface="Times New Roman" panose="02020603050405020304" pitchFamily="18" charset="0"/>
              </a:rPr>
              <a:t>	[</a:t>
            </a:r>
            <a:r>
              <a:rPr lang="en-GB" sz="2800" dirty="0">
                <a:solidFill>
                  <a:schemeClr val="bg2">
                    <a:lumMod val="10000"/>
                  </a:schemeClr>
                </a:solidFill>
                <a:latin typeface="Times New Roman" panose="02020603050405020304" pitchFamily="18" charset="0"/>
                <a:cs typeface="Times New Roman" panose="02020603050405020304" pitchFamily="18" charset="0"/>
              </a:rPr>
              <a:t>Cl¯</a:t>
            </a:r>
            <a:r>
              <a:rPr lang="en-GB" sz="3000" dirty="0">
                <a:solidFill>
                  <a:schemeClr val="tx1">
                    <a:lumMod val="50000"/>
                  </a:schemeClr>
                </a:solidFill>
                <a:latin typeface="Times New Roman" panose="02020603050405020304" pitchFamily="18" charset="0"/>
                <a:cs typeface="Times New Roman" panose="02020603050405020304" pitchFamily="18" charset="0"/>
              </a:rPr>
              <a:t>]=</a:t>
            </a:r>
          </a:p>
          <a:p>
            <a:pPr marL="0" indent="0">
              <a:buFontTx/>
              <a:buNone/>
              <a:defRPr/>
            </a:pPr>
            <a:endParaRPr lang="en-GB" sz="1000" dirty="0">
              <a:solidFill>
                <a:schemeClr val="tx1">
                  <a:lumMod val="50000"/>
                </a:schemeClr>
              </a:solidFill>
              <a:latin typeface="Times New Roman" panose="02020603050405020304" pitchFamily="18" charset="0"/>
              <a:cs typeface="Times New Roman" panose="02020603050405020304" pitchFamily="18" charset="0"/>
            </a:endParaRPr>
          </a:p>
          <a:p>
            <a:pPr marL="0" indent="0">
              <a:buFontTx/>
              <a:buNone/>
              <a:defRPr/>
            </a:pPr>
            <a:r>
              <a:rPr lang="en-GB" sz="3000" dirty="0">
                <a:solidFill>
                  <a:schemeClr val="tx1">
                    <a:lumMod val="50000"/>
                  </a:schemeClr>
                </a:solidFill>
                <a:latin typeface="Times New Roman" panose="02020603050405020304" pitchFamily="18" charset="0"/>
                <a:cs typeface="Times New Roman" panose="02020603050405020304" pitchFamily="18" charset="0"/>
              </a:rPr>
              <a:t>	[</a:t>
            </a:r>
            <a:r>
              <a:rPr lang="en-GB" sz="2800" dirty="0">
                <a:solidFill>
                  <a:schemeClr val="bg2">
                    <a:lumMod val="10000"/>
                  </a:schemeClr>
                </a:solidFill>
                <a:latin typeface="Times New Roman" panose="02020603050405020304" pitchFamily="18" charset="0"/>
                <a:cs typeface="Times New Roman" panose="02020603050405020304" pitchFamily="18" charset="0"/>
              </a:rPr>
              <a:t>SO</a:t>
            </a:r>
            <a:r>
              <a:rPr lang="en-GB" sz="2800" baseline="-25000" dirty="0">
                <a:solidFill>
                  <a:schemeClr val="bg2">
                    <a:lumMod val="10000"/>
                  </a:schemeClr>
                </a:solidFill>
                <a:latin typeface="Times New Roman" panose="02020603050405020304" pitchFamily="18" charset="0"/>
                <a:cs typeface="Times New Roman" panose="02020603050405020304" pitchFamily="18" charset="0"/>
              </a:rPr>
              <a:t>4</a:t>
            </a:r>
            <a:r>
              <a:rPr lang="en-GB" sz="2800" baseline="30000" dirty="0">
                <a:solidFill>
                  <a:schemeClr val="bg2">
                    <a:lumMod val="10000"/>
                  </a:schemeClr>
                </a:solidFill>
                <a:latin typeface="Times New Roman" panose="02020603050405020304" pitchFamily="18" charset="0"/>
                <a:cs typeface="Times New Roman" panose="02020603050405020304" pitchFamily="18" charset="0"/>
              </a:rPr>
              <a:t>2-</a:t>
            </a:r>
            <a:r>
              <a:rPr lang="en-GB" sz="3000" dirty="0">
                <a:solidFill>
                  <a:schemeClr val="tx1">
                    <a:lumMod val="50000"/>
                  </a:schemeClr>
                </a:solidFill>
                <a:latin typeface="Times New Roman" panose="02020603050405020304" pitchFamily="18" charset="0"/>
                <a:cs typeface="Times New Roman" panose="02020603050405020304" pitchFamily="18" charset="0"/>
              </a:rPr>
              <a:t>]=</a:t>
            </a:r>
          </a:p>
          <a:p>
            <a:pPr marL="0" indent="0">
              <a:buFontTx/>
              <a:buNone/>
              <a:defRPr/>
            </a:pPr>
            <a:endParaRPr lang="en-GB" sz="3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26809CC-F7D3-4EE4-BBD4-A97C8F3018BA}"/>
              </a:ext>
            </a:extLst>
          </p:cNvPr>
          <p:cNvSpPr txBox="1">
            <a:spLocks noChangeArrowheads="1"/>
          </p:cNvSpPr>
          <p:nvPr/>
        </p:nvSpPr>
        <p:spPr bwMode="auto">
          <a:xfrm>
            <a:off x="361950" y="3025775"/>
            <a:ext cx="4052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sz="1800">
                <a:solidFill>
                  <a:srgbClr val="12990B"/>
                </a:solidFill>
              </a:rPr>
              <a:t>0,03	       0,03      0,03mol</a:t>
            </a:r>
          </a:p>
        </p:txBody>
      </p:sp>
      <p:sp>
        <p:nvSpPr>
          <p:cNvPr id="5" name="TextBox 4">
            <a:extLst>
              <a:ext uri="{FF2B5EF4-FFF2-40B4-BE49-F238E27FC236}">
                <a16:creationId xmlns:a16="http://schemas.microsoft.com/office/drawing/2014/main" id="{8C252116-012A-4B8B-BF55-AFB360088AC3}"/>
              </a:ext>
            </a:extLst>
          </p:cNvPr>
          <p:cNvSpPr txBox="1">
            <a:spLocks noChangeArrowheads="1"/>
          </p:cNvSpPr>
          <p:nvPr/>
        </p:nvSpPr>
        <p:spPr bwMode="auto">
          <a:xfrm>
            <a:off x="361950" y="3767138"/>
            <a:ext cx="4052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GB" altLang="vi-VN" sz="1800">
                <a:solidFill>
                  <a:srgbClr val="12990B"/>
                </a:solidFill>
              </a:rPr>
              <a:t>0,02	       0,04        0,02mol</a:t>
            </a:r>
          </a:p>
        </p:txBody>
      </p:sp>
      <p:sp>
        <p:nvSpPr>
          <p:cNvPr id="6" name="Rectangle 5">
            <a:extLst>
              <a:ext uri="{FF2B5EF4-FFF2-40B4-BE49-F238E27FC236}">
                <a16:creationId xmlns:a16="http://schemas.microsoft.com/office/drawing/2014/main" id="{713D377B-7159-4493-ADB9-E3EAB263F256}"/>
              </a:ext>
            </a:extLst>
          </p:cNvPr>
          <p:cNvSpPr>
            <a:spLocks noRot="1" noChangeAspect="1" noMove="1" noResize="1" noEditPoints="1" noAdjustHandles="1" noChangeArrowheads="1" noChangeShapeType="1" noTextEdit="1"/>
          </p:cNvSpPr>
          <p:nvPr/>
        </p:nvSpPr>
        <p:spPr>
          <a:xfrm>
            <a:off x="1600200" y="4070797"/>
            <a:ext cx="4968220" cy="754566"/>
          </a:xfrm>
          <a:prstGeom prst="rect">
            <a:avLst/>
          </a:prstGeom>
          <a:blipFill rotWithShape="0">
            <a:blip r:embed="rId2"/>
            <a:stretch>
              <a:fillRect/>
            </a:stretch>
          </a:blipFill>
        </p:spPr>
        <p:txBody>
          <a:bodyPr/>
          <a:lstStyle/>
          <a:p>
            <a:pPr>
              <a:defRPr/>
            </a:pPr>
            <a:r>
              <a:rPr lang="en-GB">
                <a:noFill/>
              </a:rPr>
              <a:t> </a:t>
            </a:r>
          </a:p>
        </p:txBody>
      </p:sp>
      <p:sp>
        <p:nvSpPr>
          <p:cNvPr id="7" name="Rectangle 6">
            <a:extLst>
              <a:ext uri="{FF2B5EF4-FFF2-40B4-BE49-F238E27FC236}">
                <a16:creationId xmlns:a16="http://schemas.microsoft.com/office/drawing/2014/main" id="{A29CC7E6-3BCC-4DA7-AA27-7A37466454E4}"/>
              </a:ext>
            </a:extLst>
          </p:cNvPr>
          <p:cNvSpPr>
            <a:spLocks noRot="1" noChangeAspect="1" noMove="1" noResize="1" noEditPoints="1" noAdjustHandles="1" noChangeArrowheads="1" noChangeShapeType="1" noTextEdit="1"/>
          </p:cNvSpPr>
          <p:nvPr/>
        </p:nvSpPr>
        <p:spPr>
          <a:xfrm>
            <a:off x="1625958" y="4837304"/>
            <a:ext cx="4471831" cy="754566"/>
          </a:xfrm>
          <a:prstGeom prst="rect">
            <a:avLst/>
          </a:prstGeom>
          <a:blipFill rotWithShape="0">
            <a:blip r:embed="rId3"/>
            <a:stretch>
              <a:fillRect/>
            </a:stretch>
          </a:blipFill>
        </p:spPr>
        <p:txBody>
          <a:bodyPr/>
          <a:lstStyle/>
          <a:p>
            <a:pPr>
              <a:defRPr/>
            </a:pPr>
            <a:r>
              <a:rPr lang="en-GB">
                <a:noFill/>
              </a:rPr>
              <a:t> </a:t>
            </a:r>
          </a:p>
        </p:txBody>
      </p:sp>
      <p:sp>
        <p:nvSpPr>
          <p:cNvPr id="8" name="Rectangle 7">
            <a:extLst>
              <a:ext uri="{FF2B5EF4-FFF2-40B4-BE49-F238E27FC236}">
                <a16:creationId xmlns:a16="http://schemas.microsoft.com/office/drawing/2014/main" id="{DFD1C1D4-7A0F-4F0C-9F17-926A6C303073}"/>
              </a:ext>
            </a:extLst>
          </p:cNvPr>
          <p:cNvSpPr>
            <a:spLocks noRot="1" noChangeAspect="1" noMove="1" noResize="1" noEditPoints="1" noAdjustHandles="1" noChangeArrowheads="1" noChangeShapeType="1" noTextEdit="1"/>
          </p:cNvSpPr>
          <p:nvPr/>
        </p:nvSpPr>
        <p:spPr>
          <a:xfrm>
            <a:off x="1894654" y="5564544"/>
            <a:ext cx="4379311" cy="754566"/>
          </a:xfrm>
          <a:prstGeom prst="rect">
            <a:avLst/>
          </a:prstGeom>
          <a:blipFill rotWithShape="0">
            <a:blip r:embed="rId4"/>
            <a:stretch>
              <a:fillRect/>
            </a:stretch>
          </a:blipFill>
        </p:spPr>
        <p:txBody>
          <a:bodyPr/>
          <a:lstStyle/>
          <a:p>
            <a:pPr>
              <a:defRPr/>
            </a:pPr>
            <a:r>
              <a:rPr lang="en-GB">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F6A9-0EB5-4672-8FC8-64F0652903CB}"/>
              </a:ext>
            </a:extLst>
          </p:cNvPr>
          <p:cNvSpPr>
            <a:spLocks noGrp="1"/>
          </p:cNvSpPr>
          <p:nvPr>
            <p:ph type="title"/>
          </p:nvPr>
        </p:nvSpPr>
        <p:spPr/>
        <p:txBody>
          <a:bodyPr/>
          <a:lstStyle/>
          <a:p>
            <a:pPr algn="l">
              <a:defRPr/>
            </a:pPr>
            <a:r>
              <a:rPr lang="en-GB" sz="3000" b="1" dirty="0">
                <a:solidFill>
                  <a:srgbClr val="FF0000"/>
                </a:solidFill>
                <a:latin typeface="Times New Roman" panose="02020603050405020304" pitchFamily="18" charset="0"/>
                <a:cs typeface="Times New Roman" panose="02020603050405020304" pitchFamily="18" charset="0"/>
              </a:rPr>
              <a:t>Câu 5:</a:t>
            </a:r>
            <a:r>
              <a:rPr lang="en-GB" sz="3000" dirty="0">
                <a:latin typeface="Times New Roman" panose="02020603050405020304" pitchFamily="18" charset="0"/>
                <a:cs typeface="Times New Roman" panose="02020603050405020304" pitchFamily="18" charset="0"/>
              </a:rPr>
              <a:t> </a:t>
            </a:r>
            <a:r>
              <a:rPr lang="en-GB" sz="3000" dirty="0">
                <a:solidFill>
                  <a:schemeClr val="tx1">
                    <a:lumMod val="50000"/>
                  </a:schemeClr>
                </a:solidFill>
                <a:latin typeface="Times New Roman" panose="02020603050405020304" pitchFamily="18" charset="0"/>
                <a:cs typeface="Times New Roman" panose="02020603050405020304" pitchFamily="18" charset="0"/>
              </a:rPr>
              <a:t>Trộn 200ml dung dịch HCl 0,02M với 300ml dung dịch H</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2</a:t>
            </a:r>
            <a:r>
              <a:rPr lang="en-GB" sz="3000" dirty="0">
                <a:solidFill>
                  <a:schemeClr val="tx1">
                    <a:lumMod val="50000"/>
                  </a:schemeClr>
                </a:solidFill>
                <a:latin typeface="Times New Roman" panose="02020603050405020304" pitchFamily="18" charset="0"/>
                <a:cs typeface="Times New Roman" panose="02020603050405020304" pitchFamily="18" charset="0"/>
              </a:rPr>
              <a:t>SO</a:t>
            </a:r>
            <a:r>
              <a:rPr lang="en-GB" sz="3000" baseline="-25000" dirty="0">
                <a:solidFill>
                  <a:schemeClr val="tx1">
                    <a:lumMod val="50000"/>
                  </a:schemeClr>
                </a:solidFill>
                <a:latin typeface="Times New Roman" panose="02020603050405020304" pitchFamily="18" charset="0"/>
                <a:cs typeface="Times New Roman" panose="02020603050405020304" pitchFamily="18" charset="0"/>
              </a:rPr>
              <a:t>4</a:t>
            </a:r>
            <a:r>
              <a:rPr lang="en-GB" sz="3000" dirty="0">
                <a:solidFill>
                  <a:schemeClr val="tx1">
                    <a:lumMod val="50000"/>
                  </a:schemeClr>
                </a:solidFill>
                <a:latin typeface="Times New Roman" panose="02020603050405020304" pitchFamily="18" charset="0"/>
                <a:cs typeface="Times New Roman" panose="02020603050405020304" pitchFamily="18" charset="0"/>
              </a:rPr>
              <a:t> 0,01M. Xác định [ion] có mặt trong dung dịch thu được</a:t>
            </a:r>
            <a:endParaRPr lang="en-GB"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56F7F4-F726-4A96-A334-2E096161B517}"/>
              </a:ext>
            </a:extLst>
          </p:cNvPr>
          <p:cNvSpPr>
            <a:spLocks noGrp="1" noChangeArrowheads="1"/>
          </p:cNvSpPr>
          <p:nvPr>
            <p:ph idx="1"/>
          </p:nvPr>
        </p:nvSpPr>
        <p:spPr/>
        <p:txBody>
          <a:bodyPr/>
          <a:lstStyle/>
          <a:p>
            <a:r>
              <a:rPr lang="en-GB" altLang="vi-VN"/>
              <a:t>Tự giải nhé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hlinkClick r:id="rId2" action="ppaction://hlinkfile"/>
            <a:extLst>
              <a:ext uri="{FF2B5EF4-FFF2-40B4-BE49-F238E27FC236}">
                <a16:creationId xmlns:a16="http://schemas.microsoft.com/office/drawing/2014/main" id="{388BE63F-0FB1-4186-8299-5C7D69BF4A5E}"/>
              </a:ext>
            </a:extLst>
          </p:cNvPr>
          <p:cNvSpPr txBox="1">
            <a:spLocks noChangeArrowheads="1"/>
          </p:cNvSpPr>
          <p:nvPr/>
        </p:nvSpPr>
        <p:spPr bwMode="auto">
          <a:xfrm>
            <a:off x="838200" y="914400"/>
            <a:ext cx="5791200" cy="914400"/>
          </a:xfrm>
          <a:prstGeom prst="rect">
            <a:avLst/>
          </a:prstGeom>
          <a:noFill/>
          <a:ln w="9525">
            <a:noFill/>
            <a:miter lim="800000"/>
            <a:headEnd/>
            <a:tailEnd/>
          </a:ln>
        </p:spPr>
        <p:txBody>
          <a:bodyPr anchor="b"/>
          <a:lstStyle/>
          <a:p>
            <a:pPr eaLnBrk="1" fontAlgn="auto" hangingPunct="1">
              <a:lnSpc>
                <a:spcPct val="90000"/>
              </a:lnSpc>
              <a:spcAft>
                <a:spcPts val="0"/>
              </a:spcAft>
              <a:defRPr/>
            </a:pPr>
            <a:r>
              <a:rPr lang="en-US" sz="4800" b="1" kern="0" dirty="0">
                <a:solidFill>
                  <a:srgbClr val="FF0000"/>
                </a:solidFill>
                <a:effectLst>
                  <a:outerShdw blurRad="38100" dist="38100" dir="2700000" algn="tl">
                    <a:srgbClr val="000000">
                      <a:alpha val="43137"/>
                    </a:srgbClr>
                  </a:outerShdw>
                </a:effectLst>
                <a:latin typeface="Arial" pitchFamily="34" charset="0"/>
                <a:ea typeface="+mj-ea"/>
                <a:cs typeface="Arial" pitchFamily="34" charset="0"/>
              </a:rPr>
              <a:t>1</a:t>
            </a:r>
            <a:r>
              <a:rPr lang="en-US" sz="4800" b="1" kern="0">
                <a:solidFill>
                  <a:srgbClr val="FF0000"/>
                </a:solidFill>
                <a:effectLst>
                  <a:outerShdw blurRad="38100" dist="38100" dir="2700000" algn="tl">
                    <a:srgbClr val="000000">
                      <a:alpha val="43137"/>
                    </a:srgbClr>
                  </a:outerShdw>
                </a:effectLst>
                <a:latin typeface="Arial" pitchFamily="34" charset="0"/>
                <a:ea typeface="+mj-ea"/>
                <a:cs typeface="Arial" pitchFamily="34" charset="0"/>
              </a:rPr>
              <a:t>. Thí nghiệm:</a:t>
            </a:r>
            <a:endParaRPr lang="en-US" sz="4800" b="1" kern="0" dirty="0">
              <a:solidFill>
                <a:srgbClr val="FF0000"/>
              </a:solidFill>
              <a:effectLst>
                <a:outerShdw blurRad="38100" dist="38100" dir="2700000" algn="tl">
                  <a:srgbClr val="000000">
                    <a:alpha val="43137"/>
                  </a:srgbClr>
                </a:outerShdw>
              </a:effectLst>
              <a:latin typeface="Arial" pitchFamily="34" charset="0"/>
              <a:ea typeface="+mj-ea"/>
              <a:cs typeface="Arial" pitchFamily="34" charset="0"/>
            </a:endParaRPr>
          </a:p>
        </p:txBody>
      </p:sp>
      <p:sp useBgFill="1">
        <p:nvSpPr>
          <p:cNvPr id="5" name="Cloud Callout 4">
            <a:extLst>
              <a:ext uri="{FF2B5EF4-FFF2-40B4-BE49-F238E27FC236}">
                <a16:creationId xmlns:a16="http://schemas.microsoft.com/office/drawing/2014/main" id="{CC965CAA-54CD-47CE-93CE-7BC4A6F14F5D}"/>
              </a:ext>
            </a:extLst>
          </p:cNvPr>
          <p:cNvSpPr/>
          <p:nvPr/>
        </p:nvSpPr>
        <p:spPr>
          <a:xfrm>
            <a:off x="875714" y="2019299"/>
            <a:ext cx="7658686" cy="3124200"/>
          </a:xfrm>
          <a:prstGeom prst="cloudCallout">
            <a:avLst/>
          </a:prstGeom>
          <a:ln w="57150">
            <a:solidFill>
              <a:srgbClr val="FF0000"/>
            </a:solidFill>
          </a:ln>
          <a:scene3d>
            <a:camera prst="orthographicFront">
              <a:rot lat="0" lon="0" rev="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400" b="1" dirty="0">
                <a:solidFill>
                  <a:srgbClr val="00B050"/>
                </a:solidFill>
                <a:effectLst>
                  <a:outerShdw blurRad="38100" dist="38100" dir="2700000" algn="tl">
                    <a:srgbClr val="000000">
                      <a:alpha val="43137"/>
                    </a:srgbClr>
                  </a:outerShdw>
                </a:effectLst>
                <a:latin typeface="Arial" pitchFamily="34" charset="0"/>
                <a:cs typeface="Arial" pitchFamily="34" charset="0"/>
              </a:rPr>
              <a:t> Cùng xem các thí nghiệm sau nhé</a:t>
            </a:r>
          </a:p>
        </p:txBody>
      </p:sp>
      <p:sp>
        <p:nvSpPr>
          <p:cNvPr id="8" name="Rectangle 2">
            <a:extLst>
              <a:ext uri="{FF2B5EF4-FFF2-40B4-BE49-F238E27FC236}">
                <a16:creationId xmlns:a16="http://schemas.microsoft.com/office/drawing/2014/main" id="{899DA163-88F9-42BB-B0D2-2BA7AF851416}"/>
              </a:ext>
            </a:extLst>
          </p:cNvPr>
          <p:cNvSpPr txBox="1">
            <a:spLocks noChangeArrowheads="1"/>
          </p:cNvSpPr>
          <p:nvPr/>
        </p:nvSpPr>
        <p:spPr bwMode="auto">
          <a:xfrm>
            <a:off x="228600" y="152400"/>
            <a:ext cx="8610600" cy="838200"/>
          </a:xfrm>
          <a:prstGeom prst="rect">
            <a:avLst/>
          </a:prstGeom>
          <a:noFill/>
          <a:ln w="9525">
            <a:noFill/>
            <a:miter lim="800000"/>
            <a:headEnd/>
            <a:tailEnd/>
          </a:ln>
        </p:spPr>
        <p:txBody>
          <a:bodyPr anchor="b"/>
          <a:lstStyle/>
          <a:p>
            <a:pPr eaLnBrk="1" fontAlgn="auto" hangingPunct="1">
              <a:lnSpc>
                <a:spcPct val="90000"/>
              </a:lnSpc>
              <a:spcAft>
                <a:spcPts val="0"/>
              </a:spcAft>
              <a:defRPr/>
            </a:pPr>
            <a:r>
              <a:rPr lang="en-US" sz="4800" b="1" kern="0">
                <a:solidFill>
                  <a:srgbClr val="FF0000"/>
                </a:solidFill>
                <a:effectLst>
                  <a:outerShdw blurRad="38100" dist="38100" dir="2700000" algn="tl">
                    <a:srgbClr val="000000">
                      <a:alpha val="43137"/>
                    </a:srgbClr>
                  </a:outerShdw>
                </a:effectLst>
                <a:latin typeface="Arial" pitchFamily="34" charset="0"/>
                <a:ea typeface="+mj-ea"/>
                <a:cs typeface="Arial" pitchFamily="34" charset="0"/>
              </a:rPr>
              <a:t>I.  Hiện tượng điện li.</a:t>
            </a:r>
            <a:r>
              <a:rPr lang="en-US" sz="4800" b="1" kern="0">
                <a:solidFill>
                  <a:srgbClr val="2108DA"/>
                </a:solidFill>
                <a:effectLst>
                  <a:outerShdw blurRad="38100" dist="38100" dir="2700000" algn="tl">
                    <a:srgbClr val="000000">
                      <a:alpha val="43137"/>
                    </a:srgbClr>
                  </a:outerShdw>
                </a:effectLst>
                <a:latin typeface="Arial" pitchFamily="34" charset="0"/>
                <a:ea typeface="+mj-ea"/>
                <a:cs typeface="Arial" pitchFamily="34" charset="0"/>
              </a:rPr>
              <a:t> </a:t>
            </a:r>
            <a:endParaRPr lang="en-US" sz="4800" b="1" kern="0" dirty="0">
              <a:solidFill>
                <a:srgbClr val="2108DA"/>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10245" name="Rectangle 7">
            <a:extLst>
              <a:ext uri="{FF2B5EF4-FFF2-40B4-BE49-F238E27FC236}">
                <a16:creationId xmlns:a16="http://schemas.microsoft.com/office/drawing/2014/main" id="{273645B5-506A-4489-8B4B-2975B4D421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vi-VN" altLang="vi-V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30DC7-0B92-467E-A704-D5D47FD61153}"/>
              </a:ext>
            </a:extLst>
          </p:cNvPr>
          <p:cNvSpPr/>
          <p:nvPr/>
        </p:nvSpPr>
        <p:spPr>
          <a:xfrm>
            <a:off x="609600" y="903288"/>
            <a:ext cx="6870700" cy="4216400"/>
          </a:xfrm>
          <a:prstGeom prst="rect">
            <a:avLst/>
          </a:prstGeom>
          <a:solidFill>
            <a:srgbClr val="FFC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4" name="Rectangle 3">
            <a:extLst>
              <a:ext uri="{FF2B5EF4-FFF2-40B4-BE49-F238E27FC236}">
                <a16:creationId xmlns:a16="http://schemas.microsoft.com/office/drawing/2014/main" id="{B2092653-E660-438B-BCF1-64520F5324ED}"/>
              </a:ext>
            </a:extLst>
          </p:cNvPr>
          <p:cNvSpPr/>
          <p:nvPr/>
        </p:nvSpPr>
        <p:spPr>
          <a:xfrm>
            <a:off x="0" y="0"/>
            <a:ext cx="968375"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srgbClr val="FFC000"/>
              </a:solidFill>
            </a:endParaRPr>
          </a:p>
        </p:txBody>
      </p:sp>
      <p:sp>
        <p:nvSpPr>
          <p:cNvPr id="5" name="Rectangle 4">
            <a:extLst>
              <a:ext uri="{FF2B5EF4-FFF2-40B4-BE49-F238E27FC236}">
                <a16:creationId xmlns:a16="http://schemas.microsoft.com/office/drawing/2014/main" id="{109CFD0D-D88C-4E86-998C-4D881DF20409}"/>
              </a:ext>
            </a:extLst>
          </p:cNvPr>
          <p:cNvSpPr/>
          <p:nvPr/>
        </p:nvSpPr>
        <p:spPr>
          <a:xfrm>
            <a:off x="315913" y="1406525"/>
            <a:ext cx="6394450" cy="4305300"/>
          </a:xfrm>
          <a:prstGeom prst="rect">
            <a:avLst/>
          </a:prstGeom>
          <a:noFill/>
          <a:ln w="38100">
            <a:solidFill>
              <a:srgbClr val="032E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pic>
        <p:nvPicPr>
          <p:cNvPr id="10" name="Thi nghiem ve hien tuong dien li">
            <a:hlinkClick r:id="" action="ppaction://media"/>
            <a:extLst>
              <a:ext uri="{FF2B5EF4-FFF2-40B4-BE49-F238E27FC236}">
                <a16:creationId xmlns:a16="http://schemas.microsoft.com/office/drawing/2014/main" id="{8BE202B5-428E-42BA-9B0B-184DEE757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62050"/>
            <a:ext cx="6416675"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84">
            <a:extLst>
              <a:ext uri="{FF2B5EF4-FFF2-40B4-BE49-F238E27FC236}">
                <a16:creationId xmlns:a16="http://schemas.microsoft.com/office/drawing/2014/main" id="{8ABA162D-745E-4874-BFCE-555A39CC0E9F}"/>
              </a:ext>
            </a:extLst>
          </p:cNvPr>
          <p:cNvSpPr>
            <a:spLocks noChangeArrowheads="1"/>
          </p:cNvSpPr>
          <p:nvPr/>
        </p:nvSpPr>
        <p:spPr bwMode="auto">
          <a:xfrm>
            <a:off x="5060950" y="3963988"/>
            <a:ext cx="1219200" cy="1066800"/>
          </a:xfrm>
          <a:prstGeom prst="rect">
            <a:avLst/>
          </a:prstGeom>
          <a:gradFill rotWithShape="1">
            <a:gsLst>
              <a:gs pos="0">
                <a:schemeClr val="tx1">
                  <a:gamma/>
                  <a:shade val="56078"/>
                  <a:invGamma/>
                </a:schemeClr>
              </a:gs>
              <a:gs pos="50000">
                <a:schemeClr val="tx1"/>
              </a:gs>
              <a:gs pos="100000">
                <a:schemeClr val="tx1">
                  <a:gamma/>
                  <a:shade val="56078"/>
                  <a:invGamma/>
                </a:schemeClr>
              </a:gs>
            </a:gsLst>
            <a:lin ang="0" scaled="1"/>
          </a:gradFill>
          <a:ln>
            <a:noFill/>
          </a:ln>
          <a:effectLst/>
        </p:spPr>
        <p:txBody>
          <a:bodyPr wrap="none" anchor="ctr"/>
          <a:lstStyle/>
          <a:p>
            <a:pPr>
              <a:defRPr/>
            </a:pPr>
            <a:endParaRPr lang="en-US"/>
          </a:p>
        </p:txBody>
      </p:sp>
      <p:sp>
        <p:nvSpPr>
          <p:cNvPr id="12291" name="AutoShape 3">
            <a:extLst>
              <a:ext uri="{FF2B5EF4-FFF2-40B4-BE49-F238E27FC236}">
                <a16:creationId xmlns:a16="http://schemas.microsoft.com/office/drawing/2014/main" id="{7B1F9AFE-C91A-49DA-A78F-D5A985520591}"/>
              </a:ext>
            </a:extLst>
          </p:cNvPr>
          <p:cNvSpPr>
            <a:spLocks noChangeArrowheads="1"/>
          </p:cNvSpPr>
          <p:nvPr/>
        </p:nvSpPr>
        <p:spPr bwMode="auto">
          <a:xfrm>
            <a:off x="3505200" y="1143000"/>
            <a:ext cx="2584450" cy="546100"/>
          </a:xfrm>
          <a:prstGeom prst="cube">
            <a:avLst>
              <a:gd name="adj" fmla="val 25000"/>
            </a:avLst>
          </a:prstGeom>
          <a:gradFill rotWithShape="1">
            <a:gsLst>
              <a:gs pos="0">
                <a:srgbClr val="4369B4"/>
              </a:gs>
              <a:gs pos="50000">
                <a:srgbClr val="003399"/>
              </a:gs>
              <a:gs pos="100000">
                <a:srgbClr val="4369B4"/>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292" name="AutoShape 4">
            <a:extLst>
              <a:ext uri="{FF2B5EF4-FFF2-40B4-BE49-F238E27FC236}">
                <a16:creationId xmlns:a16="http://schemas.microsoft.com/office/drawing/2014/main" id="{FC65C145-36E4-4105-81DF-12CFBE6E530E}"/>
              </a:ext>
            </a:extLst>
          </p:cNvPr>
          <p:cNvSpPr>
            <a:spLocks noChangeArrowheads="1"/>
          </p:cNvSpPr>
          <p:nvPr/>
        </p:nvSpPr>
        <p:spPr bwMode="auto">
          <a:xfrm rot="5630761">
            <a:off x="3612356" y="1445419"/>
            <a:ext cx="160338" cy="76200"/>
          </a:xfrm>
          <a:prstGeom prst="flowChartMagneticDrum">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293" name="AutoShape 5">
            <a:extLst>
              <a:ext uri="{FF2B5EF4-FFF2-40B4-BE49-F238E27FC236}">
                <a16:creationId xmlns:a16="http://schemas.microsoft.com/office/drawing/2014/main" id="{6DAEBA1D-DD64-4121-9A21-B0C0A6059713}"/>
              </a:ext>
            </a:extLst>
          </p:cNvPr>
          <p:cNvSpPr>
            <a:spLocks noChangeArrowheads="1"/>
          </p:cNvSpPr>
          <p:nvPr/>
        </p:nvSpPr>
        <p:spPr bwMode="auto">
          <a:xfrm rot="5630761">
            <a:off x="3779044" y="1454944"/>
            <a:ext cx="160338" cy="76200"/>
          </a:xfrm>
          <a:prstGeom prst="flowChartMagneticDrum">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294" name="AutoShape 6">
            <a:extLst>
              <a:ext uri="{FF2B5EF4-FFF2-40B4-BE49-F238E27FC236}">
                <a16:creationId xmlns:a16="http://schemas.microsoft.com/office/drawing/2014/main" id="{B776A18A-A2AB-4EC9-B80F-419A498561A5}"/>
              </a:ext>
            </a:extLst>
          </p:cNvPr>
          <p:cNvSpPr>
            <a:spLocks noChangeArrowheads="1"/>
          </p:cNvSpPr>
          <p:nvPr/>
        </p:nvSpPr>
        <p:spPr bwMode="auto">
          <a:xfrm rot="5630761">
            <a:off x="4193381" y="1454944"/>
            <a:ext cx="160338" cy="76200"/>
          </a:xfrm>
          <a:prstGeom prst="flowChartMagneticDrum">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295" name="AutoShape 7">
            <a:extLst>
              <a:ext uri="{FF2B5EF4-FFF2-40B4-BE49-F238E27FC236}">
                <a16:creationId xmlns:a16="http://schemas.microsoft.com/office/drawing/2014/main" id="{A1705F46-5468-4B5C-B984-E03A43765D91}"/>
              </a:ext>
            </a:extLst>
          </p:cNvPr>
          <p:cNvSpPr>
            <a:spLocks noChangeArrowheads="1"/>
          </p:cNvSpPr>
          <p:nvPr/>
        </p:nvSpPr>
        <p:spPr bwMode="auto">
          <a:xfrm rot="5630761">
            <a:off x="4360069" y="1464469"/>
            <a:ext cx="160338" cy="76200"/>
          </a:xfrm>
          <a:prstGeom prst="flowChartMagneticDrum">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296" name="AutoShape 8">
            <a:extLst>
              <a:ext uri="{FF2B5EF4-FFF2-40B4-BE49-F238E27FC236}">
                <a16:creationId xmlns:a16="http://schemas.microsoft.com/office/drawing/2014/main" id="{AB5F3875-7B86-43BE-B5DA-1901D2C3E27F}"/>
              </a:ext>
            </a:extLst>
          </p:cNvPr>
          <p:cNvSpPr>
            <a:spLocks noChangeArrowheads="1"/>
          </p:cNvSpPr>
          <p:nvPr/>
        </p:nvSpPr>
        <p:spPr bwMode="auto">
          <a:xfrm rot="5630761">
            <a:off x="4845844" y="1478757"/>
            <a:ext cx="160337" cy="76200"/>
          </a:xfrm>
          <a:prstGeom prst="flowChartMagneticDrum">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297" name="AutoShape 9">
            <a:extLst>
              <a:ext uri="{FF2B5EF4-FFF2-40B4-BE49-F238E27FC236}">
                <a16:creationId xmlns:a16="http://schemas.microsoft.com/office/drawing/2014/main" id="{67B0C79E-B80C-484C-B655-568BCA5D08B4}"/>
              </a:ext>
            </a:extLst>
          </p:cNvPr>
          <p:cNvSpPr>
            <a:spLocks noChangeArrowheads="1"/>
          </p:cNvSpPr>
          <p:nvPr/>
        </p:nvSpPr>
        <p:spPr bwMode="auto">
          <a:xfrm rot="5630761">
            <a:off x="5012531" y="1488282"/>
            <a:ext cx="160337" cy="76200"/>
          </a:xfrm>
          <a:prstGeom prst="flowChartMagneticDrum">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88074" name="AutoShape 10">
            <a:extLst>
              <a:ext uri="{FF2B5EF4-FFF2-40B4-BE49-F238E27FC236}">
                <a16:creationId xmlns:a16="http://schemas.microsoft.com/office/drawing/2014/main" id="{A4BF1A96-76BB-48E1-8635-1337C2D4F1B6}"/>
              </a:ext>
            </a:extLst>
          </p:cNvPr>
          <p:cNvSpPr>
            <a:spLocks noChangeArrowheads="1"/>
          </p:cNvSpPr>
          <p:nvPr/>
        </p:nvSpPr>
        <p:spPr bwMode="auto">
          <a:xfrm>
            <a:off x="838200" y="3505200"/>
            <a:ext cx="1219200" cy="1447800"/>
          </a:xfrm>
          <a:prstGeom prst="can">
            <a:avLst>
              <a:gd name="adj" fmla="val 29688"/>
            </a:avLst>
          </a:prstGeom>
          <a:gradFill rotWithShape="1">
            <a:gsLst>
              <a:gs pos="0">
                <a:schemeClr val="tx1">
                  <a:gamma/>
                  <a:shade val="56078"/>
                  <a:invGamma/>
                </a:schemeClr>
              </a:gs>
              <a:gs pos="50000">
                <a:schemeClr val="tx1"/>
              </a:gs>
              <a:gs pos="100000">
                <a:schemeClr val="tx1">
                  <a:gamma/>
                  <a:shade val="56078"/>
                  <a:invGamma/>
                </a:schemeClr>
              </a:gs>
            </a:gsLst>
            <a:lin ang="0" scaled="1"/>
          </a:gradFill>
          <a:ln w="9525">
            <a:solidFill>
              <a:srgbClr val="000000"/>
            </a:solidFill>
            <a:round/>
            <a:headEnd/>
            <a:tailEnd/>
          </a:ln>
          <a:effectLst/>
        </p:spPr>
        <p:txBody>
          <a:bodyPr wrap="none" anchor="ctr"/>
          <a:lstStyle/>
          <a:p>
            <a:pPr>
              <a:defRPr/>
            </a:pPr>
            <a:endParaRPr lang="en-US"/>
          </a:p>
        </p:txBody>
      </p:sp>
      <p:sp>
        <p:nvSpPr>
          <p:cNvPr id="12299" name="AutoShape 11">
            <a:extLst>
              <a:ext uri="{FF2B5EF4-FFF2-40B4-BE49-F238E27FC236}">
                <a16:creationId xmlns:a16="http://schemas.microsoft.com/office/drawing/2014/main" id="{0136B003-8314-4721-8A96-0ED2609679D6}"/>
              </a:ext>
            </a:extLst>
          </p:cNvPr>
          <p:cNvSpPr>
            <a:spLocks noChangeArrowheads="1"/>
          </p:cNvSpPr>
          <p:nvPr/>
        </p:nvSpPr>
        <p:spPr bwMode="auto">
          <a:xfrm>
            <a:off x="838200" y="3886200"/>
            <a:ext cx="1219200" cy="1143000"/>
          </a:xfrm>
          <a:prstGeom prst="can">
            <a:avLst>
              <a:gd name="adj" fmla="val 25000"/>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0" name="Oval 12">
            <a:extLst>
              <a:ext uri="{FF2B5EF4-FFF2-40B4-BE49-F238E27FC236}">
                <a16:creationId xmlns:a16="http://schemas.microsoft.com/office/drawing/2014/main" id="{5DB038B4-8440-4FA3-8A99-40EA6D79F2E8}"/>
              </a:ext>
            </a:extLst>
          </p:cNvPr>
          <p:cNvSpPr>
            <a:spLocks noChangeArrowheads="1"/>
          </p:cNvSpPr>
          <p:nvPr/>
        </p:nvSpPr>
        <p:spPr bwMode="auto">
          <a:xfrm>
            <a:off x="838200" y="4724400"/>
            <a:ext cx="1209675" cy="381000"/>
          </a:xfrm>
          <a:prstGeom prst="ellipse">
            <a:avLst/>
          </a:prstGeom>
          <a:solidFill>
            <a:schemeClr val="tx1"/>
          </a:solidFill>
          <a:ln w="31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1" name="Oval 13">
            <a:extLst>
              <a:ext uri="{FF2B5EF4-FFF2-40B4-BE49-F238E27FC236}">
                <a16:creationId xmlns:a16="http://schemas.microsoft.com/office/drawing/2014/main" id="{50EF7B7B-90EB-4BD9-BDCF-95B1DB3C023C}"/>
              </a:ext>
            </a:extLst>
          </p:cNvPr>
          <p:cNvSpPr>
            <a:spLocks noChangeArrowheads="1"/>
          </p:cNvSpPr>
          <p:nvPr/>
        </p:nvSpPr>
        <p:spPr bwMode="auto">
          <a:xfrm>
            <a:off x="838200" y="4724400"/>
            <a:ext cx="1209675" cy="381000"/>
          </a:xfrm>
          <a:prstGeom prst="ellipse">
            <a:avLst/>
          </a:prstGeom>
          <a:solidFill>
            <a:schemeClr val="tx1"/>
          </a:solidFill>
          <a:ln w="9525">
            <a:solidFill>
              <a:srgbClr val="00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2" name="Rectangle 14">
            <a:extLst>
              <a:ext uri="{FF2B5EF4-FFF2-40B4-BE49-F238E27FC236}">
                <a16:creationId xmlns:a16="http://schemas.microsoft.com/office/drawing/2014/main" id="{DD9FD620-10D6-4DEC-A1C6-BEE608E34A38}"/>
              </a:ext>
            </a:extLst>
          </p:cNvPr>
          <p:cNvSpPr>
            <a:spLocks noChangeArrowheads="1"/>
          </p:cNvSpPr>
          <p:nvPr/>
        </p:nvSpPr>
        <p:spPr bwMode="auto">
          <a:xfrm>
            <a:off x="1466850" y="3810000"/>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3" name="Oval 15">
            <a:extLst>
              <a:ext uri="{FF2B5EF4-FFF2-40B4-BE49-F238E27FC236}">
                <a16:creationId xmlns:a16="http://schemas.microsoft.com/office/drawing/2014/main" id="{E6A0266E-8359-4224-B496-22A315A36EE9}"/>
              </a:ext>
            </a:extLst>
          </p:cNvPr>
          <p:cNvSpPr>
            <a:spLocks noChangeArrowheads="1"/>
          </p:cNvSpPr>
          <p:nvPr/>
        </p:nvSpPr>
        <p:spPr bwMode="auto">
          <a:xfrm>
            <a:off x="876300" y="3479800"/>
            <a:ext cx="1143000" cy="347663"/>
          </a:xfrm>
          <a:prstGeom prst="ellipse">
            <a:avLst/>
          </a:prstGeom>
          <a:solidFill>
            <a:schemeClr val="bg1"/>
          </a:solidFill>
          <a:ln w="76200">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4" name="Rectangle 17">
            <a:extLst>
              <a:ext uri="{FF2B5EF4-FFF2-40B4-BE49-F238E27FC236}">
                <a16:creationId xmlns:a16="http://schemas.microsoft.com/office/drawing/2014/main" id="{4BD409EA-CAF0-411B-859B-499991C466BD}"/>
              </a:ext>
            </a:extLst>
          </p:cNvPr>
          <p:cNvSpPr>
            <a:spLocks noChangeArrowheads="1"/>
          </p:cNvSpPr>
          <p:nvPr/>
        </p:nvSpPr>
        <p:spPr bwMode="auto">
          <a:xfrm>
            <a:off x="1733550" y="3833813"/>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5" name="Line 19">
            <a:extLst>
              <a:ext uri="{FF2B5EF4-FFF2-40B4-BE49-F238E27FC236}">
                <a16:creationId xmlns:a16="http://schemas.microsoft.com/office/drawing/2014/main" id="{0A766350-1676-4C67-AA86-6BB49A20DEDB}"/>
              </a:ext>
            </a:extLst>
          </p:cNvPr>
          <p:cNvSpPr>
            <a:spLocks noChangeShapeType="1"/>
          </p:cNvSpPr>
          <p:nvPr/>
        </p:nvSpPr>
        <p:spPr bwMode="auto">
          <a:xfrm>
            <a:off x="1460500" y="4173538"/>
            <a:ext cx="152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20">
            <a:extLst>
              <a:ext uri="{FF2B5EF4-FFF2-40B4-BE49-F238E27FC236}">
                <a16:creationId xmlns:a16="http://schemas.microsoft.com/office/drawing/2014/main" id="{84D89513-3AC7-4CCF-BB15-DE0EE98B898F}"/>
              </a:ext>
            </a:extLst>
          </p:cNvPr>
          <p:cNvSpPr>
            <a:spLocks noChangeShapeType="1"/>
          </p:cNvSpPr>
          <p:nvPr/>
        </p:nvSpPr>
        <p:spPr bwMode="auto">
          <a:xfrm flipV="1">
            <a:off x="1666875" y="4114800"/>
            <a:ext cx="238125" cy="666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Oval 21">
            <a:extLst>
              <a:ext uri="{FF2B5EF4-FFF2-40B4-BE49-F238E27FC236}">
                <a16:creationId xmlns:a16="http://schemas.microsoft.com/office/drawing/2014/main" id="{FFBF17D5-97C4-48A1-B6EF-203E419E7127}"/>
              </a:ext>
            </a:extLst>
          </p:cNvPr>
          <p:cNvSpPr>
            <a:spLocks noChangeArrowheads="1"/>
          </p:cNvSpPr>
          <p:nvPr/>
        </p:nvSpPr>
        <p:spPr bwMode="auto">
          <a:xfrm>
            <a:off x="863600" y="3429000"/>
            <a:ext cx="11811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8" name="Rectangle 22">
            <a:extLst>
              <a:ext uri="{FF2B5EF4-FFF2-40B4-BE49-F238E27FC236}">
                <a16:creationId xmlns:a16="http://schemas.microsoft.com/office/drawing/2014/main" id="{104B2FA4-69BF-4FC8-A904-6C184190D68C}"/>
              </a:ext>
            </a:extLst>
          </p:cNvPr>
          <p:cNvSpPr>
            <a:spLocks noChangeArrowheads="1"/>
          </p:cNvSpPr>
          <p:nvPr/>
        </p:nvSpPr>
        <p:spPr bwMode="auto">
          <a:xfrm>
            <a:off x="1460500" y="3429000"/>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09" name="Rectangle 23">
            <a:extLst>
              <a:ext uri="{FF2B5EF4-FFF2-40B4-BE49-F238E27FC236}">
                <a16:creationId xmlns:a16="http://schemas.microsoft.com/office/drawing/2014/main" id="{DF571367-0BFD-4748-923F-55BF12E46306}"/>
              </a:ext>
            </a:extLst>
          </p:cNvPr>
          <p:cNvSpPr>
            <a:spLocks noChangeArrowheads="1"/>
          </p:cNvSpPr>
          <p:nvPr/>
        </p:nvSpPr>
        <p:spPr bwMode="auto">
          <a:xfrm>
            <a:off x="1727200" y="3416300"/>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88088" name="Litebulb">
            <a:extLst>
              <a:ext uri="{FF2B5EF4-FFF2-40B4-BE49-F238E27FC236}">
                <a16:creationId xmlns:a16="http://schemas.microsoft.com/office/drawing/2014/main" id="{71FC3D0A-8948-4140-8E57-9B01B42E60CA}"/>
              </a:ext>
            </a:extLst>
          </p:cNvPr>
          <p:cNvSpPr>
            <a:spLocks noEditPoints="1" noChangeArrowheads="1"/>
          </p:cNvSpPr>
          <p:nvPr/>
        </p:nvSpPr>
        <p:spPr bwMode="auto">
          <a:xfrm>
            <a:off x="958850" y="2959100"/>
            <a:ext cx="381000" cy="568325"/>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tx1">
                  <a:gamma/>
                  <a:shade val="76078"/>
                  <a:invGamma/>
                </a:schemeClr>
              </a:gs>
              <a:gs pos="50000">
                <a:schemeClr val="tx1"/>
              </a:gs>
              <a:gs pos="100000">
                <a:schemeClr val="tx1">
                  <a:gamma/>
                  <a:shade val="76078"/>
                  <a:invGamma/>
                </a:schemeClr>
              </a:gs>
            </a:gsLst>
            <a:lin ang="0" scaled="1"/>
          </a:gradFill>
          <a:ln>
            <a:noFill/>
          </a:ln>
        </p:spPr>
        <p:txBody>
          <a:bodyPr/>
          <a:lstStyle/>
          <a:p>
            <a:pPr>
              <a:defRPr/>
            </a:pPr>
            <a:endParaRPr lang="en-US"/>
          </a:p>
        </p:txBody>
      </p:sp>
      <p:sp>
        <p:nvSpPr>
          <p:cNvPr id="12311" name="AutoShape 25">
            <a:extLst>
              <a:ext uri="{FF2B5EF4-FFF2-40B4-BE49-F238E27FC236}">
                <a16:creationId xmlns:a16="http://schemas.microsoft.com/office/drawing/2014/main" id="{3F038859-47DC-444E-AC54-6C78869B797B}"/>
              </a:ext>
            </a:extLst>
          </p:cNvPr>
          <p:cNvSpPr>
            <a:spLocks noChangeArrowheads="1"/>
          </p:cNvSpPr>
          <p:nvPr/>
        </p:nvSpPr>
        <p:spPr bwMode="auto">
          <a:xfrm>
            <a:off x="931863" y="3530600"/>
            <a:ext cx="423862" cy="152400"/>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12" name="AutoShape 26">
            <a:extLst>
              <a:ext uri="{FF2B5EF4-FFF2-40B4-BE49-F238E27FC236}">
                <a16:creationId xmlns:a16="http://schemas.microsoft.com/office/drawing/2014/main" id="{3014E137-20FC-4E3B-BEC0-FA194BAE5B39}"/>
              </a:ext>
            </a:extLst>
          </p:cNvPr>
          <p:cNvSpPr>
            <a:spLocks noChangeArrowheads="1"/>
          </p:cNvSpPr>
          <p:nvPr/>
        </p:nvSpPr>
        <p:spPr bwMode="auto">
          <a:xfrm>
            <a:off x="1003300" y="3482975"/>
            <a:ext cx="304800" cy="76200"/>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23578" name="Freeform 27">
            <a:extLst>
              <a:ext uri="{FF2B5EF4-FFF2-40B4-BE49-F238E27FC236}">
                <a16:creationId xmlns:a16="http://schemas.microsoft.com/office/drawing/2014/main" id="{DE126D03-924B-4A62-8577-F68796DCC0AB}"/>
              </a:ext>
            </a:extLst>
          </p:cNvPr>
          <p:cNvSpPr>
            <a:spLocks/>
          </p:cNvSpPr>
          <p:nvPr/>
        </p:nvSpPr>
        <p:spPr bwMode="auto">
          <a:xfrm>
            <a:off x="723900" y="1409700"/>
            <a:ext cx="2946400" cy="2133600"/>
          </a:xfrm>
          <a:custGeom>
            <a:avLst/>
            <a:gdLst>
              <a:gd name="T0" fmla="*/ 2147483646 w 1856"/>
              <a:gd name="T1" fmla="*/ 0 h 1344"/>
              <a:gd name="T2" fmla="*/ 2147483646 w 1856"/>
              <a:gd name="T3" fmla="*/ 2147483646 h 1344"/>
              <a:gd name="T4" fmla="*/ 2147483646 w 1856"/>
              <a:gd name="T5" fmla="*/ 2147483646 h 1344"/>
              <a:gd name="T6" fmla="*/ 2147483646 w 1856"/>
              <a:gd name="T7" fmla="*/ 2147483646 h 1344"/>
              <a:gd name="T8" fmla="*/ 2147483646 w 1856"/>
              <a:gd name="T9" fmla="*/ 2147483646 h 1344"/>
              <a:gd name="T10" fmla="*/ 2147483646 w 1856"/>
              <a:gd name="T11" fmla="*/ 2147483646 h 1344"/>
              <a:gd name="T12" fmla="*/ 2147483646 w 1856"/>
              <a:gd name="T13" fmla="*/ 2147483646 h 1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56" h="1344">
                <a:moveTo>
                  <a:pt x="1856" y="0"/>
                </a:moveTo>
                <a:cubicBezTo>
                  <a:pt x="1680" y="116"/>
                  <a:pt x="1504" y="232"/>
                  <a:pt x="1424" y="288"/>
                </a:cubicBezTo>
                <a:cubicBezTo>
                  <a:pt x="1344" y="344"/>
                  <a:pt x="1472" y="288"/>
                  <a:pt x="1376" y="336"/>
                </a:cubicBezTo>
                <a:cubicBezTo>
                  <a:pt x="1280" y="384"/>
                  <a:pt x="1008" y="520"/>
                  <a:pt x="848" y="576"/>
                </a:cubicBezTo>
                <a:cubicBezTo>
                  <a:pt x="688" y="632"/>
                  <a:pt x="552" y="600"/>
                  <a:pt x="416" y="672"/>
                </a:cubicBezTo>
                <a:cubicBezTo>
                  <a:pt x="280" y="744"/>
                  <a:pt x="64" y="896"/>
                  <a:pt x="32" y="1008"/>
                </a:cubicBezTo>
                <a:cubicBezTo>
                  <a:pt x="0" y="1120"/>
                  <a:pt x="112" y="1232"/>
                  <a:pt x="224" y="1344"/>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en-GB"/>
          </a:p>
        </p:txBody>
      </p:sp>
      <p:sp>
        <p:nvSpPr>
          <p:cNvPr id="12314" name="Freeform 28">
            <a:extLst>
              <a:ext uri="{FF2B5EF4-FFF2-40B4-BE49-F238E27FC236}">
                <a16:creationId xmlns:a16="http://schemas.microsoft.com/office/drawing/2014/main" id="{15216667-B263-4726-AB37-1D0805B2D44C}"/>
              </a:ext>
            </a:extLst>
          </p:cNvPr>
          <p:cNvSpPr>
            <a:spLocks/>
          </p:cNvSpPr>
          <p:nvPr/>
        </p:nvSpPr>
        <p:spPr bwMode="auto">
          <a:xfrm>
            <a:off x="1765300" y="1397000"/>
            <a:ext cx="2336800" cy="1993900"/>
          </a:xfrm>
          <a:custGeom>
            <a:avLst/>
            <a:gdLst>
              <a:gd name="T0" fmla="*/ 2147483646 w 1472"/>
              <a:gd name="T1" fmla="*/ 2147483646 h 1256"/>
              <a:gd name="T2" fmla="*/ 2147483646 w 1472"/>
              <a:gd name="T3" fmla="*/ 2147483646 h 1256"/>
              <a:gd name="T4" fmla="*/ 2147483646 w 1472"/>
              <a:gd name="T5" fmla="*/ 2147483646 h 1256"/>
              <a:gd name="T6" fmla="*/ 2147483646 w 1472"/>
              <a:gd name="T7" fmla="*/ 2147483646 h 1256"/>
              <a:gd name="T8" fmla="*/ 2147483646 w 1472"/>
              <a:gd name="T9" fmla="*/ 2147483646 h 1256"/>
              <a:gd name="T10" fmla="*/ 2147483646 w 1472"/>
              <a:gd name="T11" fmla="*/ 2147483646 h 1256"/>
              <a:gd name="T12" fmla="*/ 2147483646 w 1472"/>
              <a:gd name="T13" fmla="*/ 2147483646 h 12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72" h="1256">
                <a:moveTo>
                  <a:pt x="1328" y="8"/>
                </a:moveTo>
                <a:cubicBezTo>
                  <a:pt x="1400" y="4"/>
                  <a:pt x="1472" y="0"/>
                  <a:pt x="1424" y="56"/>
                </a:cubicBezTo>
                <a:cubicBezTo>
                  <a:pt x="1376" y="112"/>
                  <a:pt x="1144" y="232"/>
                  <a:pt x="1040" y="344"/>
                </a:cubicBezTo>
                <a:cubicBezTo>
                  <a:pt x="936" y="456"/>
                  <a:pt x="936" y="608"/>
                  <a:pt x="800" y="728"/>
                </a:cubicBezTo>
                <a:cubicBezTo>
                  <a:pt x="664" y="848"/>
                  <a:pt x="352" y="1000"/>
                  <a:pt x="224" y="1064"/>
                </a:cubicBezTo>
                <a:cubicBezTo>
                  <a:pt x="96" y="1128"/>
                  <a:pt x="64" y="1080"/>
                  <a:pt x="32" y="1112"/>
                </a:cubicBezTo>
                <a:cubicBezTo>
                  <a:pt x="0" y="1144"/>
                  <a:pt x="16" y="1200"/>
                  <a:pt x="32" y="1256"/>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3" name="AutoShape 29">
            <a:extLst>
              <a:ext uri="{FF2B5EF4-FFF2-40B4-BE49-F238E27FC236}">
                <a16:creationId xmlns:a16="http://schemas.microsoft.com/office/drawing/2014/main" id="{4C363F09-B59E-4F74-8A30-AE70829A12C6}"/>
              </a:ext>
            </a:extLst>
          </p:cNvPr>
          <p:cNvSpPr>
            <a:spLocks noChangeArrowheads="1"/>
          </p:cNvSpPr>
          <p:nvPr/>
        </p:nvSpPr>
        <p:spPr bwMode="auto">
          <a:xfrm>
            <a:off x="2844800" y="3559175"/>
            <a:ext cx="1219200" cy="1447800"/>
          </a:xfrm>
          <a:prstGeom prst="can">
            <a:avLst>
              <a:gd name="adj" fmla="val 29688"/>
            </a:avLst>
          </a:prstGeom>
          <a:gradFill rotWithShape="1">
            <a:gsLst>
              <a:gs pos="0">
                <a:schemeClr val="tx1">
                  <a:gamma/>
                  <a:shade val="56078"/>
                  <a:invGamma/>
                </a:schemeClr>
              </a:gs>
              <a:gs pos="50000">
                <a:schemeClr val="tx1"/>
              </a:gs>
              <a:gs pos="100000">
                <a:schemeClr val="tx1">
                  <a:gamma/>
                  <a:shade val="56078"/>
                  <a:invGamma/>
                </a:schemeClr>
              </a:gs>
            </a:gsLst>
            <a:lin ang="0" scaled="1"/>
          </a:gradFill>
          <a:ln w="9525">
            <a:solidFill>
              <a:srgbClr val="000000"/>
            </a:solidFill>
            <a:round/>
            <a:headEnd/>
            <a:tailEnd/>
          </a:ln>
          <a:effectLst/>
        </p:spPr>
        <p:txBody>
          <a:bodyPr wrap="none" anchor="ctr"/>
          <a:lstStyle/>
          <a:p>
            <a:pPr>
              <a:defRPr/>
            </a:pPr>
            <a:endParaRPr lang="en-US"/>
          </a:p>
        </p:txBody>
      </p:sp>
      <p:sp>
        <p:nvSpPr>
          <p:cNvPr id="12316" name="AutoShape 30">
            <a:extLst>
              <a:ext uri="{FF2B5EF4-FFF2-40B4-BE49-F238E27FC236}">
                <a16:creationId xmlns:a16="http://schemas.microsoft.com/office/drawing/2014/main" id="{1F6059E4-F456-4F0A-A8F0-8186BF0AA7BE}"/>
              </a:ext>
            </a:extLst>
          </p:cNvPr>
          <p:cNvSpPr>
            <a:spLocks noChangeArrowheads="1"/>
          </p:cNvSpPr>
          <p:nvPr/>
        </p:nvSpPr>
        <p:spPr bwMode="auto">
          <a:xfrm>
            <a:off x="2844800" y="3940175"/>
            <a:ext cx="1219200" cy="1143000"/>
          </a:xfrm>
          <a:prstGeom prst="can">
            <a:avLst>
              <a:gd name="adj" fmla="val 25000"/>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17" name="Oval 31">
            <a:extLst>
              <a:ext uri="{FF2B5EF4-FFF2-40B4-BE49-F238E27FC236}">
                <a16:creationId xmlns:a16="http://schemas.microsoft.com/office/drawing/2014/main" id="{234072D3-5D41-4115-825E-9E7E5FBD9E49}"/>
              </a:ext>
            </a:extLst>
          </p:cNvPr>
          <p:cNvSpPr>
            <a:spLocks noChangeArrowheads="1"/>
          </p:cNvSpPr>
          <p:nvPr/>
        </p:nvSpPr>
        <p:spPr bwMode="auto">
          <a:xfrm>
            <a:off x="5073650" y="4637088"/>
            <a:ext cx="1209675" cy="381000"/>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18" name="Rectangle 32">
            <a:extLst>
              <a:ext uri="{FF2B5EF4-FFF2-40B4-BE49-F238E27FC236}">
                <a16:creationId xmlns:a16="http://schemas.microsoft.com/office/drawing/2014/main" id="{AB0F451B-1859-44C2-A024-47F5C2CE6022}"/>
              </a:ext>
            </a:extLst>
          </p:cNvPr>
          <p:cNvSpPr>
            <a:spLocks noChangeArrowheads="1"/>
          </p:cNvSpPr>
          <p:nvPr/>
        </p:nvSpPr>
        <p:spPr bwMode="auto">
          <a:xfrm>
            <a:off x="3473450" y="3863975"/>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19" name="Rectangle 33">
            <a:extLst>
              <a:ext uri="{FF2B5EF4-FFF2-40B4-BE49-F238E27FC236}">
                <a16:creationId xmlns:a16="http://schemas.microsoft.com/office/drawing/2014/main" id="{17C1D1AA-9F80-410C-BE72-2C160D25E07F}"/>
              </a:ext>
            </a:extLst>
          </p:cNvPr>
          <p:cNvSpPr>
            <a:spLocks noChangeArrowheads="1"/>
          </p:cNvSpPr>
          <p:nvPr/>
        </p:nvSpPr>
        <p:spPr bwMode="auto">
          <a:xfrm>
            <a:off x="3478213" y="4168775"/>
            <a:ext cx="128587" cy="838200"/>
          </a:xfrm>
          <a:prstGeom prst="rect">
            <a:avLst/>
          </a:prstGeom>
          <a:gradFill rotWithShape="1">
            <a:gsLst>
              <a:gs pos="0">
                <a:srgbClr val="666633"/>
              </a:gs>
              <a:gs pos="100000">
                <a:srgbClr val="9D9D7D"/>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20" name="Rectangle 34">
            <a:extLst>
              <a:ext uri="{FF2B5EF4-FFF2-40B4-BE49-F238E27FC236}">
                <a16:creationId xmlns:a16="http://schemas.microsoft.com/office/drawing/2014/main" id="{7DD804FD-8A11-40AB-835F-CE96AA4824A4}"/>
              </a:ext>
            </a:extLst>
          </p:cNvPr>
          <p:cNvSpPr>
            <a:spLocks noChangeArrowheads="1"/>
          </p:cNvSpPr>
          <p:nvPr/>
        </p:nvSpPr>
        <p:spPr bwMode="auto">
          <a:xfrm>
            <a:off x="3740150" y="3887788"/>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21" name="Rectangle 35">
            <a:extLst>
              <a:ext uri="{FF2B5EF4-FFF2-40B4-BE49-F238E27FC236}">
                <a16:creationId xmlns:a16="http://schemas.microsoft.com/office/drawing/2014/main" id="{64A36DAC-429A-489A-BB19-5B5FEFAF1399}"/>
              </a:ext>
            </a:extLst>
          </p:cNvPr>
          <p:cNvSpPr>
            <a:spLocks noChangeArrowheads="1"/>
          </p:cNvSpPr>
          <p:nvPr/>
        </p:nvSpPr>
        <p:spPr bwMode="auto">
          <a:xfrm>
            <a:off x="3746500" y="4156075"/>
            <a:ext cx="152400" cy="876300"/>
          </a:xfrm>
          <a:prstGeom prst="rect">
            <a:avLst/>
          </a:prstGeom>
          <a:gradFill rotWithShape="1">
            <a:gsLst>
              <a:gs pos="0">
                <a:srgbClr val="666633"/>
              </a:gs>
              <a:gs pos="100000">
                <a:srgbClr val="9D9D7D"/>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22" name="Oval 36">
            <a:extLst>
              <a:ext uri="{FF2B5EF4-FFF2-40B4-BE49-F238E27FC236}">
                <a16:creationId xmlns:a16="http://schemas.microsoft.com/office/drawing/2014/main" id="{11C4CB51-F344-483D-9349-82132845CC5B}"/>
              </a:ext>
            </a:extLst>
          </p:cNvPr>
          <p:cNvSpPr>
            <a:spLocks noChangeArrowheads="1"/>
          </p:cNvSpPr>
          <p:nvPr/>
        </p:nvSpPr>
        <p:spPr bwMode="auto">
          <a:xfrm>
            <a:off x="2882900" y="3546475"/>
            <a:ext cx="1143000" cy="347663"/>
          </a:xfrm>
          <a:prstGeom prst="ellipse">
            <a:avLst/>
          </a:prstGeom>
          <a:solidFill>
            <a:schemeClr val="bg1"/>
          </a:solidFill>
          <a:ln w="76200">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23" name="Oval 37">
            <a:extLst>
              <a:ext uri="{FF2B5EF4-FFF2-40B4-BE49-F238E27FC236}">
                <a16:creationId xmlns:a16="http://schemas.microsoft.com/office/drawing/2014/main" id="{E237C4C6-6413-4983-839F-E01C9CBB7491}"/>
              </a:ext>
            </a:extLst>
          </p:cNvPr>
          <p:cNvSpPr>
            <a:spLocks noChangeArrowheads="1"/>
          </p:cNvSpPr>
          <p:nvPr/>
        </p:nvSpPr>
        <p:spPr bwMode="auto">
          <a:xfrm>
            <a:off x="2857500" y="3482975"/>
            <a:ext cx="11811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24" name="Freeform 38">
            <a:extLst>
              <a:ext uri="{FF2B5EF4-FFF2-40B4-BE49-F238E27FC236}">
                <a16:creationId xmlns:a16="http://schemas.microsoft.com/office/drawing/2014/main" id="{70F74406-87DD-4315-9670-5FD012766C72}"/>
              </a:ext>
            </a:extLst>
          </p:cNvPr>
          <p:cNvSpPr>
            <a:spLocks/>
          </p:cNvSpPr>
          <p:nvPr/>
        </p:nvSpPr>
        <p:spPr bwMode="auto">
          <a:xfrm>
            <a:off x="3454400" y="4232275"/>
            <a:ext cx="254000" cy="1588"/>
          </a:xfrm>
          <a:custGeom>
            <a:avLst/>
            <a:gdLst>
              <a:gd name="T0" fmla="*/ 0 w 160"/>
              <a:gd name="T1" fmla="*/ 0 h 1"/>
              <a:gd name="T2" fmla="*/ 2147483646 w 160"/>
              <a:gd name="T3" fmla="*/ 0 h 1"/>
              <a:gd name="T4" fmla="*/ 2147483646 w 160"/>
              <a:gd name="T5" fmla="*/ 0 h 1"/>
              <a:gd name="T6" fmla="*/ 0 60000 65536"/>
              <a:gd name="T7" fmla="*/ 0 60000 65536"/>
              <a:gd name="T8" fmla="*/ 0 60000 65536"/>
            </a:gdLst>
            <a:ahLst/>
            <a:cxnLst>
              <a:cxn ang="T6">
                <a:pos x="T0" y="T1"/>
              </a:cxn>
              <a:cxn ang="T7">
                <a:pos x="T2" y="T3"/>
              </a:cxn>
              <a:cxn ang="T8">
                <a:pos x="T4" y="T5"/>
              </a:cxn>
            </a:cxnLst>
            <a:rect l="0" t="0" r="r" b="b"/>
            <a:pathLst>
              <a:path w="160" h="1">
                <a:moveTo>
                  <a:pt x="0" y="0"/>
                </a:moveTo>
                <a:cubicBezTo>
                  <a:pt x="64" y="0"/>
                  <a:pt x="128" y="0"/>
                  <a:pt x="144" y="0"/>
                </a:cubicBezTo>
                <a:cubicBezTo>
                  <a:pt x="160" y="0"/>
                  <a:pt x="128" y="0"/>
                  <a:pt x="96"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5" name="Freeform 39">
            <a:extLst>
              <a:ext uri="{FF2B5EF4-FFF2-40B4-BE49-F238E27FC236}">
                <a16:creationId xmlns:a16="http://schemas.microsoft.com/office/drawing/2014/main" id="{C3F342EA-91D0-4983-838F-4AB815E17FF7}"/>
              </a:ext>
            </a:extLst>
          </p:cNvPr>
          <p:cNvSpPr>
            <a:spLocks/>
          </p:cNvSpPr>
          <p:nvPr/>
        </p:nvSpPr>
        <p:spPr bwMode="auto">
          <a:xfrm>
            <a:off x="3683000" y="4168775"/>
            <a:ext cx="228600" cy="76200"/>
          </a:xfrm>
          <a:custGeom>
            <a:avLst/>
            <a:gdLst>
              <a:gd name="T0" fmla="*/ 0 w 144"/>
              <a:gd name="T1" fmla="*/ 2147483646 h 48"/>
              <a:gd name="T2" fmla="*/ 2147483646 w 144"/>
              <a:gd name="T3" fmla="*/ 0 h 48"/>
              <a:gd name="T4" fmla="*/ 0 60000 65536"/>
              <a:gd name="T5" fmla="*/ 0 60000 65536"/>
            </a:gdLst>
            <a:ahLst/>
            <a:cxnLst>
              <a:cxn ang="T4">
                <a:pos x="T0" y="T1"/>
              </a:cxn>
              <a:cxn ang="T5">
                <a:pos x="T2" y="T3"/>
              </a:cxn>
            </a:cxnLst>
            <a:rect l="0" t="0" r="r" b="b"/>
            <a:pathLst>
              <a:path w="144" h="48">
                <a:moveTo>
                  <a:pt x="0" y="48"/>
                </a:moveTo>
                <a:cubicBezTo>
                  <a:pt x="60" y="28"/>
                  <a:pt x="120" y="8"/>
                  <a:pt x="144"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6" name="Rectangle 40">
            <a:extLst>
              <a:ext uri="{FF2B5EF4-FFF2-40B4-BE49-F238E27FC236}">
                <a16:creationId xmlns:a16="http://schemas.microsoft.com/office/drawing/2014/main" id="{B385FD7C-34CA-4B93-A317-E2997E0D61B8}"/>
              </a:ext>
            </a:extLst>
          </p:cNvPr>
          <p:cNvSpPr>
            <a:spLocks noChangeArrowheads="1"/>
          </p:cNvSpPr>
          <p:nvPr/>
        </p:nvSpPr>
        <p:spPr bwMode="auto">
          <a:xfrm>
            <a:off x="3467100" y="3479800"/>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27" name="Rectangle 41">
            <a:extLst>
              <a:ext uri="{FF2B5EF4-FFF2-40B4-BE49-F238E27FC236}">
                <a16:creationId xmlns:a16="http://schemas.microsoft.com/office/drawing/2014/main" id="{1B20B578-5A52-4F18-9AC4-D16A3D76C342}"/>
              </a:ext>
            </a:extLst>
          </p:cNvPr>
          <p:cNvSpPr>
            <a:spLocks noChangeArrowheads="1"/>
          </p:cNvSpPr>
          <p:nvPr/>
        </p:nvSpPr>
        <p:spPr bwMode="auto">
          <a:xfrm>
            <a:off x="3733800" y="3467100"/>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88106" name="Litebulb">
            <a:extLst>
              <a:ext uri="{FF2B5EF4-FFF2-40B4-BE49-F238E27FC236}">
                <a16:creationId xmlns:a16="http://schemas.microsoft.com/office/drawing/2014/main" id="{25F7D68E-8536-478B-B2DE-27ED47A51359}"/>
              </a:ext>
            </a:extLst>
          </p:cNvPr>
          <p:cNvSpPr>
            <a:spLocks noEditPoints="1" noChangeArrowheads="1"/>
          </p:cNvSpPr>
          <p:nvPr/>
        </p:nvSpPr>
        <p:spPr bwMode="auto">
          <a:xfrm>
            <a:off x="2943225" y="3049588"/>
            <a:ext cx="393700" cy="59055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tx1">
                  <a:gamma/>
                  <a:shade val="76078"/>
                  <a:invGamma/>
                </a:schemeClr>
              </a:gs>
              <a:gs pos="50000">
                <a:schemeClr val="tx1"/>
              </a:gs>
              <a:gs pos="100000">
                <a:schemeClr val="tx1">
                  <a:gamma/>
                  <a:shade val="76078"/>
                  <a:invGamma/>
                </a:schemeClr>
              </a:gs>
            </a:gsLst>
            <a:lin ang="0" scaled="1"/>
          </a:gradFill>
          <a:ln>
            <a:noFill/>
          </a:ln>
        </p:spPr>
        <p:txBody>
          <a:bodyPr/>
          <a:lstStyle/>
          <a:p>
            <a:pPr>
              <a:defRPr/>
            </a:pPr>
            <a:endParaRPr lang="en-US"/>
          </a:p>
        </p:txBody>
      </p:sp>
      <p:sp>
        <p:nvSpPr>
          <p:cNvPr id="12329" name="AutoShape 43">
            <a:extLst>
              <a:ext uri="{FF2B5EF4-FFF2-40B4-BE49-F238E27FC236}">
                <a16:creationId xmlns:a16="http://schemas.microsoft.com/office/drawing/2014/main" id="{ECCEFD10-5AA9-4F0B-816D-8F49C5336FD7}"/>
              </a:ext>
            </a:extLst>
          </p:cNvPr>
          <p:cNvSpPr>
            <a:spLocks noChangeArrowheads="1"/>
          </p:cNvSpPr>
          <p:nvPr/>
        </p:nvSpPr>
        <p:spPr bwMode="auto">
          <a:xfrm>
            <a:off x="2913063" y="3581400"/>
            <a:ext cx="423862" cy="152400"/>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30" name="AutoShape 44">
            <a:extLst>
              <a:ext uri="{FF2B5EF4-FFF2-40B4-BE49-F238E27FC236}">
                <a16:creationId xmlns:a16="http://schemas.microsoft.com/office/drawing/2014/main" id="{3E76CE05-2A38-466F-8890-E9154E79BE93}"/>
              </a:ext>
            </a:extLst>
          </p:cNvPr>
          <p:cNvSpPr>
            <a:spLocks noChangeArrowheads="1"/>
          </p:cNvSpPr>
          <p:nvPr/>
        </p:nvSpPr>
        <p:spPr bwMode="auto">
          <a:xfrm>
            <a:off x="2984500" y="3533775"/>
            <a:ext cx="304800" cy="76200"/>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31" name="Freeform 45">
            <a:extLst>
              <a:ext uri="{FF2B5EF4-FFF2-40B4-BE49-F238E27FC236}">
                <a16:creationId xmlns:a16="http://schemas.microsoft.com/office/drawing/2014/main" id="{E8C25411-62A9-4859-87D3-3FEAB51F7220}"/>
              </a:ext>
            </a:extLst>
          </p:cNvPr>
          <p:cNvSpPr>
            <a:spLocks/>
          </p:cNvSpPr>
          <p:nvPr/>
        </p:nvSpPr>
        <p:spPr bwMode="auto">
          <a:xfrm>
            <a:off x="1295400" y="3251200"/>
            <a:ext cx="304800" cy="317500"/>
          </a:xfrm>
          <a:custGeom>
            <a:avLst/>
            <a:gdLst>
              <a:gd name="T0" fmla="*/ 2147483646 w 192"/>
              <a:gd name="T1" fmla="*/ 2147483646 h 200"/>
              <a:gd name="T2" fmla="*/ 2147483646 w 192"/>
              <a:gd name="T3" fmla="*/ 2147483646 h 200"/>
              <a:gd name="T4" fmla="*/ 2147483646 w 192"/>
              <a:gd name="T5" fmla="*/ 2147483646 h 200"/>
              <a:gd name="T6" fmla="*/ 0 w 192"/>
              <a:gd name="T7" fmla="*/ 2147483646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00">
                <a:moveTo>
                  <a:pt x="192" y="104"/>
                </a:moveTo>
                <a:cubicBezTo>
                  <a:pt x="180" y="60"/>
                  <a:pt x="168" y="16"/>
                  <a:pt x="144" y="8"/>
                </a:cubicBezTo>
                <a:cubicBezTo>
                  <a:pt x="120" y="0"/>
                  <a:pt x="72" y="24"/>
                  <a:pt x="48" y="56"/>
                </a:cubicBezTo>
                <a:cubicBezTo>
                  <a:pt x="24" y="88"/>
                  <a:pt x="12" y="144"/>
                  <a:pt x="0" y="20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2" name="Freeform 48">
            <a:extLst>
              <a:ext uri="{FF2B5EF4-FFF2-40B4-BE49-F238E27FC236}">
                <a16:creationId xmlns:a16="http://schemas.microsoft.com/office/drawing/2014/main" id="{75DD2C58-B235-4559-BA30-1D4A3027AAE3}"/>
              </a:ext>
            </a:extLst>
          </p:cNvPr>
          <p:cNvSpPr>
            <a:spLocks/>
          </p:cNvSpPr>
          <p:nvPr/>
        </p:nvSpPr>
        <p:spPr bwMode="auto">
          <a:xfrm>
            <a:off x="3302000" y="3305175"/>
            <a:ext cx="254000" cy="317500"/>
          </a:xfrm>
          <a:custGeom>
            <a:avLst/>
            <a:gdLst>
              <a:gd name="T0" fmla="*/ 2147483646 w 160"/>
              <a:gd name="T1" fmla="*/ 2147483646 h 152"/>
              <a:gd name="T2" fmla="*/ 2147483646 w 160"/>
              <a:gd name="T3" fmla="*/ 2147483646 h 152"/>
              <a:gd name="T4" fmla="*/ 2147483646 w 160"/>
              <a:gd name="T5" fmla="*/ 2147483646 h 152"/>
              <a:gd name="T6" fmla="*/ 0 w 160"/>
              <a:gd name="T7" fmla="*/ 2147483646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152">
                <a:moveTo>
                  <a:pt x="144" y="104"/>
                </a:moveTo>
                <a:cubicBezTo>
                  <a:pt x="152" y="60"/>
                  <a:pt x="160" y="16"/>
                  <a:pt x="144" y="8"/>
                </a:cubicBezTo>
                <a:cubicBezTo>
                  <a:pt x="128" y="0"/>
                  <a:pt x="72" y="32"/>
                  <a:pt x="48" y="56"/>
                </a:cubicBezTo>
                <a:cubicBezTo>
                  <a:pt x="24" y="80"/>
                  <a:pt x="12" y="116"/>
                  <a:pt x="0" y="152"/>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13" name="AutoShape 49">
            <a:extLst>
              <a:ext uri="{FF2B5EF4-FFF2-40B4-BE49-F238E27FC236}">
                <a16:creationId xmlns:a16="http://schemas.microsoft.com/office/drawing/2014/main" id="{802FF2D6-AD81-4997-AC7A-97FA8038E55E}"/>
              </a:ext>
            </a:extLst>
          </p:cNvPr>
          <p:cNvSpPr>
            <a:spLocks noChangeArrowheads="1"/>
          </p:cNvSpPr>
          <p:nvPr/>
        </p:nvSpPr>
        <p:spPr bwMode="auto">
          <a:xfrm>
            <a:off x="5048250" y="3554413"/>
            <a:ext cx="1219200" cy="1447800"/>
          </a:xfrm>
          <a:prstGeom prst="can">
            <a:avLst>
              <a:gd name="adj" fmla="val 29688"/>
            </a:avLst>
          </a:prstGeom>
          <a:gradFill rotWithShape="1">
            <a:gsLst>
              <a:gs pos="0">
                <a:schemeClr val="tx1">
                  <a:gamma/>
                  <a:shade val="56078"/>
                  <a:invGamma/>
                </a:schemeClr>
              </a:gs>
              <a:gs pos="50000">
                <a:schemeClr val="tx1"/>
              </a:gs>
              <a:gs pos="100000">
                <a:schemeClr val="tx1">
                  <a:gamma/>
                  <a:shade val="56078"/>
                  <a:invGamma/>
                </a:schemeClr>
              </a:gs>
            </a:gsLst>
            <a:lin ang="0" scaled="1"/>
          </a:gradFill>
          <a:ln w="9525">
            <a:solidFill>
              <a:srgbClr val="000000"/>
            </a:solidFill>
            <a:round/>
            <a:headEnd/>
            <a:tailEnd/>
          </a:ln>
          <a:effectLst/>
        </p:spPr>
        <p:txBody>
          <a:bodyPr wrap="none" anchor="ctr"/>
          <a:lstStyle/>
          <a:p>
            <a:pPr>
              <a:defRPr/>
            </a:pPr>
            <a:endParaRPr lang="en-US"/>
          </a:p>
        </p:txBody>
      </p:sp>
      <p:sp>
        <p:nvSpPr>
          <p:cNvPr id="12334" name="AutoShape 50">
            <a:extLst>
              <a:ext uri="{FF2B5EF4-FFF2-40B4-BE49-F238E27FC236}">
                <a16:creationId xmlns:a16="http://schemas.microsoft.com/office/drawing/2014/main" id="{2243A5A2-F5C9-4839-913D-8AFC14C6B3CF}"/>
              </a:ext>
            </a:extLst>
          </p:cNvPr>
          <p:cNvSpPr>
            <a:spLocks noChangeArrowheads="1"/>
          </p:cNvSpPr>
          <p:nvPr/>
        </p:nvSpPr>
        <p:spPr bwMode="auto">
          <a:xfrm>
            <a:off x="5048250" y="3935413"/>
            <a:ext cx="1219200" cy="1143000"/>
          </a:xfrm>
          <a:prstGeom prst="can">
            <a:avLst>
              <a:gd name="adj" fmla="val 25000"/>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35" name="Oval 51">
            <a:extLst>
              <a:ext uri="{FF2B5EF4-FFF2-40B4-BE49-F238E27FC236}">
                <a16:creationId xmlns:a16="http://schemas.microsoft.com/office/drawing/2014/main" id="{F8F176F2-23FF-4845-8CE9-B6C6505506DC}"/>
              </a:ext>
            </a:extLst>
          </p:cNvPr>
          <p:cNvSpPr>
            <a:spLocks noChangeArrowheads="1"/>
          </p:cNvSpPr>
          <p:nvPr/>
        </p:nvSpPr>
        <p:spPr bwMode="auto">
          <a:xfrm>
            <a:off x="5049838" y="4683125"/>
            <a:ext cx="1209675" cy="381000"/>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36" name="Rectangle 52">
            <a:extLst>
              <a:ext uri="{FF2B5EF4-FFF2-40B4-BE49-F238E27FC236}">
                <a16:creationId xmlns:a16="http://schemas.microsoft.com/office/drawing/2014/main" id="{123C9D3D-1CEE-4B01-B10A-6470D7BE6F05}"/>
              </a:ext>
            </a:extLst>
          </p:cNvPr>
          <p:cNvSpPr>
            <a:spLocks noChangeArrowheads="1"/>
          </p:cNvSpPr>
          <p:nvPr/>
        </p:nvSpPr>
        <p:spPr bwMode="auto">
          <a:xfrm>
            <a:off x="5676900" y="3859213"/>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37" name="Rectangle 53">
            <a:extLst>
              <a:ext uri="{FF2B5EF4-FFF2-40B4-BE49-F238E27FC236}">
                <a16:creationId xmlns:a16="http://schemas.microsoft.com/office/drawing/2014/main" id="{D83102F6-6BFF-4E34-9690-D5EB07945440}"/>
              </a:ext>
            </a:extLst>
          </p:cNvPr>
          <p:cNvSpPr>
            <a:spLocks noChangeArrowheads="1"/>
          </p:cNvSpPr>
          <p:nvPr/>
        </p:nvSpPr>
        <p:spPr bwMode="auto">
          <a:xfrm>
            <a:off x="5694363" y="4164013"/>
            <a:ext cx="128587" cy="838200"/>
          </a:xfrm>
          <a:prstGeom prst="rect">
            <a:avLst/>
          </a:prstGeom>
          <a:gradFill rotWithShape="1">
            <a:gsLst>
              <a:gs pos="0">
                <a:srgbClr val="666633"/>
              </a:gs>
              <a:gs pos="100000">
                <a:srgbClr val="9D9D7D"/>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38" name="Rectangle 54">
            <a:extLst>
              <a:ext uri="{FF2B5EF4-FFF2-40B4-BE49-F238E27FC236}">
                <a16:creationId xmlns:a16="http://schemas.microsoft.com/office/drawing/2014/main" id="{419ECEDB-25C3-4EA4-A104-D49FACF5BBF7}"/>
              </a:ext>
            </a:extLst>
          </p:cNvPr>
          <p:cNvSpPr>
            <a:spLocks noChangeArrowheads="1"/>
          </p:cNvSpPr>
          <p:nvPr/>
        </p:nvSpPr>
        <p:spPr bwMode="auto">
          <a:xfrm>
            <a:off x="5943600" y="3883025"/>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39" name="Rectangle 55">
            <a:extLst>
              <a:ext uri="{FF2B5EF4-FFF2-40B4-BE49-F238E27FC236}">
                <a16:creationId xmlns:a16="http://schemas.microsoft.com/office/drawing/2014/main" id="{6FF52A3F-5F46-4B06-846B-9864BD688FD2}"/>
              </a:ext>
            </a:extLst>
          </p:cNvPr>
          <p:cNvSpPr>
            <a:spLocks noChangeArrowheads="1"/>
          </p:cNvSpPr>
          <p:nvPr/>
        </p:nvSpPr>
        <p:spPr bwMode="auto">
          <a:xfrm>
            <a:off x="5949950" y="4151313"/>
            <a:ext cx="152400" cy="876300"/>
          </a:xfrm>
          <a:prstGeom prst="rect">
            <a:avLst/>
          </a:prstGeom>
          <a:gradFill rotWithShape="1">
            <a:gsLst>
              <a:gs pos="0">
                <a:srgbClr val="666633"/>
              </a:gs>
              <a:gs pos="100000">
                <a:srgbClr val="9D9D7D"/>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40" name="Oval 56">
            <a:extLst>
              <a:ext uri="{FF2B5EF4-FFF2-40B4-BE49-F238E27FC236}">
                <a16:creationId xmlns:a16="http://schemas.microsoft.com/office/drawing/2014/main" id="{BF923A08-46FA-49A9-B2DF-F6AC52F9C8CA}"/>
              </a:ext>
            </a:extLst>
          </p:cNvPr>
          <p:cNvSpPr>
            <a:spLocks noChangeArrowheads="1"/>
          </p:cNvSpPr>
          <p:nvPr/>
        </p:nvSpPr>
        <p:spPr bwMode="auto">
          <a:xfrm>
            <a:off x="5086350" y="3541713"/>
            <a:ext cx="1143000" cy="347662"/>
          </a:xfrm>
          <a:prstGeom prst="ellipse">
            <a:avLst/>
          </a:prstGeom>
          <a:solidFill>
            <a:schemeClr val="bg1"/>
          </a:solidFill>
          <a:ln w="76200">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41" name="Oval 57">
            <a:extLst>
              <a:ext uri="{FF2B5EF4-FFF2-40B4-BE49-F238E27FC236}">
                <a16:creationId xmlns:a16="http://schemas.microsoft.com/office/drawing/2014/main" id="{B385D5E6-6D1D-4F3A-B1FC-BC8878069188}"/>
              </a:ext>
            </a:extLst>
          </p:cNvPr>
          <p:cNvSpPr>
            <a:spLocks noChangeArrowheads="1"/>
          </p:cNvSpPr>
          <p:nvPr/>
        </p:nvSpPr>
        <p:spPr bwMode="auto">
          <a:xfrm>
            <a:off x="5073650" y="3490913"/>
            <a:ext cx="11811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42" name="Rectangle 58">
            <a:extLst>
              <a:ext uri="{FF2B5EF4-FFF2-40B4-BE49-F238E27FC236}">
                <a16:creationId xmlns:a16="http://schemas.microsoft.com/office/drawing/2014/main" id="{2BB7AACF-AFFC-4B6F-9103-023645FA9FF5}"/>
              </a:ext>
            </a:extLst>
          </p:cNvPr>
          <p:cNvSpPr>
            <a:spLocks noChangeArrowheads="1"/>
          </p:cNvSpPr>
          <p:nvPr/>
        </p:nvSpPr>
        <p:spPr bwMode="auto">
          <a:xfrm>
            <a:off x="5670550" y="3475038"/>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43" name="Rectangle 59">
            <a:extLst>
              <a:ext uri="{FF2B5EF4-FFF2-40B4-BE49-F238E27FC236}">
                <a16:creationId xmlns:a16="http://schemas.microsoft.com/office/drawing/2014/main" id="{D1718368-5C28-4435-AD94-50CC61870811}"/>
              </a:ext>
            </a:extLst>
          </p:cNvPr>
          <p:cNvSpPr>
            <a:spLocks noChangeArrowheads="1"/>
          </p:cNvSpPr>
          <p:nvPr/>
        </p:nvSpPr>
        <p:spPr bwMode="auto">
          <a:xfrm>
            <a:off x="5937250" y="3475038"/>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88124" name="Litebulb">
            <a:extLst>
              <a:ext uri="{FF2B5EF4-FFF2-40B4-BE49-F238E27FC236}">
                <a16:creationId xmlns:a16="http://schemas.microsoft.com/office/drawing/2014/main" id="{A442A345-D6D5-48AF-A598-77D864F41D6F}"/>
              </a:ext>
            </a:extLst>
          </p:cNvPr>
          <p:cNvSpPr>
            <a:spLocks noEditPoints="1" noChangeArrowheads="1"/>
          </p:cNvSpPr>
          <p:nvPr/>
        </p:nvSpPr>
        <p:spPr bwMode="auto">
          <a:xfrm>
            <a:off x="5197475" y="2949575"/>
            <a:ext cx="381000" cy="62865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tx1">
                  <a:gamma/>
                  <a:shade val="76078"/>
                  <a:invGamma/>
                </a:schemeClr>
              </a:gs>
              <a:gs pos="50000">
                <a:schemeClr val="tx1"/>
              </a:gs>
              <a:gs pos="100000">
                <a:schemeClr val="tx1">
                  <a:gamma/>
                  <a:shade val="76078"/>
                  <a:invGamma/>
                </a:schemeClr>
              </a:gs>
            </a:gsLst>
            <a:lin ang="0" scaled="1"/>
          </a:gradFill>
          <a:ln>
            <a:noFill/>
          </a:ln>
        </p:spPr>
        <p:txBody>
          <a:bodyPr/>
          <a:lstStyle/>
          <a:p>
            <a:pPr>
              <a:defRPr/>
            </a:pPr>
            <a:endParaRPr lang="en-US"/>
          </a:p>
        </p:txBody>
      </p:sp>
      <p:sp>
        <p:nvSpPr>
          <p:cNvPr id="12345" name="Freeform 61">
            <a:extLst>
              <a:ext uri="{FF2B5EF4-FFF2-40B4-BE49-F238E27FC236}">
                <a16:creationId xmlns:a16="http://schemas.microsoft.com/office/drawing/2014/main" id="{DB996BAE-E5D7-42D9-8DA4-8776E0E76520}"/>
              </a:ext>
            </a:extLst>
          </p:cNvPr>
          <p:cNvSpPr>
            <a:spLocks/>
          </p:cNvSpPr>
          <p:nvPr/>
        </p:nvSpPr>
        <p:spPr bwMode="auto">
          <a:xfrm>
            <a:off x="5657850" y="4227513"/>
            <a:ext cx="254000" cy="1587"/>
          </a:xfrm>
          <a:custGeom>
            <a:avLst/>
            <a:gdLst>
              <a:gd name="T0" fmla="*/ 0 w 160"/>
              <a:gd name="T1" fmla="*/ 0 h 1"/>
              <a:gd name="T2" fmla="*/ 2147483646 w 160"/>
              <a:gd name="T3" fmla="*/ 0 h 1"/>
              <a:gd name="T4" fmla="*/ 2147483646 w 160"/>
              <a:gd name="T5" fmla="*/ 0 h 1"/>
              <a:gd name="T6" fmla="*/ 0 60000 65536"/>
              <a:gd name="T7" fmla="*/ 0 60000 65536"/>
              <a:gd name="T8" fmla="*/ 0 60000 65536"/>
            </a:gdLst>
            <a:ahLst/>
            <a:cxnLst>
              <a:cxn ang="T6">
                <a:pos x="T0" y="T1"/>
              </a:cxn>
              <a:cxn ang="T7">
                <a:pos x="T2" y="T3"/>
              </a:cxn>
              <a:cxn ang="T8">
                <a:pos x="T4" y="T5"/>
              </a:cxn>
            </a:cxnLst>
            <a:rect l="0" t="0" r="r" b="b"/>
            <a:pathLst>
              <a:path w="160" h="1">
                <a:moveTo>
                  <a:pt x="0" y="0"/>
                </a:moveTo>
                <a:cubicBezTo>
                  <a:pt x="64" y="0"/>
                  <a:pt x="128" y="0"/>
                  <a:pt x="144" y="0"/>
                </a:cubicBezTo>
                <a:cubicBezTo>
                  <a:pt x="160" y="0"/>
                  <a:pt x="128" y="0"/>
                  <a:pt x="96"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6" name="Freeform 62">
            <a:extLst>
              <a:ext uri="{FF2B5EF4-FFF2-40B4-BE49-F238E27FC236}">
                <a16:creationId xmlns:a16="http://schemas.microsoft.com/office/drawing/2014/main" id="{35B9F18C-3388-4144-B7C7-6F8EB05EA9CF}"/>
              </a:ext>
            </a:extLst>
          </p:cNvPr>
          <p:cNvSpPr>
            <a:spLocks/>
          </p:cNvSpPr>
          <p:nvPr/>
        </p:nvSpPr>
        <p:spPr bwMode="auto">
          <a:xfrm>
            <a:off x="5886450" y="4144963"/>
            <a:ext cx="279400" cy="95250"/>
          </a:xfrm>
          <a:custGeom>
            <a:avLst/>
            <a:gdLst>
              <a:gd name="T0" fmla="*/ 0 w 144"/>
              <a:gd name="T1" fmla="*/ 2147483646 h 48"/>
              <a:gd name="T2" fmla="*/ 2147483646 w 144"/>
              <a:gd name="T3" fmla="*/ 0 h 48"/>
              <a:gd name="T4" fmla="*/ 0 60000 65536"/>
              <a:gd name="T5" fmla="*/ 0 60000 65536"/>
            </a:gdLst>
            <a:ahLst/>
            <a:cxnLst>
              <a:cxn ang="T4">
                <a:pos x="T0" y="T1"/>
              </a:cxn>
              <a:cxn ang="T5">
                <a:pos x="T2" y="T3"/>
              </a:cxn>
            </a:cxnLst>
            <a:rect l="0" t="0" r="r" b="b"/>
            <a:pathLst>
              <a:path w="144" h="48">
                <a:moveTo>
                  <a:pt x="0" y="48"/>
                </a:moveTo>
                <a:cubicBezTo>
                  <a:pt x="60" y="28"/>
                  <a:pt x="120" y="8"/>
                  <a:pt x="144" y="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7" name="Freeform 65">
            <a:extLst>
              <a:ext uri="{FF2B5EF4-FFF2-40B4-BE49-F238E27FC236}">
                <a16:creationId xmlns:a16="http://schemas.microsoft.com/office/drawing/2014/main" id="{44F8F3EC-12EA-439F-A91E-D9DB584D9E90}"/>
              </a:ext>
            </a:extLst>
          </p:cNvPr>
          <p:cNvSpPr>
            <a:spLocks/>
          </p:cNvSpPr>
          <p:nvPr/>
        </p:nvSpPr>
        <p:spPr bwMode="auto">
          <a:xfrm>
            <a:off x="5475288" y="3355975"/>
            <a:ext cx="254000" cy="393700"/>
          </a:xfrm>
          <a:custGeom>
            <a:avLst/>
            <a:gdLst>
              <a:gd name="T0" fmla="*/ 2147483646 w 160"/>
              <a:gd name="T1" fmla="*/ 2147483646 h 248"/>
              <a:gd name="T2" fmla="*/ 2147483646 w 160"/>
              <a:gd name="T3" fmla="*/ 2147483646 h 248"/>
              <a:gd name="T4" fmla="*/ 2147483646 w 160"/>
              <a:gd name="T5" fmla="*/ 2147483646 h 248"/>
              <a:gd name="T6" fmla="*/ 0 w 160"/>
              <a:gd name="T7" fmla="*/ 2147483646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248">
                <a:moveTo>
                  <a:pt x="144" y="152"/>
                </a:moveTo>
                <a:cubicBezTo>
                  <a:pt x="152" y="84"/>
                  <a:pt x="160" y="16"/>
                  <a:pt x="144" y="8"/>
                </a:cubicBezTo>
                <a:cubicBezTo>
                  <a:pt x="128" y="0"/>
                  <a:pt x="72" y="64"/>
                  <a:pt x="48" y="104"/>
                </a:cubicBezTo>
                <a:cubicBezTo>
                  <a:pt x="24" y="144"/>
                  <a:pt x="8" y="224"/>
                  <a:pt x="0" y="248"/>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30" name="Litebulb">
            <a:extLst>
              <a:ext uri="{FF2B5EF4-FFF2-40B4-BE49-F238E27FC236}">
                <a16:creationId xmlns:a16="http://schemas.microsoft.com/office/drawing/2014/main" id="{515F8B6F-0BC2-4DA4-9D1B-5D561B44443E}"/>
              </a:ext>
            </a:extLst>
          </p:cNvPr>
          <p:cNvSpPr>
            <a:spLocks noEditPoints="1" noChangeArrowheads="1"/>
          </p:cNvSpPr>
          <p:nvPr/>
        </p:nvSpPr>
        <p:spPr bwMode="auto">
          <a:xfrm>
            <a:off x="2960688" y="3046413"/>
            <a:ext cx="381000" cy="57467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rgbClr val="DBAF00"/>
              </a:gs>
              <a:gs pos="50000">
                <a:srgbClr val="FFCC00"/>
              </a:gs>
              <a:gs pos="100000">
                <a:srgbClr val="DBAF00"/>
              </a:gs>
            </a:gsLst>
            <a:lin ang="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lstStyle/>
          <a:p>
            <a:endParaRPr lang="en-US"/>
          </a:p>
        </p:txBody>
      </p:sp>
      <p:sp>
        <p:nvSpPr>
          <p:cNvPr id="12349" name="AutoShape 67">
            <a:extLst>
              <a:ext uri="{FF2B5EF4-FFF2-40B4-BE49-F238E27FC236}">
                <a16:creationId xmlns:a16="http://schemas.microsoft.com/office/drawing/2014/main" id="{ADB0EDA3-3DCD-470F-8903-80AAC73C7B87}"/>
              </a:ext>
            </a:extLst>
          </p:cNvPr>
          <p:cNvSpPr>
            <a:spLocks noChangeArrowheads="1"/>
          </p:cNvSpPr>
          <p:nvPr/>
        </p:nvSpPr>
        <p:spPr bwMode="auto">
          <a:xfrm>
            <a:off x="5164138" y="3578225"/>
            <a:ext cx="423862" cy="180975"/>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350" name="AutoShape 68">
            <a:extLst>
              <a:ext uri="{FF2B5EF4-FFF2-40B4-BE49-F238E27FC236}">
                <a16:creationId xmlns:a16="http://schemas.microsoft.com/office/drawing/2014/main" id="{18CE5D13-D515-4D7E-9C3A-08F8EA124E7E}"/>
              </a:ext>
            </a:extLst>
          </p:cNvPr>
          <p:cNvSpPr>
            <a:spLocks noChangeArrowheads="1"/>
          </p:cNvSpPr>
          <p:nvPr/>
        </p:nvSpPr>
        <p:spPr bwMode="auto">
          <a:xfrm>
            <a:off x="5235575" y="3530600"/>
            <a:ext cx="304800" cy="76200"/>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88133" name="Text Box 69">
            <a:extLst>
              <a:ext uri="{FF2B5EF4-FFF2-40B4-BE49-F238E27FC236}">
                <a16:creationId xmlns:a16="http://schemas.microsoft.com/office/drawing/2014/main" id="{DB557E07-2511-4F66-851F-D61BDD28AD66}"/>
              </a:ext>
            </a:extLst>
          </p:cNvPr>
          <p:cNvSpPr txBox="1">
            <a:spLocks noChangeArrowheads="1"/>
          </p:cNvSpPr>
          <p:nvPr/>
        </p:nvSpPr>
        <p:spPr bwMode="auto">
          <a:xfrm>
            <a:off x="923925" y="5243513"/>
            <a:ext cx="1122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n-US" altLang="en-US" sz="1800" b="1">
                <a:latin typeface="Times New Roman" panose="02020603050405020304" pitchFamily="18" charset="0"/>
                <a:cs typeface="Arial" panose="020B0604020202020204" pitchFamily="34" charset="0"/>
              </a:rPr>
              <a:t>Nước cất</a:t>
            </a:r>
          </a:p>
        </p:txBody>
      </p:sp>
      <p:sp>
        <p:nvSpPr>
          <p:cNvPr id="88134" name="Text Box 70">
            <a:extLst>
              <a:ext uri="{FF2B5EF4-FFF2-40B4-BE49-F238E27FC236}">
                <a16:creationId xmlns:a16="http://schemas.microsoft.com/office/drawing/2014/main" id="{0F4A85E6-29C3-44D1-AB8E-56027564A9DA}"/>
              </a:ext>
            </a:extLst>
          </p:cNvPr>
          <p:cNvSpPr txBox="1">
            <a:spLocks noChangeArrowheads="1"/>
          </p:cNvSpPr>
          <p:nvPr/>
        </p:nvSpPr>
        <p:spPr bwMode="auto">
          <a:xfrm>
            <a:off x="5022850" y="5281613"/>
            <a:ext cx="152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n-US" altLang="en-US" sz="1800" b="1">
                <a:latin typeface="Times New Roman" panose="02020603050405020304" pitchFamily="18" charset="0"/>
                <a:cs typeface="Arial" panose="020B0604020202020204" pitchFamily="34" charset="0"/>
              </a:rPr>
              <a:t>Dd saccarozơ</a:t>
            </a:r>
          </a:p>
        </p:txBody>
      </p:sp>
      <p:sp>
        <p:nvSpPr>
          <p:cNvPr id="88135" name="Text Box 71">
            <a:extLst>
              <a:ext uri="{FF2B5EF4-FFF2-40B4-BE49-F238E27FC236}">
                <a16:creationId xmlns:a16="http://schemas.microsoft.com/office/drawing/2014/main" id="{F017B7BB-1ABC-47E0-B934-1E4BD85A169D}"/>
              </a:ext>
            </a:extLst>
          </p:cNvPr>
          <p:cNvSpPr txBox="1">
            <a:spLocks noChangeArrowheads="1"/>
          </p:cNvSpPr>
          <p:nvPr/>
        </p:nvSpPr>
        <p:spPr bwMode="auto">
          <a:xfrm>
            <a:off x="2860675" y="5324475"/>
            <a:ext cx="1363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n-US" altLang="en-US" sz="1800" b="1">
                <a:latin typeface="Times New Roman" panose="02020603050405020304" pitchFamily="18" charset="0"/>
                <a:cs typeface="Arial" panose="020B0604020202020204" pitchFamily="34" charset="0"/>
              </a:rPr>
              <a:t>Dd NaCl</a:t>
            </a:r>
          </a:p>
        </p:txBody>
      </p:sp>
      <p:sp>
        <p:nvSpPr>
          <p:cNvPr id="88137" name="Text Box 73">
            <a:extLst>
              <a:ext uri="{FF2B5EF4-FFF2-40B4-BE49-F238E27FC236}">
                <a16:creationId xmlns:a16="http://schemas.microsoft.com/office/drawing/2014/main" id="{C07DC58C-193B-4ED1-B34F-5FA8AC8250AB}"/>
              </a:ext>
            </a:extLst>
          </p:cNvPr>
          <p:cNvSpPr txBox="1">
            <a:spLocks noChangeArrowheads="1"/>
          </p:cNvSpPr>
          <p:nvPr/>
        </p:nvSpPr>
        <p:spPr bwMode="auto">
          <a:xfrm>
            <a:off x="7081838" y="5334000"/>
            <a:ext cx="1752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n-US" altLang="en-US" sz="1800" b="1">
                <a:latin typeface="Times New Roman" panose="02020603050405020304" pitchFamily="18" charset="0"/>
                <a:cs typeface="Arial" panose="020B0604020202020204" pitchFamily="34" charset="0"/>
              </a:rPr>
              <a:t>Dd CH</a:t>
            </a:r>
            <a:r>
              <a:rPr lang="en-US" altLang="en-US" sz="1800" b="1" baseline="-25000">
                <a:latin typeface="Times New Roman" panose="02020603050405020304" pitchFamily="18" charset="0"/>
                <a:cs typeface="Arial" panose="020B0604020202020204" pitchFamily="34" charset="0"/>
              </a:rPr>
              <a:t>3</a:t>
            </a:r>
            <a:r>
              <a:rPr lang="en-US" altLang="en-US" sz="1800" b="1">
                <a:latin typeface="Times New Roman" panose="02020603050405020304" pitchFamily="18" charset="0"/>
                <a:cs typeface="Arial" panose="020B0604020202020204" pitchFamily="34" charset="0"/>
              </a:rPr>
              <a:t>COOH</a:t>
            </a:r>
          </a:p>
        </p:txBody>
      </p:sp>
      <p:sp>
        <p:nvSpPr>
          <p:cNvPr id="88148" name="Rectangle 84">
            <a:extLst>
              <a:ext uri="{FF2B5EF4-FFF2-40B4-BE49-F238E27FC236}">
                <a16:creationId xmlns:a16="http://schemas.microsoft.com/office/drawing/2014/main" id="{DE5B4783-751C-4639-B86E-25CA6048D1B2}"/>
              </a:ext>
            </a:extLst>
          </p:cNvPr>
          <p:cNvSpPr>
            <a:spLocks noChangeArrowheads="1"/>
          </p:cNvSpPr>
          <p:nvPr/>
        </p:nvSpPr>
        <p:spPr bwMode="auto">
          <a:xfrm>
            <a:off x="2844800" y="3940175"/>
            <a:ext cx="1219200" cy="1066800"/>
          </a:xfrm>
          <a:prstGeom prst="rect">
            <a:avLst/>
          </a:prstGeom>
          <a:gradFill rotWithShape="1">
            <a:gsLst>
              <a:gs pos="0">
                <a:schemeClr val="tx1">
                  <a:gamma/>
                  <a:shade val="56078"/>
                  <a:invGamma/>
                </a:schemeClr>
              </a:gs>
              <a:gs pos="50000">
                <a:schemeClr val="tx1"/>
              </a:gs>
              <a:gs pos="100000">
                <a:schemeClr val="tx1">
                  <a:gamma/>
                  <a:shade val="56078"/>
                  <a:invGamma/>
                </a:schemeClr>
              </a:gs>
            </a:gsLst>
            <a:lin ang="0" scaled="1"/>
          </a:gradFill>
          <a:ln>
            <a:noFill/>
          </a:ln>
          <a:effectLst/>
        </p:spPr>
        <p:txBody>
          <a:bodyPr wrap="none" anchor="ctr"/>
          <a:lstStyle/>
          <a:p>
            <a:pPr>
              <a:defRPr/>
            </a:pPr>
            <a:endParaRPr lang="en-US"/>
          </a:p>
        </p:txBody>
      </p:sp>
      <p:sp>
        <p:nvSpPr>
          <p:cNvPr id="88149" name="Oval 85">
            <a:extLst>
              <a:ext uri="{FF2B5EF4-FFF2-40B4-BE49-F238E27FC236}">
                <a16:creationId xmlns:a16="http://schemas.microsoft.com/office/drawing/2014/main" id="{DCFFFC1D-5474-4285-B8F8-16D3EDC0BC4C}"/>
              </a:ext>
            </a:extLst>
          </p:cNvPr>
          <p:cNvSpPr>
            <a:spLocks noChangeArrowheads="1"/>
          </p:cNvSpPr>
          <p:nvPr/>
        </p:nvSpPr>
        <p:spPr bwMode="auto">
          <a:xfrm>
            <a:off x="2844800" y="4702175"/>
            <a:ext cx="1219200" cy="457200"/>
          </a:xfrm>
          <a:prstGeom prst="ellipse">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p:spPr>
        <p:txBody>
          <a:bodyPr wrap="none" anchor="ctr"/>
          <a:lstStyle/>
          <a:p>
            <a:pPr>
              <a:defRPr/>
            </a:pPr>
            <a:endParaRPr lang="en-US"/>
          </a:p>
        </p:txBody>
      </p:sp>
      <p:sp>
        <p:nvSpPr>
          <p:cNvPr id="88150" name="Rectangle 86">
            <a:extLst>
              <a:ext uri="{FF2B5EF4-FFF2-40B4-BE49-F238E27FC236}">
                <a16:creationId xmlns:a16="http://schemas.microsoft.com/office/drawing/2014/main" id="{D6C7D687-0E3D-43C0-B4A5-09943E8CD635}"/>
              </a:ext>
            </a:extLst>
          </p:cNvPr>
          <p:cNvSpPr>
            <a:spLocks noChangeArrowheads="1"/>
          </p:cNvSpPr>
          <p:nvPr/>
        </p:nvSpPr>
        <p:spPr bwMode="auto">
          <a:xfrm>
            <a:off x="3482975" y="3930650"/>
            <a:ext cx="123825" cy="1076325"/>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88151" name="AutoShape 87">
            <a:extLst>
              <a:ext uri="{FF2B5EF4-FFF2-40B4-BE49-F238E27FC236}">
                <a16:creationId xmlns:a16="http://schemas.microsoft.com/office/drawing/2014/main" id="{E2FF835D-5C85-4FA3-BBE9-CF69ED8AA1F8}"/>
              </a:ext>
            </a:extLst>
          </p:cNvPr>
          <p:cNvSpPr>
            <a:spLocks noChangeArrowheads="1"/>
          </p:cNvSpPr>
          <p:nvPr/>
        </p:nvSpPr>
        <p:spPr bwMode="auto">
          <a:xfrm>
            <a:off x="60642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52" name="Rectangle 88">
            <a:extLst>
              <a:ext uri="{FF2B5EF4-FFF2-40B4-BE49-F238E27FC236}">
                <a16:creationId xmlns:a16="http://schemas.microsoft.com/office/drawing/2014/main" id="{377239BC-BFF3-4B5F-A23A-0A220781739C}"/>
              </a:ext>
            </a:extLst>
          </p:cNvPr>
          <p:cNvSpPr>
            <a:spLocks noChangeArrowheads="1"/>
          </p:cNvSpPr>
          <p:nvPr/>
        </p:nvSpPr>
        <p:spPr bwMode="auto">
          <a:xfrm>
            <a:off x="3730625" y="3911600"/>
            <a:ext cx="180975" cy="1095375"/>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88158" name="AutoShape 94">
            <a:extLst>
              <a:ext uri="{FF2B5EF4-FFF2-40B4-BE49-F238E27FC236}">
                <a16:creationId xmlns:a16="http://schemas.microsoft.com/office/drawing/2014/main" id="{3F34D474-8D22-47BF-9B41-7D90E85B76DE}"/>
              </a:ext>
            </a:extLst>
          </p:cNvPr>
          <p:cNvSpPr>
            <a:spLocks noChangeArrowheads="1"/>
          </p:cNvSpPr>
          <p:nvPr/>
        </p:nvSpPr>
        <p:spPr bwMode="auto">
          <a:xfrm>
            <a:off x="3055938" y="4900613"/>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162" name="AutoShape 98">
            <a:extLst>
              <a:ext uri="{FF2B5EF4-FFF2-40B4-BE49-F238E27FC236}">
                <a16:creationId xmlns:a16="http://schemas.microsoft.com/office/drawing/2014/main" id="{087BFC15-546D-4BDB-95C1-B1CEFDE4F7A4}"/>
              </a:ext>
            </a:extLst>
          </p:cNvPr>
          <p:cNvSpPr>
            <a:spLocks noChangeArrowheads="1"/>
          </p:cNvSpPr>
          <p:nvPr/>
        </p:nvSpPr>
        <p:spPr bwMode="auto">
          <a:xfrm>
            <a:off x="3187700" y="4991100"/>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167" name="AutoShape 103">
            <a:extLst>
              <a:ext uri="{FF2B5EF4-FFF2-40B4-BE49-F238E27FC236}">
                <a16:creationId xmlns:a16="http://schemas.microsoft.com/office/drawing/2014/main" id="{3D5E659C-BC94-42A9-8BF8-4077D176B3E8}"/>
              </a:ext>
            </a:extLst>
          </p:cNvPr>
          <p:cNvSpPr>
            <a:spLocks noChangeArrowheads="1"/>
          </p:cNvSpPr>
          <p:nvPr/>
        </p:nvSpPr>
        <p:spPr bwMode="auto">
          <a:xfrm>
            <a:off x="3208338" y="4816475"/>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172" name="AutoShape 108">
            <a:extLst>
              <a:ext uri="{FF2B5EF4-FFF2-40B4-BE49-F238E27FC236}">
                <a16:creationId xmlns:a16="http://schemas.microsoft.com/office/drawing/2014/main" id="{3E328D3E-C4C3-4CA4-8C0C-16F4ACC31466}"/>
              </a:ext>
            </a:extLst>
          </p:cNvPr>
          <p:cNvSpPr>
            <a:spLocks noChangeArrowheads="1"/>
          </p:cNvSpPr>
          <p:nvPr/>
        </p:nvSpPr>
        <p:spPr bwMode="auto">
          <a:xfrm>
            <a:off x="3425825" y="4805363"/>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175" name="AutoShape 111">
            <a:extLst>
              <a:ext uri="{FF2B5EF4-FFF2-40B4-BE49-F238E27FC236}">
                <a16:creationId xmlns:a16="http://schemas.microsoft.com/office/drawing/2014/main" id="{CD69FC73-EF12-477A-A3B5-CE2B3DFAA2C6}"/>
              </a:ext>
            </a:extLst>
          </p:cNvPr>
          <p:cNvSpPr>
            <a:spLocks noChangeArrowheads="1"/>
          </p:cNvSpPr>
          <p:nvPr/>
        </p:nvSpPr>
        <p:spPr bwMode="auto">
          <a:xfrm>
            <a:off x="3109913" y="4718050"/>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178" name="AutoShape 114">
            <a:extLst>
              <a:ext uri="{FF2B5EF4-FFF2-40B4-BE49-F238E27FC236}">
                <a16:creationId xmlns:a16="http://schemas.microsoft.com/office/drawing/2014/main" id="{7F11BD4B-4BB2-4C60-8B7C-E2A005B64E68}"/>
              </a:ext>
            </a:extLst>
          </p:cNvPr>
          <p:cNvSpPr>
            <a:spLocks noChangeArrowheads="1"/>
          </p:cNvSpPr>
          <p:nvPr/>
        </p:nvSpPr>
        <p:spPr bwMode="auto">
          <a:xfrm>
            <a:off x="3389313" y="5002213"/>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184" name="AutoShape 120">
            <a:extLst>
              <a:ext uri="{FF2B5EF4-FFF2-40B4-BE49-F238E27FC236}">
                <a16:creationId xmlns:a16="http://schemas.microsoft.com/office/drawing/2014/main" id="{31DE358D-45CF-4237-9D08-63759A20A635}"/>
              </a:ext>
            </a:extLst>
          </p:cNvPr>
          <p:cNvSpPr>
            <a:spLocks noChangeArrowheads="1"/>
          </p:cNvSpPr>
          <p:nvPr/>
        </p:nvSpPr>
        <p:spPr bwMode="auto">
          <a:xfrm>
            <a:off x="54546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85" name="AutoShape 121">
            <a:extLst>
              <a:ext uri="{FF2B5EF4-FFF2-40B4-BE49-F238E27FC236}">
                <a16:creationId xmlns:a16="http://schemas.microsoft.com/office/drawing/2014/main" id="{B097523B-19B4-4499-8A73-C13A2BF8EBBD}"/>
              </a:ext>
            </a:extLst>
          </p:cNvPr>
          <p:cNvSpPr>
            <a:spLocks noChangeArrowheads="1"/>
          </p:cNvSpPr>
          <p:nvPr/>
        </p:nvSpPr>
        <p:spPr bwMode="auto">
          <a:xfrm>
            <a:off x="54546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86" name="AutoShape 122">
            <a:extLst>
              <a:ext uri="{FF2B5EF4-FFF2-40B4-BE49-F238E27FC236}">
                <a16:creationId xmlns:a16="http://schemas.microsoft.com/office/drawing/2014/main" id="{CAA28E79-A47F-4AF7-9010-BE28FA1F3690}"/>
              </a:ext>
            </a:extLst>
          </p:cNvPr>
          <p:cNvSpPr>
            <a:spLocks noChangeArrowheads="1"/>
          </p:cNvSpPr>
          <p:nvPr/>
        </p:nvSpPr>
        <p:spPr bwMode="auto">
          <a:xfrm>
            <a:off x="57594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87" name="AutoShape 123">
            <a:extLst>
              <a:ext uri="{FF2B5EF4-FFF2-40B4-BE49-F238E27FC236}">
                <a16:creationId xmlns:a16="http://schemas.microsoft.com/office/drawing/2014/main" id="{A5FE4233-5DFF-4CF7-A645-21E23B68D01C}"/>
              </a:ext>
            </a:extLst>
          </p:cNvPr>
          <p:cNvSpPr>
            <a:spLocks noChangeArrowheads="1"/>
          </p:cNvSpPr>
          <p:nvPr/>
        </p:nvSpPr>
        <p:spPr bwMode="auto">
          <a:xfrm>
            <a:off x="5683250" y="49418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88" name="AutoShape 124">
            <a:extLst>
              <a:ext uri="{FF2B5EF4-FFF2-40B4-BE49-F238E27FC236}">
                <a16:creationId xmlns:a16="http://schemas.microsoft.com/office/drawing/2014/main" id="{2AB62D59-D7EA-49CC-BC61-A5A5C59BD480}"/>
              </a:ext>
            </a:extLst>
          </p:cNvPr>
          <p:cNvSpPr>
            <a:spLocks noChangeArrowheads="1"/>
          </p:cNvSpPr>
          <p:nvPr/>
        </p:nvSpPr>
        <p:spPr bwMode="auto">
          <a:xfrm>
            <a:off x="50736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89" name="AutoShape 125">
            <a:extLst>
              <a:ext uri="{FF2B5EF4-FFF2-40B4-BE49-F238E27FC236}">
                <a16:creationId xmlns:a16="http://schemas.microsoft.com/office/drawing/2014/main" id="{0EB0D6C8-B052-426B-B3C3-9A3116FB2B1D}"/>
              </a:ext>
            </a:extLst>
          </p:cNvPr>
          <p:cNvSpPr>
            <a:spLocks noChangeArrowheads="1"/>
          </p:cNvSpPr>
          <p:nvPr/>
        </p:nvSpPr>
        <p:spPr bwMode="auto">
          <a:xfrm>
            <a:off x="59880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0" name="AutoShape 126">
            <a:extLst>
              <a:ext uri="{FF2B5EF4-FFF2-40B4-BE49-F238E27FC236}">
                <a16:creationId xmlns:a16="http://schemas.microsoft.com/office/drawing/2014/main" id="{12B96721-7D29-4902-84A6-06BDED5F8F75}"/>
              </a:ext>
            </a:extLst>
          </p:cNvPr>
          <p:cNvSpPr>
            <a:spLocks noChangeArrowheads="1"/>
          </p:cNvSpPr>
          <p:nvPr/>
        </p:nvSpPr>
        <p:spPr bwMode="auto">
          <a:xfrm>
            <a:off x="5988050" y="4860925"/>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1" name="AutoShape 127">
            <a:extLst>
              <a:ext uri="{FF2B5EF4-FFF2-40B4-BE49-F238E27FC236}">
                <a16:creationId xmlns:a16="http://schemas.microsoft.com/office/drawing/2014/main" id="{8416CA33-59F4-40CB-8FF5-1B0118606F21}"/>
              </a:ext>
            </a:extLst>
          </p:cNvPr>
          <p:cNvSpPr>
            <a:spLocks noChangeArrowheads="1"/>
          </p:cNvSpPr>
          <p:nvPr/>
        </p:nvSpPr>
        <p:spPr bwMode="auto">
          <a:xfrm>
            <a:off x="56070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2" name="AutoShape 128">
            <a:extLst>
              <a:ext uri="{FF2B5EF4-FFF2-40B4-BE49-F238E27FC236}">
                <a16:creationId xmlns:a16="http://schemas.microsoft.com/office/drawing/2014/main" id="{4188A608-3A16-4A8C-AE3F-80F1AC110A12}"/>
              </a:ext>
            </a:extLst>
          </p:cNvPr>
          <p:cNvSpPr>
            <a:spLocks noChangeArrowheads="1"/>
          </p:cNvSpPr>
          <p:nvPr/>
        </p:nvSpPr>
        <p:spPr bwMode="auto">
          <a:xfrm>
            <a:off x="51498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3" name="AutoShape 129">
            <a:extLst>
              <a:ext uri="{FF2B5EF4-FFF2-40B4-BE49-F238E27FC236}">
                <a16:creationId xmlns:a16="http://schemas.microsoft.com/office/drawing/2014/main" id="{39EA73C8-E6FB-4CF2-B360-BF510145A27F}"/>
              </a:ext>
            </a:extLst>
          </p:cNvPr>
          <p:cNvSpPr>
            <a:spLocks noChangeArrowheads="1"/>
          </p:cNvSpPr>
          <p:nvPr/>
        </p:nvSpPr>
        <p:spPr bwMode="auto">
          <a:xfrm>
            <a:off x="53784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4" name="AutoShape 130">
            <a:extLst>
              <a:ext uri="{FF2B5EF4-FFF2-40B4-BE49-F238E27FC236}">
                <a16:creationId xmlns:a16="http://schemas.microsoft.com/office/drawing/2014/main" id="{79066EA2-44DE-4129-A128-5672B69915AA}"/>
              </a:ext>
            </a:extLst>
          </p:cNvPr>
          <p:cNvSpPr>
            <a:spLocks noChangeArrowheads="1"/>
          </p:cNvSpPr>
          <p:nvPr/>
        </p:nvSpPr>
        <p:spPr bwMode="auto">
          <a:xfrm>
            <a:off x="52260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5" name="AutoShape 131">
            <a:extLst>
              <a:ext uri="{FF2B5EF4-FFF2-40B4-BE49-F238E27FC236}">
                <a16:creationId xmlns:a16="http://schemas.microsoft.com/office/drawing/2014/main" id="{0F3DD65D-73E6-4A7E-88E0-0F57B619658A}"/>
              </a:ext>
            </a:extLst>
          </p:cNvPr>
          <p:cNvSpPr>
            <a:spLocks noChangeArrowheads="1"/>
          </p:cNvSpPr>
          <p:nvPr/>
        </p:nvSpPr>
        <p:spPr bwMode="auto">
          <a:xfrm>
            <a:off x="55308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6" name="AutoShape 132">
            <a:extLst>
              <a:ext uri="{FF2B5EF4-FFF2-40B4-BE49-F238E27FC236}">
                <a16:creationId xmlns:a16="http://schemas.microsoft.com/office/drawing/2014/main" id="{152B5808-CA34-451A-8B96-D4ABE1A7B8E1}"/>
              </a:ext>
            </a:extLst>
          </p:cNvPr>
          <p:cNvSpPr>
            <a:spLocks noChangeArrowheads="1"/>
          </p:cNvSpPr>
          <p:nvPr/>
        </p:nvSpPr>
        <p:spPr bwMode="auto">
          <a:xfrm>
            <a:off x="52260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7" name="AutoShape 133">
            <a:extLst>
              <a:ext uri="{FF2B5EF4-FFF2-40B4-BE49-F238E27FC236}">
                <a16:creationId xmlns:a16="http://schemas.microsoft.com/office/drawing/2014/main" id="{49873820-0C31-475C-BE82-0B773E32F634}"/>
              </a:ext>
            </a:extLst>
          </p:cNvPr>
          <p:cNvSpPr>
            <a:spLocks noChangeArrowheads="1"/>
          </p:cNvSpPr>
          <p:nvPr/>
        </p:nvSpPr>
        <p:spPr bwMode="auto">
          <a:xfrm>
            <a:off x="58356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8" name="AutoShape 134">
            <a:extLst>
              <a:ext uri="{FF2B5EF4-FFF2-40B4-BE49-F238E27FC236}">
                <a16:creationId xmlns:a16="http://schemas.microsoft.com/office/drawing/2014/main" id="{7EC8CDF6-CD22-4F21-84E5-9ED6189AF687}"/>
              </a:ext>
            </a:extLst>
          </p:cNvPr>
          <p:cNvSpPr>
            <a:spLocks noChangeArrowheads="1"/>
          </p:cNvSpPr>
          <p:nvPr/>
        </p:nvSpPr>
        <p:spPr bwMode="auto">
          <a:xfrm>
            <a:off x="52260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199" name="AutoShape 135">
            <a:extLst>
              <a:ext uri="{FF2B5EF4-FFF2-40B4-BE49-F238E27FC236}">
                <a16:creationId xmlns:a16="http://schemas.microsoft.com/office/drawing/2014/main" id="{5D6523A7-A330-4123-9568-968F32C7F1CC}"/>
              </a:ext>
            </a:extLst>
          </p:cNvPr>
          <p:cNvSpPr>
            <a:spLocks noChangeArrowheads="1"/>
          </p:cNvSpPr>
          <p:nvPr/>
        </p:nvSpPr>
        <p:spPr bwMode="auto">
          <a:xfrm>
            <a:off x="56070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0" name="AutoShape 136">
            <a:extLst>
              <a:ext uri="{FF2B5EF4-FFF2-40B4-BE49-F238E27FC236}">
                <a16:creationId xmlns:a16="http://schemas.microsoft.com/office/drawing/2014/main" id="{256D0A69-F231-435C-B1A1-F9030D008651}"/>
              </a:ext>
            </a:extLst>
          </p:cNvPr>
          <p:cNvSpPr>
            <a:spLocks noChangeArrowheads="1"/>
          </p:cNvSpPr>
          <p:nvPr/>
        </p:nvSpPr>
        <p:spPr bwMode="auto">
          <a:xfrm>
            <a:off x="51498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1" name="AutoShape 137">
            <a:extLst>
              <a:ext uri="{FF2B5EF4-FFF2-40B4-BE49-F238E27FC236}">
                <a16:creationId xmlns:a16="http://schemas.microsoft.com/office/drawing/2014/main" id="{A7D30556-6BBF-44F2-B045-19977329B2F4}"/>
              </a:ext>
            </a:extLst>
          </p:cNvPr>
          <p:cNvSpPr>
            <a:spLocks noChangeArrowheads="1"/>
          </p:cNvSpPr>
          <p:nvPr/>
        </p:nvSpPr>
        <p:spPr bwMode="auto">
          <a:xfrm>
            <a:off x="5378450" y="47132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2" name="AutoShape 138">
            <a:extLst>
              <a:ext uri="{FF2B5EF4-FFF2-40B4-BE49-F238E27FC236}">
                <a16:creationId xmlns:a16="http://schemas.microsoft.com/office/drawing/2014/main" id="{F11AEFB5-EBBA-463A-B72F-A1081C22F1D0}"/>
              </a:ext>
            </a:extLst>
          </p:cNvPr>
          <p:cNvSpPr>
            <a:spLocks noChangeArrowheads="1"/>
          </p:cNvSpPr>
          <p:nvPr/>
        </p:nvSpPr>
        <p:spPr bwMode="auto">
          <a:xfrm>
            <a:off x="5530850" y="49418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3" name="AutoShape 139">
            <a:extLst>
              <a:ext uri="{FF2B5EF4-FFF2-40B4-BE49-F238E27FC236}">
                <a16:creationId xmlns:a16="http://schemas.microsoft.com/office/drawing/2014/main" id="{225D1EBC-DDE7-4028-82A2-35820EC3D757}"/>
              </a:ext>
            </a:extLst>
          </p:cNvPr>
          <p:cNvSpPr>
            <a:spLocks noChangeArrowheads="1"/>
          </p:cNvSpPr>
          <p:nvPr/>
        </p:nvSpPr>
        <p:spPr bwMode="auto">
          <a:xfrm>
            <a:off x="5302250" y="49418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4" name="AutoShape 140">
            <a:extLst>
              <a:ext uri="{FF2B5EF4-FFF2-40B4-BE49-F238E27FC236}">
                <a16:creationId xmlns:a16="http://schemas.microsoft.com/office/drawing/2014/main" id="{905F2AA8-418B-4ACD-9B4B-8B612C86FF32}"/>
              </a:ext>
            </a:extLst>
          </p:cNvPr>
          <p:cNvSpPr>
            <a:spLocks noChangeArrowheads="1"/>
          </p:cNvSpPr>
          <p:nvPr/>
        </p:nvSpPr>
        <p:spPr bwMode="auto">
          <a:xfrm>
            <a:off x="5911850" y="47132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5" name="AutoShape 141">
            <a:extLst>
              <a:ext uri="{FF2B5EF4-FFF2-40B4-BE49-F238E27FC236}">
                <a16:creationId xmlns:a16="http://schemas.microsoft.com/office/drawing/2014/main" id="{88AED2C1-AE88-41C9-ABF5-1ADD39B1D84E}"/>
              </a:ext>
            </a:extLst>
          </p:cNvPr>
          <p:cNvSpPr>
            <a:spLocks noChangeArrowheads="1"/>
          </p:cNvSpPr>
          <p:nvPr/>
        </p:nvSpPr>
        <p:spPr bwMode="auto">
          <a:xfrm>
            <a:off x="53022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6" name="AutoShape 142">
            <a:extLst>
              <a:ext uri="{FF2B5EF4-FFF2-40B4-BE49-F238E27FC236}">
                <a16:creationId xmlns:a16="http://schemas.microsoft.com/office/drawing/2014/main" id="{38A1CEA7-BB9E-49EE-94A7-1B2D210D92B4}"/>
              </a:ext>
            </a:extLst>
          </p:cNvPr>
          <p:cNvSpPr>
            <a:spLocks noChangeArrowheads="1"/>
          </p:cNvSpPr>
          <p:nvPr/>
        </p:nvSpPr>
        <p:spPr bwMode="auto">
          <a:xfrm>
            <a:off x="56070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7" name="AutoShape 143">
            <a:extLst>
              <a:ext uri="{FF2B5EF4-FFF2-40B4-BE49-F238E27FC236}">
                <a16:creationId xmlns:a16="http://schemas.microsoft.com/office/drawing/2014/main" id="{33A3662C-A876-4279-9AF2-C118B6994C5C}"/>
              </a:ext>
            </a:extLst>
          </p:cNvPr>
          <p:cNvSpPr>
            <a:spLocks noChangeArrowheads="1"/>
          </p:cNvSpPr>
          <p:nvPr/>
        </p:nvSpPr>
        <p:spPr bwMode="auto">
          <a:xfrm>
            <a:off x="50736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8" name="AutoShape 144">
            <a:extLst>
              <a:ext uri="{FF2B5EF4-FFF2-40B4-BE49-F238E27FC236}">
                <a16:creationId xmlns:a16="http://schemas.microsoft.com/office/drawing/2014/main" id="{DB7A11D6-1276-42A7-B3FE-56EFEAD7AB87}"/>
              </a:ext>
            </a:extLst>
          </p:cNvPr>
          <p:cNvSpPr>
            <a:spLocks noChangeArrowheads="1"/>
          </p:cNvSpPr>
          <p:nvPr/>
        </p:nvSpPr>
        <p:spPr bwMode="auto">
          <a:xfrm>
            <a:off x="59118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09" name="AutoShape 145">
            <a:extLst>
              <a:ext uri="{FF2B5EF4-FFF2-40B4-BE49-F238E27FC236}">
                <a16:creationId xmlns:a16="http://schemas.microsoft.com/office/drawing/2014/main" id="{AC0691BD-A312-497D-B119-89BAA8931862}"/>
              </a:ext>
            </a:extLst>
          </p:cNvPr>
          <p:cNvSpPr>
            <a:spLocks noChangeArrowheads="1"/>
          </p:cNvSpPr>
          <p:nvPr/>
        </p:nvSpPr>
        <p:spPr bwMode="auto">
          <a:xfrm>
            <a:off x="53784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0" name="AutoShape 146">
            <a:extLst>
              <a:ext uri="{FF2B5EF4-FFF2-40B4-BE49-F238E27FC236}">
                <a16:creationId xmlns:a16="http://schemas.microsoft.com/office/drawing/2014/main" id="{2E36CD58-6AD7-4856-BEC0-B906CFAB425F}"/>
              </a:ext>
            </a:extLst>
          </p:cNvPr>
          <p:cNvSpPr>
            <a:spLocks noChangeArrowheads="1"/>
          </p:cNvSpPr>
          <p:nvPr/>
        </p:nvSpPr>
        <p:spPr bwMode="auto">
          <a:xfrm>
            <a:off x="56832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1" name="AutoShape 147">
            <a:extLst>
              <a:ext uri="{FF2B5EF4-FFF2-40B4-BE49-F238E27FC236}">
                <a16:creationId xmlns:a16="http://schemas.microsoft.com/office/drawing/2014/main" id="{7FFC88FB-C9C5-4C84-A259-2822EDEF85D6}"/>
              </a:ext>
            </a:extLst>
          </p:cNvPr>
          <p:cNvSpPr>
            <a:spLocks noChangeArrowheads="1"/>
          </p:cNvSpPr>
          <p:nvPr/>
        </p:nvSpPr>
        <p:spPr bwMode="auto">
          <a:xfrm>
            <a:off x="58356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2" name="AutoShape 148">
            <a:extLst>
              <a:ext uri="{FF2B5EF4-FFF2-40B4-BE49-F238E27FC236}">
                <a16:creationId xmlns:a16="http://schemas.microsoft.com/office/drawing/2014/main" id="{869CC089-FD03-48B8-A74F-4ECB05D64059}"/>
              </a:ext>
            </a:extLst>
          </p:cNvPr>
          <p:cNvSpPr>
            <a:spLocks noChangeArrowheads="1"/>
          </p:cNvSpPr>
          <p:nvPr/>
        </p:nvSpPr>
        <p:spPr bwMode="auto">
          <a:xfrm>
            <a:off x="55308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3" name="AutoShape 149">
            <a:extLst>
              <a:ext uri="{FF2B5EF4-FFF2-40B4-BE49-F238E27FC236}">
                <a16:creationId xmlns:a16="http://schemas.microsoft.com/office/drawing/2014/main" id="{75D40DAA-E1D7-49CA-BACD-4885E5010F21}"/>
              </a:ext>
            </a:extLst>
          </p:cNvPr>
          <p:cNvSpPr>
            <a:spLocks noChangeArrowheads="1"/>
          </p:cNvSpPr>
          <p:nvPr/>
        </p:nvSpPr>
        <p:spPr bwMode="auto">
          <a:xfrm>
            <a:off x="5378450" y="47132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4" name="AutoShape 150">
            <a:extLst>
              <a:ext uri="{FF2B5EF4-FFF2-40B4-BE49-F238E27FC236}">
                <a16:creationId xmlns:a16="http://schemas.microsoft.com/office/drawing/2014/main" id="{C0A1D54B-6CF5-4471-AED5-52B42306118E}"/>
              </a:ext>
            </a:extLst>
          </p:cNvPr>
          <p:cNvSpPr>
            <a:spLocks noChangeArrowheads="1"/>
          </p:cNvSpPr>
          <p:nvPr/>
        </p:nvSpPr>
        <p:spPr bwMode="auto">
          <a:xfrm>
            <a:off x="55308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5" name="AutoShape 151">
            <a:extLst>
              <a:ext uri="{FF2B5EF4-FFF2-40B4-BE49-F238E27FC236}">
                <a16:creationId xmlns:a16="http://schemas.microsoft.com/office/drawing/2014/main" id="{21207FEF-396F-45F0-AA73-D48F05574268}"/>
              </a:ext>
            </a:extLst>
          </p:cNvPr>
          <p:cNvSpPr>
            <a:spLocks noChangeArrowheads="1"/>
          </p:cNvSpPr>
          <p:nvPr/>
        </p:nvSpPr>
        <p:spPr bwMode="auto">
          <a:xfrm>
            <a:off x="5454650" y="47132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6" name="AutoShape 152">
            <a:extLst>
              <a:ext uri="{FF2B5EF4-FFF2-40B4-BE49-F238E27FC236}">
                <a16:creationId xmlns:a16="http://schemas.microsoft.com/office/drawing/2014/main" id="{73A409C2-5064-45E2-B6FB-D948BBD71D25}"/>
              </a:ext>
            </a:extLst>
          </p:cNvPr>
          <p:cNvSpPr>
            <a:spLocks noChangeArrowheads="1"/>
          </p:cNvSpPr>
          <p:nvPr/>
        </p:nvSpPr>
        <p:spPr bwMode="auto">
          <a:xfrm>
            <a:off x="55308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7" name="AutoShape 153">
            <a:extLst>
              <a:ext uri="{FF2B5EF4-FFF2-40B4-BE49-F238E27FC236}">
                <a16:creationId xmlns:a16="http://schemas.microsoft.com/office/drawing/2014/main" id="{FD84AA55-AE4F-40C5-9F30-7977B0C9E215}"/>
              </a:ext>
            </a:extLst>
          </p:cNvPr>
          <p:cNvSpPr>
            <a:spLocks noChangeArrowheads="1"/>
          </p:cNvSpPr>
          <p:nvPr/>
        </p:nvSpPr>
        <p:spPr bwMode="auto">
          <a:xfrm>
            <a:off x="5454650" y="49418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8" name="AutoShape 154">
            <a:extLst>
              <a:ext uri="{FF2B5EF4-FFF2-40B4-BE49-F238E27FC236}">
                <a16:creationId xmlns:a16="http://schemas.microsoft.com/office/drawing/2014/main" id="{D5A86E45-601E-4C3C-96CD-DD81F4126938}"/>
              </a:ext>
            </a:extLst>
          </p:cNvPr>
          <p:cNvSpPr>
            <a:spLocks noChangeArrowheads="1"/>
          </p:cNvSpPr>
          <p:nvPr/>
        </p:nvSpPr>
        <p:spPr bwMode="auto">
          <a:xfrm>
            <a:off x="5302250" y="48656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19" name="AutoShape 155">
            <a:extLst>
              <a:ext uri="{FF2B5EF4-FFF2-40B4-BE49-F238E27FC236}">
                <a16:creationId xmlns:a16="http://schemas.microsoft.com/office/drawing/2014/main" id="{0AEB1D0E-C428-4D8B-953D-CE654B76F489}"/>
              </a:ext>
            </a:extLst>
          </p:cNvPr>
          <p:cNvSpPr>
            <a:spLocks noChangeArrowheads="1"/>
          </p:cNvSpPr>
          <p:nvPr/>
        </p:nvSpPr>
        <p:spPr bwMode="auto">
          <a:xfrm>
            <a:off x="56832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20" name="AutoShape 156">
            <a:extLst>
              <a:ext uri="{FF2B5EF4-FFF2-40B4-BE49-F238E27FC236}">
                <a16:creationId xmlns:a16="http://schemas.microsoft.com/office/drawing/2014/main" id="{1F1FA7C1-FC46-48FE-8E29-30C1957B0450}"/>
              </a:ext>
            </a:extLst>
          </p:cNvPr>
          <p:cNvSpPr>
            <a:spLocks noChangeArrowheads="1"/>
          </p:cNvSpPr>
          <p:nvPr/>
        </p:nvSpPr>
        <p:spPr bwMode="auto">
          <a:xfrm>
            <a:off x="61404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21" name="AutoShape 157">
            <a:extLst>
              <a:ext uri="{FF2B5EF4-FFF2-40B4-BE49-F238E27FC236}">
                <a16:creationId xmlns:a16="http://schemas.microsoft.com/office/drawing/2014/main" id="{A262FBC8-665F-4BA9-9A0B-1148B324981E}"/>
              </a:ext>
            </a:extLst>
          </p:cNvPr>
          <p:cNvSpPr>
            <a:spLocks noChangeArrowheads="1"/>
          </p:cNvSpPr>
          <p:nvPr/>
        </p:nvSpPr>
        <p:spPr bwMode="auto">
          <a:xfrm>
            <a:off x="5149850" y="47132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22" name="AutoShape 158">
            <a:extLst>
              <a:ext uri="{FF2B5EF4-FFF2-40B4-BE49-F238E27FC236}">
                <a16:creationId xmlns:a16="http://schemas.microsoft.com/office/drawing/2014/main" id="{6A89307A-D643-4A19-A7E2-99CC0C608205}"/>
              </a:ext>
            </a:extLst>
          </p:cNvPr>
          <p:cNvSpPr>
            <a:spLocks noChangeArrowheads="1"/>
          </p:cNvSpPr>
          <p:nvPr/>
        </p:nvSpPr>
        <p:spPr bwMode="auto">
          <a:xfrm>
            <a:off x="58356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23" name="AutoShape 159">
            <a:extLst>
              <a:ext uri="{FF2B5EF4-FFF2-40B4-BE49-F238E27FC236}">
                <a16:creationId xmlns:a16="http://schemas.microsoft.com/office/drawing/2014/main" id="{F33BC636-F491-4EFB-BB6E-CA3706999287}"/>
              </a:ext>
            </a:extLst>
          </p:cNvPr>
          <p:cNvSpPr>
            <a:spLocks noChangeArrowheads="1"/>
          </p:cNvSpPr>
          <p:nvPr/>
        </p:nvSpPr>
        <p:spPr bwMode="auto">
          <a:xfrm>
            <a:off x="5759450" y="47894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24" name="AutoShape 160">
            <a:extLst>
              <a:ext uri="{FF2B5EF4-FFF2-40B4-BE49-F238E27FC236}">
                <a16:creationId xmlns:a16="http://schemas.microsoft.com/office/drawing/2014/main" id="{8B7DFA6F-625A-41F9-B3B2-E37FF34CEBAA}"/>
              </a:ext>
            </a:extLst>
          </p:cNvPr>
          <p:cNvSpPr>
            <a:spLocks noChangeArrowheads="1"/>
          </p:cNvSpPr>
          <p:nvPr/>
        </p:nvSpPr>
        <p:spPr bwMode="auto">
          <a:xfrm>
            <a:off x="6064250" y="4713288"/>
            <a:ext cx="152400" cy="76200"/>
          </a:xfrm>
          <a:prstGeom prst="flowChartMagneticDrum">
            <a:avLst/>
          </a:prstGeom>
          <a:gradFill rotWithShape="1">
            <a:gsLst>
              <a:gs pos="0">
                <a:schemeClr val="tx1">
                  <a:gamma/>
                  <a:shade val="66275"/>
                  <a:invGamma/>
                </a:schemeClr>
              </a:gs>
              <a:gs pos="50000">
                <a:schemeClr val="tx1"/>
              </a:gs>
              <a:gs pos="100000">
                <a:schemeClr val="tx1">
                  <a:gamma/>
                  <a:shade val="66275"/>
                  <a:invGamma/>
                </a:schemeClr>
              </a:gs>
            </a:gsLst>
            <a:lin ang="0" scaled="1"/>
          </a:gradFill>
          <a:ln>
            <a:noFill/>
          </a:ln>
          <a:effectLst/>
        </p:spPr>
        <p:txBody>
          <a:bodyPr wrap="none" anchor="ctr"/>
          <a:lstStyle/>
          <a:p>
            <a:pPr algn="ctr">
              <a:defRPr/>
            </a:pPr>
            <a:endParaRPr lang="en-US" b="1">
              <a:latin typeface="Times New Roman" panose="02020603050405020304" pitchFamily="18" charset="0"/>
            </a:endParaRPr>
          </a:p>
        </p:txBody>
      </p:sp>
      <p:sp>
        <p:nvSpPr>
          <p:cNvPr id="88226" name="AutoShape 162">
            <a:extLst>
              <a:ext uri="{FF2B5EF4-FFF2-40B4-BE49-F238E27FC236}">
                <a16:creationId xmlns:a16="http://schemas.microsoft.com/office/drawing/2014/main" id="{15865D96-6D21-47D8-B16A-27A679139F7C}"/>
              </a:ext>
            </a:extLst>
          </p:cNvPr>
          <p:cNvSpPr>
            <a:spLocks noChangeArrowheads="1"/>
          </p:cNvSpPr>
          <p:nvPr/>
        </p:nvSpPr>
        <p:spPr bwMode="auto">
          <a:xfrm>
            <a:off x="2881313" y="4862513"/>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228" name="AutoShape 164">
            <a:extLst>
              <a:ext uri="{FF2B5EF4-FFF2-40B4-BE49-F238E27FC236}">
                <a16:creationId xmlns:a16="http://schemas.microsoft.com/office/drawing/2014/main" id="{D3546867-BDA8-4660-82FC-F3A108A1864D}"/>
              </a:ext>
            </a:extLst>
          </p:cNvPr>
          <p:cNvSpPr>
            <a:spLocks noChangeArrowheads="1"/>
          </p:cNvSpPr>
          <p:nvPr/>
        </p:nvSpPr>
        <p:spPr bwMode="auto">
          <a:xfrm>
            <a:off x="3662363" y="4926013"/>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88229" name="AutoShape 165">
            <a:extLst>
              <a:ext uri="{FF2B5EF4-FFF2-40B4-BE49-F238E27FC236}">
                <a16:creationId xmlns:a16="http://schemas.microsoft.com/office/drawing/2014/main" id="{436B2343-AF44-48A7-8593-722211C10ECE}"/>
              </a:ext>
            </a:extLst>
          </p:cNvPr>
          <p:cNvSpPr>
            <a:spLocks noChangeArrowheads="1"/>
          </p:cNvSpPr>
          <p:nvPr/>
        </p:nvSpPr>
        <p:spPr bwMode="auto">
          <a:xfrm>
            <a:off x="3519488" y="4975225"/>
            <a:ext cx="152400" cy="152400"/>
          </a:xfrm>
          <a:prstGeom prst="cube">
            <a:avLst>
              <a:gd name="adj" fmla="val 25000"/>
            </a:avLst>
          </a:prstGeom>
          <a:gradFill rotWithShape="1">
            <a:gsLst>
              <a:gs pos="0">
                <a:schemeClr val="tx1"/>
              </a:gs>
              <a:gs pos="100000">
                <a:schemeClr val="tx1">
                  <a:gamma/>
                  <a:shade val="76078"/>
                  <a:invGamma/>
                </a:schemeClr>
              </a:gs>
            </a:gsLst>
            <a:lin ang="0" scaled="1"/>
          </a:gradFill>
          <a:ln>
            <a:noFill/>
          </a:ln>
          <a:effectLst/>
        </p:spPr>
        <p:txBody>
          <a:bodyPr wrap="none" anchor="ctr"/>
          <a:lstStyle/>
          <a:p>
            <a:pPr>
              <a:defRPr/>
            </a:pPr>
            <a:endParaRPr lang="en-US"/>
          </a:p>
        </p:txBody>
      </p:sp>
      <p:sp>
        <p:nvSpPr>
          <p:cNvPr id="12410" name="AutoShape 8">
            <a:extLst>
              <a:ext uri="{FF2B5EF4-FFF2-40B4-BE49-F238E27FC236}">
                <a16:creationId xmlns:a16="http://schemas.microsoft.com/office/drawing/2014/main" id="{17B399A6-4008-45B8-B9CB-43D5F0DDEF54}"/>
              </a:ext>
            </a:extLst>
          </p:cNvPr>
          <p:cNvSpPr>
            <a:spLocks noChangeArrowheads="1"/>
          </p:cNvSpPr>
          <p:nvPr/>
        </p:nvSpPr>
        <p:spPr bwMode="auto">
          <a:xfrm rot="5630761">
            <a:off x="5449094" y="1464469"/>
            <a:ext cx="160338" cy="76200"/>
          </a:xfrm>
          <a:prstGeom prst="flowChartMagneticDrum">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11" name="AutoShape 9">
            <a:extLst>
              <a:ext uri="{FF2B5EF4-FFF2-40B4-BE49-F238E27FC236}">
                <a16:creationId xmlns:a16="http://schemas.microsoft.com/office/drawing/2014/main" id="{09C563F6-076F-485F-9D75-571B419A9022}"/>
              </a:ext>
            </a:extLst>
          </p:cNvPr>
          <p:cNvSpPr>
            <a:spLocks noChangeArrowheads="1"/>
          </p:cNvSpPr>
          <p:nvPr/>
        </p:nvSpPr>
        <p:spPr bwMode="auto">
          <a:xfrm rot="5630761">
            <a:off x="5615781" y="1473994"/>
            <a:ext cx="160338" cy="76200"/>
          </a:xfrm>
          <a:prstGeom prst="flowChartMagneticDrum">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65" name="AutoShape 10">
            <a:extLst>
              <a:ext uri="{FF2B5EF4-FFF2-40B4-BE49-F238E27FC236}">
                <a16:creationId xmlns:a16="http://schemas.microsoft.com/office/drawing/2014/main" id="{4EC6014E-A438-4311-BE54-5C13C6104B3D}"/>
              </a:ext>
            </a:extLst>
          </p:cNvPr>
          <p:cNvSpPr>
            <a:spLocks noChangeArrowheads="1"/>
          </p:cNvSpPr>
          <p:nvPr/>
        </p:nvSpPr>
        <p:spPr bwMode="auto">
          <a:xfrm>
            <a:off x="7259638" y="3579813"/>
            <a:ext cx="1219200" cy="1447800"/>
          </a:xfrm>
          <a:prstGeom prst="can">
            <a:avLst>
              <a:gd name="adj" fmla="val 29688"/>
            </a:avLst>
          </a:prstGeom>
          <a:gradFill rotWithShape="1">
            <a:gsLst>
              <a:gs pos="0">
                <a:schemeClr val="tx1">
                  <a:gamma/>
                  <a:shade val="56078"/>
                  <a:invGamma/>
                </a:schemeClr>
              </a:gs>
              <a:gs pos="50000">
                <a:schemeClr val="tx1"/>
              </a:gs>
              <a:gs pos="100000">
                <a:schemeClr val="tx1">
                  <a:gamma/>
                  <a:shade val="56078"/>
                  <a:invGamma/>
                </a:schemeClr>
              </a:gs>
            </a:gsLst>
            <a:lin ang="0" scaled="1"/>
          </a:gradFill>
          <a:ln w="9525">
            <a:solidFill>
              <a:srgbClr val="000000"/>
            </a:solidFill>
            <a:round/>
            <a:headEnd/>
            <a:tailEnd/>
          </a:ln>
          <a:effectLst/>
        </p:spPr>
        <p:txBody>
          <a:bodyPr wrap="none" anchor="ctr"/>
          <a:lstStyle/>
          <a:p>
            <a:pPr>
              <a:defRPr/>
            </a:pPr>
            <a:endParaRPr lang="en-US"/>
          </a:p>
        </p:txBody>
      </p:sp>
      <p:sp>
        <p:nvSpPr>
          <p:cNvPr id="12413" name="AutoShape 11">
            <a:extLst>
              <a:ext uri="{FF2B5EF4-FFF2-40B4-BE49-F238E27FC236}">
                <a16:creationId xmlns:a16="http://schemas.microsoft.com/office/drawing/2014/main" id="{90836E22-F86E-43CF-A757-DB4C09CEF349}"/>
              </a:ext>
            </a:extLst>
          </p:cNvPr>
          <p:cNvSpPr>
            <a:spLocks noChangeArrowheads="1"/>
          </p:cNvSpPr>
          <p:nvPr/>
        </p:nvSpPr>
        <p:spPr bwMode="auto">
          <a:xfrm>
            <a:off x="7259638" y="3960813"/>
            <a:ext cx="1219200" cy="1143000"/>
          </a:xfrm>
          <a:prstGeom prst="can">
            <a:avLst>
              <a:gd name="adj" fmla="val 25000"/>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14" name="Oval 12">
            <a:extLst>
              <a:ext uri="{FF2B5EF4-FFF2-40B4-BE49-F238E27FC236}">
                <a16:creationId xmlns:a16="http://schemas.microsoft.com/office/drawing/2014/main" id="{C2650544-8DFF-4FFC-B3AE-D1399AFCD462}"/>
              </a:ext>
            </a:extLst>
          </p:cNvPr>
          <p:cNvSpPr>
            <a:spLocks noChangeArrowheads="1"/>
          </p:cNvSpPr>
          <p:nvPr/>
        </p:nvSpPr>
        <p:spPr bwMode="auto">
          <a:xfrm>
            <a:off x="7259638" y="4799013"/>
            <a:ext cx="1209675" cy="381000"/>
          </a:xfrm>
          <a:prstGeom prst="ellipse">
            <a:avLst/>
          </a:prstGeom>
          <a:solidFill>
            <a:schemeClr val="tx1"/>
          </a:solidFill>
          <a:ln w="31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15" name="Oval 13">
            <a:extLst>
              <a:ext uri="{FF2B5EF4-FFF2-40B4-BE49-F238E27FC236}">
                <a16:creationId xmlns:a16="http://schemas.microsoft.com/office/drawing/2014/main" id="{7914C170-7CE7-43D3-A383-5CE29BDF79E3}"/>
              </a:ext>
            </a:extLst>
          </p:cNvPr>
          <p:cNvSpPr>
            <a:spLocks noChangeArrowheads="1"/>
          </p:cNvSpPr>
          <p:nvPr/>
        </p:nvSpPr>
        <p:spPr bwMode="auto">
          <a:xfrm>
            <a:off x="7259638" y="4799013"/>
            <a:ext cx="1209675" cy="381000"/>
          </a:xfrm>
          <a:prstGeom prst="ellipse">
            <a:avLst/>
          </a:prstGeom>
          <a:solidFill>
            <a:schemeClr val="tx1"/>
          </a:solidFill>
          <a:ln w="9525">
            <a:solidFill>
              <a:srgbClr val="00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16" name="Rectangle 14">
            <a:extLst>
              <a:ext uri="{FF2B5EF4-FFF2-40B4-BE49-F238E27FC236}">
                <a16:creationId xmlns:a16="http://schemas.microsoft.com/office/drawing/2014/main" id="{F0B7C888-A867-472C-ABDA-B0B89C32ACCD}"/>
              </a:ext>
            </a:extLst>
          </p:cNvPr>
          <p:cNvSpPr>
            <a:spLocks noChangeArrowheads="1"/>
          </p:cNvSpPr>
          <p:nvPr/>
        </p:nvSpPr>
        <p:spPr bwMode="auto">
          <a:xfrm>
            <a:off x="7888288" y="3884613"/>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17" name="Oval 15">
            <a:extLst>
              <a:ext uri="{FF2B5EF4-FFF2-40B4-BE49-F238E27FC236}">
                <a16:creationId xmlns:a16="http://schemas.microsoft.com/office/drawing/2014/main" id="{4441C568-6BD7-4BF5-ADAF-C7731985D14F}"/>
              </a:ext>
            </a:extLst>
          </p:cNvPr>
          <p:cNvSpPr>
            <a:spLocks noChangeArrowheads="1"/>
          </p:cNvSpPr>
          <p:nvPr/>
        </p:nvSpPr>
        <p:spPr bwMode="auto">
          <a:xfrm>
            <a:off x="7297738" y="3554413"/>
            <a:ext cx="1143000" cy="347662"/>
          </a:xfrm>
          <a:prstGeom prst="ellipse">
            <a:avLst/>
          </a:prstGeom>
          <a:solidFill>
            <a:schemeClr val="bg1"/>
          </a:solidFill>
          <a:ln w="76200">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18" name="Rectangle 17">
            <a:extLst>
              <a:ext uri="{FF2B5EF4-FFF2-40B4-BE49-F238E27FC236}">
                <a16:creationId xmlns:a16="http://schemas.microsoft.com/office/drawing/2014/main" id="{1619E330-9C65-4445-AD4C-6B1ABD516CB6}"/>
              </a:ext>
            </a:extLst>
          </p:cNvPr>
          <p:cNvSpPr>
            <a:spLocks noChangeArrowheads="1"/>
          </p:cNvSpPr>
          <p:nvPr/>
        </p:nvSpPr>
        <p:spPr bwMode="auto">
          <a:xfrm>
            <a:off x="8154988" y="3908425"/>
            <a:ext cx="152400" cy="11430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19" name="Line 19">
            <a:extLst>
              <a:ext uri="{FF2B5EF4-FFF2-40B4-BE49-F238E27FC236}">
                <a16:creationId xmlns:a16="http://schemas.microsoft.com/office/drawing/2014/main" id="{3576B41E-DAEA-4EC0-9716-0CB7147F3D17}"/>
              </a:ext>
            </a:extLst>
          </p:cNvPr>
          <p:cNvSpPr>
            <a:spLocks noChangeShapeType="1"/>
          </p:cNvSpPr>
          <p:nvPr/>
        </p:nvSpPr>
        <p:spPr bwMode="auto">
          <a:xfrm>
            <a:off x="7881938" y="4248150"/>
            <a:ext cx="152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20" name="Line 20">
            <a:extLst>
              <a:ext uri="{FF2B5EF4-FFF2-40B4-BE49-F238E27FC236}">
                <a16:creationId xmlns:a16="http://schemas.microsoft.com/office/drawing/2014/main" id="{4CF9ECD7-0DB6-4F3A-9ED4-CAA36C481EAA}"/>
              </a:ext>
            </a:extLst>
          </p:cNvPr>
          <p:cNvSpPr>
            <a:spLocks noChangeShapeType="1"/>
          </p:cNvSpPr>
          <p:nvPr/>
        </p:nvSpPr>
        <p:spPr bwMode="auto">
          <a:xfrm flipV="1">
            <a:off x="8088313" y="4189413"/>
            <a:ext cx="238125" cy="666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21" name="Oval 21">
            <a:extLst>
              <a:ext uri="{FF2B5EF4-FFF2-40B4-BE49-F238E27FC236}">
                <a16:creationId xmlns:a16="http://schemas.microsoft.com/office/drawing/2014/main" id="{F1C587C5-1326-48CB-97B9-51CC72F33435}"/>
              </a:ext>
            </a:extLst>
          </p:cNvPr>
          <p:cNvSpPr>
            <a:spLocks noChangeArrowheads="1"/>
          </p:cNvSpPr>
          <p:nvPr/>
        </p:nvSpPr>
        <p:spPr bwMode="auto">
          <a:xfrm>
            <a:off x="7285038" y="3503613"/>
            <a:ext cx="11811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22" name="Rectangle 22">
            <a:extLst>
              <a:ext uri="{FF2B5EF4-FFF2-40B4-BE49-F238E27FC236}">
                <a16:creationId xmlns:a16="http://schemas.microsoft.com/office/drawing/2014/main" id="{3052E0B5-3E8F-4B88-A40A-AF5975BDE7E1}"/>
              </a:ext>
            </a:extLst>
          </p:cNvPr>
          <p:cNvSpPr>
            <a:spLocks noChangeArrowheads="1"/>
          </p:cNvSpPr>
          <p:nvPr/>
        </p:nvSpPr>
        <p:spPr bwMode="auto">
          <a:xfrm>
            <a:off x="7881938" y="3503613"/>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23" name="Rectangle 23">
            <a:extLst>
              <a:ext uri="{FF2B5EF4-FFF2-40B4-BE49-F238E27FC236}">
                <a16:creationId xmlns:a16="http://schemas.microsoft.com/office/drawing/2014/main" id="{E4697FCF-CA2B-4964-B737-A54B12A25800}"/>
              </a:ext>
            </a:extLst>
          </p:cNvPr>
          <p:cNvSpPr>
            <a:spLocks noChangeArrowheads="1"/>
          </p:cNvSpPr>
          <p:nvPr/>
        </p:nvSpPr>
        <p:spPr bwMode="auto">
          <a:xfrm>
            <a:off x="8148638" y="3490913"/>
            <a:ext cx="152400" cy="304800"/>
          </a:xfrm>
          <a:prstGeom prst="rect">
            <a:avLst/>
          </a:prstGeom>
          <a:gradFill rotWithShape="1">
            <a:gsLst>
              <a:gs pos="0">
                <a:srgbClr val="666633"/>
              </a:gs>
              <a:gs pos="100000">
                <a:srgbClr val="707040"/>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24" name="AutoShape 25">
            <a:extLst>
              <a:ext uri="{FF2B5EF4-FFF2-40B4-BE49-F238E27FC236}">
                <a16:creationId xmlns:a16="http://schemas.microsoft.com/office/drawing/2014/main" id="{8F54BC12-32AB-4898-9E27-8C411E6BF0ED}"/>
              </a:ext>
            </a:extLst>
          </p:cNvPr>
          <p:cNvSpPr>
            <a:spLocks noChangeArrowheads="1"/>
          </p:cNvSpPr>
          <p:nvPr/>
        </p:nvSpPr>
        <p:spPr bwMode="auto">
          <a:xfrm>
            <a:off x="7353300" y="3605213"/>
            <a:ext cx="423863" cy="152400"/>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25" name="AutoShape 26">
            <a:extLst>
              <a:ext uri="{FF2B5EF4-FFF2-40B4-BE49-F238E27FC236}">
                <a16:creationId xmlns:a16="http://schemas.microsoft.com/office/drawing/2014/main" id="{D1989702-7B04-4BD3-B879-39A305FCCDB2}"/>
              </a:ext>
            </a:extLst>
          </p:cNvPr>
          <p:cNvSpPr>
            <a:spLocks noChangeArrowheads="1"/>
          </p:cNvSpPr>
          <p:nvPr/>
        </p:nvSpPr>
        <p:spPr bwMode="auto">
          <a:xfrm>
            <a:off x="7424738" y="3557588"/>
            <a:ext cx="304800" cy="76200"/>
          </a:xfrm>
          <a:prstGeom prst="can">
            <a:avLst>
              <a:gd name="adj" fmla="val 25000"/>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12426" name="Freeform 45">
            <a:extLst>
              <a:ext uri="{FF2B5EF4-FFF2-40B4-BE49-F238E27FC236}">
                <a16:creationId xmlns:a16="http://schemas.microsoft.com/office/drawing/2014/main" id="{48758F6A-C4C8-440E-B0A0-6A6CE804F1CA}"/>
              </a:ext>
            </a:extLst>
          </p:cNvPr>
          <p:cNvSpPr>
            <a:spLocks/>
          </p:cNvSpPr>
          <p:nvPr/>
        </p:nvSpPr>
        <p:spPr bwMode="auto">
          <a:xfrm>
            <a:off x="7716838" y="3325813"/>
            <a:ext cx="304800" cy="317500"/>
          </a:xfrm>
          <a:custGeom>
            <a:avLst/>
            <a:gdLst>
              <a:gd name="T0" fmla="*/ 2147483646 w 192"/>
              <a:gd name="T1" fmla="*/ 2147483646 h 200"/>
              <a:gd name="T2" fmla="*/ 2147483646 w 192"/>
              <a:gd name="T3" fmla="*/ 2147483646 h 200"/>
              <a:gd name="T4" fmla="*/ 2147483646 w 192"/>
              <a:gd name="T5" fmla="*/ 2147483646 h 200"/>
              <a:gd name="T6" fmla="*/ 0 w 192"/>
              <a:gd name="T7" fmla="*/ 2147483646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00">
                <a:moveTo>
                  <a:pt x="192" y="104"/>
                </a:moveTo>
                <a:cubicBezTo>
                  <a:pt x="180" y="60"/>
                  <a:pt x="168" y="16"/>
                  <a:pt x="144" y="8"/>
                </a:cubicBezTo>
                <a:cubicBezTo>
                  <a:pt x="120" y="0"/>
                  <a:pt x="72" y="24"/>
                  <a:pt x="48" y="56"/>
                </a:cubicBezTo>
                <a:cubicBezTo>
                  <a:pt x="24" y="88"/>
                  <a:pt x="12" y="144"/>
                  <a:pt x="0" y="200"/>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 name="Litebulb">
            <a:extLst>
              <a:ext uri="{FF2B5EF4-FFF2-40B4-BE49-F238E27FC236}">
                <a16:creationId xmlns:a16="http://schemas.microsoft.com/office/drawing/2014/main" id="{D0D1C50A-F56E-40CB-8D9D-858FF659089D}"/>
              </a:ext>
            </a:extLst>
          </p:cNvPr>
          <p:cNvSpPr>
            <a:spLocks noEditPoints="1" noChangeArrowheads="1"/>
          </p:cNvSpPr>
          <p:nvPr/>
        </p:nvSpPr>
        <p:spPr bwMode="auto">
          <a:xfrm>
            <a:off x="7383463" y="3048000"/>
            <a:ext cx="381000" cy="568325"/>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tx1">
                  <a:gamma/>
                  <a:shade val="76078"/>
                  <a:invGamma/>
                </a:schemeClr>
              </a:gs>
              <a:gs pos="50000">
                <a:schemeClr val="tx1"/>
              </a:gs>
              <a:gs pos="100000">
                <a:schemeClr val="tx1">
                  <a:gamma/>
                  <a:shade val="76078"/>
                  <a:invGamma/>
                </a:schemeClr>
              </a:gs>
            </a:gsLst>
            <a:lin ang="0" scaled="1"/>
          </a:gradFill>
          <a:ln>
            <a:noFill/>
          </a:ln>
        </p:spPr>
        <p:txBody>
          <a:bodyPr/>
          <a:lstStyle/>
          <a:p>
            <a:pPr>
              <a:defRPr/>
            </a:pPr>
            <a:endParaRPr lang="en-US"/>
          </a:p>
        </p:txBody>
      </p:sp>
      <p:sp>
        <p:nvSpPr>
          <p:cNvPr id="181" name="Litebulb">
            <a:extLst>
              <a:ext uri="{FF2B5EF4-FFF2-40B4-BE49-F238E27FC236}">
                <a16:creationId xmlns:a16="http://schemas.microsoft.com/office/drawing/2014/main" id="{708E8F56-9CE8-42CE-A33A-FA090C6E0CB2}"/>
              </a:ext>
            </a:extLst>
          </p:cNvPr>
          <p:cNvSpPr>
            <a:spLocks noEditPoints="1" noChangeArrowheads="1"/>
          </p:cNvSpPr>
          <p:nvPr/>
        </p:nvSpPr>
        <p:spPr bwMode="auto">
          <a:xfrm>
            <a:off x="7454900" y="3248025"/>
            <a:ext cx="227013" cy="330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rgbClr val="DBAF00"/>
              </a:gs>
              <a:gs pos="50000">
                <a:srgbClr val="FFCC00"/>
              </a:gs>
              <a:gs pos="100000">
                <a:srgbClr val="DBAF00"/>
              </a:gs>
            </a:gsLst>
            <a:lin ang="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lstStyle/>
          <a:p>
            <a:endParaRPr lang="en-US"/>
          </a:p>
        </p:txBody>
      </p:sp>
      <p:sp>
        <p:nvSpPr>
          <p:cNvPr id="2" name="Freeform 1">
            <a:extLst>
              <a:ext uri="{FF2B5EF4-FFF2-40B4-BE49-F238E27FC236}">
                <a16:creationId xmlns:a16="http://schemas.microsoft.com/office/drawing/2014/main" id="{AD9F8376-8B15-4D2B-A5C2-9E968590A33C}"/>
              </a:ext>
            </a:extLst>
          </p:cNvPr>
          <p:cNvSpPr/>
          <p:nvPr/>
        </p:nvSpPr>
        <p:spPr>
          <a:xfrm>
            <a:off x="2640013" y="1546225"/>
            <a:ext cx="1635125" cy="2046288"/>
          </a:xfrm>
          <a:custGeom>
            <a:avLst/>
            <a:gdLst>
              <a:gd name="connsiteX0" fmla="*/ 1635723 w 1635723"/>
              <a:gd name="connsiteY0" fmla="*/ 0 h 2047741"/>
              <a:gd name="connsiteX1" fmla="*/ 966022 w 1635723"/>
              <a:gd name="connsiteY1" fmla="*/ 412124 h 2047741"/>
              <a:gd name="connsiteX2" fmla="*/ 528140 w 1635723"/>
              <a:gd name="connsiteY2" fmla="*/ 1249250 h 2047741"/>
              <a:gd name="connsiteX3" fmla="*/ 116016 w 1635723"/>
              <a:gd name="connsiteY3" fmla="*/ 1390918 h 2047741"/>
              <a:gd name="connsiteX4" fmla="*/ 106 w 1635723"/>
              <a:gd name="connsiteY4" fmla="*/ 1751527 h 2047741"/>
              <a:gd name="connsiteX5" fmla="*/ 128895 w 1635723"/>
              <a:gd name="connsiteY5" fmla="*/ 1931831 h 2047741"/>
              <a:gd name="connsiteX6" fmla="*/ 296320 w 1635723"/>
              <a:gd name="connsiteY6" fmla="*/ 2047741 h 20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723" h="2047741">
                <a:moveTo>
                  <a:pt x="1635723" y="0"/>
                </a:moveTo>
                <a:cubicBezTo>
                  <a:pt x="1393171" y="101958"/>
                  <a:pt x="1150619" y="203916"/>
                  <a:pt x="966022" y="412124"/>
                </a:cubicBezTo>
                <a:cubicBezTo>
                  <a:pt x="781425" y="620332"/>
                  <a:pt x="669808" y="1086118"/>
                  <a:pt x="528140" y="1249250"/>
                </a:cubicBezTo>
                <a:cubicBezTo>
                  <a:pt x="386472" y="1412382"/>
                  <a:pt x="204022" y="1307205"/>
                  <a:pt x="116016" y="1390918"/>
                </a:cubicBezTo>
                <a:cubicBezTo>
                  <a:pt x="28010" y="1474631"/>
                  <a:pt x="-2040" y="1661375"/>
                  <a:pt x="106" y="1751527"/>
                </a:cubicBezTo>
                <a:cubicBezTo>
                  <a:pt x="2252" y="1841679"/>
                  <a:pt x="79526" y="1882462"/>
                  <a:pt x="128895" y="1931831"/>
                </a:cubicBezTo>
                <a:cubicBezTo>
                  <a:pt x="178264" y="1981200"/>
                  <a:pt x="85965" y="2047741"/>
                  <a:pt x="296320" y="2047741"/>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 name="Freeform 2">
            <a:extLst>
              <a:ext uri="{FF2B5EF4-FFF2-40B4-BE49-F238E27FC236}">
                <a16:creationId xmlns:a16="http://schemas.microsoft.com/office/drawing/2014/main" id="{38324A20-058A-468D-9569-23D1C48AAF61}"/>
              </a:ext>
            </a:extLst>
          </p:cNvPr>
          <p:cNvSpPr/>
          <p:nvPr/>
        </p:nvSpPr>
        <p:spPr>
          <a:xfrm>
            <a:off x="3851275" y="1558925"/>
            <a:ext cx="579438" cy="1970088"/>
          </a:xfrm>
          <a:custGeom>
            <a:avLst/>
            <a:gdLst>
              <a:gd name="connsiteX0" fmla="*/ 579549 w 579549"/>
              <a:gd name="connsiteY0" fmla="*/ 0 h 1970956"/>
              <a:gd name="connsiteX1" fmla="*/ 128789 w 579549"/>
              <a:gd name="connsiteY1" fmla="*/ 643943 h 1970956"/>
              <a:gd name="connsiteX2" fmla="*/ 115910 w 579549"/>
              <a:gd name="connsiteY2" fmla="*/ 991673 h 1970956"/>
              <a:gd name="connsiteX3" fmla="*/ 334851 w 579549"/>
              <a:gd name="connsiteY3" fmla="*/ 1275008 h 1970956"/>
              <a:gd name="connsiteX4" fmla="*/ 206062 w 579549"/>
              <a:gd name="connsiteY4" fmla="*/ 1622738 h 1970956"/>
              <a:gd name="connsiteX5" fmla="*/ 0 w 579549"/>
              <a:gd name="connsiteY5" fmla="*/ 1970467 h 19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549" h="1970956">
                <a:moveTo>
                  <a:pt x="579549" y="0"/>
                </a:moveTo>
                <a:cubicBezTo>
                  <a:pt x="392805" y="239332"/>
                  <a:pt x="206062" y="478664"/>
                  <a:pt x="128789" y="643943"/>
                </a:cubicBezTo>
                <a:cubicBezTo>
                  <a:pt x="51516" y="809222"/>
                  <a:pt x="81566" y="886496"/>
                  <a:pt x="115910" y="991673"/>
                </a:cubicBezTo>
                <a:cubicBezTo>
                  <a:pt x="150254" y="1096851"/>
                  <a:pt x="319826" y="1169831"/>
                  <a:pt x="334851" y="1275008"/>
                </a:cubicBezTo>
                <a:cubicBezTo>
                  <a:pt x="349876" y="1380186"/>
                  <a:pt x="261870" y="1506828"/>
                  <a:pt x="206062" y="1622738"/>
                </a:cubicBezTo>
                <a:cubicBezTo>
                  <a:pt x="150254" y="1738648"/>
                  <a:pt x="27904" y="1983346"/>
                  <a:pt x="0" y="1970467"/>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en-GB"/>
          </a:p>
        </p:txBody>
      </p:sp>
      <p:sp>
        <p:nvSpPr>
          <p:cNvPr id="4" name="Freeform 3">
            <a:extLst>
              <a:ext uri="{FF2B5EF4-FFF2-40B4-BE49-F238E27FC236}">
                <a16:creationId xmlns:a16="http://schemas.microsoft.com/office/drawing/2014/main" id="{9FDB7AE6-C84F-4509-B593-AC7F3E0DF0E2}"/>
              </a:ext>
            </a:extLst>
          </p:cNvPr>
          <p:cNvSpPr/>
          <p:nvPr/>
        </p:nvSpPr>
        <p:spPr>
          <a:xfrm>
            <a:off x="4730750" y="1546225"/>
            <a:ext cx="458788" cy="2051050"/>
          </a:xfrm>
          <a:custGeom>
            <a:avLst/>
            <a:gdLst>
              <a:gd name="connsiteX0" fmla="*/ 163333 w 459547"/>
              <a:gd name="connsiteY0" fmla="*/ 0 h 2051120"/>
              <a:gd name="connsiteX1" fmla="*/ 34544 w 459547"/>
              <a:gd name="connsiteY1" fmla="*/ 399245 h 2051120"/>
              <a:gd name="connsiteX2" fmla="*/ 8786 w 459547"/>
              <a:gd name="connsiteY2" fmla="*/ 708338 h 2051120"/>
              <a:gd name="connsiteX3" fmla="*/ 163333 w 459547"/>
              <a:gd name="connsiteY3" fmla="*/ 1107583 h 2051120"/>
              <a:gd name="connsiteX4" fmla="*/ 47423 w 459547"/>
              <a:gd name="connsiteY4" fmla="*/ 1468191 h 2051120"/>
              <a:gd name="connsiteX5" fmla="*/ 150454 w 459547"/>
              <a:gd name="connsiteY5" fmla="*/ 1777284 h 2051120"/>
              <a:gd name="connsiteX6" fmla="*/ 459547 w 459547"/>
              <a:gd name="connsiteY6" fmla="*/ 2047741 h 20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547" h="2051120">
                <a:moveTo>
                  <a:pt x="163333" y="0"/>
                </a:moveTo>
                <a:cubicBezTo>
                  <a:pt x="111817" y="140594"/>
                  <a:pt x="60302" y="281189"/>
                  <a:pt x="34544" y="399245"/>
                </a:cubicBezTo>
                <a:cubicBezTo>
                  <a:pt x="8786" y="517301"/>
                  <a:pt x="-12679" y="590282"/>
                  <a:pt x="8786" y="708338"/>
                </a:cubicBezTo>
                <a:cubicBezTo>
                  <a:pt x="30251" y="826394"/>
                  <a:pt x="156894" y="980941"/>
                  <a:pt x="163333" y="1107583"/>
                </a:cubicBezTo>
                <a:cubicBezTo>
                  <a:pt x="169772" y="1234225"/>
                  <a:pt x="49569" y="1356574"/>
                  <a:pt x="47423" y="1468191"/>
                </a:cubicBezTo>
                <a:cubicBezTo>
                  <a:pt x="45276" y="1579808"/>
                  <a:pt x="81767" y="1680692"/>
                  <a:pt x="150454" y="1777284"/>
                </a:cubicBezTo>
                <a:cubicBezTo>
                  <a:pt x="219141" y="1873876"/>
                  <a:pt x="365102" y="2079938"/>
                  <a:pt x="459547" y="2047741"/>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5" name="Freeform 4">
            <a:extLst>
              <a:ext uri="{FF2B5EF4-FFF2-40B4-BE49-F238E27FC236}">
                <a16:creationId xmlns:a16="http://schemas.microsoft.com/office/drawing/2014/main" id="{514ABCD5-E47A-41AD-8B25-0827C831A0D6}"/>
              </a:ext>
            </a:extLst>
          </p:cNvPr>
          <p:cNvSpPr/>
          <p:nvPr/>
        </p:nvSpPr>
        <p:spPr>
          <a:xfrm>
            <a:off x="5113338" y="1571625"/>
            <a:ext cx="1066800" cy="1957388"/>
          </a:xfrm>
          <a:custGeom>
            <a:avLst/>
            <a:gdLst>
              <a:gd name="connsiteX0" fmla="*/ 0 w 1067164"/>
              <a:gd name="connsiteY0" fmla="*/ 0 h 1958192"/>
              <a:gd name="connsiteX1" fmla="*/ 270456 w 1067164"/>
              <a:gd name="connsiteY1" fmla="*/ 399245 h 1958192"/>
              <a:gd name="connsiteX2" fmla="*/ 386366 w 1067164"/>
              <a:gd name="connsiteY2" fmla="*/ 914400 h 1958192"/>
              <a:gd name="connsiteX3" fmla="*/ 850005 w 1067164"/>
              <a:gd name="connsiteY3" fmla="*/ 1159098 h 1958192"/>
              <a:gd name="connsiteX4" fmla="*/ 1056067 w 1067164"/>
              <a:gd name="connsiteY4" fmla="*/ 1493949 h 1958192"/>
              <a:gd name="connsiteX5" fmla="*/ 1030310 w 1067164"/>
              <a:gd name="connsiteY5" fmla="*/ 1738647 h 1958192"/>
              <a:gd name="connsiteX6" fmla="*/ 953036 w 1067164"/>
              <a:gd name="connsiteY6" fmla="*/ 1944709 h 195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7164" h="1958192">
                <a:moveTo>
                  <a:pt x="0" y="0"/>
                </a:moveTo>
                <a:cubicBezTo>
                  <a:pt x="103031" y="123422"/>
                  <a:pt x="206062" y="246845"/>
                  <a:pt x="270456" y="399245"/>
                </a:cubicBezTo>
                <a:cubicBezTo>
                  <a:pt x="334850" y="551645"/>
                  <a:pt x="289774" y="787758"/>
                  <a:pt x="386366" y="914400"/>
                </a:cubicBezTo>
                <a:cubicBezTo>
                  <a:pt x="482958" y="1041042"/>
                  <a:pt x="738388" y="1062507"/>
                  <a:pt x="850005" y="1159098"/>
                </a:cubicBezTo>
                <a:cubicBezTo>
                  <a:pt x="961622" y="1255689"/>
                  <a:pt x="1026016" y="1397357"/>
                  <a:pt x="1056067" y="1493949"/>
                </a:cubicBezTo>
                <a:cubicBezTo>
                  <a:pt x="1086118" y="1590541"/>
                  <a:pt x="1047482" y="1663520"/>
                  <a:pt x="1030310" y="1738647"/>
                </a:cubicBezTo>
                <a:cubicBezTo>
                  <a:pt x="1013138" y="1813774"/>
                  <a:pt x="1051774" y="2011250"/>
                  <a:pt x="953036" y="1944709"/>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en-GB"/>
          </a:p>
        </p:txBody>
      </p:sp>
      <p:sp>
        <p:nvSpPr>
          <p:cNvPr id="6" name="Freeform 5">
            <a:extLst>
              <a:ext uri="{FF2B5EF4-FFF2-40B4-BE49-F238E27FC236}">
                <a16:creationId xmlns:a16="http://schemas.microsoft.com/office/drawing/2014/main" id="{A2EFB3BE-1469-4CD6-9761-0B8002057726}"/>
              </a:ext>
            </a:extLst>
          </p:cNvPr>
          <p:cNvSpPr/>
          <p:nvPr/>
        </p:nvSpPr>
        <p:spPr>
          <a:xfrm>
            <a:off x="5524500" y="1546225"/>
            <a:ext cx="1906588" cy="2120900"/>
          </a:xfrm>
          <a:custGeom>
            <a:avLst/>
            <a:gdLst>
              <a:gd name="connsiteX0" fmla="*/ 0 w 1905585"/>
              <a:gd name="connsiteY0" fmla="*/ 0 h 2121059"/>
              <a:gd name="connsiteX1" fmla="*/ 218940 w 1905585"/>
              <a:gd name="connsiteY1" fmla="*/ 437881 h 2121059"/>
              <a:gd name="connsiteX2" fmla="*/ 618186 w 1905585"/>
              <a:gd name="connsiteY2" fmla="*/ 824248 h 2121059"/>
              <a:gd name="connsiteX3" fmla="*/ 1171977 w 1905585"/>
              <a:gd name="connsiteY3" fmla="*/ 1236372 h 2121059"/>
              <a:gd name="connsiteX4" fmla="*/ 1532586 w 1905585"/>
              <a:gd name="connsiteY4" fmla="*/ 1596980 h 2121059"/>
              <a:gd name="connsiteX5" fmla="*/ 1635617 w 1905585"/>
              <a:gd name="connsiteY5" fmla="*/ 1893194 h 2121059"/>
              <a:gd name="connsiteX6" fmla="*/ 1841678 w 1905585"/>
              <a:gd name="connsiteY6" fmla="*/ 2112135 h 212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585" h="2121059">
                <a:moveTo>
                  <a:pt x="0" y="0"/>
                </a:moveTo>
                <a:cubicBezTo>
                  <a:pt x="57954" y="150253"/>
                  <a:pt x="115909" y="300506"/>
                  <a:pt x="218940" y="437881"/>
                </a:cubicBezTo>
                <a:cubicBezTo>
                  <a:pt x="321971" y="575256"/>
                  <a:pt x="459347" y="691166"/>
                  <a:pt x="618186" y="824248"/>
                </a:cubicBezTo>
                <a:cubicBezTo>
                  <a:pt x="777025" y="957330"/>
                  <a:pt x="1019577" y="1107583"/>
                  <a:pt x="1171977" y="1236372"/>
                </a:cubicBezTo>
                <a:cubicBezTo>
                  <a:pt x="1324377" y="1365161"/>
                  <a:pt x="1455313" y="1487510"/>
                  <a:pt x="1532586" y="1596980"/>
                </a:cubicBezTo>
                <a:cubicBezTo>
                  <a:pt x="1609859" y="1706450"/>
                  <a:pt x="1584102" y="1807335"/>
                  <a:pt x="1635617" y="1893194"/>
                </a:cubicBezTo>
                <a:cubicBezTo>
                  <a:pt x="1687132" y="1979053"/>
                  <a:pt x="2049887" y="2163651"/>
                  <a:pt x="1841678" y="211213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7" name="Freeform 6">
            <a:extLst>
              <a:ext uri="{FF2B5EF4-FFF2-40B4-BE49-F238E27FC236}">
                <a16:creationId xmlns:a16="http://schemas.microsoft.com/office/drawing/2014/main" id="{C6D8D008-300B-4557-A8E4-3F9BEBA44D83}"/>
              </a:ext>
            </a:extLst>
          </p:cNvPr>
          <p:cNvSpPr/>
          <p:nvPr/>
        </p:nvSpPr>
        <p:spPr>
          <a:xfrm>
            <a:off x="5676900" y="1544638"/>
            <a:ext cx="2697163" cy="2046287"/>
          </a:xfrm>
          <a:custGeom>
            <a:avLst/>
            <a:gdLst>
              <a:gd name="connsiteX0" fmla="*/ 0 w 2696980"/>
              <a:gd name="connsiteY0" fmla="*/ 0 h 2046251"/>
              <a:gd name="connsiteX1" fmla="*/ 643944 w 2696980"/>
              <a:gd name="connsiteY1" fmla="*/ 437881 h 2046251"/>
              <a:gd name="connsiteX2" fmla="*/ 1416676 w 2696980"/>
              <a:gd name="connsiteY2" fmla="*/ 579549 h 2046251"/>
              <a:gd name="connsiteX3" fmla="*/ 2202287 w 2696980"/>
              <a:gd name="connsiteY3" fmla="*/ 901521 h 2046251"/>
              <a:gd name="connsiteX4" fmla="*/ 2640169 w 2696980"/>
              <a:gd name="connsiteY4" fmla="*/ 1120462 h 2046251"/>
              <a:gd name="connsiteX5" fmla="*/ 2678806 w 2696980"/>
              <a:gd name="connsiteY5" fmla="*/ 1468191 h 2046251"/>
              <a:gd name="connsiteX6" fmla="*/ 2614411 w 2696980"/>
              <a:gd name="connsiteY6" fmla="*/ 1790163 h 2046251"/>
              <a:gd name="connsiteX7" fmla="*/ 2614411 w 2696980"/>
              <a:gd name="connsiteY7" fmla="*/ 2021983 h 204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6980" h="2046251">
                <a:moveTo>
                  <a:pt x="0" y="0"/>
                </a:moveTo>
                <a:cubicBezTo>
                  <a:pt x="203915" y="170645"/>
                  <a:pt x="407831" y="341290"/>
                  <a:pt x="643944" y="437881"/>
                </a:cubicBezTo>
                <a:cubicBezTo>
                  <a:pt x="880057" y="534473"/>
                  <a:pt x="1156952" y="502276"/>
                  <a:pt x="1416676" y="579549"/>
                </a:cubicBezTo>
                <a:cubicBezTo>
                  <a:pt x="1676400" y="656822"/>
                  <a:pt x="1998372" y="811369"/>
                  <a:pt x="2202287" y="901521"/>
                </a:cubicBezTo>
                <a:cubicBezTo>
                  <a:pt x="2406202" y="991673"/>
                  <a:pt x="2560749" y="1026017"/>
                  <a:pt x="2640169" y="1120462"/>
                </a:cubicBezTo>
                <a:cubicBezTo>
                  <a:pt x="2719589" y="1214907"/>
                  <a:pt x="2683099" y="1356574"/>
                  <a:pt x="2678806" y="1468191"/>
                </a:cubicBezTo>
                <a:cubicBezTo>
                  <a:pt x="2674513" y="1579808"/>
                  <a:pt x="2625144" y="1697864"/>
                  <a:pt x="2614411" y="1790163"/>
                </a:cubicBezTo>
                <a:cubicBezTo>
                  <a:pt x="2603679" y="1882462"/>
                  <a:pt x="2805447" y="2122867"/>
                  <a:pt x="2614411" y="2021983"/>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1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8135"/>
                                        </p:tgtEl>
                                        <p:attrNameLst>
                                          <p:attrName>style.visibility</p:attrName>
                                        </p:attrNameLst>
                                      </p:cBhvr>
                                      <p:to>
                                        <p:strVal val="visible"/>
                                      </p:to>
                                    </p:set>
                                    <p:anim calcmode="lin" valueType="num">
                                      <p:cBhvr additive="base">
                                        <p:cTn id="11" dur="500" fill="hold"/>
                                        <p:tgtEl>
                                          <p:spTgt spid="88135"/>
                                        </p:tgtEl>
                                        <p:attrNameLst>
                                          <p:attrName>ppt_x</p:attrName>
                                        </p:attrNameLst>
                                      </p:cBhvr>
                                      <p:tavLst>
                                        <p:tav tm="0">
                                          <p:val>
                                            <p:strVal val="#ppt_x"/>
                                          </p:val>
                                        </p:tav>
                                        <p:tav tm="100000">
                                          <p:val>
                                            <p:strVal val="#ppt_x"/>
                                          </p:val>
                                        </p:tav>
                                      </p:tavLst>
                                    </p:anim>
                                    <p:anim calcmode="lin" valueType="num">
                                      <p:cBhvr additive="base">
                                        <p:cTn id="12" dur="500" fill="hold"/>
                                        <p:tgtEl>
                                          <p:spTgt spid="8813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repeatCount="indefinite" fill="hold" nodeType="clickEffect">
                                  <p:stCondLst>
                                    <p:cond delay="0"/>
                                  </p:stCondLst>
                                  <p:childTnLst>
                                    <p:set>
                                      <p:cBhvr>
                                        <p:cTn id="16" dur="1" fill="hold">
                                          <p:stCondLst>
                                            <p:cond delay="0"/>
                                          </p:stCondLst>
                                        </p:cTn>
                                        <p:tgtEl>
                                          <p:spTgt spid="88130"/>
                                        </p:tgtEl>
                                        <p:attrNameLst>
                                          <p:attrName>style.visibility</p:attrName>
                                        </p:attrNameLst>
                                      </p:cBhvr>
                                      <p:to>
                                        <p:strVal val="visible"/>
                                      </p:to>
                                    </p:set>
                                    <p:anim calcmode="lin" valueType="num">
                                      <p:cBhvr>
                                        <p:cTn id="17" dur="500" fill="hold"/>
                                        <p:tgtEl>
                                          <p:spTgt spid="88130"/>
                                        </p:tgtEl>
                                        <p:attrNameLst>
                                          <p:attrName>ppt_w</p:attrName>
                                        </p:attrNameLst>
                                      </p:cBhvr>
                                      <p:tavLst>
                                        <p:tav tm="0">
                                          <p:val>
                                            <p:fltVal val="0"/>
                                          </p:val>
                                        </p:tav>
                                        <p:tav tm="100000">
                                          <p:val>
                                            <p:strVal val="#ppt_w"/>
                                          </p:val>
                                        </p:tav>
                                      </p:tavLst>
                                    </p:anim>
                                    <p:anim calcmode="lin" valueType="num">
                                      <p:cBhvr>
                                        <p:cTn id="18" dur="500" fill="hold"/>
                                        <p:tgtEl>
                                          <p:spTgt spid="88130"/>
                                        </p:tgtEl>
                                        <p:attrNameLst>
                                          <p:attrName>ppt_h</p:attrName>
                                        </p:attrNameLst>
                                      </p:cBhvr>
                                      <p:tavLst>
                                        <p:tav tm="0">
                                          <p:val>
                                            <p:fltVal val="0"/>
                                          </p:val>
                                        </p:tav>
                                        <p:tav tm="100000">
                                          <p:val>
                                            <p:strVal val="#ppt_h"/>
                                          </p:val>
                                        </p:tav>
                                      </p:tavLst>
                                    </p:anim>
                                    <p:animEffect transition="in" filter="fade">
                                      <p:cBhvr>
                                        <p:cTn id="19" dur="500"/>
                                        <p:tgtEl>
                                          <p:spTgt spid="88130"/>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88162"/>
                                        </p:tgtEl>
                                        <p:attrNameLst>
                                          <p:attrName>style.visibility</p:attrName>
                                        </p:attrNameLst>
                                      </p:cBhvr>
                                      <p:to>
                                        <p:strVal val="visible"/>
                                      </p:to>
                                    </p:set>
                                    <p:animEffect transition="in" filter="diamond(in)">
                                      <p:cBhvr>
                                        <p:cTn id="22" dur="2000"/>
                                        <p:tgtEl>
                                          <p:spTgt spid="88162"/>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88167"/>
                                        </p:tgtEl>
                                        <p:attrNameLst>
                                          <p:attrName>style.visibility</p:attrName>
                                        </p:attrNameLst>
                                      </p:cBhvr>
                                      <p:to>
                                        <p:strVal val="visible"/>
                                      </p:to>
                                    </p:set>
                                    <p:animEffect transition="in" filter="diamond(in)">
                                      <p:cBhvr>
                                        <p:cTn id="25" dur="2000"/>
                                        <p:tgtEl>
                                          <p:spTgt spid="88167"/>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88226"/>
                                        </p:tgtEl>
                                        <p:attrNameLst>
                                          <p:attrName>style.visibility</p:attrName>
                                        </p:attrNameLst>
                                      </p:cBhvr>
                                      <p:to>
                                        <p:strVal val="visible"/>
                                      </p:to>
                                    </p:set>
                                    <p:animEffect transition="in" filter="diamond(in)">
                                      <p:cBhvr>
                                        <p:cTn id="28" dur="2000"/>
                                        <p:tgtEl>
                                          <p:spTgt spid="88226"/>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88228"/>
                                        </p:tgtEl>
                                        <p:attrNameLst>
                                          <p:attrName>style.visibility</p:attrName>
                                        </p:attrNameLst>
                                      </p:cBhvr>
                                      <p:to>
                                        <p:strVal val="visible"/>
                                      </p:to>
                                    </p:set>
                                    <p:animEffect transition="in" filter="diamond(in)">
                                      <p:cBhvr>
                                        <p:cTn id="31" dur="2000"/>
                                        <p:tgtEl>
                                          <p:spTgt spid="88228"/>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88229"/>
                                        </p:tgtEl>
                                        <p:attrNameLst>
                                          <p:attrName>style.visibility</p:attrName>
                                        </p:attrNameLst>
                                      </p:cBhvr>
                                      <p:to>
                                        <p:strVal val="visible"/>
                                      </p:to>
                                    </p:set>
                                    <p:animEffect transition="in" filter="diamond(in)">
                                      <p:cBhvr>
                                        <p:cTn id="34" dur="2000"/>
                                        <p:tgtEl>
                                          <p:spTgt spid="88229"/>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88172"/>
                                        </p:tgtEl>
                                        <p:attrNameLst>
                                          <p:attrName>style.visibility</p:attrName>
                                        </p:attrNameLst>
                                      </p:cBhvr>
                                      <p:to>
                                        <p:strVal val="visible"/>
                                      </p:to>
                                    </p:set>
                                    <p:animEffect transition="in" filter="diamond(in)">
                                      <p:cBhvr>
                                        <p:cTn id="37" dur="2000"/>
                                        <p:tgtEl>
                                          <p:spTgt spid="88172"/>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88175"/>
                                        </p:tgtEl>
                                        <p:attrNameLst>
                                          <p:attrName>style.visibility</p:attrName>
                                        </p:attrNameLst>
                                      </p:cBhvr>
                                      <p:to>
                                        <p:strVal val="visible"/>
                                      </p:to>
                                    </p:set>
                                    <p:animEffect transition="in" filter="diamond(in)">
                                      <p:cBhvr>
                                        <p:cTn id="40" dur="2000"/>
                                        <p:tgtEl>
                                          <p:spTgt spid="88175"/>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88178"/>
                                        </p:tgtEl>
                                        <p:attrNameLst>
                                          <p:attrName>style.visibility</p:attrName>
                                        </p:attrNameLst>
                                      </p:cBhvr>
                                      <p:to>
                                        <p:strVal val="visible"/>
                                      </p:to>
                                    </p:set>
                                    <p:animEffect transition="in" filter="diamond(in)">
                                      <p:cBhvr>
                                        <p:cTn id="43" dur="2000"/>
                                        <p:tgtEl>
                                          <p:spTgt spid="88178"/>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88158"/>
                                        </p:tgtEl>
                                        <p:attrNameLst>
                                          <p:attrName>style.visibility</p:attrName>
                                        </p:attrNameLst>
                                      </p:cBhvr>
                                      <p:to>
                                        <p:strVal val="visible"/>
                                      </p:to>
                                    </p:set>
                                    <p:animEffect transition="in" filter="diamond(in)">
                                      <p:cBhvr>
                                        <p:cTn id="46" dur="2000"/>
                                        <p:tgtEl>
                                          <p:spTgt spid="88158"/>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88152"/>
                                        </p:tgtEl>
                                        <p:attrNameLst>
                                          <p:attrName>style.visibility</p:attrName>
                                        </p:attrNameLst>
                                      </p:cBhvr>
                                      <p:to>
                                        <p:strVal val="visible"/>
                                      </p:to>
                                    </p:set>
                                    <p:animEffect transition="in" filter="diamond(in)">
                                      <p:cBhvr>
                                        <p:cTn id="49" dur="2000"/>
                                        <p:tgtEl>
                                          <p:spTgt spid="88152"/>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88148"/>
                                        </p:tgtEl>
                                        <p:attrNameLst>
                                          <p:attrName>style.visibility</p:attrName>
                                        </p:attrNameLst>
                                      </p:cBhvr>
                                      <p:to>
                                        <p:strVal val="visible"/>
                                      </p:to>
                                    </p:set>
                                    <p:animEffect transition="in" filter="diamond(in)">
                                      <p:cBhvr>
                                        <p:cTn id="52" dur="2000"/>
                                        <p:tgtEl>
                                          <p:spTgt spid="88148"/>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88149"/>
                                        </p:tgtEl>
                                        <p:attrNameLst>
                                          <p:attrName>style.visibility</p:attrName>
                                        </p:attrNameLst>
                                      </p:cBhvr>
                                      <p:to>
                                        <p:strVal val="visible"/>
                                      </p:to>
                                    </p:set>
                                    <p:animEffect transition="in" filter="diamond(in)">
                                      <p:cBhvr>
                                        <p:cTn id="55" dur="2000"/>
                                        <p:tgtEl>
                                          <p:spTgt spid="88149"/>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88150"/>
                                        </p:tgtEl>
                                        <p:attrNameLst>
                                          <p:attrName>style.visibility</p:attrName>
                                        </p:attrNameLst>
                                      </p:cBhvr>
                                      <p:to>
                                        <p:strVal val="visible"/>
                                      </p:to>
                                    </p:set>
                                    <p:animEffect transition="in" filter="diamond(in)">
                                      <p:cBhvr>
                                        <p:cTn id="58" dur="2000"/>
                                        <p:tgtEl>
                                          <p:spTgt spid="8815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8134"/>
                                        </p:tgtEl>
                                        <p:attrNameLst>
                                          <p:attrName>style.visibility</p:attrName>
                                        </p:attrNameLst>
                                      </p:cBhvr>
                                      <p:to>
                                        <p:strVal val="visible"/>
                                      </p:to>
                                    </p:set>
                                    <p:anim calcmode="lin" valueType="num">
                                      <p:cBhvr additive="base">
                                        <p:cTn id="63" dur="500" fill="hold"/>
                                        <p:tgtEl>
                                          <p:spTgt spid="88134"/>
                                        </p:tgtEl>
                                        <p:attrNameLst>
                                          <p:attrName>ppt_x</p:attrName>
                                        </p:attrNameLst>
                                      </p:cBhvr>
                                      <p:tavLst>
                                        <p:tav tm="0">
                                          <p:val>
                                            <p:strVal val="#ppt_x"/>
                                          </p:val>
                                        </p:tav>
                                        <p:tav tm="100000">
                                          <p:val>
                                            <p:strVal val="#ppt_x"/>
                                          </p:val>
                                        </p:tav>
                                      </p:tavLst>
                                    </p:anim>
                                    <p:anim calcmode="lin" valueType="num">
                                      <p:cBhvr additive="base">
                                        <p:cTn id="64" dur="500" fill="hold"/>
                                        <p:tgtEl>
                                          <p:spTgt spid="88134"/>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8" presetClass="entr" presetSubtype="16" fill="hold" grpId="0" nodeType="clickEffect">
                                  <p:stCondLst>
                                    <p:cond delay="0"/>
                                  </p:stCondLst>
                                  <p:childTnLst>
                                    <p:set>
                                      <p:cBhvr>
                                        <p:cTn id="68" dur="1" fill="hold">
                                          <p:stCondLst>
                                            <p:cond delay="0"/>
                                          </p:stCondLst>
                                        </p:cTn>
                                        <p:tgtEl>
                                          <p:spTgt spid="88151"/>
                                        </p:tgtEl>
                                        <p:attrNameLst>
                                          <p:attrName>style.visibility</p:attrName>
                                        </p:attrNameLst>
                                      </p:cBhvr>
                                      <p:to>
                                        <p:strVal val="visible"/>
                                      </p:to>
                                    </p:set>
                                    <p:animEffect transition="in" filter="diamond(in)">
                                      <p:cBhvr>
                                        <p:cTn id="69" dur="2000"/>
                                        <p:tgtEl>
                                          <p:spTgt spid="88151"/>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88184"/>
                                        </p:tgtEl>
                                        <p:attrNameLst>
                                          <p:attrName>style.visibility</p:attrName>
                                        </p:attrNameLst>
                                      </p:cBhvr>
                                      <p:to>
                                        <p:strVal val="visible"/>
                                      </p:to>
                                    </p:set>
                                    <p:animEffect transition="in" filter="diamond(in)">
                                      <p:cBhvr>
                                        <p:cTn id="72" dur="2000"/>
                                        <p:tgtEl>
                                          <p:spTgt spid="88184"/>
                                        </p:tgtEl>
                                      </p:cBhvr>
                                    </p:animEffect>
                                  </p:childTnLst>
                                </p:cTn>
                              </p:par>
                              <p:par>
                                <p:cTn id="73" presetID="8" presetClass="entr" presetSubtype="16" fill="hold" grpId="0" nodeType="withEffect">
                                  <p:stCondLst>
                                    <p:cond delay="0"/>
                                  </p:stCondLst>
                                  <p:childTnLst>
                                    <p:set>
                                      <p:cBhvr>
                                        <p:cTn id="74" dur="1" fill="hold">
                                          <p:stCondLst>
                                            <p:cond delay="0"/>
                                          </p:stCondLst>
                                        </p:cTn>
                                        <p:tgtEl>
                                          <p:spTgt spid="88185"/>
                                        </p:tgtEl>
                                        <p:attrNameLst>
                                          <p:attrName>style.visibility</p:attrName>
                                        </p:attrNameLst>
                                      </p:cBhvr>
                                      <p:to>
                                        <p:strVal val="visible"/>
                                      </p:to>
                                    </p:set>
                                    <p:animEffect transition="in" filter="diamond(in)">
                                      <p:cBhvr>
                                        <p:cTn id="75" dur="2000"/>
                                        <p:tgtEl>
                                          <p:spTgt spid="88185"/>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88186"/>
                                        </p:tgtEl>
                                        <p:attrNameLst>
                                          <p:attrName>style.visibility</p:attrName>
                                        </p:attrNameLst>
                                      </p:cBhvr>
                                      <p:to>
                                        <p:strVal val="visible"/>
                                      </p:to>
                                    </p:set>
                                    <p:animEffect transition="in" filter="diamond(in)">
                                      <p:cBhvr>
                                        <p:cTn id="78" dur="2000"/>
                                        <p:tgtEl>
                                          <p:spTgt spid="88186"/>
                                        </p:tgtEl>
                                      </p:cBhvr>
                                    </p:animEffect>
                                  </p:childTnLst>
                                </p:cTn>
                              </p:par>
                              <p:par>
                                <p:cTn id="79" presetID="8" presetClass="entr" presetSubtype="16" fill="hold" grpId="0" nodeType="withEffect">
                                  <p:stCondLst>
                                    <p:cond delay="0"/>
                                  </p:stCondLst>
                                  <p:childTnLst>
                                    <p:set>
                                      <p:cBhvr>
                                        <p:cTn id="80" dur="1" fill="hold">
                                          <p:stCondLst>
                                            <p:cond delay="0"/>
                                          </p:stCondLst>
                                        </p:cTn>
                                        <p:tgtEl>
                                          <p:spTgt spid="88187"/>
                                        </p:tgtEl>
                                        <p:attrNameLst>
                                          <p:attrName>style.visibility</p:attrName>
                                        </p:attrNameLst>
                                      </p:cBhvr>
                                      <p:to>
                                        <p:strVal val="visible"/>
                                      </p:to>
                                    </p:set>
                                    <p:animEffect transition="in" filter="diamond(in)">
                                      <p:cBhvr>
                                        <p:cTn id="81" dur="2000"/>
                                        <p:tgtEl>
                                          <p:spTgt spid="88187"/>
                                        </p:tgtEl>
                                      </p:cBhvr>
                                    </p:animEffect>
                                  </p:childTnLst>
                                </p:cTn>
                              </p:par>
                              <p:par>
                                <p:cTn id="82" presetID="8" presetClass="entr" presetSubtype="16" fill="hold" grpId="0" nodeType="withEffect">
                                  <p:stCondLst>
                                    <p:cond delay="0"/>
                                  </p:stCondLst>
                                  <p:childTnLst>
                                    <p:set>
                                      <p:cBhvr>
                                        <p:cTn id="83" dur="1" fill="hold">
                                          <p:stCondLst>
                                            <p:cond delay="0"/>
                                          </p:stCondLst>
                                        </p:cTn>
                                        <p:tgtEl>
                                          <p:spTgt spid="88188"/>
                                        </p:tgtEl>
                                        <p:attrNameLst>
                                          <p:attrName>style.visibility</p:attrName>
                                        </p:attrNameLst>
                                      </p:cBhvr>
                                      <p:to>
                                        <p:strVal val="visible"/>
                                      </p:to>
                                    </p:set>
                                    <p:animEffect transition="in" filter="diamond(in)">
                                      <p:cBhvr>
                                        <p:cTn id="84" dur="2000"/>
                                        <p:tgtEl>
                                          <p:spTgt spid="88188"/>
                                        </p:tgtEl>
                                      </p:cBhvr>
                                    </p:animEffect>
                                  </p:childTnLst>
                                </p:cTn>
                              </p:par>
                              <p:par>
                                <p:cTn id="85" presetID="8" presetClass="entr" presetSubtype="16" fill="hold" grpId="0" nodeType="withEffect">
                                  <p:stCondLst>
                                    <p:cond delay="0"/>
                                  </p:stCondLst>
                                  <p:childTnLst>
                                    <p:set>
                                      <p:cBhvr>
                                        <p:cTn id="86" dur="1" fill="hold">
                                          <p:stCondLst>
                                            <p:cond delay="0"/>
                                          </p:stCondLst>
                                        </p:cTn>
                                        <p:tgtEl>
                                          <p:spTgt spid="88189"/>
                                        </p:tgtEl>
                                        <p:attrNameLst>
                                          <p:attrName>style.visibility</p:attrName>
                                        </p:attrNameLst>
                                      </p:cBhvr>
                                      <p:to>
                                        <p:strVal val="visible"/>
                                      </p:to>
                                    </p:set>
                                    <p:animEffect transition="in" filter="diamond(in)">
                                      <p:cBhvr>
                                        <p:cTn id="87" dur="2000"/>
                                        <p:tgtEl>
                                          <p:spTgt spid="88189"/>
                                        </p:tgtEl>
                                      </p:cBhvr>
                                    </p:animEffect>
                                  </p:childTnLst>
                                </p:cTn>
                              </p:par>
                              <p:par>
                                <p:cTn id="88" presetID="8" presetClass="entr" presetSubtype="16" fill="hold" grpId="0" nodeType="withEffect">
                                  <p:stCondLst>
                                    <p:cond delay="0"/>
                                  </p:stCondLst>
                                  <p:childTnLst>
                                    <p:set>
                                      <p:cBhvr>
                                        <p:cTn id="89" dur="1" fill="hold">
                                          <p:stCondLst>
                                            <p:cond delay="0"/>
                                          </p:stCondLst>
                                        </p:cTn>
                                        <p:tgtEl>
                                          <p:spTgt spid="88190"/>
                                        </p:tgtEl>
                                        <p:attrNameLst>
                                          <p:attrName>style.visibility</p:attrName>
                                        </p:attrNameLst>
                                      </p:cBhvr>
                                      <p:to>
                                        <p:strVal val="visible"/>
                                      </p:to>
                                    </p:set>
                                    <p:animEffect transition="in" filter="diamond(in)">
                                      <p:cBhvr>
                                        <p:cTn id="90" dur="2000"/>
                                        <p:tgtEl>
                                          <p:spTgt spid="88190"/>
                                        </p:tgtEl>
                                      </p:cBhvr>
                                    </p:animEffect>
                                  </p:childTnLst>
                                </p:cTn>
                              </p:par>
                              <p:par>
                                <p:cTn id="91" presetID="8" presetClass="entr" presetSubtype="16" fill="hold" grpId="0" nodeType="withEffect">
                                  <p:stCondLst>
                                    <p:cond delay="0"/>
                                  </p:stCondLst>
                                  <p:childTnLst>
                                    <p:set>
                                      <p:cBhvr>
                                        <p:cTn id="92" dur="1" fill="hold">
                                          <p:stCondLst>
                                            <p:cond delay="0"/>
                                          </p:stCondLst>
                                        </p:cTn>
                                        <p:tgtEl>
                                          <p:spTgt spid="88191"/>
                                        </p:tgtEl>
                                        <p:attrNameLst>
                                          <p:attrName>style.visibility</p:attrName>
                                        </p:attrNameLst>
                                      </p:cBhvr>
                                      <p:to>
                                        <p:strVal val="visible"/>
                                      </p:to>
                                    </p:set>
                                    <p:animEffect transition="in" filter="diamond(in)">
                                      <p:cBhvr>
                                        <p:cTn id="93" dur="2000"/>
                                        <p:tgtEl>
                                          <p:spTgt spid="88191"/>
                                        </p:tgtEl>
                                      </p:cBhvr>
                                    </p:animEffect>
                                  </p:childTnLst>
                                </p:cTn>
                              </p:par>
                              <p:par>
                                <p:cTn id="94" presetID="8" presetClass="entr" presetSubtype="16" fill="hold" grpId="0" nodeType="withEffect">
                                  <p:stCondLst>
                                    <p:cond delay="0"/>
                                  </p:stCondLst>
                                  <p:childTnLst>
                                    <p:set>
                                      <p:cBhvr>
                                        <p:cTn id="95" dur="1" fill="hold">
                                          <p:stCondLst>
                                            <p:cond delay="0"/>
                                          </p:stCondLst>
                                        </p:cTn>
                                        <p:tgtEl>
                                          <p:spTgt spid="88192"/>
                                        </p:tgtEl>
                                        <p:attrNameLst>
                                          <p:attrName>style.visibility</p:attrName>
                                        </p:attrNameLst>
                                      </p:cBhvr>
                                      <p:to>
                                        <p:strVal val="visible"/>
                                      </p:to>
                                    </p:set>
                                    <p:animEffect transition="in" filter="diamond(in)">
                                      <p:cBhvr>
                                        <p:cTn id="96" dur="2000"/>
                                        <p:tgtEl>
                                          <p:spTgt spid="88192"/>
                                        </p:tgtEl>
                                      </p:cBhvr>
                                    </p:animEffect>
                                  </p:childTnLst>
                                </p:cTn>
                              </p:par>
                              <p:par>
                                <p:cTn id="97" presetID="8" presetClass="entr" presetSubtype="16" fill="hold" grpId="0" nodeType="withEffect">
                                  <p:stCondLst>
                                    <p:cond delay="0"/>
                                  </p:stCondLst>
                                  <p:childTnLst>
                                    <p:set>
                                      <p:cBhvr>
                                        <p:cTn id="98" dur="1" fill="hold">
                                          <p:stCondLst>
                                            <p:cond delay="0"/>
                                          </p:stCondLst>
                                        </p:cTn>
                                        <p:tgtEl>
                                          <p:spTgt spid="88193"/>
                                        </p:tgtEl>
                                        <p:attrNameLst>
                                          <p:attrName>style.visibility</p:attrName>
                                        </p:attrNameLst>
                                      </p:cBhvr>
                                      <p:to>
                                        <p:strVal val="visible"/>
                                      </p:to>
                                    </p:set>
                                    <p:animEffect transition="in" filter="diamond(in)">
                                      <p:cBhvr>
                                        <p:cTn id="99" dur="2000"/>
                                        <p:tgtEl>
                                          <p:spTgt spid="88193"/>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88195"/>
                                        </p:tgtEl>
                                        <p:attrNameLst>
                                          <p:attrName>style.visibility</p:attrName>
                                        </p:attrNameLst>
                                      </p:cBhvr>
                                      <p:to>
                                        <p:strVal val="visible"/>
                                      </p:to>
                                    </p:set>
                                    <p:animEffect transition="in" filter="diamond(in)">
                                      <p:cBhvr>
                                        <p:cTn id="102" dur="2000"/>
                                        <p:tgtEl>
                                          <p:spTgt spid="88195"/>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88221"/>
                                        </p:tgtEl>
                                        <p:attrNameLst>
                                          <p:attrName>style.visibility</p:attrName>
                                        </p:attrNameLst>
                                      </p:cBhvr>
                                      <p:to>
                                        <p:strVal val="visible"/>
                                      </p:to>
                                    </p:set>
                                    <p:animEffect transition="in" filter="diamond(in)">
                                      <p:cBhvr>
                                        <p:cTn id="105" dur="2000"/>
                                        <p:tgtEl>
                                          <p:spTgt spid="88221"/>
                                        </p:tgtEl>
                                      </p:cBhvr>
                                    </p:animEffect>
                                  </p:childTnLst>
                                </p:cTn>
                              </p:par>
                              <p:par>
                                <p:cTn id="106" presetID="8" presetClass="entr" presetSubtype="16" fill="hold" grpId="0" nodeType="withEffect">
                                  <p:stCondLst>
                                    <p:cond delay="0"/>
                                  </p:stCondLst>
                                  <p:childTnLst>
                                    <p:set>
                                      <p:cBhvr>
                                        <p:cTn id="107" dur="1" fill="hold">
                                          <p:stCondLst>
                                            <p:cond delay="0"/>
                                          </p:stCondLst>
                                        </p:cTn>
                                        <p:tgtEl>
                                          <p:spTgt spid="88222"/>
                                        </p:tgtEl>
                                        <p:attrNameLst>
                                          <p:attrName>style.visibility</p:attrName>
                                        </p:attrNameLst>
                                      </p:cBhvr>
                                      <p:to>
                                        <p:strVal val="visible"/>
                                      </p:to>
                                    </p:set>
                                    <p:animEffect transition="in" filter="diamond(in)">
                                      <p:cBhvr>
                                        <p:cTn id="108" dur="2000"/>
                                        <p:tgtEl>
                                          <p:spTgt spid="88222"/>
                                        </p:tgtEl>
                                      </p:cBhvr>
                                    </p:animEffect>
                                  </p:childTnLst>
                                </p:cTn>
                              </p:par>
                              <p:par>
                                <p:cTn id="109" presetID="8" presetClass="entr" presetSubtype="16" fill="hold" grpId="0" nodeType="withEffect">
                                  <p:stCondLst>
                                    <p:cond delay="0"/>
                                  </p:stCondLst>
                                  <p:childTnLst>
                                    <p:set>
                                      <p:cBhvr>
                                        <p:cTn id="110" dur="1" fill="hold">
                                          <p:stCondLst>
                                            <p:cond delay="0"/>
                                          </p:stCondLst>
                                        </p:cTn>
                                        <p:tgtEl>
                                          <p:spTgt spid="88223"/>
                                        </p:tgtEl>
                                        <p:attrNameLst>
                                          <p:attrName>style.visibility</p:attrName>
                                        </p:attrNameLst>
                                      </p:cBhvr>
                                      <p:to>
                                        <p:strVal val="visible"/>
                                      </p:to>
                                    </p:set>
                                    <p:animEffect transition="in" filter="diamond(in)">
                                      <p:cBhvr>
                                        <p:cTn id="111" dur="2000"/>
                                        <p:tgtEl>
                                          <p:spTgt spid="88223"/>
                                        </p:tgtEl>
                                      </p:cBhvr>
                                    </p:animEffect>
                                  </p:childTnLst>
                                </p:cTn>
                              </p:par>
                              <p:par>
                                <p:cTn id="112" presetID="8" presetClass="entr" presetSubtype="16" fill="hold" grpId="0" nodeType="withEffect">
                                  <p:stCondLst>
                                    <p:cond delay="0"/>
                                  </p:stCondLst>
                                  <p:childTnLst>
                                    <p:set>
                                      <p:cBhvr>
                                        <p:cTn id="113" dur="1" fill="hold">
                                          <p:stCondLst>
                                            <p:cond delay="0"/>
                                          </p:stCondLst>
                                        </p:cTn>
                                        <p:tgtEl>
                                          <p:spTgt spid="88224"/>
                                        </p:tgtEl>
                                        <p:attrNameLst>
                                          <p:attrName>style.visibility</p:attrName>
                                        </p:attrNameLst>
                                      </p:cBhvr>
                                      <p:to>
                                        <p:strVal val="visible"/>
                                      </p:to>
                                    </p:set>
                                    <p:animEffect transition="in" filter="diamond(in)">
                                      <p:cBhvr>
                                        <p:cTn id="114" dur="2000"/>
                                        <p:tgtEl>
                                          <p:spTgt spid="88224"/>
                                        </p:tgtEl>
                                      </p:cBhvr>
                                    </p:animEffect>
                                  </p:childTnLst>
                                </p:cTn>
                              </p:par>
                              <p:par>
                                <p:cTn id="115" presetID="8" presetClass="entr" presetSubtype="16" fill="hold" grpId="0" nodeType="withEffect">
                                  <p:stCondLst>
                                    <p:cond delay="0"/>
                                  </p:stCondLst>
                                  <p:childTnLst>
                                    <p:set>
                                      <p:cBhvr>
                                        <p:cTn id="116" dur="1" fill="hold">
                                          <p:stCondLst>
                                            <p:cond delay="0"/>
                                          </p:stCondLst>
                                        </p:cTn>
                                        <p:tgtEl>
                                          <p:spTgt spid="88209"/>
                                        </p:tgtEl>
                                        <p:attrNameLst>
                                          <p:attrName>style.visibility</p:attrName>
                                        </p:attrNameLst>
                                      </p:cBhvr>
                                      <p:to>
                                        <p:strVal val="visible"/>
                                      </p:to>
                                    </p:set>
                                    <p:animEffect transition="in" filter="diamond(in)">
                                      <p:cBhvr>
                                        <p:cTn id="117" dur="2000"/>
                                        <p:tgtEl>
                                          <p:spTgt spid="88209"/>
                                        </p:tgtEl>
                                      </p:cBhvr>
                                    </p:animEffect>
                                  </p:childTnLst>
                                </p:cTn>
                              </p:par>
                              <p:par>
                                <p:cTn id="118" presetID="8" presetClass="entr" presetSubtype="16" fill="hold" grpId="0" nodeType="withEffect">
                                  <p:stCondLst>
                                    <p:cond delay="0"/>
                                  </p:stCondLst>
                                  <p:childTnLst>
                                    <p:set>
                                      <p:cBhvr>
                                        <p:cTn id="119" dur="1" fill="hold">
                                          <p:stCondLst>
                                            <p:cond delay="0"/>
                                          </p:stCondLst>
                                        </p:cTn>
                                        <p:tgtEl>
                                          <p:spTgt spid="88208"/>
                                        </p:tgtEl>
                                        <p:attrNameLst>
                                          <p:attrName>style.visibility</p:attrName>
                                        </p:attrNameLst>
                                      </p:cBhvr>
                                      <p:to>
                                        <p:strVal val="visible"/>
                                      </p:to>
                                    </p:set>
                                    <p:animEffect transition="in" filter="diamond(in)">
                                      <p:cBhvr>
                                        <p:cTn id="120" dur="2000"/>
                                        <p:tgtEl>
                                          <p:spTgt spid="88208"/>
                                        </p:tgtEl>
                                      </p:cBhvr>
                                    </p:animEffect>
                                  </p:childTnLst>
                                </p:cTn>
                              </p:par>
                              <p:par>
                                <p:cTn id="121" presetID="8" presetClass="entr" presetSubtype="16" fill="hold" grpId="0" nodeType="withEffect">
                                  <p:stCondLst>
                                    <p:cond delay="0"/>
                                  </p:stCondLst>
                                  <p:childTnLst>
                                    <p:set>
                                      <p:cBhvr>
                                        <p:cTn id="122" dur="1" fill="hold">
                                          <p:stCondLst>
                                            <p:cond delay="0"/>
                                          </p:stCondLst>
                                        </p:cTn>
                                        <p:tgtEl>
                                          <p:spTgt spid="88207"/>
                                        </p:tgtEl>
                                        <p:attrNameLst>
                                          <p:attrName>style.visibility</p:attrName>
                                        </p:attrNameLst>
                                      </p:cBhvr>
                                      <p:to>
                                        <p:strVal val="visible"/>
                                      </p:to>
                                    </p:set>
                                    <p:animEffect transition="in" filter="diamond(in)">
                                      <p:cBhvr>
                                        <p:cTn id="123" dur="2000"/>
                                        <p:tgtEl>
                                          <p:spTgt spid="88207"/>
                                        </p:tgtEl>
                                      </p:cBhvr>
                                    </p:animEffect>
                                  </p:childTnLst>
                                </p:cTn>
                              </p:par>
                              <p:par>
                                <p:cTn id="124" presetID="8" presetClass="entr" presetSubtype="16" fill="hold" grpId="0" nodeType="withEffect">
                                  <p:stCondLst>
                                    <p:cond delay="0"/>
                                  </p:stCondLst>
                                  <p:childTnLst>
                                    <p:set>
                                      <p:cBhvr>
                                        <p:cTn id="125" dur="1" fill="hold">
                                          <p:stCondLst>
                                            <p:cond delay="0"/>
                                          </p:stCondLst>
                                        </p:cTn>
                                        <p:tgtEl>
                                          <p:spTgt spid="88206"/>
                                        </p:tgtEl>
                                        <p:attrNameLst>
                                          <p:attrName>style.visibility</p:attrName>
                                        </p:attrNameLst>
                                      </p:cBhvr>
                                      <p:to>
                                        <p:strVal val="visible"/>
                                      </p:to>
                                    </p:set>
                                    <p:animEffect transition="in" filter="diamond(in)">
                                      <p:cBhvr>
                                        <p:cTn id="126" dur="2000"/>
                                        <p:tgtEl>
                                          <p:spTgt spid="88206"/>
                                        </p:tgtEl>
                                      </p:cBhvr>
                                    </p:animEffect>
                                  </p:childTnLst>
                                </p:cTn>
                              </p:par>
                              <p:par>
                                <p:cTn id="127" presetID="8" presetClass="entr" presetSubtype="16" fill="hold" grpId="0" nodeType="withEffect">
                                  <p:stCondLst>
                                    <p:cond delay="0"/>
                                  </p:stCondLst>
                                  <p:childTnLst>
                                    <p:set>
                                      <p:cBhvr>
                                        <p:cTn id="128" dur="1" fill="hold">
                                          <p:stCondLst>
                                            <p:cond delay="0"/>
                                          </p:stCondLst>
                                        </p:cTn>
                                        <p:tgtEl>
                                          <p:spTgt spid="88205"/>
                                        </p:tgtEl>
                                        <p:attrNameLst>
                                          <p:attrName>style.visibility</p:attrName>
                                        </p:attrNameLst>
                                      </p:cBhvr>
                                      <p:to>
                                        <p:strVal val="visible"/>
                                      </p:to>
                                    </p:set>
                                    <p:animEffect transition="in" filter="diamond(in)">
                                      <p:cBhvr>
                                        <p:cTn id="129" dur="2000"/>
                                        <p:tgtEl>
                                          <p:spTgt spid="88205"/>
                                        </p:tgtEl>
                                      </p:cBhvr>
                                    </p:animEffect>
                                  </p:childTnLst>
                                </p:cTn>
                              </p:par>
                              <p:par>
                                <p:cTn id="130" presetID="8" presetClass="entr" presetSubtype="16" fill="hold" grpId="0" nodeType="withEffect">
                                  <p:stCondLst>
                                    <p:cond delay="0"/>
                                  </p:stCondLst>
                                  <p:childTnLst>
                                    <p:set>
                                      <p:cBhvr>
                                        <p:cTn id="131" dur="1" fill="hold">
                                          <p:stCondLst>
                                            <p:cond delay="0"/>
                                          </p:stCondLst>
                                        </p:cTn>
                                        <p:tgtEl>
                                          <p:spTgt spid="88204"/>
                                        </p:tgtEl>
                                        <p:attrNameLst>
                                          <p:attrName>style.visibility</p:attrName>
                                        </p:attrNameLst>
                                      </p:cBhvr>
                                      <p:to>
                                        <p:strVal val="visible"/>
                                      </p:to>
                                    </p:set>
                                    <p:animEffect transition="in" filter="diamond(in)">
                                      <p:cBhvr>
                                        <p:cTn id="132" dur="2000"/>
                                        <p:tgtEl>
                                          <p:spTgt spid="88204"/>
                                        </p:tgtEl>
                                      </p:cBhvr>
                                    </p:animEffect>
                                  </p:childTnLst>
                                </p:cTn>
                              </p:par>
                              <p:par>
                                <p:cTn id="133" presetID="8" presetClass="entr" presetSubtype="16" fill="hold" grpId="0" nodeType="withEffect">
                                  <p:stCondLst>
                                    <p:cond delay="0"/>
                                  </p:stCondLst>
                                  <p:childTnLst>
                                    <p:set>
                                      <p:cBhvr>
                                        <p:cTn id="134" dur="1" fill="hold">
                                          <p:stCondLst>
                                            <p:cond delay="0"/>
                                          </p:stCondLst>
                                        </p:cTn>
                                        <p:tgtEl>
                                          <p:spTgt spid="88203"/>
                                        </p:tgtEl>
                                        <p:attrNameLst>
                                          <p:attrName>style.visibility</p:attrName>
                                        </p:attrNameLst>
                                      </p:cBhvr>
                                      <p:to>
                                        <p:strVal val="visible"/>
                                      </p:to>
                                    </p:set>
                                    <p:animEffect transition="in" filter="diamond(in)">
                                      <p:cBhvr>
                                        <p:cTn id="135" dur="2000"/>
                                        <p:tgtEl>
                                          <p:spTgt spid="88203"/>
                                        </p:tgtEl>
                                      </p:cBhvr>
                                    </p:animEffect>
                                  </p:childTnLst>
                                </p:cTn>
                              </p:par>
                              <p:par>
                                <p:cTn id="136" presetID="8" presetClass="entr" presetSubtype="16" fill="hold" grpId="0" nodeType="withEffect">
                                  <p:stCondLst>
                                    <p:cond delay="0"/>
                                  </p:stCondLst>
                                  <p:childTnLst>
                                    <p:set>
                                      <p:cBhvr>
                                        <p:cTn id="137" dur="1" fill="hold">
                                          <p:stCondLst>
                                            <p:cond delay="0"/>
                                          </p:stCondLst>
                                        </p:cTn>
                                        <p:tgtEl>
                                          <p:spTgt spid="88202"/>
                                        </p:tgtEl>
                                        <p:attrNameLst>
                                          <p:attrName>style.visibility</p:attrName>
                                        </p:attrNameLst>
                                      </p:cBhvr>
                                      <p:to>
                                        <p:strVal val="visible"/>
                                      </p:to>
                                    </p:set>
                                    <p:animEffect transition="in" filter="diamond(in)">
                                      <p:cBhvr>
                                        <p:cTn id="138" dur="2000"/>
                                        <p:tgtEl>
                                          <p:spTgt spid="88202"/>
                                        </p:tgtEl>
                                      </p:cBhvr>
                                    </p:animEffect>
                                  </p:childTnLst>
                                </p:cTn>
                              </p:par>
                              <p:par>
                                <p:cTn id="139" presetID="8" presetClass="entr" presetSubtype="16" fill="hold" grpId="0" nodeType="withEffect">
                                  <p:stCondLst>
                                    <p:cond delay="0"/>
                                  </p:stCondLst>
                                  <p:childTnLst>
                                    <p:set>
                                      <p:cBhvr>
                                        <p:cTn id="140" dur="1" fill="hold">
                                          <p:stCondLst>
                                            <p:cond delay="0"/>
                                          </p:stCondLst>
                                        </p:cTn>
                                        <p:tgtEl>
                                          <p:spTgt spid="88201"/>
                                        </p:tgtEl>
                                        <p:attrNameLst>
                                          <p:attrName>style.visibility</p:attrName>
                                        </p:attrNameLst>
                                      </p:cBhvr>
                                      <p:to>
                                        <p:strVal val="visible"/>
                                      </p:to>
                                    </p:set>
                                    <p:animEffect transition="in" filter="diamond(in)">
                                      <p:cBhvr>
                                        <p:cTn id="141" dur="2000"/>
                                        <p:tgtEl>
                                          <p:spTgt spid="88201"/>
                                        </p:tgtEl>
                                      </p:cBhvr>
                                    </p:animEffect>
                                  </p:childTnLst>
                                </p:cTn>
                              </p:par>
                              <p:par>
                                <p:cTn id="142" presetID="8" presetClass="entr" presetSubtype="16" fill="hold" grpId="0" nodeType="withEffect">
                                  <p:stCondLst>
                                    <p:cond delay="0"/>
                                  </p:stCondLst>
                                  <p:childTnLst>
                                    <p:set>
                                      <p:cBhvr>
                                        <p:cTn id="143" dur="1" fill="hold">
                                          <p:stCondLst>
                                            <p:cond delay="0"/>
                                          </p:stCondLst>
                                        </p:cTn>
                                        <p:tgtEl>
                                          <p:spTgt spid="88200"/>
                                        </p:tgtEl>
                                        <p:attrNameLst>
                                          <p:attrName>style.visibility</p:attrName>
                                        </p:attrNameLst>
                                      </p:cBhvr>
                                      <p:to>
                                        <p:strVal val="visible"/>
                                      </p:to>
                                    </p:set>
                                    <p:animEffect transition="in" filter="diamond(in)">
                                      <p:cBhvr>
                                        <p:cTn id="144" dur="2000"/>
                                        <p:tgtEl>
                                          <p:spTgt spid="88200"/>
                                        </p:tgtEl>
                                      </p:cBhvr>
                                    </p:animEffect>
                                  </p:childTnLst>
                                </p:cTn>
                              </p:par>
                              <p:par>
                                <p:cTn id="145" presetID="8" presetClass="entr" presetSubtype="16" fill="hold" grpId="0" nodeType="withEffect">
                                  <p:stCondLst>
                                    <p:cond delay="0"/>
                                  </p:stCondLst>
                                  <p:childTnLst>
                                    <p:set>
                                      <p:cBhvr>
                                        <p:cTn id="146" dur="1" fill="hold">
                                          <p:stCondLst>
                                            <p:cond delay="0"/>
                                          </p:stCondLst>
                                        </p:cTn>
                                        <p:tgtEl>
                                          <p:spTgt spid="88199"/>
                                        </p:tgtEl>
                                        <p:attrNameLst>
                                          <p:attrName>style.visibility</p:attrName>
                                        </p:attrNameLst>
                                      </p:cBhvr>
                                      <p:to>
                                        <p:strVal val="visible"/>
                                      </p:to>
                                    </p:set>
                                    <p:animEffect transition="in" filter="diamond(in)">
                                      <p:cBhvr>
                                        <p:cTn id="147" dur="2000"/>
                                        <p:tgtEl>
                                          <p:spTgt spid="88199"/>
                                        </p:tgtEl>
                                      </p:cBhvr>
                                    </p:animEffect>
                                  </p:childTnLst>
                                </p:cTn>
                              </p:par>
                              <p:par>
                                <p:cTn id="148" presetID="8" presetClass="entr" presetSubtype="16" fill="hold" grpId="0" nodeType="withEffect">
                                  <p:stCondLst>
                                    <p:cond delay="0"/>
                                  </p:stCondLst>
                                  <p:childTnLst>
                                    <p:set>
                                      <p:cBhvr>
                                        <p:cTn id="149" dur="1" fill="hold">
                                          <p:stCondLst>
                                            <p:cond delay="0"/>
                                          </p:stCondLst>
                                        </p:cTn>
                                        <p:tgtEl>
                                          <p:spTgt spid="88198"/>
                                        </p:tgtEl>
                                        <p:attrNameLst>
                                          <p:attrName>style.visibility</p:attrName>
                                        </p:attrNameLst>
                                      </p:cBhvr>
                                      <p:to>
                                        <p:strVal val="visible"/>
                                      </p:to>
                                    </p:set>
                                    <p:animEffect transition="in" filter="diamond(in)">
                                      <p:cBhvr>
                                        <p:cTn id="150" dur="2000"/>
                                        <p:tgtEl>
                                          <p:spTgt spid="88198"/>
                                        </p:tgtEl>
                                      </p:cBhvr>
                                    </p:animEffect>
                                  </p:childTnLst>
                                </p:cTn>
                              </p:par>
                              <p:par>
                                <p:cTn id="151" presetID="8" presetClass="entr" presetSubtype="16" fill="hold" grpId="0" nodeType="withEffect">
                                  <p:stCondLst>
                                    <p:cond delay="0"/>
                                  </p:stCondLst>
                                  <p:childTnLst>
                                    <p:set>
                                      <p:cBhvr>
                                        <p:cTn id="152" dur="1" fill="hold">
                                          <p:stCondLst>
                                            <p:cond delay="0"/>
                                          </p:stCondLst>
                                        </p:cTn>
                                        <p:tgtEl>
                                          <p:spTgt spid="88197"/>
                                        </p:tgtEl>
                                        <p:attrNameLst>
                                          <p:attrName>style.visibility</p:attrName>
                                        </p:attrNameLst>
                                      </p:cBhvr>
                                      <p:to>
                                        <p:strVal val="visible"/>
                                      </p:to>
                                    </p:set>
                                    <p:animEffect transition="in" filter="diamond(in)">
                                      <p:cBhvr>
                                        <p:cTn id="153" dur="2000"/>
                                        <p:tgtEl>
                                          <p:spTgt spid="88197"/>
                                        </p:tgtEl>
                                      </p:cBhvr>
                                    </p:animEffect>
                                  </p:childTnLst>
                                </p:cTn>
                              </p:par>
                              <p:par>
                                <p:cTn id="154" presetID="8" presetClass="entr" presetSubtype="16" fill="hold" grpId="0" nodeType="withEffect">
                                  <p:stCondLst>
                                    <p:cond delay="0"/>
                                  </p:stCondLst>
                                  <p:childTnLst>
                                    <p:set>
                                      <p:cBhvr>
                                        <p:cTn id="155" dur="1" fill="hold">
                                          <p:stCondLst>
                                            <p:cond delay="0"/>
                                          </p:stCondLst>
                                        </p:cTn>
                                        <p:tgtEl>
                                          <p:spTgt spid="88196"/>
                                        </p:tgtEl>
                                        <p:attrNameLst>
                                          <p:attrName>style.visibility</p:attrName>
                                        </p:attrNameLst>
                                      </p:cBhvr>
                                      <p:to>
                                        <p:strVal val="visible"/>
                                      </p:to>
                                    </p:set>
                                    <p:animEffect transition="in" filter="diamond(in)">
                                      <p:cBhvr>
                                        <p:cTn id="156" dur="2000"/>
                                        <p:tgtEl>
                                          <p:spTgt spid="88196"/>
                                        </p:tgtEl>
                                      </p:cBhvr>
                                    </p:animEffect>
                                  </p:childTnLst>
                                </p:cTn>
                              </p:par>
                              <p:par>
                                <p:cTn id="157" presetID="8" presetClass="entr" presetSubtype="16" fill="hold" grpId="0" nodeType="withEffect">
                                  <p:stCondLst>
                                    <p:cond delay="0"/>
                                  </p:stCondLst>
                                  <p:childTnLst>
                                    <p:set>
                                      <p:cBhvr>
                                        <p:cTn id="158" dur="1" fill="hold">
                                          <p:stCondLst>
                                            <p:cond delay="0"/>
                                          </p:stCondLst>
                                        </p:cTn>
                                        <p:tgtEl>
                                          <p:spTgt spid="88194"/>
                                        </p:tgtEl>
                                        <p:attrNameLst>
                                          <p:attrName>style.visibility</p:attrName>
                                        </p:attrNameLst>
                                      </p:cBhvr>
                                      <p:to>
                                        <p:strVal val="visible"/>
                                      </p:to>
                                    </p:set>
                                    <p:animEffect transition="in" filter="diamond(in)">
                                      <p:cBhvr>
                                        <p:cTn id="159" dur="2000"/>
                                        <p:tgtEl>
                                          <p:spTgt spid="88194"/>
                                        </p:tgtEl>
                                      </p:cBhvr>
                                    </p:animEffect>
                                  </p:childTnLst>
                                </p:cTn>
                              </p:par>
                              <p:par>
                                <p:cTn id="160" presetID="8" presetClass="entr" presetSubtype="16" fill="hold" grpId="0" nodeType="withEffect">
                                  <p:stCondLst>
                                    <p:cond delay="0"/>
                                  </p:stCondLst>
                                  <p:childTnLst>
                                    <p:set>
                                      <p:cBhvr>
                                        <p:cTn id="161" dur="1" fill="hold">
                                          <p:stCondLst>
                                            <p:cond delay="0"/>
                                          </p:stCondLst>
                                        </p:cTn>
                                        <p:tgtEl>
                                          <p:spTgt spid="88210"/>
                                        </p:tgtEl>
                                        <p:attrNameLst>
                                          <p:attrName>style.visibility</p:attrName>
                                        </p:attrNameLst>
                                      </p:cBhvr>
                                      <p:to>
                                        <p:strVal val="visible"/>
                                      </p:to>
                                    </p:set>
                                    <p:animEffect transition="in" filter="diamond(in)">
                                      <p:cBhvr>
                                        <p:cTn id="162" dur="2000"/>
                                        <p:tgtEl>
                                          <p:spTgt spid="88210"/>
                                        </p:tgtEl>
                                      </p:cBhvr>
                                    </p:animEffect>
                                  </p:childTnLst>
                                </p:cTn>
                              </p:par>
                              <p:par>
                                <p:cTn id="163" presetID="8" presetClass="entr" presetSubtype="16" fill="hold" grpId="0" nodeType="withEffect">
                                  <p:stCondLst>
                                    <p:cond delay="0"/>
                                  </p:stCondLst>
                                  <p:childTnLst>
                                    <p:set>
                                      <p:cBhvr>
                                        <p:cTn id="164" dur="1" fill="hold">
                                          <p:stCondLst>
                                            <p:cond delay="0"/>
                                          </p:stCondLst>
                                        </p:cTn>
                                        <p:tgtEl>
                                          <p:spTgt spid="88211"/>
                                        </p:tgtEl>
                                        <p:attrNameLst>
                                          <p:attrName>style.visibility</p:attrName>
                                        </p:attrNameLst>
                                      </p:cBhvr>
                                      <p:to>
                                        <p:strVal val="visible"/>
                                      </p:to>
                                    </p:set>
                                    <p:animEffect transition="in" filter="diamond(in)">
                                      <p:cBhvr>
                                        <p:cTn id="165" dur="2000"/>
                                        <p:tgtEl>
                                          <p:spTgt spid="88211"/>
                                        </p:tgtEl>
                                      </p:cBhvr>
                                    </p:animEffect>
                                  </p:childTnLst>
                                </p:cTn>
                              </p:par>
                              <p:par>
                                <p:cTn id="166" presetID="8" presetClass="entr" presetSubtype="16" fill="hold" grpId="0" nodeType="withEffect">
                                  <p:stCondLst>
                                    <p:cond delay="0"/>
                                  </p:stCondLst>
                                  <p:childTnLst>
                                    <p:set>
                                      <p:cBhvr>
                                        <p:cTn id="167" dur="1" fill="hold">
                                          <p:stCondLst>
                                            <p:cond delay="0"/>
                                          </p:stCondLst>
                                        </p:cTn>
                                        <p:tgtEl>
                                          <p:spTgt spid="88212"/>
                                        </p:tgtEl>
                                        <p:attrNameLst>
                                          <p:attrName>style.visibility</p:attrName>
                                        </p:attrNameLst>
                                      </p:cBhvr>
                                      <p:to>
                                        <p:strVal val="visible"/>
                                      </p:to>
                                    </p:set>
                                    <p:animEffect transition="in" filter="diamond(in)">
                                      <p:cBhvr>
                                        <p:cTn id="168" dur="2000"/>
                                        <p:tgtEl>
                                          <p:spTgt spid="88212"/>
                                        </p:tgtEl>
                                      </p:cBhvr>
                                    </p:animEffect>
                                  </p:childTnLst>
                                </p:cTn>
                              </p:par>
                              <p:par>
                                <p:cTn id="169" presetID="8" presetClass="entr" presetSubtype="16" fill="hold" grpId="0" nodeType="withEffect">
                                  <p:stCondLst>
                                    <p:cond delay="0"/>
                                  </p:stCondLst>
                                  <p:childTnLst>
                                    <p:set>
                                      <p:cBhvr>
                                        <p:cTn id="170" dur="1" fill="hold">
                                          <p:stCondLst>
                                            <p:cond delay="0"/>
                                          </p:stCondLst>
                                        </p:cTn>
                                        <p:tgtEl>
                                          <p:spTgt spid="88213"/>
                                        </p:tgtEl>
                                        <p:attrNameLst>
                                          <p:attrName>style.visibility</p:attrName>
                                        </p:attrNameLst>
                                      </p:cBhvr>
                                      <p:to>
                                        <p:strVal val="visible"/>
                                      </p:to>
                                    </p:set>
                                    <p:animEffect transition="in" filter="diamond(in)">
                                      <p:cBhvr>
                                        <p:cTn id="171" dur="2000"/>
                                        <p:tgtEl>
                                          <p:spTgt spid="88213"/>
                                        </p:tgtEl>
                                      </p:cBhvr>
                                    </p:animEffect>
                                  </p:childTnLst>
                                </p:cTn>
                              </p:par>
                              <p:par>
                                <p:cTn id="172" presetID="8" presetClass="entr" presetSubtype="16" fill="hold" grpId="0" nodeType="withEffect">
                                  <p:stCondLst>
                                    <p:cond delay="0"/>
                                  </p:stCondLst>
                                  <p:childTnLst>
                                    <p:set>
                                      <p:cBhvr>
                                        <p:cTn id="173" dur="1" fill="hold">
                                          <p:stCondLst>
                                            <p:cond delay="0"/>
                                          </p:stCondLst>
                                        </p:cTn>
                                        <p:tgtEl>
                                          <p:spTgt spid="88215"/>
                                        </p:tgtEl>
                                        <p:attrNameLst>
                                          <p:attrName>style.visibility</p:attrName>
                                        </p:attrNameLst>
                                      </p:cBhvr>
                                      <p:to>
                                        <p:strVal val="visible"/>
                                      </p:to>
                                    </p:set>
                                    <p:animEffect transition="in" filter="diamond(in)">
                                      <p:cBhvr>
                                        <p:cTn id="174" dur="2000"/>
                                        <p:tgtEl>
                                          <p:spTgt spid="88215"/>
                                        </p:tgtEl>
                                      </p:cBhvr>
                                    </p:animEffect>
                                  </p:childTnLst>
                                </p:cTn>
                              </p:par>
                              <p:par>
                                <p:cTn id="175" presetID="8" presetClass="entr" presetSubtype="16" fill="hold" grpId="0" nodeType="withEffect">
                                  <p:stCondLst>
                                    <p:cond delay="0"/>
                                  </p:stCondLst>
                                  <p:childTnLst>
                                    <p:set>
                                      <p:cBhvr>
                                        <p:cTn id="176" dur="1" fill="hold">
                                          <p:stCondLst>
                                            <p:cond delay="0"/>
                                          </p:stCondLst>
                                        </p:cTn>
                                        <p:tgtEl>
                                          <p:spTgt spid="88216"/>
                                        </p:tgtEl>
                                        <p:attrNameLst>
                                          <p:attrName>style.visibility</p:attrName>
                                        </p:attrNameLst>
                                      </p:cBhvr>
                                      <p:to>
                                        <p:strVal val="visible"/>
                                      </p:to>
                                    </p:set>
                                    <p:animEffect transition="in" filter="diamond(in)">
                                      <p:cBhvr>
                                        <p:cTn id="177" dur="2000"/>
                                        <p:tgtEl>
                                          <p:spTgt spid="88216"/>
                                        </p:tgtEl>
                                      </p:cBhvr>
                                    </p:animEffect>
                                  </p:childTnLst>
                                </p:cTn>
                              </p:par>
                              <p:par>
                                <p:cTn id="178" presetID="8" presetClass="entr" presetSubtype="16" fill="hold" grpId="0" nodeType="withEffect">
                                  <p:stCondLst>
                                    <p:cond delay="0"/>
                                  </p:stCondLst>
                                  <p:childTnLst>
                                    <p:set>
                                      <p:cBhvr>
                                        <p:cTn id="179" dur="1" fill="hold">
                                          <p:stCondLst>
                                            <p:cond delay="0"/>
                                          </p:stCondLst>
                                        </p:cTn>
                                        <p:tgtEl>
                                          <p:spTgt spid="88217"/>
                                        </p:tgtEl>
                                        <p:attrNameLst>
                                          <p:attrName>style.visibility</p:attrName>
                                        </p:attrNameLst>
                                      </p:cBhvr>
                                      <p:to>
                                        <p:strVal val="visible"/>
                                      </p:to>
                                    </p:set>
                                    <p:animEffect transition="in" filter="diamond(in)">
                                      <p:cBhvr>
                                        <p:cTn id="180" dur="2000"/>
                                        <p:tgtEl>
                                          <p:spTgt spid="88217"/>
                                        </p:tgtEl>
                                      </p:cBhvr>
                                    </p:animEffect>
                                  </p:childTnLst>
                                </p:cTn>
                              </p:par>
                              <p:par>
                                <p:cTn id="181" presetID="8" presetClass="entr" presetSubtype="16" fill="hold" grpId="0" nodeType="withEffect">
                                  <p:stCondLst>
                                    <p:cond delay="0"/>
                                  </p:stCondLst>
                                  <p:childTnLst>
                                    <p:set>
                                      <p:cBhvr>
                                        <p:cTn id="182" dur="1" fill="hold">
                                          <p:stCondLst>
                                            <p:cond delay="0"/>
                                          </p:stCondLst>
                                        </p:cTn>
                                        <p:tgtEl>
                                          <p:spTgt spid="88218"/>
                                        </p:tgtEl>
                                        <p:attrNameLst>
                                          <p:attrName>style.visibility</p:attrName>
                                        </p:attrNameLst>
                                      </p:cBhvr>
                                      <p:to>
                                        <p:strVal val="visible"/>
                                      </p:to>
                                    </p:set>
                                    <p:animEffect transition="in" filter="diamond(in)">
                                      <p:cBhvr>
                                        <p:cTn id="183" dur="2000"/>
                                        <p:tgtEl>
                                          <p:spTgt spid="88218"/>
                                        </p:tgtEl>
                                      </p:cBhvr>
                                    </p:animEffect>
                                  </p:childTnLst>
                                </p:cTn>
                              </p:par>
                              <p:par>
                                <p:cTn id="184" presetID="8" presetClass="entr" presetSubtype="16" fill="hold" grpId="0" nodeType="withEffect">
                                  <p:stCondLst>
                                    <p:cond delay="0"/>
                                  </p:stCondLst>
                                  <p:childTnLst>
                                    <p:set>
                                      <p:cBhvr>
                                        <p:cTn id="185" dur="1" fill="hold">
                                          <p:stCondLst>
                                            <p:cond delay="0"/>
                                          </p:stCondLst>
                                        </p:cTn>
                                        <p:tgtEl>
                                          <p:spTgt spid="88219"/>
                                        </p:tgtEl>
                                        <p:attrNameLst>
                                          <p:attrName>style.visibility</p:attrName>
                                        </p:attrNameLst>
                                      </p:cBhvr>
                                      <p:to>
                                        <p:strVal val="visible"/>
                                      </p:to>
                                    </p:set>
                                    <p:animEffect transition="in" filter="diamond(in)">
                                      <p:cBhvr>
                                        <p:cTn id="186" dur="2000"/>
                                        <p:tgtEl>
                                          <p:spTgt spid="88219"/>
                                        </p:tgtEl>
                                      </p:cBhvr>
                                    </p:animEffect>
                                  </p:childTnLst>
                                </p:cTn>
                              </p:par>
                              <p:par>
                                <p:cTn id="187" presetID="8" presetClass="entr" presetSubtype="16" fill="hold" grpId="0" nodeType="withEffect">
                                  <p:stCondLst>
                                    <p:cond delay="0"/>
                                  </p:stCondLst>
                                  <p:childTnLst>
                                    <p:set>
                                      <p:cBhvr>
                                        <p:cTn id="188" dur="1" fill="hold">
                                          <p:stCondLst>
                                            <p:cond delay="0"/>
                                          </p:stCondLst>
                                        </p:cTn>
                                        <p:tgtEl>
                                          <p:spTgt spid="88220"/>
                                        </p:tgtEl>
                                        <p:attrNameLst>
                                          <p:attrName>style.visibility</p:attrName>
                                        </p:attrNameLst>
                                      </p:cBhvr>
                                      <p:to>
                                        <p:strVal val="visible"/>
                                      </p:to>
                                    </p:set>
                                    <p:animEffect transition="in" filter="diamond(in)">
                                      <p:cBhvr>
                                        <p:cTn id="189" dur="2000"/>
                                        <p:tgtEl>
                                          <p:spTgt spid="88220"/>
                                        </p:tgtEl>
                                      </p:cBhvr>
                                    </p:animEffect>
                                  </p:childTnLst>
                                </p:cTn>
                              </p:par>
                              <p:par>
                                <p:cTn id="190" presetID="16" presetClass="entr" presetSubtype="21" fill="hold" grpId="0" nodeType="withEffect">
                                  <p:stCondLst>
                                    <p:cond delay="0"/>
                                  </p:stCondLst>
                                  <p:childTnLst>
                                    <p:set>
                                      <p:cBhvr>
                                        <p:cTn id="191" dur="1" fill="hold">
                                          <p:stCondLst>
                                            <p:cond delay="0"/>
                                          </p:stCondLst>
                                        </p:cTn>
                                        <p:tgtEl>
                                          <p:spTgt spid="188"/>
                                        </p:tgtEl>
                                        <p:attrNameLst>
                                          <p:attrName>style.visibility</p:attrName>
                                        </p:attrNameLst>
                                      </p:cBhvr>
                                      <p:to>
                                        <p:strVal val="visible"/>
                                      </p:to>
                                    </p:set>
                                    <p:animEffect transition="in" filter="barn(inVertical)">
                                      <p:cBhvr>
                                        <p:cTn id="192" dur="500"/>
                                        <p:tgtEl>
                                          <p:spTgt spid="188"/>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88137"/>
                                        </p:tgtEl>
                                        <p:attrNameLst>
                                          <p:attrName>style.visibility</p:attrName>
                                        </p:attrNameLst>
                                      </p:cBhvr>
                                      <p:to>
                                        <p:strVal val="visible"/>
                                      </p:to>
                                    </p:set>
                                    <p:anim calcmode="lin" valueType="num">
                                      <p:cBhvr additive="base">
                                        <p:cTn id="197" dur="500" fill="hold"/>
                                        <p:tgtEl>
                                          <p:spTgt spid="88137"/>
                                        </p:tgtEl>
                                        <p:attrNameLst>
                                          <p:attrName>ppt_x</p:attrName>
                                        </p:attrNameLst>
                                      </p:cBhvr>
                                      <p:tavLst>
                                        <p:tav tm="0">
                                          <p:val>
                                            <p:strVal val="#ppt_x"/>
                                          </p:val>
                                        </p:tav>
                                        <p:tav tm="100000">
                                          <p:val>
                                            <p:strVal val="#ppt_x"/>
                                          </p:val>
                                        </p:tav>
                                      </p:tavLst>
                                    </p:anim>
                                    <p:anim calcmode="lin" valueType="num">
                                      <p:cBhvr additive="base">
                                        <p:cTn id="198" dur="500" fill="hold"/>
                                        <p:tgtEl>
                                          <p:spTgt spid="88137"/>
                                        </p:tgtEl>
                                        <p:attrNameLst>
                                          <p:attrName>ppt_y</p:attrName>
                                        </p:attrNameLst>
                                      </p:cBhvr>
                                      <p:tavLst>
                                        <p:tav tm="0">
                                          <p:val>
                                            <p:strVal val="1+#ppt_h/2"/>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53" presetClass="entr" presetSubtype="0" repeatCount="indefinite" fill="hold" nodeType="clickEffect">
                                  <p:stCondLst>
                                    <p:cond delay="0"/>
                                  </p:stCondLst>
                                  <p:childTnLst>
                                    <p:set>
                                      <p:cBhvr>
                                        <p:cTn id="202" dur="1" fill="hold">
                                          <p:stCondLst>
                                            <p:cond delay="0"/>
                                          </p:stCondLst>
                                        </p:cTn>
                                        <p:tgtEl>
                                          <p:spTgt spid="181"/>
                                        </p:tgtEl>
                                        <p:attrNameLst>
                                          <p:attrName>style.visibility</p:attrName>
                                        </p:attrNameLst>
                                      </p:cBhvr>
                                      <p:to>
                                        <p:strVal val="visible"/>
                                      </p:to>
                                    </p:set>
                                    <p:anim calcmode="lin" valueType="num">
                                      <p:cBhvr>
                                        <p:cTn id="203" dur="500" fill="hold"/>
                                        <p:tgtEl>
                                          <p:spTgt spid="181"/>
                                        </p:tgtEl>
                                        <p:attrNameLst>
                                          <p:attrName>ppt_w</p:attrName>
                                        </p:attrNameLst>
                                      </p:cBhvr>
                                      <p:tavLst>
                                        <p:tav tm="0">
                                          <p:val>
                                            <p:fltVal val="0"/>
                                          </p:val>
                                        </p:tav>
                                        <p:tav tm="100000">
                                          <p:val>
                                            <p:strVal val="#ppt_w"/>
                                          </p:val>
                                        </p:tav>
                                      </p:tavLst>
                                    </p:anim>
                                    <p:anim calcmode="lin" valueType="num">
                                      <p:cBhvr>
                                        <p:cTn id="204" dur="500" fill="hold"/>
                                        <p:tgtEl>
                                          <p:spTgt spid="181"/>
                                        </p:tgtEl>
                                        <p:attrNameLst>
                                          <p:attrName>ppt_h</p:attrName>
                                        </p:attrNameLst>
                                      </p:cBhvr>
                                      <p:tavLst>
                                        <p:tav tm="0">
                                          <p:val>
                                            <p:fltVal val="0"/>
                                          </p:val>
                                        </p:tav>
                                        <p:tav tm="100000">
                                          <p:val>
                                            <p:strVal val="#ppt_h"/>
                                          </p:val>
                                        </p:tav>
                                      </p:tavLst>
                                    </p:anim>
                                    <p:animEffect transition="in" filter="fade">
                                      <p:cBhvr>
                                        <p:cTn id="205"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88133" grpId="0"/>
      <p:bldP spid="88134" grpId="0"/>
      <p:bldP spid="88135" grpId="0"/>
      <p:bldP spid="88137" grpId="0"/>
      <p:bldP spid="88148" grpId="0" animBg="1"/>
      <p:bldP spid="88149" grpId="0" animBg="1"/>
      <p:bldP spid="88150" grpId="0" animBg="1"/>
      <p:bldP spid="88151" grpId="0" animBg="1"/>
      <p:bldP spid="88152" grpId="0" animBg="1"/>
      <p:bldP spid="88158" grpId="0" animBg="1"/>
      <p:bldP spid="88162" grpId="0" animBg="1"/>
      <p:bldP spid="88167" grpId="0" animBg="1"/>
      <p:bldP spid="88172" grpId="0" animBg="1"/>
      <p:bldP spid="88175" grpId="0" animBg="1"/>
      <p:bldP spid="88178" grpId="0" animBg="1"/>
      <p:bldP spid="88184" grpId="0" animBg="1"/>
      <p:bldP spid="88185" grpId="0" animBg="1"/>
      <p:bldP spid="88186" grpId="0" animBg="1"/>
      <p:bldP spid="88187" grpId="0" animBg="1"/>
      <p:bldP spid="88188" grpId="0" animBg="1"/>
      <p:bldP spid="88189" grpId="0" animBg="1"/>
      <p:bldP spid="88190" grpId="0" animBg="1"/>
      <p:bldP spid="88191" grpId="0" animBg="1"/>
      <p:bldP spid="88192" grpId="0" animBg="1"/>
      <p:bldP spid="88193" grpId="0" animBg="1"/>
      <p:bldP spid="88194" grpId="0" animBg="1"/>
      <p:bldP spid="88195" grpId="0" animBg="1"/>
      <p:bldP spid="88196" grpId="0" animBg="1"/>
      <p:bldP spid="88197" grpId="0" animBg="1"/>
      <p:bldP spid="88198" grpId="0" animBg="1"/>
      <p:bldP spid="88199" grpId="0" animBg="1"/>
      <p:bldP spid="88200" grpId="0" animBg="1"/>
      <p:bldP spid="88201" grpId="0" animBg="1"/>
      <p:bldP spid="88202" grpId="0" animBg="1"/>
      <p:bldP spid="88203" grpId="0" animBg="1"/>
      <p:bldP spid="88204" grpId="0" animBg="1"/>
      <p:bldP spid="88205" grpId="0" animBg="1"/>
      <p:bldP spid="88206" grpId="0" animBg="1"/>
      <p:bldP spid="88207" grpId="0" animBg="1"/>
      <p:bldP spid="88208" grpId="0" animBg="1"/>
      <p:bldP spid="88209" grpId="0" animBg="1"/>
      <p:bldP spid="88210" grpId="0" animBg="1"/>
      <p:bldP spid="88211" grpId="0" animBg="1"/>
      <p:bldP spid="88212" grpId="0" animBg="1"/>
      <p:bldP spid="88213" grpId="0" animBg="1"/>
      <p:bldP spid="88215" grpId="0" animBg="1"/>
      <p:bldP spid="88216" grpId="0" animBg="1"/>
      <p:bldP spid="88217" grpId="0" animBg="1"/>
      <p:bldP spid="88218" grpId="0" animBg="1"/>
      <p:bldP spid="88219" grpId="0" animBg="1"/>
      <p:bldP spid="88220" grpId="0" animBg="1"/>
      <p:bldP spid="88221" grpId="0" animBg="1"/>
      <p:bldP spid="88222" grpId="0" animBg="1"/>
      <p:bldP spid="88223" grpId="0" animBg="1"/>
      <p:bldP spid="88224" grpId="0" animBg="1"/>
      <p:bldP spid="88226" grpId="0" animBg="1"/>
      <p:bldP spid="88228" grpId="0" animBg="1"/>
      <p:bldP spid="882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FADDBFE-ADB3-49A2-8AEC-2F52A3FDC122}"/>
              </a:ext>
            </a:extLst>
          </p:cNvPr>
          <p:cNvSpPr/>
          <p:nvPr/>
        </p:nvSpPr>
        <p:spPr bwMode="auto">
          <a:xfrm>
            <a:off x="304800" y="813582"/>
            <a:ext cx="3733800" cy="990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defRPr/>
            </a:pPr>
            <a:r>
              <a:rPr lang="en-GB" sz="2200" dirty="0">
                <a:solidFill>
                  <a:schemeClr val="tx1"/>
                </a:solidFill>
              </a:rPr>
              <a:t>TN1: nước cất H</a:t>
            </a:r>
            <a:r>
              <a:rPr lang="en-GB" sz="2200" baseline="-25000" dirty="0">
                <a:solidFill>
                  <a:schemeClr val="tx1"/>
                </a:solidFill>
              </a:rPr>
              <a:t>2</a:t>
            </a:r>
            <a:r>
              <a:rPr lang="en-GB" sz="2200" dirty="0">
                <a:solidFill>
                  <a:schemeClr val="tx1"/>
                </a:solidFill>
              </a:rPr>
              <a:t>O không làm đèn sáng lên</a:t>
            </a:r>
          </a:p>
        </p:txBody>
      </p:sp>
      <p:sp>
        <p:nvSpPr>
          <p:cNvPr id="5" name="Right Arrow 4">
            <a:extLst>
              <a:ext uri="{FF2B5EF4-FFF2-40B4-BE49-F238E27FC236}">
                <a16:creationId xmlns:a16="http://schemas.microsoft.com/office/drawing/2014/main" id="{12CC4B15-9628-46F4-87AD-69792E5F266D}"/>
              </a:ext>
            </a:extLst>
          </p:cNvPr>
          <p:cNvSpPr>
            <a:spLocks noChangeArrowheads="1"/>
          </p:cNvSpPr>
          <p:nvPr/>
        </p:nvSpPr>
        <p:spPr bwMode="auto">
          <a:xfrm>
            <a:off x="4191000" y="1193800"/>
            <a:ext cx="1219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3318" name="Rounded Rectangle 5">
            <a:extLst>
              <a:ext uri="{FF2B5EF4-FFF2-40B4-BE49-F238E27FC236}">
                <a16:creationId xmlns:a16="http://schemas.microsoft.com/office/drawing/2014/main" id="{13D0F692-279C-43D3-9BE3-E522564B1FD8}"/>
              </a:ext>
            </a:extLst>
          </p:cNvPr>
          <p:cNvSpPr>
            <a:spLocks noChangeArrowheads="1"/>
          </p:cNvSpPr>
          <p:nvPr/>
        </p:nvSpPr>
        <p:spPr bwMode="auto">
          <a:xfrm>
            <a:off x="-533400" y="-46038"/>
            <a:ext cx="46037" cy="46038"/>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7" name="Rounded Rectangle 6">
            <a:extLst>
              <a:ext uri="{FF2B5EF4-FFF2-40B4-BE49-F238E27FC236}">
                <a16:creationId xmlns:a16="http://schemas.microsoft.com/office/drawing/2014/main" id="{4AEC7C5B-28C7-4BBB-BBFE-95BF196CE670}"/>
              </a:ext>
            </a:extLst>
          </p:cNvPr>
          <p:cNvSpPr>
            <a:spLocks/>
          </p:cNvSpPr>
          <p:nvPr/>
        </p:nvSpPr>
        <p:spPr bwMode="auto">
          <a:xfrm>
            <a:off x="5562600" y="813582"/>
            <a:ext cx="3276600" cy="990600"/>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nchor="ctr"/>
          <a:lstStyle/>
          <a:p>
            <a:pPr algn="ctr">
              <a:defRPr/>
            </a:pPr>
            <a:r>
              <a:rPr lang="en-GB" sz="2200" dirty="0"/>
              <a:t>H</a:t>
            </a:r>
            <a:r>
              <a:rPr lang="en-GB" sz="2000" baseline="-25000" dirty="0"/>
              <a:t>2</a:t>
            </a:r>
            <a:r>
              <a:rPr lang="en-GB" sz="2200" dirty="0"/>
              <a:t>O không dẫn điện</a:t>
            </a:r>
            <a:endParaRPr lang="en-GB" sz="2200" dirty="0">
              <a:solidFill>
                <a:schemeClr val="tx1"/>
              </a:solidFill>
            </a:endParaRPr>
          </a:p>
        </p:txBody>
      </p:sp>
      <p:sp>
        <p:nvSpPr>
          <p:cNvPr id="11" name="Rounded Rectangle 10">
            <a:extLst>
              <a:ext uri="{FF2B5EF4-FFF2-40B4-BE49-F238E27FC236}">
                <a16:creationId xmlns:a16="http://schemas.microsoft.com/office/drawing/2014/main" id="{CBEB3EA1-D5F1-4817-9CBC-9D567C8D8518}"/>
              </a:ext>
            </a:extLst>
          </p:cNvPr>
          <p:cNvSpPr/>
          <p:nvPr/>
        </p:nvSpPr>
        <p:spPr bwMode="auto">
          <a:xfrm>
            <a:off x="304800" y="2057400"/>
            <a:ext cx="3733800" cy="990600"/>
          </a:xfrm>
          <a:prstGeom prst="roundRect">
            <a:avLst/>
          </a:prstGeom>
          <a:solidFill>
            <a:schemeClr val="bg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defRPr/>
            </a:pPr>
            <a:r>
              <a:rPr lang="en-GB" sz="2200" dirty="0">
                <a:solidFill>
                  <a:schemeClr val="tx1"/>
                </a:solidFill>
              </a:rPr>
              <a:t>TN2: nước muối NaCl làm bóng đèn sáng lên</a:t>
            </a:r>
          </a:p>
        </p:txBody>
      </p:sp>
      <p:sp>
        <p:nvSpPr>
          <p:cNvPr id="12" name="Right Arrow 11">
            <a:extLst>
              <a:ext uri="{FF2B5EF4-FFF2-40B4-BE49-F238E27FC236}">
                <a16:creationId xmlns:a16="http://schemas.microsoft.com/office/drawing/2014/main" id="{DC51FF3E-BACA-462C-BCF8-72749910CFC1}"/>
              </a:ext>
            </a:extLst>
          </p:cNvPr>
          <p:cNvSpPr>
            <a:spLocks noChangeArrowheads="1"/>
          </p:cNvSpPr>
          <p:nvPr/>
        </p:nvSpPr>
        <p:spPr bwMode="auto">
          <a:xfrm>
            <a:off x="4191000" y="2438400"/>
            <a:ext cx="1219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3" name="Rounded Rectangle 12">
            <a:extLst>
              <a:ext uri="{FF2B5EF4-FFF2-40B4-BE49-F238E27FC236}">
                <a16:creationId xmlns:a16="http://schemas.microsoft.com/office/drawing/2014/main" id="{C5B1D517-7ABE-4E90-AFA7-CA00D08F07DC}"/>
              </a:ext>
            </a:extLst>
          </p:cNvPr>
          <p:cNvSpPr>
            <a:spLocks/>
          </p:cNvSpPr>
          <p:nvPr/>
        </p:nvSpPr>
        <p:spPr bwMode="auto">
          <a:xfrm>
            <a:off x="5562600" y="2057400"/>
            <a:ext cx="3276600" cy="990600"/>
          </a:xfrm>
          <a:prstGeom prst="roundRect">
            <a:avLst/>
          </a:prstGeom>
          <a:solidFill>
            <a:srgbClr val="CC33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anchor="ctr"/>
          <a:lstStyle/>
          <a:p>
            <a:pPr algn="ctr">
              <a:defRPr/>
            </a:pPr>
            <a:r>
              <a:rPr lang="en-GB" sz="2200" dirty="0"/>
              <a:t>Nước muối NaCl dẫn điện được</a:t>
            </a:r>
            <a:endParaRPr lang="en-GB" sz="2200" dirty="0">
              <a:solidFill>
                <a:schemeClr val="tx1"/>
              </a:solidFill>
            </a:endParaRPr>
          </a:p>
        </p:txBody>
      </p:sp>
      <p:sp>
        <p:nvSpPr>
          <p:cNvPr id="14" name="Rounded Rectangle 13">
            <a:extLst>
              <a:ext uri="{FF2B5EF4-FFF2-40B4-BE49-F238E27FC236}">
                <a16:creationId xmlns:a16="http://schemas.microsoft.com/office/drawing/2014/main" id="{C8B4F153-2B05-457B-BD40-EA6279B05087}"/>
              </a:ext>
            </a:extLst>
          </p:cNvPr>
          <p:cNvSpPr/>
          <p:nvPr/>
        </p:nvSpPr>
        <p:spPr bwMode="auto">
          <a:xfrm>
            <a:off x="304800" y="3429000"/>
            <a:ext cx="3733800" cy="12192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defRPr/>
            </a:pPr>
            <a:r>
              <a:rPr lang="en-GB" sz="2200" dirty="0">
                <a:solidFill>
                  <a:schemeClr val="tx1"/>
                </a:solidFill>
              </a:rPr>
              <a:t>TN3: nước đường C</a:t>
            </a:r>
            <a:r>
              <a:rPr lang="en-GB" sz="2200" baseline="-25000" dirty="0">
                <a:solidFill>
                  <a:schemeClr val="tx1"/>
                </a:solidFill>
              </a:rPr>
              <a:t>12</a:t>
            </a:r>
            <a:r>
              <a:rPr lang="en-GB" sz="2200" dirty="0">
                <a:solidFill>
                  <a:schemeClr val="tx1"/>
                </a:solidFill>
              </a:rPr>
              <a:t>H</a:t>
            </a:r>
            <a:r>
              <a:rPr lang="en-GB" sz="2200" baseline="-25000" dirty="0">
                <a:solidFill>
                  <a:schemeClr val="tx1"/>
                </a:solidFill>
              </a:rPr>
              <a:t>22</a:t>
            </a:r>
            <a:r>
              <a:rPr lang="en-GB" sz="2200" dirty="0">
                <a:solidFill>
                  <a:schemeClr val="tx1"/>
                </a:solidFill>
              </a:rPr>
              <a:t>O</a:t>
            </a:r>
            <a:r>
              <a:rPr lang="en-GB" sz="2200" baseline="-25000" dirty="0">
                <a:solidFill>
                  <a:schemeClr val="tx1"/>
                </a:solidFill>
              </a:rPr>
              <a:t>11</a:t>
            </a:r>
            <a:r>
              <a:rPr lang="en-GB" sz="2200" dirty="0">
                <a:solidFill>
                  <a:schemeClr val="tx1"/>
                </a:solidFill>
              </a:rPr>
              <a:t> không làm đèn sáng lên</a:t>
            </a:r>
          </a:p>
        </p:txBody>
      </p:sp>
      <p:sp>
        <p:nvSpPr>
          <p:cNvPr id="15" name="Right Arrow 14">
            <a:extLst>
              <a:ext uri="{FF2B5EF4-FFF2-40B4-BE49-F238E27FC236}">
                <a16:creationId xmlns:a16="http://schemas.microsoft.com/office/drawing/2014/main" id="{805AA79E-2F6F-456A-919B-59F836E2DEFE}"/>
              </a:ext>
            </a:extLst>
          </p:cNvPr>
          <p:cNvSpPr>
            <a:spLocks noChangeArrowheads="1"/>
          </p:cNvSpPr>
          <p:nvPr/>
        </p:nvSpPr>
        <p:spPr bwMode="auto">
          <a:xfrm>
            <a:off x="4191000" y="3810000"/>
            <a:ext cx="1219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6" name="Rounded Rectangle 15">
            <a:extLst>
              <a:ext uri="{FF2B5EF4-FFF2-40B4-BE49-F238E27FC236}">
                <a16:creationId xmlns:a16="http://schemas.microsoft.com/office/drawing/2014/main" id="{279D3108-B4C2-44C1-ABF9-4B89890FDCB0}"/>
              </a:ext>
            </a:extLst>
          </p:cNvPr>
          <p:cNvSpPr>
            <a:spLocks/>
          </p:cNvSpPr>
          <p:nvPr/>
        </p:nvSpPr>
        <p:spPr bwMode="auto">
          <a:xfrm>
            <a:off x="5562600" y="3429000"/>
            <a:ext cx="3276600" cy="1219200"/>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nchor="ctr"/>
          <a:lstStyle/>
          <a:p>
            <a:pPr algn="ctr">
              <a:defRPr/>
            </a:pPr>
            <a:r>
              <a:rPr lang="en-GB" sz="2200" dirty="0"/>
              <a:t>Nước đường C</a:t>
            </a:r>
            <a:r>
              <a:rPr lang="en-GB" sz="2200" baseline="-25000" dirty="0"/>
              <a:t>12</a:t>
            </a:r>
            <a:r>
              <a:rPr lang="en-GB" sz="2200" dirty="0"/>
              <a:t>H</a:t>
            </a:r>
            <a:r>
              <a:rPr lang="en-GB" sz="2200" baseline="-25000" dirty="0"/>
              <a:t>22</a:t>
            </a:r>
            <a:r>
              <a:rPr lang="en-GB" sz="2200" dirty="0"/>
              <a:t>O</a:t>
            </a:r>
            <a:r>
              <a:rPr lang="en-GB" sz="2200" baseline="-25000" dirty="0"/>
              <a:t>11</a:t>
            </a:r>
            <a:r>
              <a:rPr lang="en-GB" sz="2200" dirty="0"/>
              <a:t>  không dẫn điện</a:t>
            </a:r>
            <a:endParaRPr lang="en-GB" sz="2200" dirty="0">
              <a:solidFill>
                <a:schemeClr val="tx1"/>
              </a:solidFill>
            </a:endParaRPr>
          </a:p>
        </p:txBody>
      </p:sp>
      <p:sp>
        <p:nvSpPr>
          <p:cNvPr id="17" name="Rounded Rectangle 16">
            <a:extLst>
              <a:ext uri="{FF2B5EF4-FFF2-40B4-BE49-F238E27FC236}">
                <a16:creationId xmlns:a16="http://schemas.microsoft.com/office/drawing/2014/main" id="{749B1394-94D8-456F-AD36-E25566984461}"/>
              </a:ext>
            </a:extLst>
          </p:cNvPr>
          <p:cNvSpPr/>
          <p:nvPr/>
        </p:nvSpPr>
        <p:spPr bwMode="auto">
          <a:xfrm>
            <a:off x="304800" y="5029200"/>
            <a:ext cx="3733800" cy="1295400"/>
          </a:xfrm>
          <a:prstGeom prst="roundRect">
            <a:avLst/>
          </a:prstGeom>
          <a:solidFill>
            <a:schemeClr val="bg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defRPr/>
            </a:pPr>
            <a:r>
              <a:rPr lang="en-GB" sz="2200" dirty="0">
                <a:solidFill>
                  <a:schemeClr val="tx1"/>
                </a:solidFill>
              </a:rPr>
              <a:t>TN4: dung dịch giấm ăn CH</a:t>
            </a:r>
            <a:r>
              <a:rPr lang="en-GB" sz="2200" baseline="-25000" dirty="0">
                <a:solidFill>
                  <a:schemeClr val="tx1"/>
                </a:solidFill>
              </a:rPr>
              <a:t>3</a:t>
            </a:r>
            <a:r>
              <a:rPr lang="en-GB" sz="2200" dirty="0">
                <a:solidFill>
                  <a:schemeClr val="tx1"/>
                </a:solidFill>
              </a:rPr>
              <a:t>COOH làm bóng đèn sáng lên (yếu)</a:t>
            </a:r>
          </a:p>
        </p:txBody>
      </p:sp>
      <p:sp>
        <p:nvSpPr>
          <p:cNvPr id="18" name="Right Arrow 17">
            <a:extLst>
              <a:ext uri="{FF2B5EF4-FFF2-40B4-BE49-F238E27FC236}">
                <a16:creationId xmlns:a16="http://schemas.microsoft.com/office/drawing/2014/main" id="{8E0ECFC8-56A3-4662-A672-7936F33A9171}"/>
              </a:ext>
            </a:extLst>
          </p:cNvPr>
          <p:cNvSpPr>
            <a:spLocks noChangeArrowheads="1"/>
          </p:cNvSpPr>
          <p:nvPr/>
        </p:nvSpPr>
        <p:spPr bwMode="auto">
          <a:xfrm>
            <a:off x="4191000" y="5410200"/>
            <a:ext cx="12192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GB" altLang="vi-VN" sz="1800"/>
          </a:p>
        </p:txBody>
      </p:sp>
      <p:sp>
        <p:nvSpPr>
          <p:cNvPr id="19" name="Rounded Rectangle 18">
            <a:extLst>
              <a:ext uri="{FF2B5EF4-FFF2-40B4-BE49-F238E27FC236}">
                <a16:creationId xmlns:a16="http://schemas.microsoft.com/office/drawing/2014/main" id="{22364D68-1B18-4BCB-806F-789D4E8D7D79}"/>
              </a:ext>
            </a:extLst>
          </p:cNvPr>
          <p:cNvSpPr>
            <a:spLocks/>
          </p:cNvSpPr>
          <p:nvPr/>
        </p:nvSpPr>
        <p:spPr bwMode="auto">
          <a:xfrm>
            <a:off x="5562600" y="5029200"/>
            <a:ext cx="3276600" cy="1295400"/>
          </a:xfrm>
          <a:prstGeom prst="roundRect">
            <a:avLst/>
          </a:prstGeom>
          <a:solidFill>
            <a:srgbClr val="CC33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anchor="ctr"/>
          <a:lstStyle/>
          <a:p>
            <a:pPr algn="ctr">
              <a:defRPr/>
            </a:pPr>
            <a:r>
              <a:rPr lang="en-GB" sz="2200" dirty="0"/>
              <a:t>Dung dịch giấm ăn CH</a:t>
            </a:r>
            <a:r>
              <a:rPr lang="en-GB" sz="2200" baseline="-25000" dirty="0"/>
              <a:t>3</a:t>
            </a:r>
            <a:r>
              <a:rPr lang="en-GB" sz="2200" dirty="0"/>
              <a:t>COOH dẫn điện được</a:t>
            </a:r>
            <a:endParaRPr lang="en-GB" sz="2200" dirty="0">
              <a:solidFill>
                <a:schemeClr val="tx1"/>
              </a:solidFill>
            </a:endParaRPr>
          </a:p>
        </p:txBody>
      </p:sp>
      <p:sp>
        <p:nvSpPr>
          <p:cNvPr id="20" name="Rectangle 2">
            <a:extLst>
              <a:ext uri="{FF2B5EF4-FFF2-40B4-BE49-F238E27FC236}">
                <a16:creationId xmlns:a16="http://schemas.microsoft.com/office/drawing/2014/main" id="{1005E9FA-E790-4005-8408-82C9BC43E1F0}"/>
              </a:ext>
            </a:extLst>
          </p:cNvPr>
          <p:cNvSpPr txBox="1">
            <a:spLocks noChangeArrowheads="1"/>
          </p:cNvSpPr>
          <p:nvPr/>
        </p:nvSpPr>
        <p:spPr bwMode="auto">
          <a:xfrm>
            <a:off x="152400" y="177800"/>
            <a:ext cx="8686800" cy="652463"/>
          </a:xfrm>
          <a:prstGeom prst="rect">
            <a:avLst/>
          </a:prstGeom>
          <a:noFill/>
          <a:ln w="9525">
            <a:noFill/>
            <a:miter lim="800000"/>
            <a:headEnd/>
            <a:tailEnd/>
          </a:ln>
        </p:spPr>
        <p:txBody>
          <a:bodyPr anchor="b"/>
          <a:lstStyle/>
          <a:p>
            <a:pPr eaLnBrk="1" fontAlgn="auto" hangingPunct="1">
              <a:lnSpc>
                <a:spcPct val="90000"/>
              </a:lnSpc>
              <a:spcAft>
                <a:spcPts val="0"/>
              </a:spcAft>
              <a:defRPr/>
            </a:pPr>
            <a:r>
              <a:rPr lang="en-US" sz="3500" b="1" kern="0" dirty="0">
                <a:solidFill>
                  <a:srgbClr val="0000FF"/>
                </a:solidFill>
                <a:effectLst>
                  <a:outerShdw blurRad="38100" dist="38100" dir="2700000" algn="tl">
                    <a:srgbClr val="000000">
                      <a:alpha val="43137"/>
                    </a:srgbClr>
                  </a:outerShdw>
                </a:effectLst>
                <a:latin typeface="Arial" pitchFamily="34" charset="0"/>
                <a:ea typeface="+mj-ea"/>
                <a:cs typeface="Arial" pitchFamily="34" charset="0"/>
              </a:rPr>
              <a:t>Nhận xét kết quả thí nghiệm: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5"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Oval 4">
            <a:extLst>
              <a:ext uri="{FF2B5EF4-FFF2-40B4-BE49-F238E27FC236}">
                <a16:creationId xmlns:a16="http://schemas.microsoft.com/office/drawing/2014/main" id="{4FD76C81-CBEE-4895-A512-93242EC7A3B6}"/>
              </a:ext>
            </a:extLst>
          </p:cNvPr>
          <p:cNvSpPr>
            <a:spLocks noChangeArrowheads="1"/>
          </p:cNvSpPr>
          <p:nvPr/>
        </p:nvSpPr>
        <p:spPr bwMode="auto">
          <a:xfrm>
            <a:off x="1371600" y="160020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782" name="Oval 6">
            <a:extLst>
              <a:ext uri="{FF2B5EF4-FFF2-40B4-BE49-F238E27FC236}">
                <a16:creationId xmlns:a16="http://schemas.microsoft.com/office/drawing/2014/main" id="{9DBBB12E-0709-48C4-B8C8-79C40470E410}"/>
              </a:ext>
            </a:extLst>
          </p:cNvPr>
          <p:cNvSpPr>
            <a:spLocks noChangeArrowheads="1"/>
          </p:cNvSpPr>
          <p:nvPr/>
        </p:nvSpPr>
        <p:spPr bwMode="auto">
          <a:xfrm>
            <a:off x="533400" y="175260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783" name="Line 7">
            <a:extLst>
              <a:ext uri="{FF2B5EF4-FFF2-40B4-BE49-F238E27FC236}">
                <a16:creationId xmlns:a16="http://schemas.microsoft.com/office/drawing/2014/main" id="{BCA75766-CA3B-4B01-9501-E1352BEE90A4}"/>
              </a:ext>
            </a:extLst>
          </p:cNvPr>
          <p:cNvSpPr>
            <a:spLocks noChangeShapeType="1"/>
          </p:cNvSpPr>
          <p:nvPr/>
        </p:nvSpPr>
        <p:spPr bwMode="auto">
          <a:xfrm>
            <a:off x="990600" y="1981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4" name="Line 8">
            <a:extLst>
              <a:ext uri="{FF2B5EF4-FFF2-40B4-BE49-F238E27FC236}">
                <a16:creationId xmlns:a16="http://schemas.microsoft.com/office/drawing/2014/main" id="{B32E0583-9419-45E0-9751-743F0DB098BB}"/>
              </a:ext>
            </a:extLst>
          </p:cNvPr>
          <p:cNvSpPr>
            <a:spLocks noChangeShapeType="1"/>
          </p:cNvSpPr>
          <p:nvPr/>
        </p:nvSpPr>
        <p:spPr bwMode="auto">
          <a:xfrm>
            <a:off x="2057400" y="1981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5" name="Oval 9">
            <a:extLst>
              <a:ext uri="{FF2B5EF4-FFF2-40B4-BE49-F238E27FC236}">
                <a16:creationId xmlns:a16="http://schemas.microsoft.com/office/drawing/2014/main" id="{CCD1C9A6-9EA5-4E59-85EC-1D233802FAF4}"/>
              </a:ext>
            </a:extLst>
          </p:cNvPr>
          <p:cNvSpPr>
            <a:spLocks noChangeArrowheads="1"/>
          </p:cNvSpPr>
          <p:nvPr/>
        </p:nvSpPr>
        <p:spPr bwMode="auto">
          <a:xfrm>
            <a:off x="2438400" y="175260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786" name="Line 10">
            <a:extLst>
              <a:ext uri="{FF2B5EF4-FFF2-40B4-BE49-F238E27FC236}">
                <a16:creationId xmlns:a16="http://schemas.microsoft.com/office/drawing/2014/main" id="{41F790ED-DDFD-4AD1-8754-2F7FC68EE7CE}"/>
              </a:ext>
            </a:extLst>
          </p:cNvPr>
          <p:cNvSpPr>
            <a:spLocks noChangeShapeType="1"/>
          </p:cNvSpPr>
          <p:nvPr/>
        </p:nvSpPr>
        <p:spPr bwMode="auto">
          <a:xfrm>
            <a:off x="2914650" y="1981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7" name="Oval 11">
            <a:extLst>
              <a:ext uri="{FF2B5EF4-FFF2-40B4-BE49-F238E27FC236}">
                <a16:creationId xmlns:a16="http://schemas.microsoft.com/office/drawing/2014/main" id="{FB9DF94F-A1C8-4F0D-A37A-46B5F19016EB}"/>
              </a:ext>
            </a:extLst>
          </p:cNvPr>
          <p:cNvSpPr>
            <a:spLocks noChangeArrowheads="1"/>
          </p:cNvSpPr>
          <p:nvPr/>
        </p:nvSpPr>
        <p:spPr bwMode="auto">
          <a:xfrm>
            <a:off x="3276600" y="160020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788" name="Line 12">
            <a:extLst>
              <a:ext uri="{FF2B5EF4-FFF2-40B4-BE49-F238E27FC236}">
                <a16:creationId xmlns:a16="http://schemas.microsoft.com/office/drawing/2014/main" id="{320FE195-946E-40B4-8FFC-21F16AE0A33E}"/>
              </a:ext>
            </a:extLst>
          </p:cNvPr>
          <p:cNvSpPr>
            <a:spLocks noChangeShapeType="1"/>
          </p:cNvSpPr>
          <p:nvPr/>
        </p:nvSpPr>
        <p:spPr bwMode="auto">
          <a:xfrm>
            <a:off x="762000" y="220980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9" name="Oval 13">
            <a:extLst>
              <a:ext uri="{FF2B5EF4-FFF2-40B4-BE49-F238E27FC236}">
                <a16:creationId xmlns:a16="http://schemas.microsoft.com/office/drawing/2014/main" id="{4799DC4C-62E0-4C8B-8979-2356765776CF}"/>
              </a:ext>
            </a:extLst>
          </p:cNvPr>
          <p:cNvSpPr>
            <a:spLocks noChangeArrowheads="1"/>
          </p:cNvSpPr>
          <p:nvPr/>
        </p:nvSpPr>
        <p:spPr bwMode="auto">
          <a:xfrm>
            <a:off x="457200" y="259080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790" name="Line 14">
            <a:extLst>
              <a:ext uri="{FF2B5EF4-FFF2-40B4-BE49-F238E27FC236}">
                <a16:creationId xmlns:a16="http://schemas.microsoft.com/office/drawing/2014/main" id="{B2F7C2DA-9C56-44A2-97C0-A7174E3AD41F}"/>
              </a:ext>
            </a:extLst>
          </p:cNvPr>
          <p:cNvSpPr>
            <a:spLocks noChangeShapeType="1"/>
          </p:cNvSpPr>
          <p:nvPr/>
        </p:nvSpPr>
        <p:spPr bwMode="auto">
          <a:xfrm>
            <a:off x="762000" y="329565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1" name="Oval 15">
            <a:extLst>
              <a:ext uri="{FF2B5EF4-FFF2-40B4-BE49-F238E27FC236}">
                <a16:creationId xmlns:a16="http://schemas.microsoft.com/office/drawing/2014/main" id="{FDB9E0AB-0E00-494A-9CD9-862039267EC8}"/>
              </a:ext>
            </a:extLst>
          </p:cNvPr>
          <p:cNvSpPr>
            <a:spLocks noChangeArrowheads="1"/>
          </p:cNvSpPr>
          <p:nvPr/>
        </p:nvSpPr>
        <p:spPr bwMode="auto">
          <a:xfrm>
            <a:off x="533400" y="365760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792" name="Line 16">
            <a:extLst>
              <a:ext uri="{FF2B5EF4-FFF2-40B4-BE49-F238E27FC236}">
                <a16:creationId xmlns:a16="http://schemas.microsoft.com/office/drawing/2014/main" id="{935FB028-B58C-4322-A5F9-C5D5E596044C}"/>
              </a:ext>
            </a:extLst>
          </p:cNvPr>
          <p:cNvSpPr>
            <a:spLocks noChangeShapeType="1"/>
          </p:cNvSpPr>
          <p:nvPr/>
        </p:nvSpPr>
        <p:spPr bwMode="auto">
          <a:xfrm>
            <a:off x="762000" y="415290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3" name="Oval 17">
            <a:extLst>
              <a:ext uri="{FF2B5EF4-FFF2-40B4-BE49-F238E27FC236}">
                <a16:creationId xmlns:a16="http://schemas.microsoft.com/office/drawing/2014/main" id="{76B3D36C-F56A-4271-B2D5-BF052B21BFA6}"/>
              </a:ext>
            </a:extLst>
          </p:cNvPr>
          <p:cNvSpPr>
            <a:spLocks noChangeArrowheads="1"/>
          </p:cNvSpPr>
          <p:nvPr/>
        </p:nvSpPr>
        <p:spPr bwMode="auto">
          <a:xfrm>
            <a:off x="419100" y="455295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794" name="Oval 18">
            <a:extLst>
              <a:ext uri="{FF2B5EF4-FFF2-40B4-BE49-F238E27FC236}">
                <a16:creationId xmlns:a16="http://schemas.microsoft.com/office/drawing/2014/main" id="{B20FB701-2AB0-4DF6-970B-CDDC6FAC12FD}"/>
              </a:ext>
            </a:extLst>
          </p:cNvPr>
          <p:cNvSpPr>
            <a:spLocks noChangeArrowheads="1"/>
          </p:cNvSpPr>
          <p:nvPr/>
        </p:nvSpPr>
        <p:spPr bwMode="auto">
          <a:xfrm>
            <a:off x="1524000" y="274320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795" name="Line 19">
            <a:extLst>
              <a:ext uri="{FF2B5EF4-FFF2-40B4-BE49-F238E27FC236}">
                <a16:creationId xmlns:a16="http://schemas.microsoft.com/office/drawing/2014/main" id="{4513FAF8-DE70-444A-A7EC-C5C1BF973008}"/>
              </a:ext>
            </a:extLst>
          </p:cNvPr>
          <p:cNvSpPr>
            <a:spLocks noChangeShapeType="1"/>
          </p:cNvSpPr>
          <p:nvPr/>
        </p:nvSpPr>
        <p:spPr bwMode="auto">
          <a:xfrm>
            <a:off x="1143000" y="2971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6" name="Line 20">
            <a:extLst>
              <a:ext uri="{FF2B5EF4-FFF2-40B4-BE49-F238E27FC236}">
                <a16:creationId xmlns:a16="http://schemas.microsoft.com/office/drawing/2014/main" id="{21D744FE-23B3-4D65-8B31-55C53D73265E}"/>
              </a:ext>
            </a:extLst>
          </p:cNvPr>
          <p:cNvSpPr>
            <a:spLocks noChangeShapeType="1"/>
          </p:cNvSpPr>
          <p:nvPr/>
        </p:nvSpPr>
        <p:spPr bwMode="auto">
          <a:xfrm>
            <a:off x="1009650" y="39243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7" name="Line 21">
            <a:extLst>
              <a:ext uri="{FF2B5EF4-FFF2-40B4-BE49-F238E27FC236}">
                <a16:creationId xmlns:a16="http://schemas.microsoft.com/office/drawing/2014/main" id="{F48FB691-1BEA-4109-9AE8-9650EDA7CE60}"/>
              </a:ext>
            </a:extLst>
          </p:cNvPr>
          <p:cNvSpPr>
            <a:spLocks noChangeShapeType="1"/>
          </p:cNvSpPr>
          <p:nvPr/>
        </p:nvSpPr>
        <p:spPr bwMode="auto">
          <a:xfrm>
            <a:off x="1143000" y="4953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Oval 22">
            <a:extLst>
              <a:ext uri="{FF2B5EF4-FFF2-40B4-BE49-F238E27FC236}">
                <a16:creationId xmlns:a16="http://schemas.microsoft.com/office/drawing/2014/main" id="{EC9B1CD8-AC54-4644-AD0D-8576EBD3B2E5}"/>
              </a:ext>
            </a:extLst>
          </p:cNvPr>
          <p:cNvSpPr>
            <a:spLocks noChangeArrowheads="1"/>
          </p:cNvSpPr>
          <p:nvPr/>
        </p:nvSpPr>
        <p:spPr bwMode="auto">
          <a:xfrm>
            <a:off x="1524000" y="472440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799" name="Oval 23">
            <a:extLst>
              <a:ext uri="{FF2B5EF4-FFF2-40B4-BE49-F238E27FC236}">
                <a16:creationId xmlns:a16="http://schemas.microsoft.com/office/drawing/2014/main" id="{18A23F42-26DE-4869-8373-A60737678069}"/>
              </a:ext>
            </a:extLst>
          </p:cNvPr>
          <p:cNvSpPr>
            <a:spLocks noChangeArrowheads="1"/>
          </p:cNvSpPr>
          <p:nvPr/>
        </p:nvSpPr>
        <p:spPr bwMode="auto">
          <a:xfrm>
            <a:off x="1371600" y="358140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800" name="Line 24">
            <a:extLst>
              <a:ext uri="{FF2B5EF4-FFF2-40B4-BE49-F238E27FC236}">
                <a16:creationId xmlns:a16="http://schemas.microsoft.com/office/drawing/2014/main" id="{D36132F7-EF23-4EA0-8834-61C50CC5CA0D}"/>
              </a:ext>
            </a:extLst>
          </p:cNvPr>
          <p:cNvSpPr>
            <a:spLocks noChangeShapeType="1"/>
          </p:cNvSpPr>
          <p:nvPr/>
        </p:nvSpPr>
        <p:spPr bwMode="auto">
          <a:xfrm>
            <a:off x="1752600" y="22860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1" name="Line 25">
            <a:extLst>
              <a:ext uri="{FF2B5EF4-FFF2-40B4-BE49-F238E27FC236}">
                <a16:creationId xmlns:a16="http://schemas.microsoft.com/office/drawing/2014/main" id="{9709D3AD-2486-4ABA-A685-19B72F4DF32F}"/>
              </a:ext>
            </a:extLst>
          </p:cNvPr>
          <p:cNvSpPr>
            <a:spLocks noChangeShapeType="1"/>
          </p:cNvSpPr>
          <p:nvPr/>
        </p:nvSpPr>
        <p:spPr bwMode="auto">
          <a:xfrm>
            <a:off x="1752600" y="321945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Line 26">
            <a:extLst>
              <a:ext uri="{FF2B5EF4-FFF2-40B4-BE49-F238E27FC236}">
                <a16:creationId xmlns:a16="http://schemas.microsoft.com/office/drawing/2014/main" id="{791DDD30-B4C1-485A-8EFC-A7B2E7620572}"/>
              </a:ext>
            </a:extLst>
          </p:cNvPr>
          <p:cNvSpPr>
            <a:spLocks noChangeShapeType="1"/>
          </p:cNvSpPr>
          <p:nvPr/>
        </p:nvSpPr>
        <p:spPr bwMode="auto">
          <a:xfrm>
            <a:off x="1752600" y="4286250"/>
            <a:ext cx="0" cy="4191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Line 27">
            <a:extLst>
              <a:ext uri="{FF2B5EF4-FFF2-40B4-BE49-F238E27FC236}">
                <a16:creationId xmlns:a16="http://schemas.microsoft.com/office/drawing/2014/main" id="{9EF5C2ED-D7F6-44A8-B77C-1BC3047AEC70}"/>
              </a:ext>
            </a:extLst>
          </p:cNvPr>
          <p:cNvSpPr>
            <a:spLocks noChangeShapeType="1"/>
          </p:cNvSpPr>
          <p:nvPr/>
        </p:nvSpPr>
        <p:spPr bwMode="auto">
          <a:xfrm>
            <a:off x="1981200" y="2971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4" name="Line 28">
            <a:extLst>
              <a:ext uri="{FF2B5EF4-FFF2-40B4-BE49-F238E27FC236}">
                <a16:creationId xmlns:a16="http://schemas.microsoft.com/office/drawing/2014/main" id="{05B6A7BE-C1B8-4DE8-9523-9E8317617C70}"/>
              </a:ext>
            </a:extLst>
          </p:cNvPr>
          <p:cNvSpPr>
            <a:spLocks noChangeShapeType="1"/>
          </p:cNvSpPr>
          <p:nvPr/>
        </p:nvSpPr>
        <p:spPr bwMode="auto">
          <a:xfrm>
            <a:off x="2057400" y="3962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5" name="Line 29">
            <a:extLst>
              <a:ext uri="{FF2B5EF4-FFF2-40B4-BE49-F238E27FC236}">
                <a16:creationId xmlns:a16="http://schemas.microsoft.com/office/drawing/2014/main" id="{C284F0FA-2E0C-4E91-90A6-CE1562DD99F7}"/>
              </a:ext>
            </a:extLst>
          </p:cNvPr>
          <p:cNvSpPr>
            <a:spLocks noChangeShapeType="1"/>
          </p:cNvSpPr>
          <p:nvPr/>
        </p:nvSpPr>
        <p:spPr bwMode="auto">
          <a:xfrm>
            <a:off x="2000250" y="4953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6" name="Oval 30">
            <a:extLst>
              <a:ext uri="{FF2B5EF4-FFF2-40B4-BE49-F238E27FC236}">
                <a16:creationId xmlns:a16="http://schemas.microsoft.com/office/drawing/2014/main" id="{3EB48D90-AEC5-48D2-80C9-C52731AC6D07}"/>
              </a:ext>
            </a:extLst>
          </p:cNvPr>
          <p:cNvSpPr>
            <a:spLocks noChangeArrowheads="1"/>
          </p:cNvSpPr>
          <p:nvPr/>
        </p:nvSpPr>
        <p:spPr bwMode="auto">
          <a:xfrm>
            <a:off x="2362200" y="259080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807" name="Oval 31">
            <a:extLst>
              <a:ext uri="{FF2B5EF4-FFF2-40B4-BE49-F238E27FC236}">
                <a16:creationId xmlns:a16="http://schemas.microsoft.com/office/drawing/2014/main" id="{C4B97322-3ABB-46DE-B5AC-9526D442F112}"/>
              </a:ext>
            </a:extLst>
          </p:cNvPr>
          <p:cNvSpPr>
            <a:spLocks noChangeArrowheads="1"/>
          </p:cNvSpPr>
          <p:nvPr/>
        </p:nvSpPr>
        <p:spPr bwMode="auto">
          <a:xfrm>
            <a:off x="2362200" y="457200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808" name="Oval 32">
            <a:extLst>
              <a:ext uri="{FF2B5EF4-FFF2-40B4-BE49-F238E27FC236}">
                <a16:creationId xmlns:a16="http://schemas.microsoft.com/office/drawing/2014/main" id="{220E4760-3B01-43A2-BC72-04B9C29AD257}"/>
              </a:ext>
            </a:extLst>
          </p:cNvPr>
          <p:cNvSpPr>
            <a:spLocks noChangeArrowheads="1"/>
          </p:cNvSpPr>
          <p:nvPr/>
        </p:nvSpPr>
        <p:spPr bwMode="auto">
          <a:xfrm>
            <a:off x="2438400" y="371475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809" name="Line 33">
            <a:extLst>
              <a:ext uri="{FF2B5EF4-FFF2-40B4-BE49-F238E27FC236}">
                <a16:creationId xmlns:a16="http://schemas.microsoft.com/office/drawing/2014/main" id="{709075CB-BDEF-4375-9391-431DDC29678C}"/>
              </a:ext>
            </a:extLst>
          </p:cNvPr>
          <p:cNvSpPr>
            <a:spLocks noChangeShapeType="1"/>
          </p:cNvSpPr>
          <p:nvPr/>
        </p:nvSpPr>
        <p:spPr bwMode="auto">
          <a:xfrm>
            <a:off x="2667000" y="3295650"/>
            <a:ext cx="0" cy="43815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0" name="Line 34">
            <a:extLst>
              <a:ext uri="{FF2B5EF4-FFF2-40B4-BE49-F238E27FC236}">
                <a16:creationId xmlns:a16="http://schemas.microsoft.com/office/drawing/2014/main" id="{850FB5EA-057C-41F8-B005-AA39571277D3}"/>
              </a:ext>
            </a:extLst>
          </p:cNvPr>
          <p:cNvSpPr>
            <a:spLocks noChangeShapeType="1"/>
          </p:cNvSpPr>
          <p:nvPr/>
        </p:nvSpPr>
        <p:spPr bwMode="auto">
          <a:xfrm>
            <a:off x="2667000" y="220980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1" name="Line 35">
            <a:extLst>
              <a:ext uri="{FF2B5EF4-FFF2-40B4-BE49-F238E27FC236}">
                <a16:creationId xmlns:a16="http://schemas.microsoft.com/office/drawing/2014/main" id="{828BC4DF-38A7-4335-BB54-AC5E470A59A0}"/>
              </a:ext>
            </a:extLst>
          </p:cNvPr>
          <p:cNvSpPr>
            <a:spLocks noChangeShapeType="1"/>
          </p:cNvSpPr>
          <p:nvPr/>
        </p:nvSpPr>
        <p:spPr bwMode="auto">
          <a:xfrm>
            <a:off x="2667000" y="419100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Text Box 36">
            <a:extLst>
              <a:ext uri="{FF2B5EF4-FFF2-40B4-BE49-F238E27FC236}">
                <a16:creationId xmlns:a16="http://schemas.microsoft.com/office/drawing/2014/main" id="{0A3149D6-0260-4A94-9889-A3FFF3B36101}"/>
              </a:ext>
            </a:extLst>
          </p:cNvPr>
          <p:cNvSpPr txBox="1">
            <a:spLocks noChangeArrowheads="1"/>
          </p:cNvSpPr>
          <p:nvPr/>
        </p:nvSpPr>
        <p:spPr bwMode="auto">
          <a:xfrm>
            <a:off x="133350" y="0"/>
            <a:ext cx="832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vi-VN" sz="4000" b="1">
                <a:solidFill>
                  <a:srgbClr val="FF0000"/>
                </a:solidFill>
                <a:latin typeface="Arial" panose="020B0604020202020204" pitchFamily="34" charset="0"/>
                <a:cs typeface="Arial" panose="020B0604020202020204" pitchFamily="34" charset="0"/>
              </a:rPr>
              <a:t>Tinh thể NaCl tan trong nước</a:t>
            </a:r>
          </a:p>
        </p:txBody>
      </p:sp>
      <p:sp>
        <p:nvSpPr>
          <p:cNvPr id="75846" name="AutoShape 70">
            <a:extLst>
              <a:ext uri="{FF2B5EF4-FFF2-40B4-BE49-F238E27FC236}">
                <a16:creationId xmlns:a16="http://schemas.microsoft.com/office/drawing/2014/main" id="{9CB93643-2B60-4B0C-8850-F5080E183832}"/>
              </a:ext>
            </a:extLst>
          </p:cNvPr>
          <p:cNvSpPr>
            <a:spLocks noChangeArrowheads="1"/>
          </p:cNvSpPr>
          <p:nvPr/>
        </p:nvSpPr>
        <p:spPr bwMode="auto">
          <a:xfrm rot="9048224">
            <a:off x="3962400" y="120015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dirty="0">
                <a:solidFill>
                  <a:srgbClr val="000000"/>
                </a:solidFill>
                <a:effectLst>
                  <a:outerShdw blurRad="38100" dist="38100" dir="2700000" algn="tl">
                    <a:srgbClr val="000000">
                      <a:alpha val="43137"/>
                    </a:srgbClr>
                  </a:outerShdw>
                </a:effectLst>
              </a:rPr>
              <a:t>-     +</a:t>
            </a:r>
          </a:p>
        </p:txBody>
      </p:sp>
      <p:sp>
        <p:nvSpPr>
          <p:cNvPr id="75847" name="AutoShape 71">
            <a:extLst>
              <a:ext uri="{FF2B5EF4-FFF2-40B4-BE49-F238E27FC236}">
                <a16:creationId xmlns:a16="http://schemas.microsoft.com/office/drawing/2014/main" id="{057FFD04-ADE1-4546-808E-32E831431DB6}"/>
              </a:ext>
            </a:extLst>
          </p:cNvPr>
          <p:cNvSpPr>
            <a:spLocks noChangeArrowheads="1"/>
          </p:cNvSpPr>
          <p:nvPr/>
        </p:nvSpPr>
        <p:spPr bwMode="auto">
          <a:xfrm rot="10635952">
            <a:off x="4191000" y="17526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48" name="AutoShape 72">
            <a:extLst>
              <a:ext uri="{FF2B5EF4-FFF2-40B4-BE49-F238E27FC236}">
                <a16:creationId xmlns:a16="http://schemas.microsoft.com/office/drawing/2014/main" id="{19FF31AC-2701-4A93-804D-368C746204D9}"/>
              </a:ext>
            </a:extLst>
          </p:cNvPr>
          <p:cNvSpPr>
            <a:spLocks noChangeArrowheads="1"/>
          </p:cNvSpPr>
          <p:nvPr/>
        </p:nvSpPr>
        <p:spPr bwMode="auto">
          <a:xfrm rot="11895839">
            <a:off x="4038600" y="22860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49" name="Line 73">
            <a:extLst>
              <a:ext uri="{FF2B5EF4-FFF2-40B4-BE49-F238E27FC236}">
                <a16:creationId xmlns:a16="http://schemas.microsoft.com/office/drawing/2014/main" id="{AA11AE59-74A1-4020-BCD0-1F0B737613AA}"/>
              </a:ext>
            </a:extLst>
          </p:cNvPr>
          <p:cNvSpPr>
            <a:spLocks noChangeShapeType="1"/>
          </p:cNvSpPr>
          <p:nvPr/>
        </p:nvSpPr>
        <p:spPr bwMode="auto">
          <a:xfrm>
            <a:off x="3067050" y="4953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0" name="Oval 74">
            <a:extLst>
              <a:ext uri="{FF2B5EF4-FFF2-40B4-BE49-F238E27FC236}">
                <a16:creationId xmlns:a16="http://schemas.microsoft.com/office/drawing/2014/main" id="{83F2A4E8-2CD8-424E-858A-6E99EF3E4C68}"/>
              </a:ext>
            </a:extLst>
          </p:cNvPr>
          <p:cNvSpPr>
            <a:spLocks noChangeArrowheads="1"/>
          </p:cNvSpPr>
          <p:nvPr/>
        </p:nvSpPr>
        <p:spPr bwMode="auto">
          <a:xfrm>
            <a:off x="3429000" y="472440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851" name="AutoShape 75">
            <a:extLst>
              <a:ext uri="{FF2B5EF4-FFF2-40B4-BE49-F238E27FC236}">
                <a16:creationId xmlns:a16="http://schemas.microsoft.com/office/drawing/2014/main" id="{5B247F26-C96D-4163-A85F-836DDAE64DFE}"/>
              </a:ext>
            </a:extLst>
          </p:cNvPr>
          <p:cNvSpPr>
            <a:spLocks noChangeArrowheads="1"/>
          </p:cNvSpPr>
          <p:nvPr/>
        </p:nvSpPr>
        <p:spPr bwMode="auto">
          <a:xfrm rot="9879909">
            <a:off x="3962400" y="436245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52" name="AutoShape 76">
            <a:extLst>
              <a:ext uri="{FF2B5EF4-FFF2-40B4-BE49-F238E27FC236}">
                <a16:creationId xmlns:a16="http://schemas.microsoft.com/office/drawing/2014/main" id="{0BCFEAE9-A39D-4A92-9BB4-44FDCF6D5BFD}"/>
              </a:ext>
            </a:extLst>
          </p:cNvPr>
          <p:cNvSpPr>
            <a:spLocks noChangeArrowheads="1"/>
          </p:cNvSpPr>
          <p:nvPr/>
        </p:nvSpPr>
        <p:spPr bwMode="auto">
          <a:xfrm rot="11375900">
            <a:off x="4038600" y="49149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53" name="AutoShape 77">
            <a:extLst>
              <a:ext uri="{FF2B5EF4-FFF2-40B4-BE49-F238E27FC236}">
                <a16:creationId xmlns:a16="http://schemas.microsoft.com/office/drawing/2014/main" id="{D42F0482-17F7-4BD0-BB01-E6DD7BFF2931}"/>
              </a:ext>
            </a:extLst>
          </p:cNvPr>
          <p:cNvSpPr>
            <a:spLocks noChangeArrowheads="1"/>
          </p:cNvSpPr>
          <p:nvPr/>
        </p:nvSpPr>
        <p:spPr bwMode="auto">
          <a:xfrm rot="14153850">
            <a:off x="3714750" y="54864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dirty="0">
                <a:solidFill>
                  <a:srgbClr val="000000"/>
                </a:solidFill>
                <a:effectLst>
                  <a:outerShdw blurRad="38100" dist="38100" dir="2700000" algn="tl">
                    <a:srgbClr val="000000">
                      <a:alpha val="43137"/>
                    </a:srgbClr>
                  </a:outerShdw>
                </a:effectLst>
              </a:rPr>
              <a:t>+     -</a:t>
            </a:r>
          </a:p>
        </p:txBody>
      </p:sp>
      <p:sp>
        <p:nvSpPr>
          <p:cNvPr id="75854" name="Oval 78">
            <a:extLst>
              <a:ext uri="{FF2B5EF4-FFF2-40B4-BE49-F238E27FC236}">
                <a16:creationId xmlns:a16="http://schemas.microsoft.com/office/drawing/2014/main" id="{6325B2B3-BA6D-4A59-978F-AAD04B06084A}"/>
              </a:ext>
            </a:extLst>
          </p:cNvPr>
          <p:cNvSpPr>
            <a:spLocks noChangeArrowheads="1"/>
          </p:cNvSpPr>
          <p:nvPr/>
        </p:nvSpPr>
        <p:spPr bwMode="auto">
          <a:xfrm>
            <a:off x="3352800" y="266700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855" name="Oval 79">
            <a:extLst>
              <a:ext uri="{FF2B5EF4-FFF2-40B4-BE49-F238E27FC236}">
                <a16:creationId xmlns:a16="http://schemas.microsoft.com/office/drawing/2014/main" id="{2747C97F-0C4B-40E2-9D47-0F987A81E2CE}"/>
              </a:ext>
            </a:extLst>
          </p:cNvPr>
          <p:cNvSpPr>
            <a:spLocks noChangeArrowheads="1"/>
          </p:cNvSpPr>
          <p:nvPr/>
        </p:nvSpPr>
        <p:spPr bwMode="auto">
          <a:xfrm>
            <a:off x="3276600" y="3581400"/>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856" name="Line 80">
            <a:extLst>
              <a:ext uri="{FF2B5EF4-FFF2-40B4-BE49-F238E27FC236}">
                <a16:creationId xmlns:a16="http://schemas.microsoft.com/office/drawing/2014/main" id="{5B9121B5-5DAC-4A53-903B-0EAFF995E0CC}"/>
              </a:ext>
            </a:extLst>
          </p:cNvPr>
          <p:cNvSpPr>
            <a:spLocks noChangeShapeType="1"/>
          </p:cNvSpPr>
          <p:nvPr/>
        </p:nvSpPr>
        <p:spPr bwMode="auto">
          <a:xfrm>
            <a:off x="2895600" y="3962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1" name="AutoShape 81">
            <a:extLst>
              <a:ext uri="{FF2B5EF4-FFF2-40B4-BE49-F238E27FC236}">
                <a16:creationId xmlns:a16="http://schemas.microsoft.com/office/drawing/2014/main" id="{8570BBCE-C612-4518-8365-F3AF2C58E978}"/>
              </a:ext>
            </a:extLst>
          </p:cNvPr>
          <p:cNvSpPr>
            <a:spLocks noChangeArrowheads="1"/>
          </p:cNvSpPr>
          <p:nvPr/>
        </p:nvSpPr>
        <p:spPr bwMode="auto">
          <a:xfrm>
            <a:off x="990600" y="6248400"/>
            <a:ext cx="914400" cy="304800"/>
          </a:xfrm>
          <a:prstGeom prst="roundRect">
            <a:avLst>
              <a:gd name="adj" fmla="val 16667"/>
            </a:avLst>
          </a:prstGeom>
          <a:solidFill>
            <a:schemeClr val="folHlink"/>
          </a:solidFill>
          <a:ln w="9525">
            <a:solidFill>
              <a:schemeClr val="tx1"/>
            </a:solidFill>
            <a:round/>
            <a:headEnd/>
            <a:tailEnd/>
          </a:ln>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vi-VN" sz="2000" b="1">
                <a:solidFill>
                  <a:srgbClr val="000000"/>
                </a:solidFill>
              </a:rPr>
              <a:t>+     -</a:t>
            </a:r>
          </a:p>
        </p:txBody>
      </p:sp>
      <p:sp>
        <p:nvSpPr>
          <p:cNvPr id="14382" name="Text Box 82">
            <a:extLst>
              <a:ext uri="{FF2B5EF4-FFF2-40B4-BE49-F238E27FC236}">
                <a16:creationId xmlns:a16="http://schemas.microsoft.com/office/drawing/2014/main" id="{EA90FC72-0260-4F75-8414-167C1E288A99}"/>
              </a:ext>
            </a:extLst>
          </p:cNvPr>
          <p:cNvSpPr txBox="1">
            <a:spLocks noChangeArrowheads="1"/>
          </p:cNvSpPr>
          <p:nvPr/>
        </p:nvSpPr>
        <p:spPr bwMode="auto">
          <a:xfrm>
            <a:off x="2133600" y="6172200"/>
            <a:ext cx="396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vi-VN" sz="1800" b="1"/>
              <a:t>Sơ đồ phân tử nước H</a:t>
            </a:r>
            <a:r>
              <a:rPr lang="en-US" altLang="vi-VN" sz="1800" b="1" baseline="-25000"/>
              <a:t>2</a:t>
            </a:r>
            <a:r>
              <a:rPr lang="en-US" altLang="vi-VN" sz="1800" b="1"/>
              <a:t>O .</a:t>
            </a:r>
          </a:p>
        </p:txBody>
      </p:sp>
      <p:sp>
        <p:nvSpPr>
          <p:cNvPr id="75859" name="Line 83">
            <a:extLst>
              <a:ext uri="{FF2B5EF4-FFF2-40B4-BE49-F238E27FC236}">
                <a16:creationId xmlns:a16="http://schemas.microsoft.com/office/drawing/2014/main" id="{6ADA0D00-FB52-4C68-877C-2A254ECECB1C}"/>
              </a:ext>
            </a:extLst>
          </p:cNvPr>
          <p:cNvSpPr>
            <a:spLocks noChangeShapeType="1"/>
          </p:cNvSpPr>
          <p:nvPr/>
        </p:nvSpPr>
        <p:spPr bwMode="auto">
          <a:xfrm>
            <a:off x="4495800" y="3352800"/>
            <a:ext cx="1524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60" name="Oval 84">
            <a:extLst>
              <a:ext uri="{FF2B5EF4-FFF2-40B4-BE49-F238E27FC236}">
                <a16:creationId xmlns:a16="http://schemas.microsoft.com/office/drawing/2014/main" id="{7A6F841E-64D7-4EB2-98B0-BCD953E88A09}"/>
              </a:ext>
            </a:extLst>
          </p:cNvPr>
          <p:cNvSpPr>
            <a:spLocks noChangeArrowheads="1"/>
          </p:cNvSpPr>
          <p:nvPr/>
        </p:nvSpPr>
        <p:spPr bwMode="auto">
          <a:xfrm>
            <a:off x="7024688" y="1627188"/>
            <a:ext cx="685800" cy="685800"/>
          </a:xfrm>
          <a:prstGeom prst="ellipse">
            <a:avLst/>
          </a:prstGeom>
          <a:solidFill>
            <a:schemeClr val="accent1"/>
          </a:solidFill>
          <a:ln w="9525">
            <a:solidFill>
              <a:schemeClr val="tx1"/>
            </a:solidFill>
            <a:round/>
            <a:headEnd/>
            <a:tailEnd/>
          </a:ln>
          <a:effectLst/>
        </p:spPr>
        <p:txBody>
          <a:bodyPr wrap="none" anchor="ctr"/>
          <a:lstStyle/>
          <a:p>
            <a:pPr algn="ctr">
              <a:defRPr/>
            </a:pPr>
            <a:r>
              <a:rPr lang="en-US" b="1">
                <a:solidFill>
                  <a:srgbClr val="12990B"/>
                </a:solidFill>
                <a:effectLst>
                  <a:outerShdw blurRad="38100" dist="38100" dir="2700000" algn="tl">
                    <a:srgbClr val="000000">
                      <a:alpha val="43137"/>
                    </a:srgbClr>
                  </a:outerShdw>
                </a:effectLst>
              </a:rPr>
              <a:t>Cl</a:t>
            </a:r>
            <a:r>
              <a:rPr lang="en-US" b="1" baseline="30000">
                <a:solidFill>
                  <a:srgbClr val="12990B"/>
                </a:solidFill>
                <a:effectLst>
                  <a:outerShdw blurRad="38100" dist="38100" dir="2700000" algn="tl">
                    <a:srgbClr val="000000">
                      <a:alpha val="43137"/>
                    </a:srgbClr>
                  </a:outerShdw>
                </a:effectLst>
              </a:rPr>
              <a:t>-</a:t>
            </a:r>
          </a:p>
        </p:txBody>
      </p:sp>
      <p:sp>
        <p:nvSpPr>
          <p:cNvPr id="75861" name="Oval 85">
            <a:extLst>
              <a:ext uri="{FF2B5EF4-FFF2-40B4-BE49-F238E27FC236}">
                <a16:creationId xmlns:a16="http://schemas.microsoft.com/office/drawing/2014/main" id="{1EEE830C-8BAF-4839-9623-2C28B266E6D9}"/>
              </a:ext>
            </a:extLst>
          </p:cNvPr>
          <p:cNvSpPr>
            <a:spLocks noChangeArrowheads="1"/>
          </p:cNvSpPr>
          <p:nvPr/>
        </p:nvSpPr>
        <p:spPr bwMode="auto">
          <a:xfrm>
            <a:off x="7315200" y="4819650"/>
            <a:ext cx="457200" cy="457200"/>
          </a:xfrm>
          <a:prstGeom prst="ellipse">
            <a:avLst/>
          </a:prstGeom>
          <a:solidFill>
            <a:schemeClr val="hlink"/>
          </a:solidFill>
          <a:ln w="9525">
            <a:solidFill>
              <a:schemeClr val="hlink"/>
            </a:solidFill>
            <a:round/>
            <a:headEnd/>
            <a:tailEnd/>
          </a:ln>
          <a:effectLst/>
        </p:spPr>
        <p:txBody>
          <a:bodyPr wrap="none" anchor="ctr"/>
          <a:lstStyle/>
          <a:p>
            <a:pPr algn="ctr">
              <a:defRPr/>
            </a:pPr>
            <a:r>
              <a:rPr lang="en-US" b="1">
                <a:solidFill>
                  <a:srgbClr val="C00000"/>
                </a:solidFill>
                <a:effectLst>
                  <a:outerShdw blurRad="38100" dist="38100" dir="2700000" algn="tl">
                    <a:srgbClr val="000000">
                      <a:alpha val="43137"/>
                    </a:srgbClr>
                  </a:outerShdw>
                </a:effectLst>
              </a:rPr>
              <a:t>Na</a:t>
            </a:r>
            <a:r>
              <a:rPr lang="en-US" b="1" baseline="30000">
                <a:solidFill>
                  <a:srgbClr val="C00000"/>
                </a:solidFill>
                <a:effectLst>
                  <a:outerShdw blurRad="38100" dist="38100" dir="2700000" algn="tl">
                    <a:srgbClr val="000000">
                      <a:alpha val="43137"/>
                    </a:srgbClr>
                  </a:outerShdw>
                </a:effectLst>
              </a:rPr>
              <a:t>+</a:t>
            </a:r>
          </a:p>
        </p:txBody>
      </p:sp>
      <p:sp>
        <p:nvSpPr>
          <p:cNvPr id="75862" name="AutoShape 86">
            <a:extLst>
              <a:ext uri="{FF2B5EF4-FFF2-40B4-BE49-F238E27FC236}">
                <a16:creationId xmlns:a16="http://schemas.microsoft.com/office/drawing/2014/main" id="{71E0EBCA-9341-4FF6-A6EB-86DA3BB591EE}"/>
              </a:ext>
            </a:extLst>
          </p:cNvPr>
          <p:cNvSpPr>
            <a:spLocks noChangeArrowheads="1"/>
          </p:cNvSpPr>
          <p:nvPr/>
        </p:nvSpPr>
        <p:spPr bwMode="auto">
          <a:xfrm>
            <a:off x="7924800" y="16764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63" name="AutoShape 87">
            <a:extLst>
              <a:ext uri="{FF2B5EF4-FFF2-40B4-BE49-F238E27FC236}">
                <a16:creationId xmlns:a16="http://schemas.microsoft.com/office/drawing/2014/main" id="{EFB21BA8-DAED-4557-B2EE-E224D93A216C}"/>
              </a:ext>
            </a:extLst>
          </p:cNvPr>
          <p:cNvSpPr>
            <a:spLocks noChangeArrowheads="1"/>
          </p:cNvSpPr>
          <p:nvPr/>
        </p:nvSpPr>
        <p:spPr bwMode="auto">
          <a:xfrm rot="2140584">
            <a:off x="7772400" y="22860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65" name="AutoShape 89">
            <a:extLst>
              <a:ext uri="{FF2B5EF4-FFF2-40B4-BE49-F238E27FC236}">
                <a16:creationId xmlns:a16="http://schemas.microsoft.com/office/drawing/2014/main" id="{B8CAB8BB-48A0-443E-9E9E-6E2B69A4BEB5}"/>
              </a:ext>
            </a:extLst>
          </p:cNvPr>
          <p:cNvSpPr>
            <a:spLocks noChangeArrowheads="1"/>
          </p:cNvSpPr>
          <p:nvPr/>
        </p:nvSpPr>
        <p:spPr bwMode="auto">
          <a:xfrm rot="-3493362">
            <a:off x="7475538" y="9906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66" name="AutoShape 90">
            <a:extLst>
              <a:ext uri="{FF2B5EF4-FFF2-40B4-BE49-F238E27FC236}">
                <a16:creationId xmlns:a16="http://schemas.microsoft.com/office/drawing/2014/main" id="{D8C4D8C5-9106-40AD-823E-B54A317333B7}"/>
              </a:ext>
            </a:extLst>
          </p:cNvPr>
          <p:cNvSpPr>
            <a:spLocks noChangeArrowheads="1"/>
          </p:cNvSpPr>
          <p:nvPr/>
        </p:nvSpPr>
        <p:spPr bwMode="auto">
          <a:xfrm rot="14446317">
            <a:off x="6580188" y="9144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67" name="AutoShape 91">
            <a:extLst>
              <a:ext uri="{FF2B5EF4-FFF2-40B4-BE49-F238E27FC236}">
                <a16:creationId xmlns:a16="http://schemas.microsoft.com/office/drawing/2014/main" id="{6258EA09-7B7C-4139-868B-43727FAC4767}"/>
              </a:ext>
            </a:extLst>
          </p:cNvPr>
          <p:cNvSpPr>
            <a:spLocks noChangeArrowheads="1"/>
          </p:cNvSpPr>
          <p:nvPr/>
        </p:nvSpPr>
        <p:spPr bwMode="auto">
          <a:xfrm rot="12054478">
            <a:off x="6019800" y="14478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69" name="AutoShape 93">
            <a:extLst>
              <a:ext uri="{FF2B5EF4-FFF2-40B4-BE49-F238E27FC236}">
                <a16:creationId xmlns:a16="http://schemas.microsoft.com/office/drawing/2014/main" id="{FF46C2CE-DD5D-4F08-A04A-5B5FB9D2D779}"/>
              </a:ext>
            </a:extLst>
          </p:cNvPr>
          <p:cNvSpPr>
            <a:spLocks noChangeArrowheads="1"/>
          </p:cNvSpPr>
          <p:nvPr/>
        </p:nvSpPr>
        <p:spPr bwMode="auto">
          <a:xfrm rot="4339434">
            <a:off x="7162800" y="27432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0" name="AutoShape 94">
            <a:extLst>
              <a:ext uri="{FF2B5EF4-FFF2-40B4-BE49-F238E27FC236}">
                <a16:creationId xmlns:a16="http://schemas.microsoft.com/office/drawing/2014/main" id="{938FA490-44EA-40DC-88F2-2084EAB8BF56}"/>
              </a:ext>
            </a:extLst>
          </p:cNvPr>
          <p:cNvSpPr>
            <a:spLocks noChangeArrowheads="1"/>
          </p:cNvSpPr>
          <p:nvPr/>
        </p:nvSpPr>
        <p:spPr bwMode="auto">
          <a:xfrm rot="10332475">
            <a:off x="5867400" y="2133600"/>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1" name="AutoShape 95">
            <a:extLst>
              <a:ext uri="{FF2B5EF4-FFF2-40B4-BE49-F238E27FC236}">
                <a16:creationId xmlns:a16="http://schemas.microsoft.com/office/drawing/2014/main" id="{8F400502-3208-4627-8435-472485045BA1}"/>
              </a:ext>
            </a:extLst>
          </p:cNvPr>
          <p:cNvSpPr>
            <a:spLocks noChangeArrowheads="1"/>
          </p:cNvSpPr>
          <p:nvPr/>
        </p:nvSpPr>
        <p:spPr bwMode="auto">
          <a:xfrm>
            <a:off x="8001000" y="4841875"/>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2" name="AutoShape 96">
            <a:extLst>
              <a:ext uri="{FF2B5EF4-FFF2-40B4-BE49-F238E27FC236}">
                <a16:creationId xmlns:a16="http://schemas.microsoft.com/office/drawing/2014/main" id="{4BBE3F30-D6F1-4B43-8FD8-A409F6E03AF1}"/>
              </a:ext>
            </a:extLst>
          </p:cNvPr>
          <p:cNvSpPr>
            <a:spLocks noChangeArrowheads="1"/>
          </p:cNvSpPr>
          <p:nvPr/>
        </p:nvSpPr>
        <p:spPr bwMode="auto">
          <a:xfrm rot="6688059">
            <a:off x="6413500" y="2744788"/>
            <a:ext cx="914400" cy="304800"/>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3" name="AutoShape 97">
            <a:extLst>
              <a:ext uri="{FF2B5EF4-FFF2-40B4-BE49-F238E27FC236}">
                <a16:creationId xmlns:a16="http://schemas.microsoft.com/office/drawing/2014/main" id="{F47B80B9-01A1-4791-81F0-A783AC8BF757}"/>
              </a:ext>
            </a:extLst>
          </p:cNvPr>
          <p:cNvSpPr>
            <a:spLocks noChangeArrowheads="1"/>
          </p:cNvSpPr>
          <p:nvPr/>
        </p:nvSpPr>
        <p:spPr bwMode="auto">
          <a:xfrm rot="1872031">
            <a:off x="7923213" y="5492750"/>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4" name="AutoShape 98">
            <a:extLst>
              <a:ext uri="{FF2B5EF4-FFF2-40B4-BE49-F238E27FC236}">
                <a16:creationId xmlns:a16="http://schemas.microsoft.com/office/drawing/2014/main" id="{2224EAB3-0ED2-4DA5-9D6A-4ABA745ADDA0}"/>
              </a:ext>
            </a:extLst>
          </p:cNvPr>
          <p:cNvSpPr>
            <a:spLocks noChangeArrowheads="1"/>
          </p:cNvSpPr>
          <p:nvPr/>
        </p:nvSpPr>
        <p:spPr bwMode="auto">
          <a:xfrm rot="4580545">
            <a:off x="7383463" y="5905500"/>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5" name="AutoShape 99">
            <a:extLst>
              <a:ext uri="{FF2B5EF4-FFF2-40B4-BE49-F238E27FC236}">
                <a16:creationId xmlns:a16="http://schemas.microsoft.com/office/drawing/2014/main" id="{4C64EC84-1F5A-4A0F-BFE1-831C9829ADE8}"/>
              </a:ext>
            </a:extLst>
          </p:cNvPr>
          <p:cNvSpPr>
            <a:spLocks noChangeArrowheads="1"/>
          </p:cNvSpPr>
          <p:nvPr/>
        </p:nvSpPr>
        <p:spPr bwMode="auto">
          <a:xfrm rot="-3196030">
            <a:off x="7618413" y="4191000"/>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6" name="AutoShape 100">
            <a:extLst>
              <a:ext uri="{FF2B5EF4-FFF2-40B4-BE49-F238E27FC236}">
                <a16:creationId xmlns:a16="http://schemas.microsoft.com/office/drawing/2014/main" id="{B0B724E7-0641-494C-B1B9-294B4067E7C1}"/>
              </a:ext>
            </a:extLst>
          </p:cNvPr>
          <p:cNvSpPr>
            <a:spLocks noChangeArrowheads="1"/>
          </p:cNvSpPr>
          <p:nvPr/>
        </p:nvSpPr>
        <p:spPr bwMode="auto">
          <a:xfrm rot="11175809">
            <a:off x="6194425" y="4748213"/>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7" name="AutoShape 101">
            <a:extLst>
              <a:ext uri="{FF2B5EF4-FFF2-40B4-BE49-F238E27FC236}">
                <a16:creationId xmlns:a16="http://schemas.microsoft.com/office/drawing/2014/main" id="{D532EA61-AC9D-4034-AF74-BE4535907C4A}"/>
              </a:ext>
            </a:extLst>
          </p:cNvPr>
          <p:cNvSpPr>
            <a:spLocks noChangeArrowheads="1"/>
          </p:cNvSpPr>
          <p:nvPr/>
        </p:nvSpPr>
        <p:spPr bwMode="auto">
          <a:xfrm rot="-6803187">
            <a:off x="6708776" y="4122737"/>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75878" name="AutoShape 102">
            <a:extLst>
              <a:ext uri="{FF2B5EF4-FFF2-40B4-BE49-F238E27FC236}">
                <a16:creationId xmlns:a16="http://schemas.microsoft.com/office/drawing/2014/main" id="{CA316907-D2A9-4900-B057-B0600B1E2D3D}"/>
              </a:ext>
            </a:extLst>
          </p:cNvPr>
          <p:cNvSpPr>
            <a:spLocks noChangeArrowheads="1"/>
          </p:cNvSpPr>
          <p:nvPr/>
        </p:nvSpPr>
        <p:spPr bwMode="auto">
          <a:xfrm rot="10166038">
            <a:off x="6275388" y="5319713"/>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
        <p:nvSpPr>
          <p:cNvPr id="65" name="Line 27">
            <a:extLst>
              <a:ext uri="{FF2B5EF4-FFF2-40B4-BE49-F238E27FC236}">
                <a16:creationId xmlns:a16="http://schemas.microsoft.com/office/drawing/2014/main" id="{760CDED1-39A2-4BDF-A1DF-5CB192147784}"/>
              </a:ext>
            </a:extLst>
          </p:cNvPr>
          <p:cNvSpPr>
            <a:spLocks noChangeShapeType="1"/>
          </p:cNvSpPr>
          <p:nvPr/>
        </p:nvSpPr>
        <p:spPr bwMode="auto">
          <a:xfrm>
            <a:off x="3048000" y="2971800"/>
            <a:ext cx="304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4">
            <a:extLst>
              <a:ext uri="{FF2B5EF4-FFF2-40B4-BE49-F238E27FC236}">
                <a16:creationId xmlns:a16="http://schemas.microsoft.com/office/drawing/2014/main" id="{603D2794-2A4E-4A8B-97D9-7B5649A86EE4}"/>
              </a:ext>
            </a:extLst>
          </p:cNvPr>
          <p:cNvSpPr>
            <a:spLocks noChangeShapeType="1"/>
          </p:cNvSpPr>
          <p:nvPr/>
        </p:nvSpPr>
        <p:spPr bwMode="auto">
          <a:xfrm>
            <a:off x="3581400" y="228600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34">
            <a:extLst>
              <a:ext uri="{FF2B5EF4-FFF2-40B4-BE49-F238E27FC236}">
                <a16:creationId xmlns:a16="http://schemas.microsoft.com/office/drawing/2014/main" id="{A291331D-2770-4B52-9BC6-12177984BB02}"/>
              </a:ext>
            </a:extLst>
          </p:cNvPr>
          <p:cNvSpPr>
            <a:spLocks noChangeShapeType="1"/>
          </p:cNvSpPr>
          <p:nvPr/>
        </p:nvSpPr>
        <p:spPr bwMode="auto">
          <a:xfrm>
            <a:off x="3581400" y="31242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34">
            <a:extLst>
              <a:ext uri="{FF2B5EF4-FFF2-40B4-BE49-F238E27FC236}">
                <a16:creationId xmlns:a16="http://schemas.microsoft.com/office/drawing/2014/main" id="{F6092AA5-440C-4BE5-A3C7-86DA9087C80A}"/>
              </a:ext>
            </a:extLst>
          </p:cNvPr>
          <p:cNvSpPr>
            <a:spLocks noChangeShapeType="1"/>
          </p:cNvSpPr>
          <p:nvPr/>
        </p:nvSpPr>
        <p:spPr bwMode="auto">
          <a:xfrm>
            <a:off x="3581400" y="42672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AutoShape 101">
            <a:extLst>
              <a:ext uri="{FF2B5EF4-FFF2-40B4-BE49-F238E27FC236}">
                <a16:creationId xmlns:a16="http://schemas.microsoft.com/office/drawing/2014/main" id="{C6890282-D164-43C2-B499-16096BBA7FB5}"/>
              </a:ext>
            </a:extLst>
          </p:cNvPr>
          <p:cNvSpPr>
            <a:spLocks noChangeArrowheads="1"/>
          </p:cNvSpPr>
          <p:nvPr/>
        </p:nvSpPr>
        <p:spPr bwMode="auto">
          <a:xfrm rot="6802178">
            <a:off x="6708776" y="5902325"/>
            <a:ext cx="914400" cy="263525"/>
          </a:xfrm>
          <a:prstGeom prst="roundRect">
            <a:avLst>
              <a:gd name="adj" fmla="val 16667"/>
            </a:avLst>
          </a:prstGeom>
          <a:solidFill>
            <a:schemeClr val="folHlink"/>
          </a:solidFill>
          <a:ln w="9525">
            <a:solidFill>
              <a:schemeClr val="tx1"/>
            </a:solidFill>
            <a:round/>
            <a:headEnd/>
            <a:tailEnd/>
          </a:ln>
          <a:effectLst/>
        </p:spPr>
        <p:txBody>
          <a:bodyPr wrap="none" anchor="ctr"/>
          <a:lstStyle/>
          <a:p>
            <a:pPr>
              <a:defRPr/>
            </a:pPr>
            <a:r>
              <a:rPr lang="en-US" b="1">
                <a:solidFill>
                  <a:srgbClr val="000000"/>
                </a:solidFill>
                <a:effectLst>
                  <a:outerShdw blurRad="38100" dist="38100" dir="2700000" algn="tl">
                    <a:srgbClr val="000000">
                      <a:alpha val="43137"/>
                    </a:srgbClr>
                  </a:outerShdw>
                </a:effectLst>
              </a:rPr>
              <a:t>-     +</a:t>
            </a:r>
          </a:p>
        </p:txBody>
      </p:sp>
    </p:spTree>
  </p:cSld>
  <p:clrMapOvr>
    <a:masterClrMapping/>
  </p:clrMapOvr>
  <p:transition spd="med">
    <p:newsflash/>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7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8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8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8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8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8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7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7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78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7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7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7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57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7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80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80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80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80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8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58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8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8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580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581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8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79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58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79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7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579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75846"/>
                                        </p:tgtEl>
                                        <p:attrNameLst>
                                          <p:attrName>style.visibility</p:attrName>
                                        </p:attrNameLst>
                                      </p:cBhvr>
                                      <p:to>
                                        <p:strVal val="visible"/>
                                      </p:to>
                                    </p:set>
                                    <p:anim calcmode="lin" valueType="num">
                                      <p:cBhvr additive="base">
                                        <p:cTn id="89" dur="2000" fill="hold"/>
                                        <p:tgtEl>
                                          <p:spTgt spid="75846"/>
                                        </p:tgtEl>
                                        <p:attrNameLst>
                                          <p:attrName>ppt_x</p:attrName>
                                        </p:attrNameLst>
                                      </p:cBhvr>
                                      <p:tavLst>
                                        <p:tav tm="0">
                                          <p:val>
                                            <p:strVal val="1+#ppt_w/2"/>
                                          </p:val>
                                        </p:tav>
                                        <p:tav tm="100000">
                                          <p:val>
                                            <p:strVal val="#ppt_x"/>
                                          </p:val>
                                        </p:tav>
                                      </p:tavLst>
                                    </p:anim>
                                    <p:anim calcmode="lin" valueType="num">
                                      <p:cBhvr additive="base">
                                        <p:cTn id="90" dur="2000" fill="hold"/>
                                        <p:tgtEl>
                                          <p:spTgt spid="75846"/>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75847"/>
                                        </p:tgtEl>
                                        <p:attrNameLst>
                                          <p:attrName>style.visibility</p:attrName>
                                        </p:attrNameLst>
                                      </p:cBhvr>
                                      <p:to>
                                        <p:strVal val="visible"/>
                                      </p:to>
                                    </p:set>
                                    <p:anim calcmode="lin" valueType="num">
                                      <p:cBhvr additive="base">
                                        <p:cTn id="93" dur="2000" fill="hold"/>
                                        <p:tgtEl>
                                          <p:spTgt spid="75847"/>
                                        </p:tgtEl>
                                        <p:attrNameLst>
                                          <p:attrName>ppt_x</p:attrName>
                                        </p:attrNameLst>
                                      </p:cBhvr>
                                      <p:tavLst>
                                        <p:tav tm="0">
                                          <p:val>
                                            <p:strVal val="1+#ppt_w/2"/>
                                          </p:val>
                                        </p:tav>
                                        <p:tav tm="100000">
                                          <p:val>
                                            <p:strVal val="#ppt_x"/>
                                          </p:val>
                                        </p:tav>
                                      </p:tavLst>
                                    </p:anim>
                                    <p:anim calcmode="lin" valueType="num">
                                      <p:cBhvr additive="base">
                                        <p:cTn id="94" dur="2000" fill="hold"/>
                                        <p:tgtEl>
                                          <p:spTgt spid="75847"/>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75848"/>
                                        </p:tgtEl>
                                        <p:attrNameLst>
                                          <p:attrName>style.visibility</p:attrName>
                                        </p:attrNameLst>
                                      </p:cBhvr>
                                      <p:to>
                                        <p:strVal val="visible"/>
                                      </p:to>
                                    </p:set>
                                    <p:anim calcmode="lin" valueType="num">
                                      <p:cBhvr additive="base">
                                        <p:cTn id="97" dur="2000" fill="hold"/>
                                        <p:tgtEl>
                                          <p:spTgt spid="75848"/>
                                        </p:tgtEl>
                                        <p:attrNameLst>
                                          <p:attrName>ppt_x</p:attrName>
                                        </p:attrNameLst>
                                      </p:cBhvr>
                                      <p:tavLst>
                                        <p:tav tm="0">
                                          <p:val>
                                            <p:strVal val="1+#ppt_w/2"/>
                                          </p:val>
                                        </p:tav>
                                        <p:tav tm="100000">
                                          <p:val>
                                            <p:strVal val="#ppt_x"/>
                                          </p:val>
                                        </p:tav>
                                      </p:tavLst>
                                    </p:anim>
                                    <p:anim calcmode="lin" valueType="num">
                                      <p:cBhvr additive="base">
                                        <p:cTn id="98" dur="2000" fill="hold"/>
                                        <p:tgtEl>
                                          <p:spTgt spid="75848"/>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75851"/>
                                        </p:tgtEl>
                                        <p:attrNameLst>
                                          <p:attrName>style.visibility</p:attrName>
                                        </p:attrNameLst>
                                      </p:cBhvr>
                                      <p:to>
                                        <p:strVal val="visible"/>
                                      </p:to>
                                    </p:set>
                                    <p:anim calcmode="lin" valueType="num">
                                      <p:cBhvr additive="base">
                                        <p:cTn id="101" dur="2000" fill="hold"/>
                                        <p:tgtEl>
                                          <p:spTgt spid="75851"/>
                                        </p:tgtEl>
                                        <p:attrNameLst>
                                          <p:attrName>ppt_x</p:attrName>
                                        </p:attrNameLst>
                                      </p:cBhvr>
                                      <p:tavLst>
                                        <p:tav tm="0">
                                          <p:val>
                                            <p:strVal val="1+#ppt_w/2"/>
                                          </p:val>
                                        </p:tav>
                                        <p:tav tm="100000">
                                          <p:val>
                                            <p:strVal val="#ppt_x"/>
                                          </p:val>
                                        </p:tav>
                                      </p:tavLst>
                                    </p:anim>
                                    <p:anim calcmode="lin" valueType="num">
                                      <p:cBhvr additive="base">
                                        <p:cTn id="102" dur="2000" fill="hold"/>
                                        <p:tgtEl>
                                          <p:spTgt spid="75851"/>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75852"/>
                                        </p:tgtEl>
                                        <p:attrNameLst>
                                          <p:attrName>style.visibility</p:attrName>
                                        </p:attrNameLst>
                                      </p:cBhvr>
                                      <p:to>
                                        <p:strVal val="visible"/>
                                      </p:to>
                                    </p:set>
                                    <p:anim calcmode="lin" valueType="num">
                                      <p:cBhvr additive="base">
                                        <p:cTn id="105" dur="2000" fill="hold"/>
                                        <p:tgtEl>
                                          <p:spTgt spid="75852"/>
                                        </p:tgtEl>
                                        <p:attrNameLst>
                                          <p:attrName>ppt_x</p:attrName>
                                        </p:attrNameLst>
                                      </p:cBhvr>
                                      <p:tavLst>
                                        <p:tav tm="0">
                                          <p:val>
                                            <p:strVal val="1+#ppt_w/2"/>
                                          </p:val>
                                        </p:tav>
                                        <p:tav tm="100000">
                                          <p:val>
                                            <p:strVal val="#ppt_x"/>
                                          </p:val>
                                        </p:tav>
                                      </p:tavLst>
                                    </p:anim>
                                    <p:anim calcmode="lin" valueType="num">
                                      <p:cBhvr additive="base">
                                        <p:cTn id="106" dur="2000" fill="hold"/>
                                        <p:tgtEl>
                                          <p:spTgt spid="75852"/>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75853"/>
                                        </p:tgtEl>
                                        <p:attrNameLst>
                                          <p:attrName>style.visibility</p:attrName>
                                        </p:attrNameLst>
                                      </p:cBhvr>
                                      <p:to>
                                        <p:strVal val="visible"/>
                                      </p:to>
                                    </p:set>
                                    <p:anim calcmode="lin" valueType="num">
                                      <p:cBhvr additive="base">
                                        <p:cTn id="109" dur="2000" fill="hold"/>
                                        <p:tgtEl>
                                          <p:spTgt spid="75853"/>
                                        </p:tgtEl>
                                        <p:attrNameLst>
                                          <p:attrName>ppt_x</p:attrName>
                                        </p:attrNameLst>
                                      </p:cBhvr>
                                      <p:tavLst>
                                        <p:tav tm="0">
                                          <p:val>
                                            <p:strVal val="1+#ppt_w/2"/>
                                          </p:val>
                                        </p:tav>
                                        <p:tav tm="100000">
                                          <p:val>
                                            <p:strVal val="#ppt_x"/>
                                          </p:val>
                                        </p:tav>
                                      </p:tavLst>
                                    </p:anim>
                                    <p:anim calcmode="lin" valueType="num">
                                      <p:cBhvr additive="base">
                                        <p:cTn id="110" dur="2000" fill="hold"/>
                                        <p:tgtEl>
                                          <p:spTgt spid="75853"/>
                                        </p:tgtEl>
                                        <p:attrNameLst>
                                          <p:attrName>ppt_y</p:attrName>
                                        </p:attrNameLst>
                                      </p:cBhvr>
                                      <p:tavLst>
                                        <p:tav tm="0">
                                          <p:val>
                                            <p:strVal val="#ppt_y"/>
                                          </p:val>
                                        </p:tav>
                                        <p:tav tm="100000">
                                          <p:val>
                                            <p:strVal val="#ppt_y"/>
                                          </p:val>
                                        </p:tav>
                                      </p:tavLst>
                                    </p:anim>
                                  </p:childTnLst>
                                </p:cTn>
                              </p:par>
                            </p:childTnLst>
                          </p:cTn>
                        </p:par>
                        <p:par>
                          <p:cTn id="111" fill="hold" nodeType="afterGroup">
                            <p:stCondLst>
                              <p:cond delay="2000"/>
                            </p:stCondLst>
                            <p:childTnLst>
                              <p:par>
                                <p:cTn id="112" presetID="0" presetClass="path" presetSubtype="0" repeatCount="4000" accel="50000" decel="50000" fill="hold" grpId="1" nodeType="afterEffect">
                                  <p:stCondLst>
                                    <p:cond delay="0"/>
                                  </p:stCondLst>
                                  <p:childTnLst>
                                    <p:animMotion origin="layout" path="M 0.0 0.0 C -0.00469 0.00901 -0.01024 0.01294 -0.01788 0.01757 C -0.02205 0.02011 -0.02674 0.0215 -0.03108 0.02358 C -0.03334 0.0245 -0.03785 0.02658 -0.03785 0.02658 C -0.02691 0.02912 -0.01945 0.03375 -0.00886 0.02959 C -0.00434 0.02774 0.00434 0.02358 0.00434 0.02358 C 0.00364 0.02658 0.00416 0.03051 0.00226 0.03236 C -0.00556 0.03999 -0.02465 0.0423 -0.03334 0.04438 C -0.02413 0.02519 -0.03403 0.04068 -0.00677 0.03236 C -0.00417 0.03167 -0.00243 0.0282 0.0 0.02658 C 0.00208 0.02519 0.0066 0.02057 0.0066 0.02358 C 0.0066 0.02889 -0.0132 0.03444 -0.01563 0.03536 C -0.01858 0.03444 -0.02622 0.0356 -0.02448 0.03236 C -0.02188 0.02727 -0.01563 0.02843 -0.01111 0.02658 C -0.00174 0.02242 0.01128 0.01179 0.01996 0.01179 " pathEditMode="relative" ptsTypes="ffffffffffffffA">
                                      <p:cBhvr>
                                        <p:cTn id="113" dur="2000" fill="hold"/>
                                        <p:tgtEl>
                                          <p:spTgt spid="75846"/>
                                        </p:tgtEl>
                                        <p:attrNameLst>
                                          <p:attrName>ppt_x</p:attrName>
                                          <p:attrName>ppt_y</p:attrName>
                                        </p:attrNameLst>
                                      </p:cBhvr>
                                    </p:animMotion>
                                  </p:childTnLst>
                                </p:cTn>
                              </p:par>
                              <p:par>
                                <p:cTn id="114" presetID="0" presetClass="path" presetSubtype="0" repeatCount="4000" accel="50000" decel="50000" fill="hold" grpId="1" nodeType="withEffect">
                                  <p:stCondLst>
                                    <p:cond delay="0"/>
                                  </p:stCondLst>
                                  <p:childTnLst>
                                    <p:animMotion origin="layout" path="M 0.0 0.0 C -0.00469 0.00901 -0.01024 0.01294 -0.01788 0.01757 C -0.02205 0.02011 -0.02674 0.0215 -0.03108 0.02358 C -0.03334 0.0245 -0.03785 0.02658 -0.03785 0.02658 C -0.02691 0.02912 -0.01945 0.03375 -0.00886 0.02959 C -0.00434 0.02774 0.00434 0.02358 0.00434 0.02358 C 0.00364 0.02658 0.00416 0.03051 0.00226 0.03236 C -0.00556 0.03999 -0.02465 0.0423 -0.03334 0.04438 C -0.02413 0.02519 -0.03403 0.04068 -0.00677 0.03236 C -0.00417 0.03167 -0.00243 0.0282 0.0 0.02658 C 0.00208 0.02519 0.0066 0.02057 0.0066 0.02358 C 0.0066 0.02889 -0.0132 0.03444 -0.01563 0.03536 C -0.01858 0.03444 -0.02622 0.0356 -0.02448 0.03236 C -0.02188 0.02727 -0.01563 0.02843 -0.01111 0.02658 C -0.00174 0.02242 0.01128 0.01179 0.01996 0.01179 " pathEditMode="relative" ptsTypes="ffffffffffffffA">
                                      <p:cBhvr>
                                        <p:cTn id="115" dur="2000" fill="hold"/>
                                        <p:tgtEl>
                                          <p:spTgt spid="75847"/>
                                        </p:tgtEl>
                                        <p:attrNameLst>
                                          <p:attrName>ppt_x</p:attrName>
                                          <p:attrName>ppt_y</p:attrName>
                                        </p:attrNameLst>
                                      </p:cBhvr>
                                    </p:animMotion>
                                  </p:childTnLst>
                                </p:cTn>
                              </p:par>
                              <p:par>
                                <p:cTn id="116" presetID="0" presetClass="path" presetSubtype="0" repeatCount="4000" accel="50000" decel="50000" fill="hold" grpId="1" nodeType="withEffect">
                                  <p:stCondLst>
                                    <p:cond delay="0"/>
                                  </p:stCondLst>
                                  <p:childTnLst>
                                    <p:animMotion origin="layout" path="M 0.0 0.0 C -0.00469 0.00901 -0.01024 0.01294 -0.01788 0.01757 C -0.02205 0.02011 -0.02674 0.0215 -0.03108 0.02358 C -0.03334 0.0245 -0.03785 0.02658 -0.03785 0.02658 C -0.02691 0.02912 -0.01945 0.03375 -0.00886 0.02959 C -0.00434 0.02774 0.00434 0.02358 0.00434 0.02358 C 0.00364 0.02658 0.00416 0.03051 0.00226 0.03236 C -0.00556 0.03999 -0.02465 0.0423 -0.03334 0.04438 C -0.02413 0.02519 -0.03403 0.04068 -0.00677 0.03236 C -0.00417 0.03167 -0.00243 0.0282 0.0 0.02658 C 0.00208 0.02519 0.0066 0.02057 0.0066 0.02358 C 0.0066 0.02889 -0.0132 0.03444 -0.01563 0.03536 C -0.01858 0.03444 -0.02622 0.0356 -0.02448 0.03236 C -0.02188 0.02727 -0.01563 0.02843 -0.01111 0.02658 C -0.00174 0.02242 0.01128 0.01179 0.01996 0.01179 " pathEditMode="relative" ptsTypes="ffffffffffffffA">
                                      <p:cBhvr>
                                        <p:cTn id="117" dur="2000" fill="hold"/>
                                        <p:tgtEl>
                                          <p:spTgt spid="75848"/>
                                        </p:tgtEl>
                                        <p:attrNameLst>
                                          <p:attrName>ppt_x</p:attrName>
                                          <p:attrName>ppt_y</p:attrName>
                                        </p:attrNameLst>
                                      </p:cBhvr>
                                    </p:animMotion>
                                  </p:childTnLst>
                                </p:cTn>
                              </p:par>
                              <p:par>
                                <p:cTn id="118" presetID="0" presetClass="path" presetSubtype="0" repeatCount="4000" accel="50000" decel="50000" fill="hold" grpId="1" nodeType="withEffect">
                                  <p:stCondLst>
                                    <p:cond delay="0"/>
                                  </p:stCondLst>
                                  <p:childTnLst>
                                    <p:animMotion origin="layout" path="M 0.0 0.0 C -0.00469 0.00901 -0.01024 0.01294 -0.01788 0.01757 C -0.02205 0.02011 -0.02674 0.0215 -0.03108 0.02358 C -0.03334 0.0245 -0.03785 0.02658 -0.03785 0.02658 C -0.02691 0.02912 -0.01945 0.03375 -0.00886 0.02959 C -0.00434 0.02774 0.00434 0.02358 0.00434 0.02358 C 0.00364 0.02658 0.00416 0.03051 0.00226 0.03236 C -0.00556 0.03999 -0.02465 0.0423 -0.03334 0.04438 C -0.02413 0.02519 -0.03403 0.04068 -0.00677 0.03236 C -0.00417 0.03167 -0.00243 0.0282 0.0 0.02658 C 0.00208 0.02519 0.0066 0.02057 0.0066 0.02358 C 0.0066 0.02889 -0.0132 0.03444 -0.01563 0.03536 C -0.01858 0.03444 -0.02622 0.0356 -0.02448 0.03236 C -0.02188 0.02727 -0.01563 0.02843 -0.01111 0.02658 C -0.00174 0.02242 0.01128 0.01179 0.01996 0.01179 " pathEditMode="relative" ptsTypes="ffffffffffffffA">
                                      <p:cBhvr>
                                        <p:cTn id="119" dur="2000" fill="hold"/>
                                        <p:tgtEl>
                                          <p:spTgt spid="75851"/>
                                        </p:tgtEl>
                                        <p:attrNameLst>
                                          <p:attrName>ppt_x</p:attrName>
                                          <p:attrName>ppt_y</p:attrName>
                                        </p:attrNameLst>
                                      </p:cBhvr>
                                    </p:animMotion>
                                  </p:childTnLst>
                                </p:cTn>
                              </p:par>
                              <p:par>
                                <p:cTn id="120" presetID="0" presetClass="path" presetSubtype="0" repeatCount="4000" accel="50000" decel="50000" fill="hold" grpId="1" nodeType="withEffect">
                                  <p:stCondLst>
                                    <p:cond delay="0"/>
                                  </p:stCondLst>
                                  <p:childTnLst>
                                    <p:animMotion origin="layout" path="M 0.0 0.0 C -0.00469 0.00901 -0.01024 0.01294 -0.01788 0.01757 C -0.02205 0.02011 -0.02674 0.0215 -0.03108 0.02358 C -0.03334 0.0245 -0.03785 0.02658 -0.03785 0.02658 C -0.02691 0.02912 -0.01945 0.03375 -0.00886 0.02959 C -0.00434 0.02774 0.00434 0.02358 0.00434 0.02358 C 0.00364 0.02658 0.00416 0.03051 0.00226 0.03236 C -0.00556 0.03999 -0.02465 0.0423 -0.03334 0.04438 C -0.02413 0.02519 -0.03403 0.04068 -0.00677 0.03236 C -0.00417 0.03167 -0.00243 0.0282 0.0 0.02658 C 0.00208 0.02519 0.0066 0.02057 0.0066 0.02358 C 0.0066 0.02889 -0.0132 0.03444 -0.01563 0.03536 C -0.01858 0.03444 -0.02622 0.0356 -0.02448 0.03236 C -0.02188 0.02727 -0.01563 0.02843 -0.01111 0.02658 C -0.00174 0.02242 0.01128 0.01179 0.01996 0.01179 " pathEditMode="relative" ptsTypes="ffffffffffffffA">
                                      <p:cBhvr>
                                        <p:cTn id="121" dur="2000" fill="hold"/>
                                        <p:tgtEl>
                                          <p:spTgt spid="75852"/>
                                        </p:tgtEl>
                                        <p:attrNameLst>
                                          <p:attrName>ppt_x</p:attrName>
                                          <p:attrName>ppt_y</p:attrName>
                                        </p:attrNameLst>
                                      </p:cBhvr>
                                    </p:animMotion>
                                  </p:childTnLst>
                                </p:cTn>
                              </p:par>
                              <p:par>
                                <p:cTn id="122" presetID="0" presetClass="path" presetSubtype="0" repeatCount="4000" accel="50000" decel="50000" fill="hold" grpId="1" nodeType="withEffect">
                                  <p:stCondLst>
                                    <p:cond delay="0"/>
                                  </p:stCondLst>
                                  <p:childTnLst>
                                    <p:animMotion origin="layout" path="M 0.0 0.0 C -0.00469 0.00901 -0.01024 0.01294 -0.01788 0.01757 C -0.02205 0.02011 -0.02674 0.0215 -0.03108 0.02358 C -0.03334 0.0245 -0.03785 0.02658 -0.03785 0.02658 C -0.02691 0.02912 -0.01945 0.03375 -0.00886 0.02959 C -0.00434 0.02774 0.00434 0.02358 0.00434 0.02358 C 0.00364 0.02658 0.00416 0.03051 0.00226 0.03236 C -0.00556 0.03999 -0.02465 0.0423 -0.03334 0.04438 C -0.02413 0.02519 -0.03403 0.04068 -0.00677 0.03236 C -0.00417 0.03167 -0.00243 0.0282 0.0 0.02658 C 0.00208 0.02519 0.0066 0.02057 0.0066 0.02358 C 0.0066 0.02889 -0.0132 0.03444 -0.01563 0.03536 C -0.01858 0.03444 -0.02622 0.0356 -0.02448 0.03236 C -0.02188 0.02727 -0.01563 0.02843 -0.01111 0.02658 C -0.00174 0.02242 0.01128 0.01179 0.01996 0.01179 " pathEditMode="relative" ptsTypes="ffffffffffffffA">
                                      <p:cBhvr>
                                        <p:cTn id="123" dur="2000" fill="hold"/>
                                        <p:tgtEl>
                                          <p:spTgt spid="75853"/>
                                        </p:tgtEl>
                                        <p:attrNameLst>
                                          <p:attrName>ppt_x</p:attrName>
                                          <p:attrName>ppt_y</p:attrName>
                                        </p:attrNameLst>
                                      </p:cBhvr>
                                    </p:animMotion>
                                  </p:childTnLst>
                                </p:cTn>
                              </p:par>
                            </p:childTnLst>
                          </p:cTn>
                        </p:par>
                        <p:par>
                          <p:cTn id="124" fill="hold" nodeType="afterGroup">
                            <p:stCondLst>
                              <p:cond delay="10000"/>
                            </p:stCondLst>
                            <p:childTnLst>
                              <p:par>
                                <p:cTn id="125" presetID="8" presetClass="exit" presetSubtype="16" fill="hold" nodeType="afterEffect">
                                  <p:stCondLst>
                                    <p:cond delay="0"/>
                                  </p:stCondLst>
                                  <p:childTnLst>
                                    <p:animEffect transition="out" filter="diamond(in)">
                                      <p:cBhvr>
                                        <p:cTn id="126" dur="2000"/>
                                        <p:tgtEl>
                                          <p:spTgt spid="75849"/>
                                        </p:tgtEl>
                                      </p:cBhvr>
                                    </p:animEffect>
                                    <p:set>
                                      <p:cBhvr>
                                        <p:cTn id="127" dur="1" fill="hold">
                                          <p:stCondLst>
                                            <p:cond delay="1999"/>
                                          </p:stCondLst>
                                        </p:cTn>
                                        <p:tgtEl>
                                          <p:spTgt spid="75849"/>
                                        </p:tgtEl>
                                        <p:attrNameLst>
                                          <p:attrName>style.visibility</p:attrName>
                                        </p:attrNameLst>
                                      </p:cBhvr>
                                      <p:to>
                                        <p:strVal val="hidden"/>
                                      </p:to>
                                    </p:set>
                                  </p:childTnLst>
                                </p:cTn>
                              </p:par>
                              <p:par>
                                <p:cTn id="128" presetID="8" presetClass="exit" presetSubtype="16" fill="hold" nodeType="withEffect">
                                  <p:stCondLst>
                                    <p:cond delay="0"/>
                                  </p:stCondLst>
                                  <p:childTnLst>
                                    <p:animEffect transition="out" filter="diamond(in)">
                                      <p:cBhvr>
                                        <p:cTn id="129" dur="2000"/>
                                        <p:tgtEl>
                                          <p:spTgt spid="68"/>
                                        </p:tgtEl>
                                      </p:cBhvr>
                                    </p:animEffect>
                                    <p:set>
                                      <p:cBhvr>
                                        <p:cTn id="130" dur="1" fill="hold">
                                          <p:stCondLst>
                                            <p:cond delay="1999"/>
                                          </p:stCondLst>
                                        </p:cTn>
                                        <p:tgtEl>
                                          <p:spTgt spid="68"/>
                                        </p:tgtEl>
                                        <p:attrNameLst>
                                          <p:attrName>style.visibility</p:attrName>
                                        </p:attrNameLst>
                                      </p:cBhvr>
                                      <p:to>
                                        <p:strVal val="hidden"/>
                                      </p:to>
                                    </p:set>
                                  </p:childTnLst>
                                </p:cTn>
                              </p:par>
                              <p:par>
                                <p:cTn id="131" presetID="8" presetClass="exit" presetSubtype="16" fill="hold" nodeType="withEffect">
                                  <p:stCondLst>
                                    <p:cond delay="0"/>
                                  </p:stCondLst>
                                  <p:childTnLst>
                                    <p:animEffect transition="out" filter="diamond(in)">
                                      <p:cBhvr>
                                        <p:cTn id="132" dur="2000"/>
                                        <p:tgtEl>
                                          <p:spTgt spid="67"/>
                                        </p:tgtEl>
                                      </p:cBhvr>
                                    </p:animEffect>
                                    <p:set>
                                      <p:cBhvr>
                                        <p:cTn id="133" dur="1" fill="hold">
                                          <p:stCondLst>
                                            <p:cond delay="1999"/>
                                          </p:stCondLst>
                                        </p:cTn>
                                        <p:tgtEl>
                                          <p:spTgt spid="67"/>
                                        </p:tgtEl>
                                        <p:attrNameLst>
                                          <p:attrName>style.visibility</p:attrName>
                                        </p:attrNameLst>
                                      </p:cBhvr>
                                      <p:to>
                                        <p:strVal val="hidden"/>
                                      </p:to>
                                    </p:set>
                                  </p:childTnLst>
                                </p:cTn>
                              </p:par>
                              <p:par>
                                <p:cTn id="134" presetID="8" presetClass="exit" presetSubtype="16" fill="hold" nodeType="withEffect">
                                  <p:stCondLst>
                                    <p:cond delay="0"/>
                                  </p:stCondLst>
                                  <p:childTnLst>
                                    <p:animEffect transition="out" filter="diamond(in)">
                                      <p:cBhvr>
                                        <p:cTn id="135" dur="2000"/>
                                        <p:tgtEl>
                                          <p:spTgt spid="66"/>
                                        </p:tgtEl>
                                      </p:cBhvr>
                                    </p:animEffect>
                                    <p:set>
                                      <p:cBhvr>
                                        <p:cTn id="136" dur="1" fill="hold">
                                          <p:stCondLst>
                                            <p:cond delay="1999"/>
                                          </p:stCondLst>
                                        </p:cTn>
                                        <p:tgtEl>
                                          <p:spTgt spid="66"/>
                                        </p:tgtEl>
                                        <p:attrNameLst>
                                          <p:attrName>style.visibility</p:attrName>
                                        </p:attrNameLst>
                                      </p:cBhvr>
                                      <p:to>
                                        <p:strVal val="hidden"/>
                                      </p:to>
                                    </p:set>
                                  </p:childTnLst>
                                </p:cTn>
                              </p:par>
                              <p:par>
                                <p:cTn id="137" presetID="8" presetClass="exit" presetSubtype="16" fill="hold" nodeType="withEffect">
                                  <p:stCondLst>
                                    <p:cond delay="0"/>
                                  </p:stCondLst>
                                  <p:childTnLst>
                                    <p:animEffect transition="out" filter="diamond(in)">
                                      <p:cBhvr>
                                        <p:cTn id="138" dur="2000"/>
                                        <p:tgtEl>
                                          <p:spTgt spid="75786"/>
                                        </p:tgtEl>
                                      </p:cBhvr>
                                    </p:animEffect>
                                    <p:set>
                                      <p:cBhvr>
                                        <p:cTn id="139" dur="1" fill="hold">
                                          <p:stCondLst>
                                            <p:cond delay="1999"/>
                                          </p:stCondLst>
                                        </p:cTn>
                                        <p:tgtEl>
                                          <p:spTgt spid="75786"/>
                                        </p:tgtEl>
                                        <p:attrNameLst>
                                          <p:attrName>style.visibility</p:attrName>
                                        </p:attrNameLst>
                                      </p:cBhvr>
                                      <p:to>
                                        <p:strVal val="hidden"/>
                                      </p:to>
                                    </p:set>
                                  </p:childTnLst>
                                </p:cTn>
                              </p:par>
                            </p:childTnLst>
                          </p:cTn>
                        </p:par>
                        <p:par>
                          <p:cTn id="140" fill="hold" nodeType="afterGroup">
                            <p:stCondLst>
                              <p:cond delay="12000"/>
                            </p:stCondLst>
                            <p:childTnLst>
                              <p:par>
                                <p:cTn id="141" presetID="5" presetClass="exit" presetSubtype="10" fill="hold" grpId="2" nodeType="afterEffect">
                                  <p:stCondLst>
                                    <p:cond delay="0"/>
                                  </p:stCondLst>
                                  <p:childTnLst>
                                    <p:animEffect transition="out" filter="checkerboard(across)">
                                      <p:cBhvr>
                                        <p:cTn id="142" dur="500"/>
                                        <p:tgtEl>
                                          <p:spTgt spid="75853"/>
                                        </p:tgtEl>
                                      </p:cBhvr>
                                    </p:animEffect>
                                    <p:set>
                                      <p:cBhvr>
                                        <p:cTn id="143" dur="1" fill="hold">
                                          <p:stCondLst>
                                            <p:cond delay="499"/>
                                          </p:stCondLst>
                                        </p:cTn>
                                        <p:tgtEl>
                                          <p:spTgt spid="75853"/>
                                        </p:tgtEl>
                                        <p:attrNameLst>
                                          <p:attrName>style.visibility</p:attrName>
                                        </p:attrNameLst>
                                      </p:cBhvr>
                                      <p:to>
                                        <p:strVal val="hidden"/>
                                      </p:to>
                                    </p:set>
                                  </p:childTnLst>
                                </p:cTn>
                              </p:par>
                            </p:childTnLst>
                          </p:cTn>
                        </p:par>
                        <p:par>
                          <p:cTn id="144" fill="hold" nodeType="afterGroup">
                            <p:stCondLst>
                              <p:cond delay="12500"/>
                            </p:stCondLst>
                            <p:childTnLst>
                              <p:par>
                                <p:cTn id="145" presetID="5" presetClass="exit" presetSubtype="10" fill="hold" grpId="2" nodeType="afterEffect">
                                  <p:stCondLst>
                                    <p:cond delay="0"/>
                                  </p:stCondLst>
                                  <p:childTnLst>
                                    <p:animEffect transition="out" filter="checkerboard(across)">
                                      <p:cBhvr>
                                        <p:cTn id="146" dur="500"/>
                                        <p:tgtEl>
                                          <p:spTgt spid="75852"/>
                                        </p:tgtEl>
                                      </p:cBhvr>
                                    </p:animEffect>
                                    <p:set>
                                      <p:cBhvr>
                                        <p:cTn id="147" dur="1" fill="hold">
                                          <p:stCondLst>
                                            <p:cond delay="499"/>
                                          </p:stCondLst>
                                        </p:cTn>
                                        <p:tgtEl>
                                          <p:spTgt spid="75852"/>
                                        </p:tgtEl>
                                        <p:attrNameLst>
                                          <p:attrName>style.visibility</p:attrName>
                                        </p:attrNameLst>
                                      </p:cBhvr>
                                      <p:to>
                                        <p:strVal val="hidden"/>
                                      </p:to>
                                    </p:set>
                                  </p:childTnLst>
                                </p:cTn>
                              </p:par>
                            </p:childTnLst>
                          </p:cTn>
                        </p:par>
                        <p:par>
                          <p:cTn id="148" fill="hold" nodeType="afterGroup">
                            <p:stCondLst>
                              <p:cond delay="13000"/>
                            </p:stCondLst>
                            <p:childTnLst>
                              <p:par>
                                <p:cTn id="149" presetID="5" presetClass="exit" presetSubtype="10" fill="hold" grpId="2" nodeType="afterEffect">
                                  <p:stCondLst>
                                    <p:cond delay="0"/>
                                  </p:stCondLst>
                                  <p:childTnLst>
                                    <p:animEffect transition="out" filter="checkerboard(across)">
                                      <p:cBhvr>
                                        <p:cTn id="150" dur="500"/>
                                        <p:tgtEl>
                                          <p:spTgt spid="75851"/>
                                        </p:tgtEl>
                                      </p:cBhvr>
                                    </p:animEffect>
                                    <p:set>
                                      <p:cBhvr>
                                        <p:cTn id="151" dur="1" fill="hold">
                                          <p:stCondLst>
                                            <p:cond delay="499"/>
                                          </p:stCondLst>
                                        </p:cTn>
                                        <p:tgtEl>
                                          <p:spTgt spid="75851"/>
                                        </p:tgtEl>
                                        <p:attrNameLst>
                                          <p:attrName>style.visibility</p:attrName>
                                        </p:attrNameLst>
                                      </p:cBhvr>
                                      <p:to>
                                        <p:strVal val="hidden"/>
                                      </p:to>
                                    </p:set>
                                  </p:childTnLst>
                                </p:cTn>
                              </p:par>
                            </p:childTnLst>
                          </p:cTn>
                        </p:par>
                        <p:par>
                          <p:cTn id="152" fill="hold" nodeType="afterGroup">
                            <p:stCondLst>
                              <p:cond delay="13500"/>
                            </p:stCondLst>
                            <p:childTnLst>
                              <p:par>
                                <p:cTn id="153" presetID="5" presetClass="exit" presetSubtype="10" fill="hold" grpId="2" nodeType="afterEffect">
                                  <p:stCondLst>
                                    <p:cond delay="0"/>
                                  </p:stCondLst>
                                  <p:childTnLst>
                                    <p:animEffect transition="out" filter="checkerboard(across)">
                                      <p:cBhvr>
                                        <p:cTn id="154" dur="500"/>
                                        <p:tgtEl>
                                          <p:spTgt spid="75847"/>
                                        </p:tgtEl>
                                      </p:cBhvr>
                                    </p:animEffect>
                                    <p:set>
                                      <p:cBhvr>
                                        <p:cTn id="155" dur="1" fill="hold">
                                          <p:stCondLst>
                                            <p:cond delay="499"/>
                                          </p:stCondLst>
                                        </p:cTn>
                                        <p:tgtEl>
                                          <p:spTgt spid="75847"/>
                                        </p:tgtEl>
                                        <p:attrNameLst>
                                          <p:attrName>style.visibility</p:attrName>
                                        </p:attrNameLst>
                                      </p:cBhvr>
                                      <p:to>
                                        <p:strVal val="hidden"/>
                                      </p:to>
                                    </p:set>
                                  </p:childTnLst>
                                </p:cTn>
                              </p:par>
                            </p:childTnLst>
                          </p:cTn>
                        </p:par>
                        <p:par>
                          <p:cTn id="156" fill="hold" nodeType="afterGroup">
                            <p:stCondLst>
                              <p:cond delay="14000"/>
                            </p:stCondLst>
                            <p:childTnLst>
                              <p:par>
                                <p:cTn id="157" presetID="5" presetClass="exit" presetSubtype="10" fill="hold" grpId="2" nodeType="afterEffect">
                                  <p:stCondLst>
                                    <p:cond delay="0"/>
                                  </p:stCondLst>
                                  <p:childTnLst>
                                    <p:animEffect transition="out" filter="checkerboard(across)">
                                      <p:cBhvr>
                                        <p:cTn id="158" dur="500"/>
                                        <p:tgtEl>
                                          <p:spTgt spid="75846"/>
                                        </p:tgtEl>
                                      </p:cBhvr>
                                    </p:animEffect>
                                    <p:set>
                                      <p:cBhvr>
                                        <p:cTn id="159" dur="1" fill="hold">
                                          <p:stCondLst>
                                            <p:cond delay="499"/>
                                          </p:stCondLst>
                                        </p:cTn>
                                        <p:tgtEl>
                                          <p:spTgt spid="75846"/>
                                        </p:tgtEl>
                                        <p:attrNameLst>
                                          <p:attrName>style.visibility</p:attrName>
                                        </p:attrNameLst>
                                      </p:cBhvr>
                                      <p:to>
                                        <p:strVal val="hidden"/>
                                      </p:to>
                                    </p:set>
                                  </p:childTnLst>
                                </p:cTn>
                              </p:par>
                            </p:childTnLst>
                          </p:cTn>
                        </p:par>
                        <p:par>
                          <p:cTn id="160" fill="hold" nodeType="afterGroup">
                            <p:stCondLst>
                              <p:cond delay="14500"/>
                            </p:stCondLst>
                            <p:childTnLst>
                              <p:par>
                                <p:cTn id="161" presetID="5" presetClass="exit" presetSubtype="10" fill="hold" grpId="2" nodeType="afterEffect">
                                  <p:stCondLst>
                                    <p:cond delay="0"/>
                                  </p:stCondLst>
                                  <p:childTnLst>
                                    <p:animEffect transition="out" filter="checkerboard(across)">
                                      <p:cBhvr>
                                        <p:cTn id="162" dur="500"/>
                                        <p:tgtEl>
                                          <p:spTgt spid="75848"/>
                                        </p:tgtEl>
                                      </p:cBhvr>
                                    </p:animEffect>
                                    <p:set>
                                      <p:cBhvr>
                                        <p:cTn id="163" dur="1" fill="hold">
                                          <p:stCondLst>
                                            <p:cond delay="499"/>
                                          </p:stCondLst>
                                        </p:cTn>
                                        <p:tgtEl>
                                          <p:spTgt spid="75848"/>
                                        </p:tgtEl>
                                        <p:attrNameLst>
                                          <p:attrName>style.visibility</p:attrName>
                                        </p:attrNameLst>
                                      </p:cBhvr>
                                      <p:to>
                                        <p:strVal val="hidden"/>
                                      </p:to>
                                    </p:set>
                                  </p:childTnLst>
                                </p:cTn>
                              </p:par>
                            </p:childTnLst>
                          </p:cTn>
                        </p:par>
                        <p:par>
                          <p:cTn id="164" fill="hold" nodeType="afterGroup">
                            <p:stCondLst>
                              <p:cond delay="15000"/>
                            </p:stCondLst>
                            <p:childTnLst>
                              <p:par>
                                <p:cTn id="165" presetID="5" presetClass="exit" presetSubtype="10" fill="hold" grpId="1" nodeType="afterEffect">
                                  <p:stCondLst>
                                    <p:cond delay="0"/>
                                  </p:stCondLst>
                                  <p:childTnLst>
                                    <p:animEffect transition="out" filter="checkerboard(across)">
                                      <p:cBhvr>
                                        <p:cTn id="166" dur="500"/>
                                        <p:tgtEl>
                                          <p:spTgt spid="75787"/>
                                        </p:tgtEl>
                                      </p:cBhvr>
                                    </p:animEffect>
                                    <p:set>
                                      <p:cBhvr>
                                        <p:cTn id="167" dur="1" fill="hold">
                                          <p:stCondLst>
                                            <p:cond delay="499"/>
                                          </p:stCondLst>
                                        </p:cTn>
                                        <p:tgtEl>
                                          <p:spTgt spid="75787"/>
                                        </p:tgtEl>
                                        <p:attrNameLst>
                                          <p:attrName>style.visibility</p:attrName>
                                        </p:attrNameLst>
                                      </p:cBhvr>
                                      <p:to>
                                        <p:strVal val="hidden"/>
                                      </p:to>
                                    </p:set>
                                  </p:childTnLst>
                                </p:cTn>
                              </p:par>
                            </p:childTnLst>
                          </p:cTn>
                        </p:par>
                        <p:par>
                          <p:cTn id="168" fill="hold" nodeType="afterGroup">
                            <p:stCondLst>
                              <p:cond delay="15500"/>
                            </p:stCondLst>
                            <p:childTnLst>
                              <p:par>
                                <p:cTn id="169" presetID="5" presetClass="exit" presetSubtype="10" fill="hold" grpId="1" nodeType="afterEffect">
                                  <p:stCondLst>
                                    <p:cond delay="0"/>
                                  </p:stCondLst>
                                  <p:childTnLst>
                                    <p:animEffect transition="out" filter="checkerboard(across)">
                                      <p:cBhvr>
                                        <p:cTn id="170" dur="500"/>
                                        <p:tgtEl>
                                          <p:spTgt spid="75850"/>
                                        </p:tgtEl>
                                      </p:cBhvr>
                                    </p:animEffect>
                                    <p:set>
                                      <p:cBhvr>
                                        <p:cTn id="171" dur="1" fill="hold">
                                          <p:stCondLst>
                                            <p:cond delay="499"/>
                                          </p:stCondLst>
                                        </p:cTn>
                                        <p:tgtEl>
                                          <p:spTgt spid="75850"/>
                                        </p:tgtEl>
                                        <p:attrNameLst>
                                          <p:attrName>style.visibility</p:attrName>
                                        </p:attrNameLst>
                                      </p:cBhvr>
                                      <p:to>
                                        <p:strVal val="hidden"/>
                                      </p:to>
                                    </p:set>
                                  </p:childTnLst>
                                </p:cTn>
                              </p:par>
                            </p:childTnLst>
                          </p:cTn>
                        </p:par>
                        <p:par>
                          <p:cTn id="172" fill="hold" nodeType="afterGroup">
                            <p:stCondLst>
                              <p:cond delay="16000"/>
                            </p:stCondLst>
                            <p:childTnLst>
                              <p:par>
                                <p:cTn id="173" presetID="5" presetClass="entr" presetSubtype="10" fill="hold" nodeType="afterEffect">
                                  <p:stCondLst>
                                    <p:cond delay="0"/>
                                  </p:stCondLst>
                                  <p:childTnLst>
                                    <p:set>
                                      <p:cBhvr>
                                        <p:cTn id="174" dur="1" fill="hold">
                                          <p:stCondLst>
                                            <p:cond delay="0"/>
                                          </p:stCondLst>
                                        </p:cTn>
                                        <p:tgtEl>
                                          <p:spTgt spid="75859"/>
                                        </p:tgtEl>
                                        <p:attrNameLst>
                                          <p:attrName>style.visibility</p:attrName>
                                        </p:attrNameLst>
                                      </p:cBhvr>
                                      <p:to>
                                        <p:strVal val="visible"/>
                                      </p:to>
                                    </p:set>
                                    <p:animEffect transition="in" filter="checkerboard(across)">
                                      <p:cBhvr>
                                        <p:cTn id="175" dur="500"/>
                                        <p:tgtEl>
                                          <p:spTgt spid="75859"/>
                                        </p:tgtEl>
                                      </p:cBhvr>
                                    </p:animEffect>
                                  </p:childTnLst>
                                </p:cTn>
                              </p:par>
                            </p:childTnLst>
                          </p:cTn>
                        </p:par>
                        <p:par>
                          <p:cTn id="176" fill="hold" nodeType="afterGroup">
                            <p:stCondLst>
                              <p:cond delay="16500"/>
                            </p:stCondLst>
                            <p:childTnLst>
                              <p:par>
                                <p:cTn id="177" presetID="6" presetClass="entr" presetSubtype="16" fill="hold" grpId="0" nodeType="afterEffect">
                                  <p:stCondLst>
                                    <p:cond delay="0"/>
                                  </p:stCondLst>
                                  <p:childTnLst>
                                    <p:set>
                                      <p:cBhvr>
                                        <p:cTn id="178" dur="1" fill="hold">
                                          <p:stCondLst>
                                            <p:cond delay="0"/>
                                          </p:stCondLst>
                                        </p:cTn>
                                        <p:tgtEl>
                                          <p:spTgt spid="75860"/>
                                        </p:tgtEl>
                                        <p:attrNameLst>
                                          <p:attrName>style.visibility</p:attrName>
                                        </p:attrNameLst>
                                      </p:cBhvr>
                                      <p:to>
                                        <p:strVal val="visible"/>
                                      </p:to>
                                    </p:set>
                                    <p:animEffect transition="in" filter="circle(in)">
                                      <p:cBhvr>
                                        <p:cTn id="179" dur="2000"/>
                                        <p:tgtEl>
                                          <p:spTgt spid="75860"/>
                                        </p:tgtEl>
                                      </p:cBhvr>
                                    </p:animEffect>
                                  </p:childTnLst>
                                </p:cTn>
                              </p:par>
                              <p:par>
                                <p:cTn id="180" presetID="6" presetClass="entr" presetSubtype="16" fill="hold" grpId="0" nodeType="withEffect">
                                  <p:stCondLst>
                                    <p:cond delay="0"/>
                                  </p:stCondLst>
                                  <p:childTnLst>
                                    <p:set>
                                      <p:cBhvr>
                                        <p:cTn id="181" dur="1" fill="hold">
                                          <p:stCondLst>
                                            <p:cond delay="0"/>
                                          </p:stCondLst>
                                        </p:cTn>
                                        <p:tgtEl>
                                          <p:spTgt spid="75861"/>
                                        </p:tgtEl>
                                        <p:attrNameLst>
                                          <p:attrName>style.visibility</p:attrName>
                                        </p:attrNameLst>
                                      </p:cBhvr>
                                      <p:to>
                                        <p:strVal val="visible"/>
                                      </p:to>
                                    </p:set>
                                    <p:animEffect transition="in" filter="circle(in)">
                                      <p:cBhvr>
                                        <p:cTn id="182" dur="2000"/>
                                        <p:tgtEl>
                                          <p:spTgt spid="75861"/>
                                        </p:tgtEl>
                                      </p:cBhvr>
                                    </p:animEffect>
                                  </p:childTnLst>
                                </p:cTn>
                              </p:par>
                              <p:par>
                                <p:cTn id="183" presetID="6" presetClass="entr" presetSubtype="16" fill="hold" grpId="0" nodeType="withEffect">
                                  <p:stCondLst>
                                    <p:cond delay="0"/>
                                  </p:stCondLst>
                                  <p:childTnLst>
                                    <p:set>
                                      <p:cBhvr>
                                        <p:cTn id="184" dur="1" fill="hold">
                                          <p:stCondLst>
                                            <p:cond delay="0"/>
                                          </p:stCondLst>
                                        </p:cTn>
                                        <p:tgtEl>
                                          <p:spTgt spid="75862"/>
                                        </p:tgtEl>
                                        <p:attrNameLst>
                                          <p:attrName>style.visibility</p:attrName>
                                        </p:attrNameLst>
                                      </p:cBhvr>
                                      <p:to>
                                        <p:strVal val="visible"/>
                                      </p:to>
                                    </p:set>
                                    <p:animEffect transition="in" filter="circle(in)">
                                      <p:cBhvr>
                                        <p:cTn id="185" dur="2000"/>
                                        <p:tgtEl>
                                          <p:spTgt spid="75862"/>
                                        </p:tgtEl>
                                      </p:cBhvr>
                                    </p:animEffect>
                                  </p:childTnLst>
                                </p:cTn>
                              </p:par>
                              <p:par>
                                <p:cTn id="186" presetID="6" presetClass="entr" presetSubtype="16" fill="hold" grpId="0" nodeType="withEffect">
                                  <p:stCondLst>
                                    <p:cond delay="0"/>
                                  </p:stCondLst>
                                  <p:childTnLst>
                                    <p:set>
                                      <p:cBhvr>
                                        <p:cTn id="187" dur="1" fill="hold">
                                          <p:stCondLst>
                                            <p:cond delay="0"/>
                                          </p:stCondLst>
                                        </p:cTn>
                                        <p:tgtEl>
                                          <p:spTgt spid="75863"/>
                                        </p:tgtEl>
                                        <p:attrNameLst>
                                          <p:attrName>style.visibility</p:attrName>
                                        </p:attrNameLst>
                                      </p:cBhvr>
                                      <p:to>
                                        <p:strVal val="visible"/>
                                      </p:to>
                                    </p:set>
                                    <p:animEffect transition="in" filter="circle(in)">
                                      <p:cBhvr>
                                        <p:cTn id="188" dur="2000"/>
                                        <p:tgtEl>
                                          <p:spTgt spid="75863"/>
                                        </p:tgtEl>
                                      </p:cBhvr>
                                    </p:animEffect>
                                  </p:childTnLst>
                                </p:cTn>
                              </p:par>
                              <p:par>
                                <p:cTn id="189" presetID="6" presetClass="entr" presetSubtype="16" fill="hold" grpId="0" nodeType="withEffect">
                                  <p:stCondLst>
                                    <p:cond delay="0"/>
                                  </p:stCondLst>
                                  <p:childTnLst>
                                    <p:set>
                                      <p:cBhvr>
                                        <p:cTn id="190" dur="1" fill="hold">
                                          <p:stCondLst>
                                            <p:cond delay="0"/>
                                          </p:stCondLst>
                                        </p:cTn>
                                        <p:tgtEl>
                                          <p:spTgt spid="75865"/>
                                        </p:tgtEl>
                                        <p:attrNameLst>
                                          <p:attrName>style.visibility</p:attrName>
                                        </p:attrNameLst>
                                      </p:cBhvr>
                                      <p:to>
                                        <p:strVal val="visible"/>
                                      </p:to>
                                    </p:set>
                                    <p:animEffect transition="in" filter="circle(in)">
                                      <p:cBhvr>
                                        <p:cTn id="191" dur="2000"/>
                                        <p:tgtEl>
                                          <p:spTgt spid="75865"/>
                                        </p:tgtEl>
                                      </p:cBhvr>
                                    </p:animEffect>
                                  </p:childTnLst>
                                </p:cTn>
                              </p:par>
                              <p:par>
                                <p:cTn id="192" presetID="6" presetClass="entr" presetSubtype="16" fill="hold" grpId="0" nodeType="withEffect">
                                  <p:stCondLst>
                                    <p:cond delay="0"/>
                                  </p:stCondLst>
                                  <p:childTnLst>
                                    <p:set>
                                      <p:cBhvr>
                                        <p:cTn id="193" dur="1" fill="hold">
                                          <p:stCondLst>
                                            <p:cond delay="0"/>
                                          </p:stCondLst>
                                        </p:cTn>
                                        <p:tgtEl>
                                          <p:spTgt spid="75866"/>
                                        </p:tgtEl>
                                        <p:attrNameLst>
                                          <p:attrName>style.visibility</p:attrName>
                                        </p:attrNameLst>
                                      </p:cBhvr>
                                      <p:to>
                                        <p:strVal val="visible"/>
                                      </p:to>
                                    </p:set>
                                    <p:animEffect transition="in" filter="circle(in)">
                                      <p:cBhvr>
                                        <p:cTn id="194" dur="2000"/>
                                        <p:tgtEl>
                                          <p:spTgt spid="75866"/>
                                        </p:tgtEl>
                                      </p:cBhvr>
                                    </p:animEffect>
                                  </p:childTnLst>
                                </p:cTn>
                              </p:par>
                              <p:par>
                                <p:cTn id="195" presetID="6" presetClass="entr" presetSubtype="16" fill="hold" grpId="0" nodeType="withEffect">
                                  <p:stCondLst>
                                    <p:cond delay="0"/>
                                  </p:stCondLst>
                                  <p:childTnLst>
                                    <p:set>
                                      <p:cBhvr>
                                        <p:cTn id="196" dur="1" fill="hold">
                                          <p:stCondLst>
                                            <p:cond delay="0"/>
                                          </p:stCondLst>
                                        </p:cTn>
                                        <p:tgtEl>
                                          <p:spTgt spid="75867"/>
                                        </p:tgtEl>
                                        <p:attrNameLst>
                                          <p:attrName>style.visibility</p:attrName>
                                        </p:attrNameLst>
                                      </p:cBhvr>
                                      <p:to>
                                        <p:strVal val="visible"/>
                                      </p:to>
                                    </p:set>
                                    <p:animEffect transition="in" filter="circle(in)">
                                      <p:cBhvr>
                                        <p:cTn id="197" dur="2000"/>
                                        <p:tgtEl>
                                          <p:spTgt spid="75867"/>
                                        </p:tgtEl>
                                      </p:cBhvr>
                                    </p:animEffect>
                                  </p:childTnLst>
                                </p:cTn>
                              </p:par>
                              <p:par>
                                <p:cTn id="198" presetID="6" presetClass="entr" presetSubtype="16" fill="hold" grpId="0" nodeType="withEffect">
                                  <p:stCondLst>
                                    <p:cond delay="0"/>
                                  </p:stCondLst>
                                  <p:childTnLst>
                                    <p:set>
                                      <p:cBhvr>
                                        <p:cTn id="199" dur="1" fill="hold">
                                          <p:stCondLst>
                                            <p:cond delay="0"/>
                                          </p:stCondLst>
                                        </p:cTn>
                                        <p:tgtEl>
                                          <p:spTgt spid="75869"/>
                                        </p:tgtEl>
                                        <p:attrNameLst>
                                          <p:attrName>style.visibility</p:attrName>
                                        </p:attrNameLst>
                                      </p:cBhvr>
                                      <p:to>
                                        <p:strVal val="visible"/>
                                      </p:to>
                                    </p:set>
                                    <p:animEffect transition="in" filter="circle(in)">
                                      <p:cBhvr>
                                        <p:cTn id="200" dur="2000"/>
                                        <p:tgtEl>
                                          <p:spTgt spid="75869"/>
                                        </p:tgtEl>
                                      </p:cBhvr>
                                    </p:animEffect>
                                  </p:childTnLst>
                                </p:cTn>
                              </p:par>
                              <p:par>
                                <p:cTn id="201" presetID="6" presetClass="entr" presetSubtype="16" fill="hold" grpId="0" nodeType="withEffect">
                                  <p:stCondLst>
                                    <p:cond delay="0"/>
                                  </p:stCondLst>
                                  <p:childTnLst>
                                    <p:set>
                                      <p:cBhvr>
                                        <p:cTn id="202" dur="1" fill="hold">
                                          <p:stCondLst>
                                            <p:cond delay="0"/>
                                          </p:stCondLst>
                                        </p:cTn>
                                        <p:tgtEl>
                                          <p:spTgt spid="75870"/>
                                        </p:tgtEl>
                                        <p:attrNameLst>
                                          <p:attrName>style.visibility</p:attrName>
                                        </p:attrNameLst>
                                      </p:cBhvr>
                                      <p:to>
                                        <p:strVal val="visible"/>
                                      </p:to>
                                    </p:set>
                                    <p:animEffect transition="in" filter="circle(in)">
                                      <p:cBhvr>
                                        <p:cTn id="203" dur="2000"/>
                                        <p:tgtEl>
                                          <p:spTgt spid="75870"/>
                                        </p:tgtEl>
                                      </p:cBhvr>
                                    </p:animEffect>
                                  </p:childTnLst>
                                </p:cTn>
                              </p:par>
                              <p:par>
                                <p:cTn id="204" presetID="6" presetClass="entr" presetSubtype="16" fill="hold" grpId="0" nodeType="withEffect">
                                  <p:stCondLst>
                                    <p:cond delay="0"/>
                                  </p:stCondLst>
                                  <p:childTnLst>
                                    <p:set>
                                      <p:cBhvr>
                                        <p:cTn id="205" dur="1" fill="hold">
                                          <p:stCondLst>
                                            <p:cond delay="0"/>
                                          </p:stCondLst>
                                        </p:cTn>
                                        <p:tgtEl>
                                          <p:spTgt spid="75871"/>
                                        </p:tgtEl>
                                        <p:attrNameLst>
                                          <p:attrName>style.visibility</p:attrName>
                                        </p:attrNameLst>
                                      </p:cBhvr>
                                      <p:to>
                                        <p:strVal val="visible"/>
                                      </p:to>
                                    </p:set>
                                    <p:animEffect transition="in" filter="circle(in)">
                                      <p:cBhvr>
                                        <p:cTn id="206" dur="2000"/>
                                        <p:tgtEl>
                                          <p:spTgt spid="75871"/>
                                        </p:tgtEl>
                                      </p:cBhvr>
                                    </p:animEffect>
                                  </p:childTnLst>
                                </p:cTn>
                              </p:par>
                              <p:par>
                                <p:cTn id="207" presetID="6" presetClass="entr" presetSubtype="16" fill="hold" grpId="0" nodeType="withEffect">
                                  <p:stCondLst>
                                    <p:cond delay="0"/>
                                  </p:stCondLst>
                                  <p:childTnLst>
                                    <p:set>
                                      <p:cBhvr>
                                        <p:cTn id="208" dur="1" fill="hold">
                                          <p:stCondLst>
                                            <p:cond delay="0"/>
                                          </p:stCondLst>
                                        </p:cTn>
                                        <p:tgtEl>
                                          <p:spTgt spid="75872"/>
                                        </p:tgtEl>
                                        <p:attrNameLst>
                                          <p:attrName>style.visibility</p:attrName>
                                        </p:attrNameLst>
                                      </p:cBhvr>
                                      <p:to>
                                        <p:strVal val="visible"/>
                                      </p:to>
                                    </p:set>
                                    <p:animEffect transition="in" filter="circle(in)">
                                      <p:cBhvr>
                                        <p:cTn id="209" dur="2000"/>
                                        <p:tgtEl>
                                          <p:spTgt spid="75872"/>
                                        </p:tgtEl>
                                      </p:cBhvr>
                                    </p:animEffect>
                                  </p:childTnLst>
                                </p:cTn>
                              </p:par>
                              <p:par>
                                <p:cTn id="210" presetID="6" presetClass="entr" presetSubtype="16" fill="hold" grpId="0" nodeType="withEffect">
                                  <p:stCondLst>
                                    <p:cond delay="0"/>
                                  </p:stCondLst>
                                  <p:childTnLst>
                                    <p:set>
                                      <p:cBhvr>
                                        <p:cTn id="211" dur="1" fill="hold">
                                          <p:stCondLst>
                                            <p:cond delay="0"/>
                                          </p:stCondLst>
                                        </p:cTn>
                                        <p:tgtEl>
                                          <p:spTgt spid="75873"/>
                                        </p:tgtEl>
                                        <p:attrNameLst>
                                          <p:attrName>style.visibility</p:attrName>
                                        </p:attrNameLst>
                                      </p:cBhvr>
                                      <p:to>
                                        <p:strVal val="visible"/>
                                      </p:to>
                                    </p:set>
                                    <p:animEffect transition="in" filter="circle(in)">
                                      <p:cBhvr>
                                        <p:cTn id="212" dur="2000"/>
                                        <p:tgtEl>
                                          <p:spTgt spid="75873"/>
                                        </p:tgtEl>
                                      </p:cBhvr>
                                    </p:animEffect>
                                  </p:childTnLst>
                                </p:cTn>
                              </p:par>
                              <p:par>
                                <p:cTn id="213" presetID="6" presetClass="entr" presetSubtype="16" fill="hold" grpId="0" nodeType="withEffect">
                                  <p:stCondLst>
                                    <p:cond delay="0"/>
                                  </p:stCondLst>
                                  <p:childTnLst>
                                    <p:set>
                                      <p:cBhvr>
                                        <p:cTn id="214" dur="1" fill="hold">
                                          <p:stCondLst>
                                            <p:cond delay="0"/>
                                          </p:stCondLst>
                                        </p:cTn>
                                        <p:tgtEl>
                                          <p:spTgt spid="75874"/>
                                        </p:tgtEl>
                                        <p:attrNameLst>
                                          <p:attrName>style.visibility</p:attrName>
                                        </p:attrNameLst>
                                      </p:cBhvr>
                                      <p:to>
                                        <p:strVal val="visible"/>
                                      </p:to>
                                    </p:set>
                                    <p:animEffect transition="in" filter="circle(in)">
                                      <p:cBhvr>
                                        <p:cTn id="215" dur="2000"/>
                                        <p:tgtEl>
                                          <p:spTgt spid="75874"/>
                                        </p:tgtEl>
                                      </p:cBhvr>
                                    </p:animEffect>
                                  </p:childTnLst>
                                </p:cTn>
                              </p:par>
                              <p:par>
                                <p:cTn id="216" presetID="6" presetClass="entr" presetSubtype="16" fill="hold" grpId="0" nodeType="withEffect">
                                  <p:stCondLst>
                                    <p:cond delay="0"/>
                                  </p:stCondLst>
                                  <p:childTnLst>
                                    <p:set>
                                      <p:cBhvr>
                                        <p:cTn id="217" dur="1" fill="hold">
                                          <p:stCondLst>
                                            <p:cond delay="0"/>
                                          </p:stCondLst>
                                        </p:cTn>
                                        <p:tgtEl>
                                          <p:spTgt spid="75875"/>
                                        </p:tgtEl>
                                        <p:attrNameLst>
                                          <p:attrName>style.visibility</p:attrName>
                                        </p:attrNameLst>
                                      </p:cBhvr>
                                      <p:to>
                                        <p:strVal val="visible"/>
                                      </p:to>
                                    </p:set>
                                    <p:animEffect transition="in" filter="circle(in)">
                                      <p:cBhvr>
                                        <p:cTn id="218" dur="2000"/>
                                        <p:tgtEl>
                                          <p:spTgt spid="75875"/>
                                        </p:tgtEl>
                                      </p:cBhvr>
                                    </p:animEffect>
                                  </p:childTnLst>
                                </p:cTn>
                              </p:par>
                              <p:par>
                                <p:cTn id="219" presetID="6" presetClass="entr" presetSubtype="16" fill="hold" grpId="0" nodeType="withEffect">
                                  <p:stCondLst>
                                    <p:cond delay="0"/>
                                  </p:stCondLst>
                                  <p:childTnLst>
                                    <p:set>
                                      <p:cBhvr>
                                        <p:cTn id="220" dur="1" fill="hold">
                                          <p:stCondLst>
                                            <p:cond delay="0"/>
                                          </p:stCondLst>
                                        </p:cTn>
                                        <p:tgtEl>
                                          <p:spTgt spid="75876"/>
                                        </p:tgtEl>
                                        <p:attrNameLst>
                                          <p:attrName>style.visibility</p:attrName>
                                        </p:attrNameLst>
                                      </p:cBhvr>
                                      <p:to>
                                        <p:strVal val="visible"/>
                                      </p:to>
                                    </p:set>
                                    <p:animEffect transition="in" filter="circle(in)">
                                      <p:cBhvr>
                                        <p:cTn id="221" dur="2000"/>
                                        <p:tgtEl>
                                          <p:spTgt spid="75876"/>
                                        </p:tgtEl>
                                      </p:cBhvr>
                                    </p:animEffect>
                                  </p:childTnLst>
                                </p:cTn>
                              </p:par>
                              <p:par>
                                <p:cTn id="222" presetID="6" presetClass="entr" presetSubtype="16" fill="hold" grpId="0" nodeType="withEffect">
                                  <p:stCondLst>
                                    <p:cond delay="0"/>
                                  </p:stCondLst>
                                  <p:childTnLst>
                                    <p:set>
                                      <p:cBhvr>
                                        <p:cTn id="223" dur="1" fill="hold">
                                          <p:stCondLst>
                                            <p:cond delay="0"/>
                                          </p:stCondLst>
                                        </p:cTn>
                                        <p:tgtEl>
                                          <p:spTgt spid="75877"/>
                                        </p:tgtEl>
                                        <p:attrNameLst>
                                          <p:attrName>style.visibility</p:attrName>
                                        </p:attrNameLst>
                                      </p:cBhvr>
                                      <p:to>
                                        <p:strVal val="visible"/>
                                      </p:to>
                                    </p:set>
                                    <p:animEffect transition="in" filter="circle(in)">
                                      <p:cBhvr>
                                        <p:cTn id="224" dur="2000"/>
                                        <p:tgtEl>
                                          <p:spTgt spid="75877"/>
                                        </p:tgtEl>
                                      </p:cBhvr>
                                    </p:animEffect>
                                  </p:childTnLst>
                                </p:cTn>
                              </p:par>
                              <p:par>
                                <p:cTn id="225" presetID="6" presetClass="entr" presetSubtype="16" fill="hold" grpId="0" nodeType="withEffect">
                                  <p:stCondLst>
                                    <p:cond delay="0"/>
                                  </p:stCondLst>
                                  <p:childTnLst>
                                    <p:set>
                                      <p:cBhvr>
                                        <p:cTn id="226" dur="1" fill="hold">
                                          <p:stCondLst>
                                            <p:cond delay="0"/>
                                          </p:stCondLst>
                                        </p:cTn>
                                        <p:tgtEl>
                                          <p:spTgt spid="75878"/>
                                        </p:tgtEl>
                                        <p:attrNameLst>
                                          <p:attrName>style.visibility</p:attrName>
                                        </p:attrNameLst>
                                      </p:cBhvr>
                                      <p:to>
                                        <p:strVal val="visible"/>
                                      </p:to>
                                    </p:set>
                                    <p:animEffect transition="in" filter="circle(in)">
                                      <p:cBhvr>
                                        <p:cTn id="227" dur="2000"/>
                                        <p:tgtEl>
                                          <p:spTgt spid="75878"/>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5" presetClass="path" presetSubtype="0" accel="50000" decel="50000" fill="hold" grpId="1" nodeType="clickEffect">
                                  <p:stCondLst>
                                    <p:cond delay="0"/>
                                  </p:stCondLst>
                                  <p:childTnLst>
                                    <p:animMotion origin="layout" path="M 0.0 0.0  L 0.029 0.12117  L 0.125 0.12117  L 0.048 0.19573  L 0.077 0.31689  L 0.0 0.24233  L -0.077 0.31689  L -0.048 0.19573  L -0.125 0.12117  L -0.029 0.12117  L 0.0 0.0  Z" pathEditMode="relative" ptsTypes="">
                                      <p:cBhvr>
                                        <p:cTn id="231" dur="2000" fill="hold"/>
                                        <p:tgtEl>
                                          <p:spTgt spid="75860"/>
                                        </p:tgtEl>
                                        <p:attrNameLst>
                                          <p:attrName>ppt_x</p:attrName>
                                          <p:attrName>ppt_y</p:attrName>
                                        </p:attrNameLst>
                                      </p:cBhvr>
                                    </p:animMotion>
                                  </p:childTnLst>
                                </p:cTn>
                              </p:par>
                              <p:par>
                                <p:cTn id="232"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33" dur="2000" fill="hold"/>
                                        <p:tgtEl>
                                          <p:spTgt spid="75861"/>
                                        </p:tgtEl>
                                        <p:attrNameLst>
                                          <p:attrName>ppt_x</p:attrName>
                                          <p:attrName>ppt_y</p:attrName>
                                        </p:attrNameLst>
                                      </p:cBhvr>
                                    </p:animMotion>
                                  </p:childTnLst>
                                </p:cTn>
                              </p:par>
                              <p:par>
                                <p:cTn id="234"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35" dur="2000" fill="hold"/>
                                        <p:tgtEl>
                                          <p:spTgt spid="75862"/>
                                        </p:tgtEl>
                                        <p:attrNameLst>
                                          <p:attrName>ppt_x</p:attrName>
                                          <p:attrName>ppt_y</p:attrName>
                                        </p:attrNameLst>
                                      </p:cBhvr>
                                    </p:animMotion>
                                  </p:childTnLst>
                                </p:cTn>
                              </p:par>
                              <p:par>
                                <p:cTn id="236"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37" dur="2000" fill="hold"/>
                                        <p:tgtEl>
                                          <p:spTgt spid="75863"/>
                                        </p:tgtEl>
                                        <p:attrNameLst>
                                          <p:attrName>ppt_x</p:attrName>
                                          <p:attrName>ppt_y</p:attrName>
                                        </p:attrNameLst>
                                      </p:cBhvr>
                                    </p:animMotion>
                                  </p:childTnLst>
                                </p:cTn>
                              </p:par>
                              <p:par>
                                <p:cTn id="238"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39" dur="2000" fill="hold"/>
                                        <p:tgtEl>
                                          <p:spTgt spid="75865"/>
                                        </p:tgtEl>
                                        <p:attrNameLst>
                                          <p:attrName>ppt_x</p:attrName>
                                          <p:attrName>ppt_y</p:attrName>
                                        </p:attrNameLst>
                                      </p:cBhvr>
                                    </p:animMotion>
                                  </p:childTnLst>
                                </p:cTn>
                              </p:par>
                              <p:par>
                                <p:cTn id="240"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41" dur="2000" fill="hold"/>
                                        <p:tgtEl>
                                          <p:spTgt spid="75866"/>
                                        </p:tgtEl>
                                        <p:attrNameLst>
                                          <p:attrName>ppt_x</p:attrName>
                                          <p:attrName>ppt_y</p:attrName>
                                        </p:attrNameLst>
                                      </p:cBhvr>
                                    </p:animMotion>
                                  </p:childTnLst>
                                </p:cTn>
                              </p:par>
                              <p:par>
                                <p:cTn id="242"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43" dur="2000" fill="hold"/>
                                        <p:tgtEl>
                                          <p:spTgt spid="75867"/>
                                        </p:tgtEl>
                                        <p:attrNameLst>
                                          <p:attrName>ppt_x</p:attrName>
                                          <p:attrName>ppt_y</p:attrName>
                                        </p:attrNameLst>
                                      </p:cBhvr>
                                    </p:animMotion>
                                  </p:childTnLst>
                                </p:cTn>
                              </p:par>
                              <p:par>
                                <p:cTn id="244"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45" dur="2000" fill="hold"/>
                                        <p:tgtEl>
                                          <p:spTgt spid="75869"/>
                                        </p:tgtEl>
                                        <p:attrNameLst>
                                          <p:attrName>ppt_x</p:attrName>
                                          <p:attrName>ppt_y</p:attrName>
                                        </p:attrNameLst>
                                      </p:cBhvr>
                                    </p:animMotion>
                                  </p:childTnLst>
                                </p:cTn>
                              </p:par>
                              <p:par>
                                <p:cTn id="246"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47" dur="2000" fill="hold"/>
                                        <p:tgtEl>
                                          <p:spTgt spid="75870"/>
                                        </p:tgtEl>
                                        <p:attrNameLst>
                                          <p:attrName>ppt_x</p:attrName>
                                          <p:attrName>ppt_y</p:attrName>
                                        </p:attrNameLst>
                                      </p:cBhvr>
                                    </p:animMotion>
                                  </p:childTnLst>
                                </p:cTn>
                              </p:par>
                              <p:par>
                                <p:cTn id="248"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49" dur="2000" fill="hold"/>
                                        <p:tgtEl>
                                          <p:spTgt spid="75871"/>
                                        </p:tgtEl>
                                        <p:attrNameLst>
                                          <p:attrName>ppt_x</p:attrName>
                                          <p:attrName>ppt_y</p:attrName>
                                        </p:attrNameLst>
                                      </p:cBhvr>
                                    </p:animMotion>
                                  </p:childTnLst>
                                </p:cTn>
                              </p:par>
                              <p:par>
                                <p:cTn id="250"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51" dur="2000" fill="hold"/>
                                        <p:tgtEl>
                                          <p:spTgt spid="75872"/>
                                        </p:tgtEl>
                                        <p:attrNameLst>
                                          <p:attrName>ppt_x</p:attrName>
                                          <p:attrName>ppt_y</p:attrName>
                                        </p:attrNameLst>
                                      </p:cBhvr>
                                    </p:animMotion>
                                  </p:childTnLst>
                                </p:cTn>
                              </p:par>
                              <p:par>
                                <p:cTn id="252"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53" dur="2000" fill="hold"/>
                                        <p:tgtEl>
                                          <p:spTgt spid="75873"/>
                                        </p:tgtEl>
                                        <p:attrNameLst>
                                          <p:attrName>ppt_x</p:attrName>
                                          <p:attrName>ppt_y</p:attrName>
                                        </p:attrNameLst>
                                      </p:cBhvr>
                                    </p:animMotion>
                                  </p:childTnLst>
                                </p:cTn>
                              </p:par>
                              <p:par>
                                <p:cTn id="254"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55" dur="2000" fill="hold"/>
                                        <p:tgtEl>
                                          <p:spTgt spid="75874"/>
                                        </p:tgtEl>
                                        <p:attrNameLst>
                                          <p:attrName>ppt_x</p:attrName>
                                          <p:attrName>ppt_y</p:attrName>
                                        </p:attrNameLst>
                                      </p:cBhvr>
                                    </p:animMotion>
                                  </p:childTnLst>
                                </p:cTn>
                              </p:par>
                              <p:par>
                                <p:cTn id="256"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57" dur="2000" fill="hold"/>
                                        <p:tgtEl>
                                          <p:spTgt spid="75875"/>
                                        </p:tgtEl>
                                        <p:attrNameLst>
                                          <p:attrName>ppt_x</p:attrName>
                                          <p:attrName>ppt_y</p:attrName>
                                        </p:attrNameLst>
                                      </p:cBhvr>
                                    </p:animMotion>
                                  </p:childTnLst>
                                </p:cTn>
                              </p:par>
                              <p:par>
                                <p:cTn id="258"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59" dur="2000" fill="hold"/>
                                        <p:tgtEl>
                                          <p:spTgt spid="75876"/>
                                        </p:tgtEl>
                                        <p:attrNameLst>
                                          <p:attrName>ppt_x</p:attrName>
                                          <p:attrName>ppt_y</p:attrName>
                                        </p:attrNameLst>
                                      </p:cBhvr>
                                    </p:animMotion>
                                  </p:childTnLst>
                                </p:cTn>
                              </p:par>
                              <p:par>
                                <p:cTn id="260"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61" dur="2000" fill="hold"/>
                                        <p:tgtEl>
                                          <p:spTgt spid="75877"/>
                                        </p:tgtEl>
                                        <p:attrNameLst>
                                          <p:attrName>ppt_x</p:attrName>
                                          <p:attrName>ppt_y</p:attrName>
                                        </p:attrNameLst>
                                      </p:cBhvr>
                                    </p:animMotion>
                                  </p:childTnLst>
                                </p:cTn>
                              </p:par>
                              <p:par>
                                <p:cTn id="262"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63" dur="2000" fill="hold"/>
                                        <p:tgtEl>
                                          <p:spTgt spid="75878"/>
                                        </p:tgtEl>
                                        <p:attrNameLst>
                                          <p:attrName>ppt_x</p:attrName>
                                          <p:attrName>ppt_y</p:attrName>
                                        </p:attrNameLst>
                                      </p:cBhvr>
                                    </p:animMotion>
                                  </p:childTnLst>
                                </p:cTn>
                              </p:par>
                              <p:par>
                                <p:cTn id="264" presetID="6" presetClass="entr" presetSubtype="16" fill="hold" grpId="0" nodeType="withEffect">
                                  <p:stCondLst>
                                    <p:cond delay="0"/>
                                  </p:stCondLst>
                                  <p:childTnLst>
                                    <p:set>
                                      <p:cBhvr>
                                        <p:cTn id="265" dur="1" fill="hold">
                                          <p:stCondLst>
                                            <p:cond delay="0"/>
                                          </p:stCondLst>
                                        </p:cTn>
                                        <p:tgtEl>
                                          <p:spTgt spid="69"/>
                                        </p:tgtEl>
                                        <p:attrNameLst>
                                          <p:attrName>style.visibility</p:attrName>
                                        </p:attrNameLst>
                                      </p:cBhvr>
                                      <p:to>
                                        <p:strVal val="visible"/>
                                      </p:to>
                                    </p:set>
                                    <p:animEffect transition="in" filter="circle(in)">
                                      <p:cBhvr>
                                        <p:cTn id="266" dur="2000"/>
                                        <p:tgtEl>
                                          <p:spTgt spid="69"/>
                                        </p:tgtEl>
                                      </p:cBhvr>
                                    </p:animEffect>
                                  </p:childTnLst>
                                </p:cTn>
                              </p:par>
                              <p:par>
                                <p:cTn id="267" presetID="5" presetClass="path" presetSubtype="0" accel="50000" decel="50000" fill="hold" grpId="1" nodeType="withEffect">
                                  <p:stCondLst>
                                    <p:cond delay="0"/>
                                  </p:stCondLst>
                                  <p:childTnLst>
                                    <p:animMotion origin="layout" path="M 0.0 0.0  L 0.029 0.12117  L 0.125 0.12117  L 0.048 0.19573  L 0.077 0.31689  L 0.0 0.24233  L -0.077 0.31689  L -0.048 0.19573  L -0.125 0.12117  L -0.029 0.12117  L 0.0 0.0  Z" pathEditMode="relative" ptsTypes="">
                                      <p:cBhvr>
                                        <p:cTn id="268" dur="2000" fill="hold"/>
                                        <p:tgtEl>
                                          <p:spTgt spid="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P spid="75782" grpId="0" animBg="1"/>
      <p:bldP spid="75785" grpId="0" animBg="1"/>
      <p:bldP spid="75787" grpId="0" animBg="1"/>
      <p:bldP spid="75787" grpId="1" animBg="1"/>
      <p:bldP spid="75789" grpId="0" animBg="1"/>
      <p:bldP spid="75791" grpId="0" animBg="1"/>
      <p:bldP spid="75793" grpId="0" animBg="1"/>
      <p:bldP spid="75794" grpId="0" animBg="1"/>
      <p:bldP spid="75798" grpId="0" animBg="1"/>
      <p:bldP spid="75799" grpId="0" animBg="1"/>
      <p:bldP spid="75806" grpId="0" animBg="1"/>
      <p:bldP spid="75807" grpId="0" animBg="1"/>
      <p:bldP spid="75808" grpId="0" animBg="1"/>
      <p:bldP spid="75846" grpId="0" animBg="1"/>
      <p:bldP spid="75846" grpId="1" animBg="1"/>
      <p:bldP spid="75846" grpId="2" animBg="1"/>
      <p:bldP spid="75847" grpId="0" animBg="1"/>
      <p:bldP spid="75847" grpId="1" animBg="1"/>
      <p:bldP spid="75847" grpId="2" animBg="1"/>
      <p:bldP spid="75848" grpId="0" animBg="1"/>
      <p:bldP spid="75848" grpId="1" animBg="1"/>
      <p:bldP spid="75848" grpId="2" animBg="1"/>
      <p:bldP spid="75850" grpId="0" animBg="1"/>
      <p:bldP spid="75850" grpId="1" animBg="1"/>
      <p:bldP spid="75851" grpId="0" animBg="1"/>
      <p:bldP spid="75851" grpId="1" animBg="1"/>
      <p:bldP spid="75851" grpId="2" animBg="1"/>
      <p:bldP spid="75852" grpId="0" animBg="1"/>
      <p:bldP spid="75852" grpId="1" animBg="1"/>
      <p:bldP spid="75852" grpId="2" animBg="1"/>
      <p:bldP spid="75853" grpId="0" animBg="1"/>
      <p:bldP spid="75853" grpId="1" animBg="1"/>
      <p:bldP spid="75853" grpId="2" animBg="1"/>
      <p:bldP spid="75854" grpId="0" animBg="1"/>
      <p:bldP spid="75855" grpId="0" animBg="1"/>
      <p:bldP spid="75860" grpId="0" animBg="1"/>
      <p:bldP spid="75860" grpId="1" animBg="1"/>
      <p:bldP spid="75861" grpId="0" animBg="1"/>
      <p:bldP spid="75861" grpId="1" animBg="1"/>
      <p:bldP spid="75862" grpId="0" animBg="1"/>
      <p:bldP spid="75862" grpId="1" animBg="1"/>
      <p:bldP spid="75863" grpId="0" animBg="1"/>
      <p:bldP spid="75863" grpId="1" animBg="1"/>
      <p:bldP spid="75865" grpId="0" animBg="1"/>
      <p:bldP spid="75865" grpId="1" animBg="1"/>
      <p:bldP spid="75866" grpId="0" animBg="1"/>
      <p:bldP spid="75866" grpId="1" animBg="1"/>
      <p:bldP spid="75867" grpId="0" animBg="1"/>
      <p:bldP spid="75867" grpId="1" animBg="1"/>
      <p:bldP spid="75869" grpId="0" animBg="1"/>
      <p:bldP spid="75869" grpId="1" animBg="1"/>
      <p:bldP spid="75870" grpId="0" animBg="1"/>
      <p:bldP spid="75870" grpId="1" animBg="1"/>
      <p:bldP spid="75871" grpId="0" animBg="1"/>
      <p:bldP spid="75871" grpId="1" animBg="1"/>
      <p:bldP spid="75872" grpId="0" animBg="1"/>
      <p:bldP spid="75872" grpId="1" animBg="1"/>
      <p:bldP spid="75873" grpId="0" animBg="1"/>
      <p:bldP spid="75873" grpId="1" animBg="1"/>
      <p:bldP spid="75874" grpId="0" animBg="1"/>
      <p:bldP spid="75874" grpId="1" animBg="1"/>
      <p:bldP spid="75875" grpId="0" animBg="1"/>
      <p:bldP spid="75875" grpId="1" animBg="1"/>
      <p:bldP spid="75876" grpId="0" animBg="1"/>
      <p:bldP spid="75876" grpId="1" animBg="1"/>
      <p:bldP spid="75877" grpId="0" animBg="1"/>
      <p:bldP spid="75877" grpId="1" animBg="1"/>
      <p:bldP spid="75878" grpId="0" animBg="1"/>
      <p:bldP spid="75878" grpId="1" animBg="1"/>
      <p:bldP spid="69" grpId="0" animBg="1"/>
      <p:bldP spid="6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0DA3B26-7EE7-46FE-9F60-D60108AD6985}"/>
              </a:ext>
            </a:extLst>
          </p:cNvPr>
          <p:cNvSpPr txBox="1">
            <a:spLocks noChangeArrowheads="1"/>
          </p:cNvSpPr>
          <p:nvPr/>
        </p:nvSpPr>
        <p:spPr bwMode="auto">
          <a:xfrm>
            <a:off x="457200" y="2057400"/>
            <a:ext cx="8458200" cy="3200400"/>
          </a:xfrm>
          <a:prstGeom prst="rect">
            <a:avLst/>
          </a:prstGeom>
          <a:noFill/>
          <a:ln w="9525">
            <a:noFill/>
            <a:miter lim="800000"/>
            <a:headEnd/>
            <a:tailEnd/>
          </a:ln>
        </p:spPr>
        <p:txBody>
          <a:bodyPr/>
          <a:lstStyle/>
          <a:p>
            <a:pPr algn="just">
              <a:defRPr/>
            </a:pPr>
            <a:r>
              <a:rPr lang="vi-VN" sz="5400" dirty="0">
                <a:solidFill>
                  <a:srgbClr val="2108DA"/>
                </a:solidFill>
                <a:effectLst>
                  <a:outerShdw blurRad="38100" dist="38100" dir="2700000" algn="tl">
                    <a:srgbClr val="000000">
                      <a:alpha val="43137"/>
                    </a:srgbClr>
                  </a:outerShdw>
                </a:effectLst>
                <a:latin typeface="Arial" pitchFamily="34" charset="0"/>
                <a:cs typeface="Arial" pitchFamily="34" charset="0"/>
              </a:rPr>
              <a:t> </a:t>
            </a: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 trong dd của chúng có chứa các tiểu phân mang điện tích. Được gọi là </a:t>
            </a:r>
            <a:r>
              <a:rPr lang="vi-VN" sz="3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ion.</a:t>
            </a:r>
            <a:endParaRPr lang="en-US" sz="3500" kern="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9592773-B6D2-4BB9-BCE2-8027D7D05E32}"/>
              </a:ext>
            </a:extLst>
          </p:cNvPr>
          <p:cNvSpPr txBox="1">
            <a:spLocks noChangeArrowheads="1"/>
          </p:cNvSpPr>
          <p:nvPr/>
        </p:nvSpPr>
        <p:spPr bwMode="auto">
          <a:xfrm>
            <a:off x="457200" y="609600"/>
            <a:ext cx="8458200" cy="1143000"/>
          </a:xfrm>
          <a:prstGeom prst="rect">
            <a:avLst/>
          </a:prstGeom>
          <a:noFill/>
          <a:ln w="9525">
            <a:noFill/>
            <a:miter lim="800000"/>
            <a:headEnd/>
            <a:tailEnd/>
          </a:ln>
        </p:spPr>
        <p:txBody>
          <a:bodyPr anchor="b"/>
          <a:lstStyle/>
          <a:p>
            <a:pPr eaLnBrk="1" fontAlgn="auto" hangingPunct="1">
              <a:lnSpc>
                <a:spcPct val="90000"/>
              </a:lnSpc>
              <a:spcAft>
                <a:spcPts val="0"/>
              </a:spcAft>
              <a:defRPr/>
            </a:pPr>
            <a:r>
              <a:rPr lang="en-US" sz="40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2. Nguyên nhân tính dẫn điện các dd axit, dd bazơ và dd muối trong nước: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4"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anim calcmode="lin" valueType="num">
                                      <p:cBhvr>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a:extLst>
              <a:ext uri="{FF2B5EF4-FFF2-40B4-BE49-F238E27FC236}">
                <a16:creationId xmlns:a16="http://schemas.microsoft.com/office/drawing/2014/main" id="{9445D709-656F-4C66-BC9F-4BFDA8913A79}"/>
              </a:ext>
            </a:extLst>
          </p:cNvPr>
          <p:cNvSpPr txBox="1">
            <a:spLocks noChangeArrowheads="1"/>
          </p:cNvSpPr>
          <p:nvPr/>
        </p:nvSpPr>
        <p:spPr bwMode="auto">
          <a:xfrm>
            <a:off x="457200" y="628650"/>
            <a:ext cx="8534400" cy="708025"/>
          </a:xfrm>
          <a:prstGeom prst="rect">
            <a:avLst/>
          </a:prstGeom>
          <a:noFill/>
          <a:ln w="9525">
            <a:noFill/>
            <a:miter lim="800000"/>
            <a:headEnd/>
            <a:tailEnd/>
          </a:ln>
        </p:spPr>
        <p:txBody>
          <a:bodyPr>
            <a:spAutoFit/>
          </a:bodyPr>
          <a:lstStyle/>
          <a:p>
            <a:pPr fontAlgn="auto">
              <a:spcBef>
                <a:spcPct val="50000"/>
              </a:spcBef>
              <a:spcAft>
                <a:spcPts val="0"/>
              </a:spcAft>
              <a:defRPr/>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Định nghĩa:</a:t>
            </a:r>
          </a:p>
        </p:txBody>
      </p:sp>
      <p:sp>
        <p:nvSpPr>
          <p:cNvPr id="16387" name="Date Placeholder 9">
            <a:extLst>
              <a:ext uri="{FF2B5EF4-FFF2-40B4-BE49-F238E27FC236}">
                <a16:creationId xmlns:a16="http://schemas.microsoft.com/office/drawing/2014/main" id="{F51EC2E9-850C-4441-A600-0A22D23496F4}"/>
              </a:ext>
            </a:extLst>
          </p:cNvPr>
          <p:cNvSpPr txBox="1">
            <a:spLocks/>
          </p:cNvSpPr>
          <p:nvPr/>
        </p:nvSpPr>
        <p:spPr bwMode="auto">
          <a:xfrm>
            <a:off x="1600200" y="152400"/>
            <a:ext cx="5867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a:spcBef>
                <a:spcPct val="0"/>
              </a:spcBef>
              <a:buFontTx/>
              <a:buNone/>
            </a:pPr>
            <a:endParaRPr lang="vi-VN" altLang="vi-VN" sz="2400">
              <a:solidFill>
                <a:srgbClr val="0000FF"/>
              </a:solidFill>
            </a:endParaRPr>
          </a:p>
        </p:txBody>
      </p:sp>
      <p:sp>
        <p:nvSpPr>
          <p:cNvPr id="11" name="Rectangle 3">
            <a:extLst>
              <a:ext uri="{FF2B5EF4-FFF2-40B4-BE49-F238E27FC236}">
                <a16:creationId xmlns:a16="http://schemas.microsoft.com/office/drawing/2014/main" id="{2E70DB9F-7968-4A7C-8A1E-FA446974D050}"/>
              </a:ext>
            </a:extLst>
          </p:cNvPr>
          <p:cNvSpPr txBox="1">
            <a:spLocks noChangeArrowheads="1"/>
          </p:cNvSpPr>
          <p:nvPr/>
        </p:nvSpPr>
        <p:spPr bwMode="auto">
          <a:xfrm>
            <a:off x="457200" y="1828800"/>
            <a:ext cx="8458200" cy="4572000"/>
          </a:xfrm>
          <a:prstGeom prst="rect">
            <a:avLst/>
          </a:prstGeom>
          <a:noFill/>
          <a:ln w="9525">
            <a:noFill/>
            <a:miter lim="800000"/>
            <a:headEnd/>
            <a:tailEnd/>
          </a:ln>
        </p:spPr>
        <p:txBody>
          <a:bodyPr/>
          <a:lstStyle/>
          <a:p>
            <a:pPr>
              <a:defRPr/>
            </a:pPr>
            <a:r>
              <a:rPr lang="vi-VN" sz="4800" dirty="0">
                <a:solidFill>
                  <a:srgbClr val="2108DA"/>
                </a:solidFill>
                <a:effectLst>
                  <a:outerShdw blurRad="38100" dist="38100" dir="2700000" algn="tl">
                    <a:srgbClr val="000000">
                      <a:alpha val="43137"/>
                    </a:srgbClr>
                  </a:outerShdw>
                </a:effectLst>
                <a:latin typeface="Arial" pitchFamily="34" charset="0"/>
                <a:cs typeface="Arial" pitchFamily="34" charset="0"/>
              </a:rPr>
              <a:t> </a:t>
            </a:r>
            <a:r>
              <a:rPr lang="vi-VN" sz="3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Sự điện li: </a:t>
            </a: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 quá trình phân li của các chất trong nước ra ion.</a:t>
            </a:r>
          </a:p>
          <a:p>
            <a:pPr>
              <a:defRPr/>
            </a:pPr>
            <a:endParaRPr lang="en-GB" sz="3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defRPr/>
            </a:pPr>
            <a:r>
              <a:rPr lang="vi-VN" sz="3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Chất điện li: </a:t>
            </a:r>
            <a:r>
              <a:rPr lang="vi-VN" sz="3500" dirty="0">
                <a:solidFill>
                  <a:srgbClr val="2108D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 chất khi tan trong nước (hoặc khi nóng chảy) phân li ra các ion </a:t>
            </a:r>
            <a:endParaRPr lang="en-US" sz="3500" kern="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500"/>
                                        <p:tgtEl>
                                          <p:spTgt spid="11">
                                            <p:txEl>
                                              <p:pRg st="0" end="0"/>
                                            </p:txEl>
                                          </p:spTgt>
                                        </p:tgtEl>
                                      </p:cBhvr>
                                    </p:animEffect>
                                    <p:anim calcmode="lin" valueType="num">
                                      <p:cBhvr>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500"/>
                                        <p:tgtEl>
                                          <p:spTgt spid="11">
                                            <p:txEl>
                                              <p:pRg st="2" end="2"/>
                                            </p:txEl>
                                          </p:spTgt>
                                        </p:tgtEl>
                                      </p:cBhvr>
                                    </p:animEffect>
                                    <p:anim calcmode="lin" valueType="num">
                                      <p:cBhvr>
                                        <p:cTn id="22"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1">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EFEABD4AFAE0EA4BB2B2737436EBB961" ma:contentTypeVersion="4" ma:contentTypeDescription="Tạo tài liệu mới." ma:contentTypeScope="" ma:versionID="191bda24cedc2c3a6927b33a574fc9b5">
  <xsd:schema xmlns:xsd="http://www.w3.org/2001/XMLSchema" xmlns:xs="http://www.w3.org/2001/XMLSchema" xmlns:p="http://schemas.microsoft.com/office/2006/metadata/properties" xmlns:ns2="4ef3ccf6-9fd1-4880-a1aa-aee4d2361741" targetNamespace="http://schemas.microsoft.com/office/2006/metadata/properties" ma:root="true" ma:fieldsID="27c054d9516e6512320ae036dc736dcc" ns2:_="">
    <xsd:import namespace="4ef3ccf6-9fd1-4880-a1aa-aee4d236174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f3ccf6-9fd1-4880-a1aa-aee4d23617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FEEE3C-0EC0-482C-A1C9-8CA28BB7D8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f3ccf6-9fd1-4880-a1aa-aee4d23617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EA34C0-E258-4391-8945-E38A6AE65B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3179</TotalTime>
  <Words>1255</Words>
  <Application>Microsoft Office PowerPoint</Application>
  <PresentationFormat>On-screen Show (4:3)</PresentationFormat>
  <Paragraphs>195</Paragraphs>
  <Slides>24</Slides>
  <Notes>2</Notes>
  <HiddenSlides>0</HiddenSlides>
  <MMClips>1</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Balloons</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Bảng tính tan: SGK bìa cuối</vt:lpstr>
      <vt:lpstr>PowerPoint Presentation</vt:lpstr>
      <vt:lpstr>Bài tập: </vt:lpstr>
      <vt:lpstr>PowerPoint Presentation</vt:lpstr>
      <vt:lpstr>PowerPoint Presentation</vt:lpstr>
      <vt:lpstr>Câu 2: Tính nồng độ mol/lít của ion OH¯ có trong 100ml dung dịch Ca(OH)2 có chứa 0,74g chất tan.</vt:lpstr>
      <vt:lpstr>Câu 3: Tính nồng độ mol/lít của ion Na+ trong dung dịch chứa NaNO3 0,01M, Na2SO4 0,02M và NaCl 0,03M. </vt:lpstr>
      <vt:lpstr>Câu 4: Trộn 300ml dung dịch NaCl 0,1M với 100ml dung dịch Na2SO4 0,2M. Xác định [ion] có mặt trong dung dịch thu được</vt:lpstr>
      <vt:lpstr>Câu 5: Trộn 200ml dung dịch HCl 0,02M với 300ml dung dịch H2SO4 0,01M. Xác định [ion] có mặt trong dung dịch thu được</vt:lpstr>
    </vt:vector>
  </TitlesOfParts>
  <Company>Khoa Cong Nghe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Phuc</dc:creator>
  <cp:lastModifiedBy>Cong Dung</cp:lastModifiedBy>
  <cp:revision>412</cp:revision>
  <dcterms:created xsi:type="dcterms:W3CDTF">2004-10-17T03:43:36Z</dcterms:created>
  <dcterms:modified xsi:type="dcterms:W3CDTF">2021-09-07T01:27:01Z</dcterms:modified>
</cp:coreProperties>
</file>