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  <p:sldMasterId id="2147483675" r:id="rId6"/>
  </p:sldMasterIdLst>
  <p:notesMasterIdLst>
    <p:notesMasterId r:id="rId22"/>
  </p:notesMasterIdLst>
  <p:sldIdLst>
    <p:sldId id="439" r:id="rId7"/>
    <p:sldId id="447" r:id="rId8"/>
    <p:sldId id="445" r:id="rId9"/>
    <p:sldId id="448" r:id="rId10"/>
    <p:sldId id="449" r:id="rId11"/>
    <p:sldId id="450" r:id="rId12"/>
    <p:sldId id="431" r:id="rId13"/>
    <p:sldId id="454" r:id="rId14"/>
    <p:sldId id="451" r:id="rId15"/>
    <p:sldId id="452" r:id="rId16"/>
    <p:sldId id="453" r:id="rId17"/>
    <p:sldId id="441" r:id="rId18"/>
    <p:sldId id="442" r:id="rId19"/>
    <p:sldId id="443" r:id="rId20"/>
    <p:sldId id="44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D330C-6C81-4F7F-8E9C-B0925807A90B}" v="3" dt="2021-09-09T09:00:30.060"/>
    <p1510:client id="{159015DE-6D02-45A9-A71A-BBA149F1A495}" v="1" dt="2021-09-09T03:17:23.384"/>
    <p1510:client id="{943D0D76-70FE-4FE6-A3AC-932E18641A6D}" v="7" dt="2021-09-09T07:18:27.475"/>
    <p1510:client id="{98BFDD91-2D88-4D40-9E28-E9F52E368CA8}" v="2" dt="2021-09-09T13:33:37.613"/>
    <p1510:client id="{D92EF2FF-622F-478B-9E8B-366BFDC76405}" v="1" dt="2021-09-09T09:07:15.548"/>
    <p1510:client id="{DAFEE926-68B4-428A-8A99-D351F3EF2FF6}" v="1" dt="2021-09-09T02:42:32.611"/>
    <p1510:client id="{DE7420B5-EF68-42F3-ACF0-CEB6446221DA}" v="1" dt="2021-09-09T03:41:10.446"/>
    <p1510:client id="{F2E17768-AB50-49F6-920E-22C48A113BFF}" v="2" dt="2021-09-09T03:07:08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8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1A3 - Uyên Tô Trần Nhã" userId="S::hs2023.totrannhauyen0208@thptnguyenhuuhuan.edu.vn::fe71aa53-05de-411e-8d7e-5f6c4e1b3273" providerId="AD" clId="Web-{F2E17768-AB50-49F6-920E-22C48A113BFF}"/>
    <pc:docChg chg="modSld">
      <pc:chgData name="11A3 - Uyên Tô Trần Nhã" userId="S::hs2023.totrannhauyen0208@thptnguyenhuuhuan.edu.vn::fe71aa53-05de-411e-8d7e-5f6c4e1b3273" providerId="AD" clId="Web-{F2E17768-AB50-49F6-920E-22C48A113BFF}" dt="2021-09-09T03:07:08.059" v="1" actId="1076"/>
      <pc:docMkLst>
        <pc:docMk/>
      </pc:docMkLst>
      <pc:sldChg chg="modSp">
        <pc:chgData name="11A3 - Uyên Tô Trần Nhã" userId="S::hs2023.totrannhauyen0208@thptnguyenhuuhuan.edu.vn::fe71aa53-05de-411e-8d7e-5f6c4e1b3273" providerId="AD" clId="Web-{F2E17768-AB50-49F6-920E-22C48A113BFF}" dt="2021-09-09T03:07:08.059" v="1" actId="1076"/>
        <pc:sldMkLst>
          <pc:docMk/>
          <pc:sldMk cId="3931586101" sldId="441"/>
        </pc:sldMkLst>
        <pc:spChg chg="mod">
          <ac:chgData name="11A3 - Uyên Tô Trần Nhã" userId="S::hs2023.totrannhauyen0208@thptnguyenhuuhuan.edu.vn::fe71aa53-05de-411e-8d7e-5f6c4e1b3273" providerId="AD" clId="Web-{F2E17768-AB50-49F6-920E-22C48A113BFF}" dt="2021-09-09T03:07:08.059" v="1" actId="1076"/>
          <ac:spMkLst>
            <pc:docMk/>
            <pc:sldMk cId="3931586101" sldId="441"/>
            <ac:spMk id="13" creationId="{00000000-0000-0000-0000-000000000000}"/>
          </ac:spMkLst>
        </pc:spChg>
      </pc:sldChg>
    </pc:docChg>
  </pc:docChgLst>
  <pc:docChgLst>
    <pc:chgData name="11A3 - Anh Nguyễn Phạm Trâm" userId="S::hs2023.nguyenphamtramanh0512@thptnguyenhuuhuan.edu.vn::911a5934-e6d1-4335-890e-52496cb159fc" providerId="AD" clId="Web-{159015DE-6D02-45A9-A71A-BBA149F1A495}"/>
    <pc:docChg chg="modSld">
      <pc:chgData name="11A3 - Anh Nguyễn Phạm Trâm" userId="S::hs2023.nguyenphamtramanh0512@thptnguyenhuuhuan.edu.vn::911a5934-e6d1-4335-890e-52496cb159fc" providerId="AD" clId="Web-{159015DE-6D02-45A9-A71A-BBA149F1A495}" dt="2021-09-09T03:17:23.384" v="0" actId="1076"/>
      <pc:docMkLst>
        <pc:docMk/>
      </pc:docMkLst>
      <pc:sldChg chg="modSp">
        <pc:chgData name="11A3 - Anh Nguyễn Phạm Trâm" userId="S::hs2023.nguyenphamtramanh0512@thptnguyenhuuhuan.edu.vn::911a5934-e6d1-4335-890e-52496cb159fc" providerId="AD" clId="Web-{159015DE-6D02-45A9-A71A-BBA149F1A495}" dt="2021-09-09T03:17:23.384" v="0" actId="1076"/>
        <pc:sldMkLst>
          <pc:docMk/>
          <pc:sldMk cId="3931586101" sldId="441"/>
        </pc:sldMkLst>
        <pc:spChg chg="mod">
          <ac:chgData name="11A3 - Anh Nguyễn Phạm Trâm" userId="S::hs2023.nguyenphamtramanh0512@thptnguyenhuuhuan.edu.vn::911a5934-e6d1-4335-890e-52496cb159fc" providerId="AD" clId="Web-{159015DE-6D02-45A9-A71A-BBA149F1A495}" dt="2021-09-09T03:17:23.384" v="0" actId="1076"/>
          <ac:spMkLst>
            <pc:docMk/>
            <pc:sldMk cId="3931586101" sldId="441"/>
            <ac:spMk id="8" creationId="{00000000-0000-0000-0000-000000000000}"/>
          </ac:spMkLst>
        </pc:spChg>
      </pc:sldChg>
    </pc:docChg>
  </pc:docChgLst>
  <pc:docChgLst>
    <pc:chgData name="11A3 - Thư Nguyễn Minh" userId="S::hs2023.nguyenminhthu0403@thptnguyenhuuhuan.edu.vn::6cfedf4b-a554-4f8c-a565-942a8dfe4bbe" providerId="AD" clId="Web-{DAFEE926-68B4-428A-8A99-D351F3EF2FF6}"/>
    <pc:docChg chg="modSld">
      <pc:chgData name="11A3 - Thư Nguyễn Minh" userId="S::hs2023.nguyenminhthu0403@thptnguyenhuuhuan.edu.vn::6cfedf4b-a554-4f8c-a565-942a8dfe4bbe" providerId="AD" clId="Web-{DAFEE926-68B4-428A-8A99-D351F3EF2FF6}" dt="2021-09-09T02:42:32.611" v="0" actId="1076"/>
      <pc:docMkLst>
        <pc:docMk/>
      </pc:docMkLst>
      <pc:sldChg chg="modSp">
        <pc:chgData name="11A3 - Thư Nguyễn Minh" userId="S::hs2023.nguyenminhthu0403@thptnguyenhuuhuan.edu.vn::6cfedf4b-a554-4f8c-a565-942a8dfe4bbe" providerId="AD" clId="Web-{DAFEE926-68B4-428A-8A99-D351F3EF2FF6}" dt="2021-09-09T02:42:32.611" v="0" actId="1076"/>
        <pc:sldMkLst>
          <pc:docMk/>
          <pc:sldMk cId="137780708" sldId="450"/>
        </pc:sldMkLst>
        <pc:picChg chg="mod">
          <ac:chgData name="11A3 - Thư Nguyễn Minh" userId="S::hs2023.nguyenminhthu0403@thptnguyenhuuhuan.edu.vn::6cfedf4b-a554-4f8c-a565-942a8dfe4bbe" providerId="AD" clId="Web-{DAFEE926-68B4-428A-8A99-D351F3EF2FF6}" dt="2021-09-09T02:42:32.611" v="0" actId="1076"/>
          <ac:picMkLst>
            <pc:docMk/>
            <pc:sldMk cId="137780708" sldId="450"/>
            <ac:picMk id="17" creationId="{00000000-0000-0000-0000-000000000000}"/>
          </ac:picMkLst>
        </pc:picChg>
      </pc:sldChg>
    </pc:docChg>
  </pc:docChgLst>
  <pc:docChgLst>
    <pc:chgData name="11A3 - Quân Nguyễn Hoàng" userId="S::hs2023.nguyenhoangquan1503@thptnguyenhuuhuan.edu.vn::8db108d4-90fb-43e2-b705-0641b2b5a1e6" providerId="AD" clId="Web-{129D330C-6C81-4F7F-8E9C-B0925807A90B}"/>
    <pc:docChg chg="modSld">
      <pc:chgData name="11A3 - Quân Nguyễn Hoàng" userId="S::hs2023.nguyenhoangquan1503@thptnguyenhuuhuan.edu.vn::8db108d4-90fb-43e2-b705-0641b2b5a1e6" providerId="AD" clId="Web-{129D330C-6C81-4F7F-8E9C-B0925807A90B}" dt="2021-09-09T09:00:30.060" v="2" actId="1076"/>
      <pc:docMkLst>
        <pc:docMk/>
      </pc:docMkLst>
      <pc:sldChg chg="modSp">
        <pc:chgData name="11A3 - Quân Nguyễn Hoàng" userId="S::hs2023.nguyenhoangquan1503@thptnguyenhuuhuan.edu.vn::8db108d4-90fb-43e2-b705-0641b2b5a1e6" providerId="AD" clId="Web-{129D330C-6C81-4F7F-8E9C-B0925807A90B}" dt="2021-09-09T08:59:42.637" v="0" actId="1076"/>
        <pc:sldMkLst>
          <pc:docMk/>
          <pc:sldMk cId="3931586101" sldId="441"/>
        </pc:sldMkLst>
        <pc:spChg chg="mod">
          <ac:chgData name="11A3 - Quân Nguyễn Hoàng" userId="S::hs2023.nguyenhoangquan1503@thptnguyenhuuhuan.edu.vn::8db108d4-90fb-43e2-b705-0641b2b5a1e6" providerId="AD" clId="Web-{129D330C-6C81-4F7F-8E9C-B0925807A90B}" dt="2021-09-09T08:59:42.637" v="0" actId="1076"/>
          <ac:spMkLst>
            <pc:docMk/>
            <pc:sldMk cId="3931586101" sldId="441"/>
            <ac:spMk id="10" creationId="{00000000-0000-0000-0000-000000000000}"/>
          </ac:spMkLst>
        </pc:spChg>
      </pc:sldChg>
      <pc:sldChg chg="modSp">
        <pc:chgData name="11A3 - Quân Nguyễn Hoàng" userId="S::hs2023.nguyenhoangquan1503@thptnguyenhuuhuan.edu.vn::8db108d4-90fb-43e2-b705-0641b2b5a1e6" providerId="AD" clId="Web-{129D330C-6C81-4F7F-8E9C-B0925807A90B}" dt="2021-09-09T09:00:30.060" v="2" actId="1076"/>
        <pc:sldMkLst>
          <pc:docMk/>
          <pc:sldMk cId="1837318583" sldId="454"/>
        </pc:sldMkLst>
        <pc:spChg chg="mod">
          <ac:chgData name="11A3 - Quân Nguyễn Hoàng" userId="S::hs2023.nguyenhoangquan1503@thptnguyenhuuhuan.edu.vn::8db108d4-90fb-43e2-b705-0641b2b5a1e6" providerId="AD" clId="Web-{129D330C-6C81-4F7F-8E9C-B0925807A90B}" dt="2021-09-09T09:00:30.060" v="2" actId="1076"/>
          <ac:spMkLst>
            <pc:docMk/>
            <pc:sldMk cId="1837318583" sldId="454"/>
            <ac:spMk id="22" creationId="{00000000-0000-0000-0000-000000000000}"/>
          </ac:spMkLst>
        </pc:spChg>
        <pc:spChg chg="mod">
          <ac:chgData name="11A3 - Quân Nguyễn Hoàng" userId="S::hs2023.nguyenhoangquan1503@thptnguyenhuuhuan.edu.vn::8db108d4-90fb-43e2-b705-0641b2b5a1e6" providerId="AD" clId="Web-{129D330C-6C81-4F7F-8E9C-B0925807A90B}" dt="2021-09-09T09:00:23.106" v="1" actId="1076"/>
          <ac:spMkLst>
            <pc:docMk/>
            <pc:sldMk cId="1837318583" sldId="454"/>
            <ac:spMk id="24" creationId="{00000000-0000-0000-0000-000000000000}"/>
          </ac:spMkLst>
        </pc:spChg>
      </pc:sldChg>
    </pc:docChg>
  </pc:docChgLst>
  <pc:docChgLst>
    <pc:chgData name="11A3 - Thư Trần Minh" userId="S::hs2023.tranminhthu0401@thptnguyenhuuhuan.edu.vn::8364c242-34b6-4ce4-b0ff-792611245c3b" providerId="AD" clId="Web-{98BFDD91-2D88-4D40-9E28-E9F52E368CA8}"/>
    <pc:docChg chg="modSld">
      <pc:chgData name="11A3 - Thư Trần Minh" userId="S::hs2023.tranminhthu0401@thptnguyenhuuhuan.edu.vn::8364c242-34b6-4ce4-b0ff-792611245c3b" providerId="AD" clId="Web-{98BFDD91-2D88-4D40-9E28-E9F52E368CA8}" dt="2021-09-09T13:33:37.613" v="1" actId="1076"/>
      <pc:docMkLst>
        <pc:docMk/>
      </pc:docMkLst>
      <pc:sldChg chg="modSp">
        <pc:chgData name="11A3 - Thư Trần Minh" userId="S::hs2023.tranminhthu0401@thptnguyenhuuhuan.edu.vn::8364c242-34b6-4ce4-b0ff-792611245c3b" providerId="AD" clId="Web-{98BFDD91-2D88-4D40-9E28-E9F52E368CA8}" dt="2021-09-09T13:33:37.613" v="1" actId="1076"/>
        <pc:sldMkLst>
          <pc:docMk/>
          <pc:sldMk cId="2742511912" sldId="443"/>
        </pc:sldMkLst>
        <pc:picChg chg="mod">
          <ac:chgData name="11A3 - Thư Trần Minh" userId="S::hs2023.tranminhthu0401@thptnguyenhuuhuan.edu.vn::8364c242-34b6-4ce4-b0ff-792611245c3b" providerId="AD" clId="Web-{98BFDD91-2D88-4D40-9E28-E9F52E368CA8}" dt="2021-09-09T13:33:37.613" v="1" actId="1076"/>
          <ac:picMkLst>
            <pc:docMk/>
            <pc:sldMk cId="2742511912" sldId="443"/>
            <ac:picMk id="4" creationId="{00000000-0000-0000-0000-000000000000}"/>
          </ac:picMkLst>
        </pc:picChg>
      </pc:sldChg>
    </pc:docChg>
  </pc:docChgLst>
  <pc:docChgLst>
    <pc:chgData name="11A3 - Quân Nguyễn Hoàng" userId="S::hs2023.nguyenhoangquan1503@thptnguyenhuuhuan.edu.vn::8db108d4-90fb-43e2-b705-0641b2b5a1e6" providerId="AD" clId="Web-{DE7420B5-EF68-42F3-ACF0-CEB6446221DA}"/>
    <pc:docChg chg="modSld">
      <pc:chgData name="11A3 - Quân Nguyễn Hoàng" userId="S::hs2023.nguyenhoangquan1503@thptnguyenhuuhuan.edu.vn::8db108d4-90fb-43e2-b705-0641b2b5a1e6" providerId="AD" clId="Web-{DE7420B5-EF68-42F3-ACF0-CEB6446221DA}" dt="2021-09-09T03:41:10.446" v="0"/>
      <pc:docMkLst>
        <pc:docMk/>
      </pc:docMkLst>
      <pc:sldChg chg="addSp">
        <pc:chgData name="11A3 - Quân Nguyễn Hoàng" userId="S::hs2023.nguyenhoangquan1503@thptnguyenhuuhuan.edu.vn::8db108d4-90fb-43e2-b705-0641b2b5a1e6" providerId="AD" clId="Web-{DE7420B5-EF68-42F3-ACF0-CEB6446221DA}" dt="2021-09-09T03:41:10.446" v="0"/>
        <pc:sldMkLst>
          <pc:docMk/>
          <pc:sldMk cId="99161021" sldId="439"/>
        </pc:sldMkLst>
        <pc:spChg chg="add">
          <ac:chgData name="11A3 - Quân Nguyễn Hoàng" userId="S::hs2023.nguyenhoangquan1503@thptnguyenhuuhuan.edu.vn::8db108d4-90fb-43e2-b705-0641b2b5a1e6" providerId="AD" clId="Web-{DE7420B5-EF68-42F3-ACF0-CEB6446221DA}" dt="2021-09-09T03:41:10.446" v="0"/>
          <ac:spMkLst>
            <pc:docMk/>
            <pc:sldMk cId="99161021" sldId="439"/>
            <ac:spMk id="3" creationId="{DBE6CFA7-0733-4A76-A351-003EA7B645E5}"/>
          </ac:spMkLst>
        </pc:spChg>
      </pc:sldChg>
    </pc:docChg>
  </pc:docChgLst>
  <pc:docChgLst>
    <pc:chgData name="11A3 - Anh Nguyễn Tuấn" userId="S::hs2023.nguyentuananh1606@thptnguyenhuuhuan.edu.vn::07d14069-03c0-4eb1-a9e1-fcd56cf2275b" providerId="AD" clId="Web-{D92EF2FF-622F-478B-9E8B-366BFDC76405}"/>
    <pc:docChg chg="modSld">
      <pc:chgData name="11A3 - Anh Nguyễn Tuấn" userId="S::hs2023.nguyentuananh1606@thptnguyenhuuhuan.edu.vn::07d14069-03c0-4eb1-a9e1-fcd56cf2275b" providerId="AD" clId="Web-{D92EF2FF-622F-478B-9E8B-366BFDC76405}" dt="2021-09-09T09:07:15.548" v="0" actId="1076"/>
      <pc:docMkLst>
        <pc:docMk/>
      </pc:docMkLst>
      <pc:sldChg chg="modSp">
        <pc:chgData name="11A3 - Anh Nguyễn Tuấn" userId="S::hs2023.nguyentuananh1606@thptnguyenhuuhuan.edu.vn::07d14069-03c0-4eb1-a9e1-fcd56cf2275b" providerId="AD" clId="Web-{D92EF2FF-622F-478B-9E8B-366BFDC76405}" dt="2021-09-09T09:07:15.548" v="0" actId="1076"/>
        <pc:sldMkLst>
          <pc:docMk/>
          <pc:sldMk cId="167889663" sldId="445"/>
        </pc:sldMkLst>
        <pc:picChg chg="mod">
          <ac:chgData name="11A3 - Anh Nguyễn Tuấn" userId="S::hs2023.nguyentuananh1606@thptnguyenhuuhuan.edu.vn::07d14069-03c0-4eb1-a9e1-fcd56cf2275b" providerId="AD" clId="Web-{D92EF2FF-622F-478B-9E8B-366BFDC76405}" dt="2021-09-09T09:07:15.548" v="0" actId="1076"/>
          <ac:picMkLst>
            <pc:docMk/>
            <pc:sldMk cId="167889663" sldId="445"/>
            <ac:picMk id="5" creationId="{00000000-0000-0000-0000-000000000000}"/>
          </ac:picMkLst>
        </pc:picChg>
      </pc:sldChg>
    </pc:docChg>
  </pc:docChgLst>
  <pc:docChgLst>
    <pc:chgData name="11A3 - Minh Trần Nguyễn Duy" userId="S::hs2023.trannguyenduyminh1709@thptnguyenhuuhuan.edu.vn::41ab3e4a-948d-4f56-97b9-88c8a0a36c33" providerId="AD" clId="Web-{943D0D76-70FE-4FE6-A3AC-932E18641A6D}"/>
    <pc:docChg chg="modSld">
      <pc:chgData name="11A3 - Minh Trần Nguyễn Duy" userId="S::hs2023.trannguyenduyminh1709@thptnguyenhuuhuan.edu.vn::41ab3e4a-948d-4f56-97b9-88c8a0a36c33" providerId="AD" clId="Web-{943D0D76-70FE-4FE6-A3AC-932E18641A6D}" dt="2021-09-09T07:18:27.475" v="6" actId="1076"/>
      <pc:docMkLst>
        <pc:docMk/>
      </pc:docMkLst>
      <pc:sldChg chg="modSp">
        <pc:chgData name="11A3 - Minh Trần Nguyễn Duy" userId="S::hs2023.trannguyenduyminh1709@thptnguyenhuuhuan.edu.vn::41ab3e4a-948d-4f56-97b9-88c8a0a36c33" providerId="AD" clId="Web-{943D0D76-70FE-4FE6-A3AC-932E18641A6D}" dt="2021-09-09T07:18:27.475" v="6" actId="1076"/>
        <pc:sldMkLst>
          <pc:docMk/>
          <pc:sldMk cId="1837318583" sldId="454"/>
        </pc:sldMkLst>
        <pc:spChg chg="mod">
          <ac:chgData name="11A3 - Minh Trần Nguyễn Duy" userId="S::hs2023.trannguyenduyminh1709@thptnguyenhuuhuan.edu.vn::41ab3e4a-948d-4f56-97b9-88c8a0a36c33" providerId="AD" clId="Web-{943D0D76-70FE-4FE6-A3AC-932E18641A6D}" dt="2021-09-09T07:18:27.475" v="6" actId="1076"/>
          <ac:spMkLst>
            <pc:docMk/>
            <pc:sldMk cId="1837318583" sldId="454"/>
            <ac:spMk id="22" creationId="{00000000-0000-0000-0000-000000000000}"/>
          </ac:spMkLst>
        </pc:spChg>
        <pc:spChg chg="mod">
          <ac:chgData name="11A3 - Minh Trần Nguyễn Duy" userId="S::hs2023.trannguyenduyminh1709@thptnguyenhuuhuan.edu.vn::41ab3e4a-948d-4f56-97b9-88c8a0a36c33" providerId="AD" clId="Web-{943D0D76-70FE-4FE6-A3AC-932E18641A6D}" dt="2021-09-09T07:18:25.366" v="4" actId="1076"/>
          <ac:spMkLst>
            <pc:docMk/>
            <pc:sldMk cId="1837318583" sldId="454"/>
            <ac:spMk id="24" creationId="{00000000-0000-0000-0000-000000000000}"/>
          </ac:spMkLst>
        </pc:spChg>
        <pc:spChg chg="mod">
          <ac:chgData name="11A3 - Minh Trần Nguyễn Duy" userId="S::hs2023.trannguyenduyminh1709@thptnguyenhuuhuan.edu.vn::41ab3e4a-948d-4f56-97b9-88c8a0a36c33" providerId="AD" clId="Web-{943D0D76-70FE-4FE6-A3AC-932E18641A6D}" dt="2021-09-09T07:17:59.489" v="1" actId="1076"/>
          <ac:spMkLst>
            <pc:docMk/>
            <pc:sldMk cId="1837318583" sldId="454"/>
            <ac:spMk id="3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DFB8-2065-49C2-8E37-AB7AEBE1E0B2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B5A5C-916D-41C5-9BF5-CD6E98AA63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96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3D8C-BCC6-453A-B078-455701A554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F73A-F5C3-487E-941F-0A189DC4A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8E207-1286-4E6D-8184-CBE53CCCB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BD8E9-D0AE-445A-97DC-57488FD9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2357-AE3C-4AC0-B46C-FEBAEBAE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EEC3-FF5F-4462-BA05-3F433172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02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C004-E5DA-4148-97D4-0FA3A63A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2B7CE-6DF5-4F85-BBC5-986AC4732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6024-238D-419F-A127-16D54D60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337C-F22F-4AFE-A494-69639395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A5F3-7831-4E78-B00F-346A57E6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3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6229C-9D0C-4412-B5D1-19A5C715A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62230-414F-4B2F-9AD4-D9147D251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49377-F925-4BF7-B181-D3C04C9D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A563A-DA28-443F-8C4E-E10D95B7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C3833-4A68-488E-A451-D803DD98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28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1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15044BE-B3F3-4258-B55D-9238C2EBFDF1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6A0A80-8336-46B1-B89F-89FB7E7362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4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0DEC-F8BB-4D4E-8783-C1EF444D7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62A0E-B4F9-4416-8EA0-3B0D2FC17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479589-228A-4351-A0CC-58C078BE6F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CAA90F-00E2-442D-B7A3-1C140D44F6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C95E64-3AE9-435B-9856-0FCDEA6D38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42781-58D5-4BC4-8F34-28ED02D4BE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45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825E-D45D-4E48-8C8D-4608ED20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84FB3-4CE9-4EDF-AF4A-A23913BA1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479589-228A-4351-A0CC-58C078BE6F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CAA90F-00E2-442D-B7A3-1C140D44F6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C95E64-3AE9-435B-9856-0FCDEA6D38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4C024-8F55-4D80-AAC2-E52F0289E7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126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40D2-34E1-4DA0-B857-3028F7A7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AFB87-160D-456A-B112-20EE30209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479589-228A-4351-A0CC-58C078BE6F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CAA90F-00E2-442D-B7A3-1C140D44F6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C95E64-3AE9-435B-9856-0FCDEA6D38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A58EB-EC20-4A4C-81DB-24CA78372E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802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9036-3E24-47FE-84B2-3B8C6221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18B0-5906-4532-A056-41F042CAC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00F99-0C3A-4B9E-B7EC-A4AE28F82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79589-228A-4351-A0CC-58C078BE6F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AA90F-00E2-442D-B7A3-1C140D44F6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C95E64-3AE9-435B-9856-0FCDEA6D38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47AEA-B4F9-42FB-A984-0F49B75C2E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61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5715-E9DE-4A56-A9C3-3D75D0B2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CA873-2546-41F4-8520-6DBA824C5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BE983-2802-4BFC-81F7-2382616CD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9FE87-0063-450C-8C1C-DE9A30E3E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9ED1C-F6BD-450F-B372-F460F24FE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5479589-228A-4351-A0CC-58C078BE6F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3CAA90F-00E2-442D-B7A3-1C140D44F6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8C95E64-3AE9-435B-9856-0FCDEA6D38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C1004-5B2C-4BC5-9079-61EF8BD326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978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4C06-5DA1-47BD-8794-697214A1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5479589-228A-4351-A0CC-58C078BE6F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3CAA90F-00E2-442D-B7A3-1C140D44F6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C95E64-3AE9-435B-9856-0FCDEA6D38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2752B-91F1-4910-942A-0117AAC364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306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5479589-228A-4351-A0CC-58C078BE6F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3CAA90F-00E2-442D-B7A3-1C140D44F6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8C95E64-3AE9-435B-9856-0FCDEA6D38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6093F-FD4E-4ADB-BA98-5C068CD7D6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07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AF25-CEF8-49E9-B2C9-3D4AE325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1F1C-C7E5-420A-8190-4831A462C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F510A-7CFA-4BD9-A7C8-88C38D43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154F-F355-457E-8693-0A2ED65B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8036D-81CB-4F9E-8390-6B824875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4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330B-32CD-43F6-8D71-00C5EC25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3CACD-6F14-4B37-B7B8-6C4326F81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648A4-9219-4FCB-9DF4-BA314120C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79589-228A-4351-A0CC-58C078BE6F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AA90F-00E2-442D-B7A3-1C140D44F6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C95E64-3AE9-435B-9856-0FCDEA6D38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32E98-49F4-4989-B4B8-0215E4F463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2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F3F1-64E2-4113-A3B1-6999DB1B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83762-EC36-464D-ABED-941DA57F3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BC30F-BCE6-4F6B-8E45-7505BD2F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79589-228A-4351-A0CC-58C078BE6F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AA90F-00E2-442D-B7A3-1C140D44F6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C95E64-3AE9-435B-9856-0FCDEA6D38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9CD52-2DC3-4735-AD43-6465E58E4A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451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E284-A71D-4C40-A594-9CCAF3F6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5BC9A-694E-4459-816F-F8942CCF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479589-228A-4351-A0CC-58C078BE6F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CAA90F-00E2-442D-B7A3-1C140D44F6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C95E64-3AE9-435B-9856-0FCDEA6D38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91282-CA9E-4FFD-9131-633F7D5E35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482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F8BC8-C6B2-4C79-B661-6C560F71A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1F79F-17BB-408C-B59A-074468886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479589-228A-4351-A0CC-58C078BE6F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CAA90F-00E2-442D-B7A3-1C140D44F6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C95E64-3AE9-435B-9856-0FCDEA6D38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D0440-CF0B-4D65-958B-487CB661A1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8939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9D41-C22B-4A50-8404-D6F15EE3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42800-B054-4328-957B-4C2DC2FDC4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6C122-E749-46AC-BBFE-3D4D2EC45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79589-228A-4351-A0CC-58C078BE6F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AA90F-00E2-442D-B7A3-1C140D44F6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C95E64-3AE9-435B-9856-0FCDEA6D38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57B4C-8E7D-49B9-BABD-84C0A87630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6669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BAB0A6-420A-4A53-AC96-BC3D63FA843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5479589-228A-4351-A0CC-58C078BE6F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3CAA90F-00E2-442D-B7A3-1C140D44F6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C95E64-3AE9-435B-9856-0FCDEA6D38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7FF8D-B404-4C87-9610-8F4A978DC7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486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F73A-F5C3-487E-941F-0A189DC4A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8E207-1286-4E6D-8184-CBE53CCCB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BD8E9-D0AE-445A-97DC-57488FD9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2357-AE3C-4AC0-B46C-FEBAEBAE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EEC3-FF5F-4462-BA05-3F433172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350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AF25-CEF8-49E9-B2C9-3D4AE325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1F1C-C7E5-420A-8190-4831A462C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F510A-7CFA-4BD9-A7C8-88C38D43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154F-F355-457E-8693-0A2ED65B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8036D-81CB-4F9E-8390-6B824875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454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F5A8-B187-458C-9EC6-B510C50F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919FF-1EE4-4D8A-AE0B-25FD9866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34348-3E48-4A48-B8E7-4BA5AFA3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9C4C-682D-4812-9E42-97FEB5C3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074C-3819-4425-893E-CB7B0141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58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ABB8-53D6-4C0E-B44D-CAA9A557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2E9A-5651-4535-B7BB-799658166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A1E75-3B17-4150-B489-7110B2B98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85DEA-606B-4D2A-BC60-CB699DF2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FEB4D-B65D-433B-AC80-CB54822F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3505-170A-45D5-AEFB-A55B75A3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24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F5A8-B187-458C-9EC6-B510C50F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919FF-1EE4-4D8A-AE0B-25FD9866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34348-3E48-4A48-B8E7-4BA5AFA3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9C4C-682D-4812-9E42-97FEB5C3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074C-3819-4425-893E-CB7B0141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977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DDA5-7BBE-4615-AEFA-24E9BCEA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08CED-B117-4324-B7F1-DA481939D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87051-2797-443D-B0E1-95346E0FA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3040E-4409-47C1-83AA-C39B75181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BBE9C-345D-4BD4-BB50-0CA050CE2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16047-1D93-451C-B489-21B3D026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A04A6-09D4-4ECC-945C-ECCD38E4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83FC8-A81E-4225-81B4-6236833C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669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B07B-02DB-4252-8C0F-63DF12C2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3DDDC-151C-4CF4-B637-4F21DA28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DF397-B4FC-42EB-AC8E-D19C9828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9E9E7-B40E-483B-B353-DCBADBD4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4239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C76ED-226D-4FCE-A8AC-21261448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8003F-11E4-47F5-9D59-110D57D8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3E613-11FA-4F3F-8504-1D5A26B1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5359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0B72-B997-418A-86B4-DFB7BA77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5B44-7685-49F1-8FC8-413AB41A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CB54A-EF32-497D-B7B1-046A7B26A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AA5C4-526D-4B0B-8925-6AA7B105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B32A7-9724-4510-BDC6-B5AAA713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F0BF5-91EF-4484-937C-01DD5F14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3858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99CF-8C84-4D8B-8BB0-F2A735C4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88D65-CE97-4777-B4D5-1A41780EF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BA2A9-D582-4D7B-9395-DD82FD08F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BDF29-6EAC-48A2-9CD1-9FAA76A7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AD63B-09FA-4FD1-88C1-739D4D5A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252EE-9D43-417D-A1F8-DB823FEA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8954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C004-E5DA-4148-97D4-0FA3A63A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2B7CE-6DF5-4F85-BBC5-986AC4732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6024-238D-419F-A127-16D54D60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337C-F22F-4AFE-A494-69639395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A5F3-7831-4E78-B00F-346A57E6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97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6229C-9D0C-4412-B5D1-19A5C715A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62230-414F-4B2F-9AD4-D9147D251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49377-F925-4BF7-B181-D3C04C9D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A563A-DA28-443F-8C4E-E10D95B7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C3833-4A68-488E-A451-D803DD98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67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ABB8-53D6-4C0E-B44D-CAA9A557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2E9A-5651-4535-B7BB-799658166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A1E75-3B17-4150-B489-7110B2B98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85DEA-606B-4D2A-BC60-CB699DF2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FEB4D-B65D-433B-AC80-CB54822F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3505-170A-45D5-AEFB-A55B75A3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50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DDA5-7BBE-4615-AEFA-24E9BCEA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08CED-B117-4324-B7F1-DA481939D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87051-2797-443D-B0E1-95346E0FA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3040E-4409-47C1-83AA-C39B75181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BBE9C-345D-4BD4-BB50-0CA050CE2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16047-1D93-451C-B489-21B3D026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A04A6-09D4-4ECC-945C-ECCD38E4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83FC8-A81E-4225-81B4-6236833C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74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B07B-02DB-4252-8C0F-63DF12C2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3DDDC-151C-4CF4-B637-4F21DA28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DF397-B4FC-42EB-AC8E-D19C9828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9E9E7-B40E-483B-B353-DCBADBD4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72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C76ED-226D-4FCE-A8AC-21261448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8003F-11E4-47F5-9D59-110D57D8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3E613-11FA-4F3F-8504-1D5A26B1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7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0B72-B997-418A-86B4-DFB7BA77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5B44-7685-49F1-8FC8-413AB41A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CB54A-EF32-497D-B7B1-046A7B26A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AA5C4-526D-4B0B-8925-6AA7B105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B32A7-9724-4510-BDC6-B5AAA713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F0BF5-91EF-4484-937C-01DD5F14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90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99CF-8C84-4D8B-8BB0-F2A735C4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88D65-CE97-4777-B4D5-1A41780EF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BA2A9-D582-4D7B-9395-DD82FD08F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BDF29-6EAC-48A2-9CD1-9FAA76A7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9C8F-D2D2-4BCD-AE08-3679286AE8E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AD63B-09FA-4FD1-88C1-739D4D5A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252EE-9D43-417D-A1F8-DB823FEA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34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580FF-F122-47CB-A6A7-B9B4AA68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7E4F-E96D-438A-B327-39E28005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7E7C1-34A2-4116-854B-364F1D3FB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9C8F-D2D2-4BCD-AE08-3679286AE8E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BA59-E2E0-41B9-91E8-4C743F82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DA8DC-ABD9-4BB1-8B03-42AB2A51F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68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65479589-228A-4351-A0CC-58C078BE6FD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83CAA90F-00E2-442D-B7A3-1C140D44F6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28C95E64-3AE9-435B-9856-0FCDEA6D38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A7E0898-4480-42A1-BAD9-E4158A8CA8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89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580FF-F122-47CB-A6A7-B9B4AA68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7E4F-E96D-438A-B327-39E28005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7E7C1-34A2-4116-854B-364F1D3FB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9C8F-D2D2-4BCD-AE08-3679286AE8E5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BA59-E2E0-41B9-91E8-4C743F82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DA8DC-ABD9-4BB1-8B03-42AB2A51F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85A6-8531-4E9A-A6CA-AED9D0383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593979" y="898596"/>
            <a:ext cx="5031954" cy="416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7" tIns="22848" rIns="45697" bIns="22848" rtlCol="0" anchor="ctr"/>
          <a:lstStyle/>
          <a:p>
            <a:pPr algn="ctr"/>
            <a:endParaRPr lang="en-US" sz="9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919" y="885825"/>
            <a:ext cx="9825038" cy="5086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01225" y="5184138"/>
            <a:ext cx="1364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GB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1-2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6CFA7-0733-4A76-A351-003EA7B645E5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91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191000" y="518160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x =  k</a:t>
            </a:r>
            <a:endParaRPr lang="en-GB" sz="28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0398" y="4419600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x = - + k</a:t>
            </a:r>
            <a:endParaRPr lang="en-GB" sz="28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5001" y="3657600"/>
            <a:ext cx="2228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- </a:t>
            </a:r>
            <a:r>
              <a:rPr lang="en-GB" sz="2800" b="1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tanx</a:t>
            </a:r>
            <a:r>
              <a:rPr lang="en-GB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 = 1 </a:t>
            </a:r>
            <a:endParaRPr lang="en-GB" sz="28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667000"/>
            <a:ext cx="3505200" cy="3200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620000" y="4876801"/>
            <a:ext cx="33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3600" b="1">
                <a:solidFill>
                  <a:srgbClr val="FF0000"/>
                </a:solidFill>
                <a:latin typeface=".VnArabia" panose="020B7200000000000000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•</a:t>
            </a:r>
            <a:endParaRPr lang="en-GB" sz="3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83148" y="3402497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3600" b="1">
                <a:solidFill>
                  <a:srgbClr val="FF0000"/>
                </a:solidFill>
                <a:latin typeface=".VnArabia" panose="020B7200000000000000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•</a:t>
            </a:r>
            <a:endParaRPr lang="en-GB" sz="3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56644" y="4880113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3600" b="1">
                <a:solidFill>
                  <a:srgbClr val="0000FF"/>
                </a:solidFill>
                <a:latin typeface=".VnArabia" panose="020B7200000000000000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•</a:t>
            </a:r>
            <a:endParaRPr lang="en-GB" sz="36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87948" y="4114801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3600" b="1">
                <a:solidFill>
                  <a:prstClr val="black"/>
                </a:solidFill>
                <a:latin typeface=".VnArabia" panose="020B7200000000000000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•</a:t>
            </a:r>
            <a:endParaRPr lang="en-GB" sz="36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-23191"/>
            <a:ext cx="6400800" cy="345219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9829800" y="2895600"/>
            <a:ext cx="0" cy="2895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01200" y="2667001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6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t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600" b="1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Trục</a:t>
            </a:r>
            <a:r>
              <a:rPr lang="en-GB" sz="16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en-GB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tan</a:t>
            </a:r>
            <a:endParaRPr lang="en-GB" sz="1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50896" y="316739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b="1">
                <a:solidFill>
                  <a:srgbClr val="FF0000"/>
                </a:solidFill>
                <a:latin typeface=".VnArabia" panose="020B7200000000000000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• </a:t>
            </a:r>
            <a:r>
              <a:rPr lang="en-GB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1</a:t>
            </a:r>
            <a:endParaRPr lang="en-GB" sz="28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822096" y="3429000"/>
            <a:ext cx="1981200" cy="17526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14801" y="3657600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x =  + k</a:t>
            </a:r>
            <a:endParaRPr lang="en-GB" sz="28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5000" y="441960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- </a:t>
            </a:r>
            <a:r>
              <a:rPr lang="en-GB" sz="2800" b="1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tanx</a:t>
            </a:r>
            <a:r>
              <a:rPr lang="en-GB" sz="2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 = -1 </a:t>
            </a:r>
            <a:endParaRPr lang="en-GB" sz="28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37644" y="5254728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b="1">
                <a:solidFill>
                  <a:srgbClr val="0000FF"/>
                </a:solidFill>
                <a:latin typeface=".VnArabia" panose="020B7200000000000000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• -</a:t>
            </a:r>
            <a:r>
              <a:rPr lang="en-GB" sz="2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1</a:t>
            </a:r>
            <a:endParaRPr lang="en-GB" sz="28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7792278" y="3703982"/>
            <a:ext cx="2037522" cy="184536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20000" y="3392557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3600" b="1">
                <a:solidFill>
                  <a:srgbClr val="0000FF"/>
                </a:solidFill>
                <a:latin typeface=".VnArabia" panose="020B7200000000000000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•</a:t>
            </a:r>
            <a:endParaRPr lang="en-GB" sz="36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5001" y="5181600"/>
            <a:ext cx="2228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- </a:t>
            </a:r>
            <a:r>
              <a:rPr lang="en-GB" sz="2800" b="1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tanx</a:t>
            </a:r>
            <a:r>
              <a:rPr lang="en-GB" sz="2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 = 0 </a:t>
            </a:r>
            <a:endParaRPr lang="en-GB" sz="28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88696" y="4114801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3600" b="1">
                <a:solidFill>
                  <a:prstClr val="black"/>
                </a:solidFill>
                <a:latin typeface=".VnArabia" panose="020B7200000000000000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•</a:t>
            </a:r>
            <a:endParaRPr lang="en-GB" sz="36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allAtOnce"/>
      <p:bldP spid="19" grpId="0" build="allAtOnce"/>
      <p:bldP spid="20" grpId="0" build="allAtOnce"/>
      <p:bldP spid="23" grpId="0" build="allAtOnce"/>
      <p:bldP spid="26" grpId="0" build="allAtOnce"/>
      <p:bldP spid="30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6" y="0"/>
            <a:ext cx="4979504" cy="5257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53000" y="35814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</a:t>
            </a:r>
            <a:endParaRPr lang="en-GB" sz="28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0" y="1981201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 \ { k, k }</a:t>
            </a:r>
            <a:endParaRPr lang="en-GB" sz="24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9000" y="2514601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</a:t>
            </a:r>
            <a:endParaRPr lang="en-GB" sz="24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3043536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LẺ</a:t>
            </a:r>
            <a:endParaRPr lang="en-GB" sz="24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4601" y="4191000"/>
            <a:ext cx="188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NGHỊCH BIẾN</a:t>
            </a:r>
            <a:endParaRPr lang="en-GB" sz="20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2201" y="4724401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(k ;   + k)</a:t>
            </a:r>
            <a:endParaRPr lang="en-GB" sz="24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600200"/>
            <a:ext cx="4562475" cy="28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0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58150" cy="1276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69958" y="225556"/>
            <a:ext cx="337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u(x)   + </a:t>
            </a:r>
            <a:r>
              <a:rPr lang="en-GB"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k , </a:t>
            </a:r>
            <a:r>
              <a:rPr lang="en-GB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k</a:t>
            </a:r>
            <a:endParaRPr lang="en-GB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0498" y="735143"/>
            <a:ext cx="337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u(x)   </a:t>
            </a:r>
            <a:r>
              <a:rPr lang="en-GB"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k , </a:t>
            </a:r>
            <a:r>
              <a:rPr lang="en-GB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k</a:t>
            </a:r>
            <a:endParaRPr lang="en-GB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371600"/>
            <a:ext cx="7467600" cy="2171700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>
          <a:xfrm>
            <a:off x="7999126" y="1169468"/>
            <a:ext cx="3327817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399802" y="1269589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a)- b): u(x) = ?</a:t>
            </a:r>
            <a:endParaRPr lang="en-GB" sz="3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72992" y="3429000"/>
            <a:ext cx="12220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Giải</a:t>
            </a:r>
            <a:r>
              <a:rPr lang="en-GB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a)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y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xác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định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 u(x) = x +</a:t>
            </a:r>
            <a:r>
              <a:rPr lang="en-GB" sz="2400">
                <a:latin typeface="Magneto" panose="04030805050802020D02" pitchFamily="82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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  + </a:t>
            </a:r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k, 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k  x  </a:t>
            </a:r>
            <a:r>
              <a:rPr lang="en-GB" sz="2400">
                <a:latin typeface="Magneto" panose="04030805050802020D02" pitchFamily="82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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+ </a:t>
            </a:r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k, 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k  TXĐ: D = \ {</a:t>
            </a:r>
            <a:r>
              <a:rPr lang="en-GB" sz="2400">
                <a:latin typeface="Magneto" panose="04030805050802020D02" pitchFamily="82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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+ </a:t>
            </a:r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k, 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k} 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87" y="4338638"/>
            <a:ext cx="1190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b)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x - </a:t>
            </a:r>
            <a:r>
              <a:rPr lang="en-GB" sz="2400">
                <a:latin typeface="Magneto" panose="04030805050802020D02" pitchFamily="82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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 </a:t>
            </a:r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k 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 x  </a:t>
            </a:r>
            <a:r>
              <a:rPr lang="en-GB" sz="2400">
                <a:latin typeface="Magneto" panose="04030805050802020D02" pitchFamily="82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 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+ </a:t>
            </a:r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k 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 TXĐ: D = \ { </a:t>
            </a:r>
            <a:r>
              <a:rPr lang="en-GB" sz="2400">
                <a:latin typeface="Magneto" panose="04030805050802020D02" pitchFamily="82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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+ </a:t>
            </a:r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k, 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k} 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068" y="4802396"/>
                <a:ext cx="11901489" cy="95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400" b="1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c)</a:t>
                </a:r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{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𝑠𝑖𝑛𝑥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≠1</m:t>
                        </m:r>
                      </m:sub>
                      <m:sup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Magneto" panose="04030805050802020D02" pitchFamily="82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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</m:t>
                        </m:r>
                        <m:r>
                          <m:rPr>
                            <m:nor/>
                          </m:rPr>
                          <a:rPr lang="en-GB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Mathematical Symbols" panose="05050102010205020202" pitchFamily="18" charset="2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Mathematical Symbols" panose="05050102010205020202" pitchFamily="18" charset="2"/>
                          </a:rPr>
                          <m:t></m:t>
                        </m:r>
                      </m:sup>
                    </m:sSubSup>
                  </m:oMath>
                </a14:m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  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{</m:t>
                        </m:r>
                      </m:e>
                      <m:sub>
                        <m:r>
                          <m:rPr>
                            <m:nor/>
                          </m:rPr>
                          <a:rPr lang="en-GB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</m:t>
                        </m:r>
                        <m:r>
                          <a:rPr lang="en-GB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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GB" sz="24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  <a:sym typeface="Mathematical Symbols" panose="05050102010205020202" pitchFamily="18" charset="2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GB" sz="24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  <a:sym typeface="Mathematical Symbols" panose="05050102010205020202" pitchFamily="18" charset="2"/>
                          </a:rPr>
                          <m:t>2</m:t>
                        </m:r>
                      </m:sub>
                      <m:sup>
                        <m:r>
                          <m:rPr>
                            <m:nor/>
                          </m:rPr>
                          <a:rPr lang="en-GB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</m:t>
                        </m:r>
                        <m:r>
                          <a:rPr lang="en-GB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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Mathematical Symbols" panose="05050102010205020202" pitchFamily="18" charset="2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Mathematical Symbols" panose="05050102010205020202" pitchFamily="18" charset="2"/>
                          </a:rPr>
                          <m:t></m:t>
                        </m:r>
                      </m:sup>
                    </m:sSubSup>
                    <m:r>
                      <a:rPr lang="en-GB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Mathematical Symbols" panose="05050102010205020202" pitchFamily="18" charset="2"/>
                      </a:rPr>
                      <m:t> </m:t>
                    </m:r>
                  </m:oMath>
                </a14:m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  TXĐ: D = \ { </a:t>
                </a:r>
                <a:r>
                  <a:rPr lang="en-GB" sz="2400">
                    <a:latin typeface="Magneto" panose="04030805050802020D02" pitchFamily="82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</a:t>
                </a:r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+ </a:t>
                </a:r>
                <a:r>
                  <a:rPr lang="en-GB" sz="2400">
                    <a:latin typeface="Arial" panose="020B0604020202020204" pitchFamily="34" charset="0"/>
                    <a:cs typeface="Arial" panose="020B0604020202020204" pitchFamily="34" charset="0"/>
                    <a:sym typeface="Mathematical Symbols" panose="05050102010205020202" pitchFamily="18" charset="2"/>
                  </a:rPr>
                  <a:t>k,</a:t>
                </a:r>
                <a:r>
                  <a:rPr lang="en-GB" sz="2400"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Mathematical Symbols" panose="05050102010205020202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Mathematical Symbols" panose="05050102010205020202" pitchFamily="18" charset="2"/>
                      </a:rPr>
                      <m:t>+</m:t>
                    </m:r>
                    <m:r>
                      <m:rPr>
                        <m:nor/>
                      </m:rPr>
                      <a:rPr lang="en-GB" sz="2400" dirty="0">
                        <a:latin typeface="Arial" panose="020B0604020202020204" pitchFamily="34" charset="0"/>
                        <a:cs typeface="Arial" panose="020B0604020202020204" pitchFamily="34" charset="0"/>
                        <a:sym typeface="Mathematical Symbols" panose="05050102010205020202" pitchFamily="18" charset="2"/>
                      </a:rPr>
                      <m:t>l</m:t>
                    </m:r>
                    <m:r>
                      <m:rPr>
                        <m:nor/>
                      </m:rPr>
                      <a:rPr lang="en-GB" sz="2400" dirty="0">
                        <a:latin typeface="Arial" panose="020B0604020202020204" pitchFamily="34" charset="0"/>
                        <a:cs typeface="Arial" panose="020B0604020202020204" pitchFamily="34" charset="0"/>
                        <a:sym typeface="Mathematical Symbols" panose="05050102010205020202" pitchFamily="18" charset="2"/>
                      </a:rPr>
                      <m:t>2 </m:t>
                    </m:r>
                  </m:oMath>
                </a14:m>
                <a:r>
                  <a:rPr lang="en-GB" sz="2400">
                    <a:latin typeface="Arial" panose="020B0604020202020204" pitchFamily="34" charset="0"/>
                    <a:cs typeface="Arial" panose="020B0604020202020204" pitchFamily="34" charset="0"/>
                    <a:sym typeface="Mathematical Symbols" panose="05050102010205020202" pitchFamily="18" charset="2"/>
                  </a:rPr>
                  <a:t> </a:t>
                </a:r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với</a:t>
                </a:r>
                <a:r>
                  <a:rPr lang="en-GB" sz="2400">
                    <a:latin typeface="Arial" panose="020B0604020202020204" pitchFamily="34" charset="0"/>
                    <a:cs typeface="Arial" panose="020B0604020202020204" pitchFamily="34" charset="0"/>
                    <a:sym typeface="Mathematical Symbols" panose="05050102010205020202" pitchFamily="18" charset="2"/>
                  </a:rPr>
                  <a:t> </a:t>
                </a:r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k,l} </a:t>
                </a:r>
                <a:endParaRPr lang="en-GB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" y="4802396"/>
                <a:ext cx="11901489" cy="959750"/>
              </a:xfrm>
              <a:prstGeom prst="rect">
                <a:avLst/>
              </a:prstGeom>
              <a:blipFill>
                <a:blip r:embed="rId4"/>
                <a:stretch>
                  <a:fillRect l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288" y="5667381"/>
                <a:ext cx="11901489" cy="770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400" b="1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d)</a:t>
                </a:r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{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𝑐𝑜𝑠𝑥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≠0</m:t>
                        </m:r>
                      </m:sub>
                      <m:sup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</m:t>
                        </m:r>
                        <m:r>
                          <m:rPr>
                            <m:nor/>
                          </m:rPr>
                          <a:rPr lang="en-GB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Mathematical Symbols" panose="05050102010205020202" pitchFamily="18" charset="2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Mathematical Symbols" panose="05050102010205020202" pitchFamily="18" charset="2"/>
                          </a:rPr>
                          <m:t></m:t>
                        </m:r>
                      </m:sup>
                    </m:sSubSup>
                  </m:oMath>
                </a14:m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  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sSub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{</m:t>
                        </m:r>
                      </m:e>
                      <m:sub>
                        <m:r>
                          <m:rPr>
                            <m:nor/>
                          </m:rPr>
                          <a:rPr lang="en-GB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</m:t>
                        </m:r>
                        <m:r>
                          <a:rPr lang="en-GB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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GB" sz="2400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  <a:sym typeface="Mathematical Symbols" panose="05050102010205020202" pitchFamily="18" charset="2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Mathematical Symbols" panose="05050102010205020202" pitchFamily="18" charset="2"/>
                          </a:rPr>
                          <m:t></m:t>
                        </m:r>
                      </m:sub>
                      <m:sup>
                        <m:r>
                          <m:rPr>
                            <m:nor/>
                          </m:rPr>
                          <a:rPr lang="en-GB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</m:t>
                        </m:r>
                        <m:r>
                          <m:rPr>
                            <m:nor/>
                          </m:rPr>
                          <a:rPr lang="en-GB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Mathematical Symbols" panose="05050102010205020202" pitchFamily="18" charset="2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Mathematical Symbols" panose="05050102010205020202" pitchFamily="18" charset="2"/>
                          </a:rPr>
                          <m:t></m:t>
                        </m:r>
                      </m:sup>
                    </m:sSubSup>
                    <m:r>
                      <a:rPr lang="en-GB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Mathematical Symbols" panose="05050102010205020202" pitchFamily="18" charset="2"/>
                      </a:rPr>
                      <m:t> </m:t>
                    </m:r>
                  </m:oMath>
                </a14:m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  TXĐ: D = \ { </a:t>
                </a:r>
                <a:r>
                  <a:rPr lang="en-GB" sz="2400">
                    <a:latin typeface="Arial" panose="020B0604020202020204" pitchFamily="34" charset="0"/>
                    <a:cs typeface="Arial" panose="020B0604020202020204" pitchFamily="34" charset="0"/>
                    <a:sym typeface="Mathematical Symbols" panose="05050102010205020202" pitchFamily="18" charset="2"/>
                  </a:rPr>
                  <a:t>k,</a:t>
                </a:r>
                <a:r>
                  <a:rPr lang="en-GB" sz="2400"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Mathematical Symbols" panose="05050102010205020202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Mathematical Symbols" panose="05050102010205020202" pitchFamily="18" charset="2"/>
                      </a:rPr>
                      <m:t>+</m:t>
                    </m:r>
                    <m:r>
                      <m:rPr>
                        <m:nor/>
                      </m:rPr>
                      <a:rPr lang="en-GB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Mathematical Symbols" panose="05050102010205020202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GB" sz="2400" dirty="0">
                        <a:latin typeface="Arial" panose="020B0604020202020204" pitchFamily="34" charset="0"/>
                        <a:cs typeface="Arial" panose="020B0604020202020204" pitchFamily="34" charset="0"/>
                        <a:sym typeface="Mathematical Symbols" panose="05050102010205020202" pitchFamily="18" charset="2"/>
                      </a:rPr>
                      <m:t>l</m:t>
                    </m:r>
                    <m:r>
                      <m:rPr>
                        <m:nor/>
                      </m:rPr>
                      <a:rPr lang="en-GB" sz="2400" dirty="0">
                        <a:latin typeface="Arial" panose="020B0604020202020204" pitchFamily="34" charset="0"/>
                        <a:cs typeface="Arial" panose="020B0604020202020204" pitchFamily="34" charset="0"/>
                        <a:sym typeface="Mathematical Symbols" panose="05050102010205020202" pitchFamily="18" charset="2"/>
                      </a:rPr>
                      <m:t> </m:t>
                    </m:r>
                  </m:oMath>
                </a14:m>
                <a:r>
                  <a:rPr lang="en-GB" sz="2400">
                    <a:latin typeface="Arial" panose="020B0604020202020204" pitchFamily="34" charset="0"/>
                    <a:cs typeface="Arial" panose="020B0604020202020204" pitchFamily="34" charset="0"/>
                    <a:sym typeface="Mathematical Symbols" panose="05050102010205020202" pitchFamily="18" charset="2"/>
                  </a:rPr>
                  <a:t> </a:t>
                </a:r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với</a:t>
                </a:r>
                <a:r>
                  <a:rPr lang="en-GB" sz="2400">
                    <a:latin typeface="Arial" panose="020B0604020202020204" pitchFamily="34" charset="0"/>
                    <a:cs typeface="Arial" panose="020B0604020202020204" pitchFamily="34" charset="0"/>
                    <a:sym typeface="Mathematical Symbols" panose="05050102010205020202" pitchFamily="18" charset="2"/>
                  </a:rPr>
                  <a:t> </a:t>
                </a:r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k,l} </a:t>
                </a:r>
                <a:endParaRPr lang="en-GB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8" y="5667381"/>
                <a:ext cx="11901489" cy="770275"/>
              </a:xfrm>
              <a:prstGeom prst="rect">
                <a:avLst/>
              </a:prstGeom>
              <a:blipFill>
                <a:blip r:embed="rId5"/>
                <a:stretch>
                  <a:fillRect l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58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0"/>
            <a:ext cx="7686675" cy="2686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81775" y="172908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b="1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chẵn</a:t>
            </a:r>
            <a:endParaRPr lang="en-GB" sz="24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3212" y="220057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b="1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lẻ</a:t>
            </a:r>
            <a:endParaRPr lang="en-GB" sz="24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362" y="471487"/>
            <a:ext cx="4448175" cy="771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863" y="1390650"/>
            <a:ext cx="1733550" cy="590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753022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Giải</a:t>
            </a:r>
            <a:endParaRPr kumimoji="0" lang="en-GB" sz="24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1927" y="2840979"/>
            <a:ext cx="27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a)</a:t>
            </a:r>
            <a:r>
              <a:rPr kumimoji="0" lang="en-GB" sz="2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B1:   TXĐ  D = </a:t>
            </a:r>
            <a:endParaRPr kumimoji="0" lang="en-GB" sz="24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7203" y="3198167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2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B2:   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x 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thì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 - x </a:t>
            </a:r>
            <a:r>
              <a:rPr kumimoji="0" lang="en-GB" sz="2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</a:t>
            </a:r>
            <a:endParaRPr kumimoji="0" lang="en-GB" sz="24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7202" y="3550592"/>
            <a:ext cx="9414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2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B3:   </a:t>
            </a:r>
            <a:r>
              <a:rPr kumimoji="0" lang="en-GB" sz="2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Đặt</a:t>
            </a:r>
            <a:r>
              <a:rPr kumimoji="0" lang="en-GB" sz="2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kumimoji="0" lang="en-GB" sz="240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f(x) = 3cosx + sin</a:t>
            </a:r>
            <a:r>
              <a:rPr kumimoji="0" lang="en-GB" sz="2400" i="0" u="none" strike="noStrike" kern="1200" cap="none" spc="0" normalizeH="0" baseline="30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2</a:t>
            </a:r>
            <a:r>
              <a:rPr kumimoji="0" lang="en-GB" sz="240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x  (</a:t>
            </a:r>
            <a:r>
              <a:rPr kumimoji="0" lang="en-GB" sz="2400" i="0" u="none" strike="noStrike" kern="1200" cap="none" spc="0" normalizeH="0" noProof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lưu</a:t>
            </a:r>
            <a:r>
              <a:rPr kumimoji="0" lang="en-GB" sz="240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ý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: sin</a:t>
            </a:r>
            <a:r>
              <a:rPr lang="en-GB" sz="2400" baseline="300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2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x = (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sinx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)</a:t>
            </a:r>
            <a:r>
              <a:rPr lang="en-GB" sz="2400" baseline="300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2</a:t>
            </a:r>
            <a:endParaRPr kumimoji="0" lang="en-GB" sz="2400" i="0" u="none" strike="noStrike" kern="1200" cap="none" spc="0" normalizeH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Mathematical Symbols" panose="05050102010205020202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baseline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         f(-x) = 3cos(-x)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+ [sin</a:t>
            </a:r>
            <a:r>
              <a:rPr lang="en-GB" sz="2400" baseline="300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(-x)]</a:t>
            </a:r>
            <a:r>
              <a:rPr lang="en-GB" sz="2400" baseline="300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2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= 3cosx + [-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sinx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]</a:t>
            </a:r>
            <a:r>
              <a:rPr lang="en-GB" sz="2400" baseline="300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2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= 3cosx + sin</a:t>
            </a:r>
            <a:r>
              <a:rPr lang="en-GB" sz="2400" baseline="300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2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x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baseline="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         f(-x) = f(x), 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x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2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        </a:t>
            </a:r>
            <a:r>
              <a:rPr kumimoji="0" lang="en-GB" sz="2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Vậy</a:t>
            </a:r>
            <a:r>
              <a:rPr kumimoji="0" lang="en-GB" sz="240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h/s f(x) </a:t>
            </a:r>
            <a:r>
              <a:rPr kumimoji="0" lang="en-GB" sz="2400" i="0" u="none" strike="noStrike" kern="1200" cap="none" spc="0" normalizeH="0" noProof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đã</a:t>
            </a:r>
            <a:r>
              <a:rPr kumimoji="0" lang="en-GB" sz="240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kumimoji="0" lang="en-GB" sz="2400" i="0" u="none" strike="noStrike" kern="1200" cap="none" spc="0" normalizeH="0" noProof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cho</a:t>
            </a:r>
            <a:r>
              <a:rPr kumimoji="0" lang="en-GB" sz="240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kumimoji="0" lang="en-GB" sz="2400" i="0" u="none" strike="noStrike" kern="1200" cap="none" spc="0" normalizeH="0" noProof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là</a:t>
            </a:r>
            <a:r>
              <a:rPr kumimoji="0" lang="en-GB" sz="240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kumimoji="0" lang="en-GB" sz="2400" i="0" u="none" strike="noStrike" kern="1200" cap="none" spc="0" normalizeH="0" noProof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hàm</a:t>
            </a:r>
            <a:r>
              <a:rPr kumimoji="0" lang="en-GB" sz="240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kumimoji="0" lang="en-GB" sz="2400" i="0" u="none" strike="noStrike" kern="1200" cap="none" spc="0" normalizeH="0" noProof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số</a:t>
            </a:r>
            <a:r>
              <a:rPr kumimoji="0" lang="en-GB" sz="240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kumimoji="0" lang="en-GB" sz="2400" i="0" u="none" strike="noStrike" kern="1200" cap="none" spc="0" normalizeH="0" noProof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chẵn</a:t>
            </a:r>
            <a:r>
              <a:rPr kumimoji="0" lang="en-GB" sz="240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.</a:t>
            </a:r>
            <a:endParaRPr kumimoji="0" lang="en-GB" sz="24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5222230"/>
            <a:ext cx="11701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b)</a:t>
            </a:r>
            <a:r>
              <a:rPr kumimoji="0" lang="en-GB" sz="2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B1, 2:   y XĐ   cos3x  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-1  3x   + k2  x   + k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                 TXĐ D = \ { + k, k}: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là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tập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đối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xứng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(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cho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k= …-3,-2,-1,0,1,2,…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thì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những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điểm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bị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trừ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đối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xứng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qua 0).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    B3: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Dễ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thấy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f(-x) = [1+sin</a:t>
            </a:r>
            <a:r>
              <a:rPr lang="en-GB" sz="2400" baseline="300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2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(-2x)]/[1+cos(-3x)] = [1+sin</a:t>
            </a:r>
            <a:r>
              <a:rPr lang="en-GB" sz="2400" baseline="300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2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2x]/[1+cos3x] = f(x), </a:t>
            </a:r>
            <a:r>
              <a:rPr lang="en-GB" sz="2400" err="1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xD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. KL</a:t>
            </a:r>
            <a:endParaRPr kumimoji="0" lang="en-GB" sz="24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886" y="0"/>
            <a:ext cx="12087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GB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GB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GB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(</a:t>
            </a:r>
            <a:r>
              <a:rPr lang="en-GB" sz="28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GB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GB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7-9-2021): </a:t>
            </a:r>
            <a:r>
              <a:rPr lang="en-GB" sz="28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GB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GB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GB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GB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547687"/>
            <a:ext cx="9896475" cy="2105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8" y="2538412"/>
            <a:ext cx="9163050" cy="2419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5033962"/>
            <a:ext cx="90201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90499"/>
            <a:ext cx="98488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7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933701" y="136526"/>
            <a:ext cx="5431295" cy="461665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i="1" u="sng">
                <a:solidFill>
                  <a:srgbClr val="000000"/>
                </a:solidFill>
              </a:rPr>
              <a:t>1) HÀM SỐ SIN VÀ HÀM SỐ COSIN</a:t>
            </a:r>
            <a:r>
              <a:rPr lang="en-US" altLang="en-US" sz="2400" b="1">
                <a:solidFill>
                  <a:srgbClr val="000000"/>
                </a:solidFill>
              </a:rPr>
              <a:t> </a:t>
            </a:r>
            <a:r>
              <a:rPr lang="en-US" altLang="en-US" sz="2000" b="1">
                <a:solidFill>
                  <a:srgbClr val="000000"/>
                </a:solidFill>
              </a:rPr>
              <a:t>:</a:t>
            </a:r>
          </a:p>
        </p:txBody>
      </p:sp>
      <p:grpSp>
        <p:nvGrpSpPr>
          <p:cNvPr id="72707" name="Group 3"/>
          <p:cNvGrpSpPr>
            <a:grpSpLocks/>
          </p:cNvGrpSpPr>
          <p:nvPr/>
        </p:nvGrpSpPr>
        <p:grpSpPr bwMode="auto">
          <a:xfrm>
            <a:off x="6610350" y="2960688"/>
            <a:ext cx="3886200" cy="4049712"/>
            <a:chOff x="3186" y="359"/>
            <a:chExt cx="2448" cy="2551"/>
          </a:xfrm>
        </p:grpSpPr>
        <p:sp>
          <p:nvSpPr>
            <p:cNvPr id="10265" name="Line 4"/>
            <p:cNvSpPr>
              <a:spLocks noChangeShapeType="1"/>
            </p:cNvSpPr>
            <p:nvPr/>
          </p:nvSpPr>
          <p:spPr bwMode="auto">
            <a:xfrm flipV="1">
              <a:off x="3186" y="1806"/>
              <a:ext cx="2448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66" name="Line 5"/>
            <p:cNvSpPr>
              <a:spLocks noChangeShapeType="1"/>
            </p:cNvSpPr>
            <p:nvPr/>
          </p:nvSpPr>
          <p:spPr bwMode="auto">
            <a:xfrm flipV="1">
              <a:off x="4194" y="462"/>
              <a:ext cx="0" cy="2448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67" name="Line 6"/>
            <p:cNvSpPr>
              <a:spLocks noChangeShapeType="1"/>
            </p:cNvSpPr>
            <p:nvPr/>
          </p:nvSpPr>
          <p:spPr bwMode="auto">
            <a:xfrm>
              <a:off x="4194" y="99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68" name="Line 7"/>
            <p:cNvSpPr>
              <a:spLocks noChangeShapeType="1"/>
            </p:cNvSpPr>
            <p:nvPr/>
          </p:nvSpPr>
          <p:spPr bwMode="auto">
            <a:xfrm>
              <a:off x="5346" y="99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69" name="Text Box 8"/>
            <p:cNvSpPr txBox="1">
              <a:spLocks noChangeArrowheads="1"/>
            </p:cNvSpPr>
            <p:nvPr/>
          </p:nvSpPr>
          <p:spPr bwMode="auto">
            <a:xfrm>
              <a:off x="4280" y="359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800" b="1">
                  <a:solidFill>
                    <a:srgbClr val="333399"/>
                  </a:solidFill>
                </a:rPr>
                <a:t>y</a:t>
              </a:r>
            </a:p>
          </p:txBody>
        </p:sp>
        <p:sp>
          <p:nvSpPr>
            <p:cNvPr id="10270" name="Text Box 9"/>
            <p:cNvSpPr txBox="1">
              <a:spLocks noChangeArrowheads="1"/>
            </p:cNvSpPr>
            <p:nvPr/>
          </p:nvSpPr>
          <p:spPr bwMode="auto">
            <a:xfrm>
              <a:off x="5375" y="181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800" b="1">
                  <a:solidFill>
                    <a:srgbClr val="333399"/>
                  </a:solidFill>
                </a:rPr>
                <a:t>x</a:t>
              </a:r>
            </a:p>
          </p:txBody>
        </p:sp>
        <p:sp>
          <p:nvSpPr>
            <p:cNvPr id="10271" name="Text Box 10"/>
            <p:cNvSpPr txBox="1">
              <a:spLocks noChangeArrowheads="1"/>
            </p:cNvSpPr>
            <p:nvPr/>
          </p:nvSpPr>
          <p:spPr bwMode="auto">
            <a:xfrm>
              <a:off x="4224" y="1764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800" b="1">
                  <a:solidFill>
                    <a:srgbClr val="333399"/>
                  </a:solidFill>
                </a:rPr>
                <a:t>0</a:t>
              </a:r>
            </a:p>
          </p:txBody>
        </p:sp>
        <p:sp>
          <p:nvSpPr>
            <p:cNvPr id="10272" name="Text Box 11"/>
            <p:cNvSpPr txBox="1">
              <a:spLocks noChangeArrowheads="1"/>
            </p:cNvSpPr>
            <p:nvPr/>
          </p:nvSpPr>
          <p:spPr bwMode="auto">
            <a:xfrm>
              <a:off x="3666" y="846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800" b="1">
                  <a:solidFill>
                    <a:srgbClr val="333399"/>
                  </a:solidFill>
                </a:rPr>
                <a:t>sinx</a:t>
              </a:r>
            </a:p>
          </p:txBody>
        </p:sp>
        <p:sp>
          <p:nvSpPr>
            <p:cNvPr id="10273" name="Line 12"/>
            <p:cNvSpPr>
              <a:spLocks noChangeShapeType="1"/>
            </p:cNvSpPr>
            <p:nvPr/>
          </p:nvSpPr>
          <p:spPr bwMode="auto">
            <a:xfrm>
              <a:off x="4194" y="1806"/>
              <a:ext cx="115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74" name="Text Box 13"/>
            <p:cNvSpPr txBox="1">
              <a:spLocks noChangeArrowheads="1"/>
            </p:cNvSpPr>
            <p:nvPr/>
          </p:nvSpPr>
          <p:spPr bwMode="auto">
            <a:xfrm>
              <a:off x="5166" y="696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800" b="1">
                  <a:solidFill>
                    <a:srgbClr val="333399"/>
                  </a:solidFill>
                </a:rPr>
                <a:t>M</a:t>
              </a:r>
            </a:p>
          </p:txBody>
        </p:sp>
      </p:grp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2057401" y="609601"/>
            <a:ext cx="19526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u="sng">
                <a:solidFill>
                  <a:srgbClr val="FF3300"/>
                </a:solidFill>
              </a:rPr>
              <a:t>a) y = sin x :</a:t>
            </a: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2057400" y="2209801"/>
            <a:ext cx="626903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333399"/>
                </a:solidFill>
              </a:rPr>
              <a:t>được gọi là </a:t>
            </a:r>
            <a:r>
              <a:rPr lang="en-US" altLang="en-US" sz="2400" b="1">
                <a:solidFill>
                  <a:srgbClr val="FF3300"/>
                </a:solidFill>
              </a:rPr>
              <a:t>hàm số sin</a:t>
            </a:r>
            <a:r>
              <a:rPr lang="en-US" altLang="en-US" sz="2400" b="1">
                <a:solidFill>
                  <a:srgbClr val="333399"/>
                </a:solidFill>
              </a:rPr>
              <a:t>, kí hiệu là </a:t>
            </a:r>
            <a:r>
              <a:rPr lang="en-US" altLang="en-US" sz="2400" b="1">
                <a:solidFill>
                  <a:srgbClr val="FF0000"/>
                </a:solidFill>
              </a:rPr>
              <a:t>y = sinx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Tập xác định </a:t>
            </a:r>
            <a:r>
              <a:rPr lang="en-US" altLang="en-US" sz="2400" b="1">
                <a:solidFill>
                  <a:srgbClr val="333399"/>
                </a:solidFill>
              </a:rPr>
              <a:t>của hàm số y = sinx là </a:t>
            </a:r>
            <a:r>
              <a:rPr lang="en-US" altLang="en-US" sz="2400" b="1">
                <a:solidFill>
                  <a:srgbClr val="000000"/>
                </a:solidFill>
                <a:sym typeface="Mathematical Symbols" panose="05050102010205020202" pitchFamily="18" charset="2"/>
              </a:rPr>
              <a:t></a:t>
            </a:r>
            <a:r>
              <a:rPr lang="en-US" altLang="en-US" sz="2400" b="1">
                <a:solidFill>
                  <a:srgbClr val="333399"/>
                </a:solidFill>
              </a:rPr>
              <a:t>.</a:t>
            </a: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1952625" y="990600"/>
            <a:ext cx="665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333399"/>
                </a:solidFill>
              </a:rPr>
              <a:t>Qui tắc tương ứng mỗi x</a:t>
            </a:r>
            <a:r>
              <a:rPr lang="en-US" altLang="en-US" sz="2400" b="1">
                <a:solidFill>
                  <a:srgbClr val="333399"/>
                </a:solidFill>
                <a:sym typeface="Symbol" panose="05050102010706020507" pitchFamily="18" charset="2"/>
              </a:rPr>
              <a:t>R với số thực sinx</a:t>
            </a:r>
          </a:p>
        </p:txBody>
      </p:sp>
      <p:grpSp>
        <p:nvGrpSpPr>
          <p:cNvPr id="72721" name="Group 17"/>
          <p:cNvGrpSpPr>
            <a:grpSpLocks/>
          </p:cNvGrpSpPr>
          <p:nvPr/>
        </p:nvGrpSpPr>
        <p:grpSpPr bwMode="auto">
          <a:xfrm>
            <a:off x="1636714" y="2971800"/>
            <a:ext cx="4992687" cy="4267200"/>
            <a:chOff x="288" y="2688"/>
            <a:chExt cx="3145" cy="2688"/>
          </a:xfrm>
        </p:grpSpPr>
        <p:grpSp>
          <p:nvGrpSpPr>
            <p:cNvPr id="10253" name="Group 18"/>
            <p:cNvGrpSpPr>
              <a:grpSpLocks/>
            </p:cNvGrpSpPr>
            <p:nvPr/>
          </p:nvGrpSpPr>
          <p:grpSpPr bwMode="auto">
            <a:xfrm>
              <a:off x="288" y="2688"/>
              <a:ext cx="3145" cy="2688"/>
              <a:chOff x="132" y="1590"/>
              <a:chExt cx="3145" cy="2688"/>
            </a:xfrm>
          </p:grpSpPr>
          <p:grpSp>
            <p:nvGrpSpPr>
              <p:cNvPr id="10255" name="Group 19"/>
              <p:cNvGrpSpPr>
                <a:grpSpLocks/>
              </p:cNvGrpSpPr>
              <p:nvPr/>
            </p:nvGrpSpPr>
            <p:grpSpPr bwMode="auto">
              <a:xfrm>
                <a:off x="132" y="1590"/>
                <a:ext cx="3145" cy="2688"/>
                <a:chOff x="988" y="-25"/>
                <a:chExt cx="4759" cy="4201"/>
              </a:xfrm>
            </p:grpSpPr>
            <p:sp>
              <p:nvSpPr>
                <p:cNvPr id="1025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176" y="6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GB" b="1">
                    <a:solidFill>
                      <a:srgbClr val="33339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259" name="Group 21"/>
                <p:cNvGrpSpPr>
                  <a:grpSpLocks/>
                </p:cNvGrpSpPr>
                <p:nvPr/>
              </p:nvGrpSpPr>
              <p:grpSpPr bwMode="auto">
                <a:xfrm>
                  <a:off x="988" y="121"/>
                  <a:ext cx="4759" cy="4055"/>
                  <a:chOff x="768" y="121"/>
                  <a:chExt cx="4759" cy="4055"/>
                </a:xfrm>
              </p:grpSpPr>
              <p:sp>
                <p:nvSpPr>
                  <p:cNvPr id="10261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31" y="2063"/>
                    <a:ext cx="296" cy="3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r>
                      <a:rPr lang="en-US" altLang="en-US" sz="1800" b="1">
                        <a:solidFill>
                          <a:srgbClr val="333399"/>
                        </a:solidFill>
                      </a:rPr>
                      <a:t>x</a:t>
                    </a:r>
                  </a:p>
                </p:txBody>
              </p:sp>
              <p:grpSp>
                <p:nvGrpSpPr>
                  <p:cNvPr id="10262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768" y="121"/>
                    <a:ext cx="4556" cy="4055"/>
                    <a:chOff x="768" y="121"/>
                    <a:chExt cx="4556" cy="4055"/>
                  </a:xfrm>
                </p:grpSpPr>
                <p:sp>
                  <p:nvSpPr>
                    <p:cNvPr id="10263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80" y="2124"/>
                      <a:ext cx="14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3366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GB" b="1">
                        <a:solidFill>
                          <a:srgbClr val="33339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0264" name="Picture 2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68" y="121"/>
                      <a:ext cx="4512" cy="40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</p:grpSp>
            <p:sp>
              <p:nvSpPr>
                <p:cNvPr id="1026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164" y="-25"/>
                  <a:ext cx="297" cy="3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-US" altLang="en-US" sz="1800" b="1">
                      <a:solidFill>
                        <a:srgbClr val="333399"/>
                      </a:solidFill>
                    </a:rPr>
                    <a:t>y</a:t>
                  </a:r>
                </a:p>
              </p:txBody>
            </p:sp>
          </p:grpSp>
          <p:sp>
            <p:nvSpPr>
              <p:cNvPr id="10256" name="Line 27"/>
              <p:cNvSpPr>
                <a:spLocks noChangeShapeType="1"/>
              </p:cNvSpPr>
              <p:nvPr/>
            </p:nvSpPr>
            <p:spPr bwMode="auto">
              <a:xfrm flipH="1">
                <a:off x="1584" y="2242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b="1">
                  <a:solidFill>
                    <a:srgbClr val="33339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57" name="Line 28"/>
              <p:cNvSpPr>
                <a:spLocks noChangeShapeType="1"/>
              </p:cNvSpPr>
              <p:nvPr/>
            </p:nvSpPr>
            <p:spPr bwMode="auto">
              <a:xfrm>
                <a:off x="2248" y="2256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b="1">
                  <a:solidFill>
                    <a:srgbClr val="33339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254" name="Text Box 29"/>
            <p:cNvSpPr txBox="1">
              <a:spLocks noChangeArrowheads="1"/>
            </p:cNvSpPr>
            <p:nvPr/>
          </p:nvSpPr>
          <p:spPr bwMode="auto">
            <a:xfrm>
              <a:off x="1200" y="3168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800" b="1">
                  <a:solidFill>
                    <a:srgbClr val="333399"/>
                  </a:solidFill>
                </a:rPr>
                <a:t>sinx</a:t>
              </a:r>
            </a:p>
          </p:txBody>
        </p:sp>
      </p:grpSp>
      <p:sp>
        <p:nvSpPr>
          <p:cNvPr id="72734" name="Rectangle 30"/>
          <p:cNvSpPr>
            <a:spLocks noChangeArrowheads="1"/>
          </p:cNvSpPr>
          <p:nvPr/>
        </p:nvSpPr>
        <p:spPr bwMode="auto">
          <a:xfrm>
            <a:off x="4038600" y="1447801"/>
            <a:ext cx="29370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333399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333399"/>
                </a:solidFill>
                <a:sym typeface="Symbol" panose="05050102010706020507" pitchFamily="18" charset="2"/>
              </a:rPr>
              <a:t>sin : R       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>
                <a:solidFill>
                  <a:srgbClr val="333399"/>
                </a:solidFill>
                <a:sym typeface="Symbol" panose="05050102010706020507" pitchFamily="18" charset="2"/>
              </a:rPr>
              <a:t>         x l      y = sinx</a:t>
            </a:r>
          </a:p>
        </p:txBody>
      </p:sp>
      <p:sp>
        <p:nvSpPr>
          <p:cNvPr id="72735" name="Line 31"/>
          <p:cNvSpPr>
            <a:spLocks noChangeShapeType="1"/>
          </p:cNvSpPr>
          <p:nvPr/>
        </p:nvSpPr>
        <p:spPr bwMode="auto">
          <a:xfrm>
            <a:off x="5181600" y="167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36" name="Line 32"/>
          <p:cNvSpPr>
            <a:spLocks noChangeShapeType="1"/>
          </p:cNvSpPr>
          <p:nvPr/>
        </p:nvSpPr>
        <p:spPr bwMode="auto">
          <a:xfrm>
            <a:off x="5181600" y="2057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51" name="Picture 40" descr="WhitecornerFlow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55626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41" descr="WhitecornerFlow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367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8" grpId="0"/>
      <p:bldP spid="72719" grpId="0"/>
      <p:bldP spid="72720" grpId="0"/>
      <p:bldP spid="727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" y="0"/>
            <a:ext cx="7505700" cy="1171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890587"/>
            <a:ext cx="3819525" cy="390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0637"/>
            <a:ext cx="6168722" cy="5295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256" y="627245"/>
            <a:ext cx="5557837" cy="18530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3212" y="319816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09875" y="3807767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-1; 1]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33613" y="4374505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6750" y="4988867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</a:t>
            </a:r>
            <a:endParaRPr lang="en-GB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005260" y="5464493"/>
            <a:ext cx="3367089" cy="112338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800"/>
              </a:spcAft>
              <a:buNone/>
            </a:pPr>
            <a:r>
              <a:rPr lang="en-US" altLang="en-US" sz="2800">
                <a:solidFill>
                  <a:srgbClr val="0000FF"/>
                </a:solidFill>
                <a:sym typeface="Symbol" panose="05050102010706020507" pitchFamily="18" charset="2"/>
              </a:rPr>
              <a:t>   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vi-V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/2</a:t>
            </a:r>
            <a:r>
              <a:rPr lang="vi-V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k2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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 /2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+k2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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None/>
            </a:pPr>
            <a:r>
              <a:rPr lang="en-US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(/2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+k2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</a:t>
            </a:r>
            <a:r>
              <a:rPr lang="en-US" altLang="en-US" sz="200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 </a:t>
            </a:r>
            <a:r>
              <a:rPr lang="en-US" altLang="en-US" sz="200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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+k2</a:t>
            </a: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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). </a:t>
            </a:r>
            <a:endParaRPr lang="en-US" altLang="en-US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44050" y="102646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43900" y="197801"/>
            <a:ext cx="2085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b="1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GB" sz="28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1-2)</a:t>
            </a:r>
          </a:p>
        </p:txBody>
      </p:sp>
    </p:spTree>
    <p:extLst>
      <p:ext uri="{BB962C8B-B14F-4D97-AF65-F5344CB8AC3E}">
        <p14:creationId xmlns:p14="http://schemas.microsoft.com/office/powerpoint/2010/main" val="1678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"/>
            <a:ext cx="7696200" cy="55141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43981" y="89452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sin</a:t>
            </a:r>
            <a:endParaRPr lang="en-GB" sz="28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1" y="4876800"/>
            <a:ext cx="214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x =   + k2</a:t>
            </a:r>
            <a:endParaRPr lang="en-GB" sz="28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4191000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x = k</a:t>
            </a:r>
            <a:endParaRPr lang="en-GB" sz="28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600" y="3581400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x = -  + k2</a:t>
            </a:r>
            <a:endParaRPr lang="en-GB" sz="28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590800"/>
            <a:ext cx="3505200" cy="3276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667000"/>
            <a:ext cx="3505200" cy="3200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444948" y="5158122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3600" b="1">
                <a:solidFill>
                  <a:srgbClr val="FF0000"/>
                </a:solidFill>
                <a:latin typeface=".VnArabia" panose="020B7200000000000000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•</a:t>
            </a:r>
            <a:endParaRPr lang="en-GB" sz="3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78756" y="4114801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3600" b="1">
                <a:solidFill>
                  <a:srgbClr val="0000FF"/>
                </a:solidFill>
                <a:latin typeface=".VnArabia" panose="020B7200000000000000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•</a:t>
            </a:r>
            <a:endParaRPr lang="en-GB" sz="36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01200" y="4114801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3600" b="1">
                <a:solidFill>
                  <a:srgbClr val="0000FF"/>
                </a:solidFill>
                <a:latin typeface=".VnArabia" panose="020B7200000000000000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•</a:t>
            </a:r>
            <a:endParaRPr lang="en-GB" sz="36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31696" y="3092583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3600" b="1">
                <a:solidFill>
                  <a:prstClr val="black"/>
                </a:solidFill>
                <a:latin typeface=".VnArabia" panose="020B7200000000000000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•</a:t>
            </a:r>
            <a:endParaRPr lang="en-GB" sz="36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8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0"/>
            <a:ext cx="8382000" cy="5867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76800" y="2133600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</a:t>
            </a:r>
            <a:endParaRPr lang="en-GB" sz="28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2667000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[ -1; 1]</a:t>
            </a:r>
            <a:endParaRPr lang="en-GB" sz="28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4400" y="3352800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CHẴN</a:t>
            </a:r>
            <a:endParaRPr lang="en-GB" sz="28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15201" y="40487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2</a:t>
            </a:r>
            <a:endParaRPr lang="en-GB" sz="28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0" y="4648200"/>
            <a:ext cx="2367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(-+k2; k2)</a:t>
            </a:r>
            <a:endParaRPr lang="en-GB" sz="28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81801" y="5257800"/>
            <a:ext cx="2247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(k2; +k2)</a:t>
            </a:r>
            <a:endParaRPr lang="en-GB" sz="28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70" y="152400"/>
            <a:ext cx="8460520" cy="61456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48401" y="152400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sin</a:t>
            </a:r>
            <a:endParaRPr lang="en-GB" sz="28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3430" y="5420380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x =  k2</a:t>
            </a:r>
            <a:endParaRPr lang="en-GB" sz="28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9201" y="4648200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x =  + k</a:t>
            </a:r>
            <a:endParaRPr lang="en-GB" sz="28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401" y="3886200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x =  + k2</a:t>
            </a:r>
            <a:endParaRPr lang="en-GB" sz="28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883" y="2695755"/>
            <a:ext cx="3505200" cy="3200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88696" y="4114801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3600" b="1">
                <a:solidFill>
                  <a:srgbClr val="FF0000"/>
                </a:solidFill>
                <a:latin typeface=".VnArabia" panose="020B7200000000000000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•</a:t>
            </a:r>
            <a:endParaRPr lang="en-GB" sz="3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58200" y="3079331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3600" b="1">
                <a:solidFill>
                  <a:srgbClr val="0000FF"/>
                </a:solidFill>
                <a:latin typeface=".VnArabia" panose="020B7200000000000000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•</a:t>
            </a:r>
            <a:endParaRPr lang="en-GB" sz="36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31696" y="514487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3600" b="1">
                <a:solidFill>
                  <a:srgbClr val="0000FF"/>
                </a:solidFill>
                <a:latin typeface=".VnArabia" panose="020B7200000000000000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•</a:t>
            </a:r>
            <a:endParaRPr lang="en-GB" sz="36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87948" y="4114801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3600" b="1">
                <a:solidFill>
                  <a:prstClr val="black"/>
                </a:solidFill>
                <a:latin typeface=".VnArabia" panose="020B7200000000000000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•</a:t>
            </a:r>
            <a:endParaRPr lang="en-GB" sz="36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8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887201" cy="17430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8896" y="468443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u(x) </a:t>
            </a:r>
            <a:r>
              <a:rPr lang="en-GB" sz="24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xác</a:t>
            </a:r>
            <a:r>
              <a:rPr lang="en-GB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lang="en-GB" sz="24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định</a:t>
            </a:r>
            <a:endParaRPr lang="en-GB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0516" y="119046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- 1 </a:t>
            </a:r>
            <a:endParaRPr lang="en-GB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1617" y="119296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1 </a:t>
            </a:r>
            <a:endParaRPr lang="en-GB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5938" y="117797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0 </a:t>
            </a:r>
            <a:endParaRPr lang="en-GB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6843" y="1195466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1 </a:t>
            </a:r>
            <a:endParaRPr lang="en-GB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41105" y="118047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0 </a:t>
            </a:r>
            <a:endParaRPr lang="en-GB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16980" y="118297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1 </a:t>
            </a:r>
            <a:endParaRPr lang="en-GB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1141"/>
            <a:ext cx="11798311" cy="420973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4931" y="3586397"/>
            <a:ext cx="543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a) y = sin4x XĐ  u(x) = 4x XĐ  x</a:t>
            </a:r>
            <a:endParaRPr lang="en-GB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loud 4"/>
          <p:cNvSpPr/>
          <p:nvPr/>
        </p:nvSpPr>
        <p:spPr>
          <a:xfrm>
            <a:off x="6970426" y="1783830"/>
            <a:ext cx="3327817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7771152" y="1983964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u(x) = ?</a:t>
            </a:r>
            <a:endParaRPr lang="en-GB" sz="3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73711" y="3603885"/>
            <a:ext cx="218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 TXĐ: D = </a:t>
            </a:r>
            <a:endParaRPr lang="en-GB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22421" y="4383373"/>
                <a:ext cx="8094845" cy="625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b) y = sin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en-GB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𝟑</m:t>
                        </m:r>
                        <m:r>
                          <a:rPr lang="en-GB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𝒙</m:t>
                        </m:r>
                        <m:r>
                          <a:rPr lang="en-GB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en-GB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GB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sSupPr>
                          <m:e>
                            <m:r>
                              <a:rPr lang="en-GB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𝒙</m:t>
                            </m:r>
                          </m:e>
                          <m:sup>
                            <m:r>
                              <a:rPr lang="en-GB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𝟐</m:t>
                            </m:r>
                          </m:sup>
                        </m:sSup>
                        <m:r>
                          <a:rPr lang="en-GB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−</m:t>
                        </m:r>
                        <m:r>
                          <a:rPr lang="en-GB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GB" sz="2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  XĐ  u(x)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en-GB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𝟑</m:t>
                        </m:r>
                        <m:r>
                          <a:rPr lang="en-GB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𝒙</m:t>
                        </m:r>
                        <m:r>
                          <a:rPr lang="en-GB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en-GB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GB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</m:ctrlPr>
                          </m:sSupPr>
                          <m:e>
                            <m:r>
                              <a:rPr lang="en-GB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𝒙</m:t>
                            </m:r>
                          </m:e>
                          <m:sup>
                            <m:r>
                              <a:rPr lang="en-GB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Mathematical Symbols" panose="05050102010205020202" pitchFamily="18" charset="2"/>
                              </a:rPr>
                              <m:t>𝟐</m:t>
                            </m:r>
                          </m:sup>
                        </m:sSup>
                        <m:r>
                          <a:rPr lang="en-GB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 −</m:t>
                        </m:r>
                        <m:r>
                          <a:rPr lang="en-GB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GB" sz="2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XĐ  x</a:t>
                </a:r>
                <a:r>
                  <a:rPr lang="en-GB" sz="2400" b="1" baseline="300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2</a:t>
                </a:r>
                <a:r>
                  <a:rPr lang="en-GB" sz="2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- 1  0  x   1</a:t>
                </a:r>
                <a:endParaRPr lang="en-GB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21" y="4383373"/>
                <a:ext cx="8094845" cy="625812"/>
              </a:xfrm>
              <a:prstGeom prst="rect">
                <a:avLst/>
              </a:prstGeom>
              <a:blipFill>
                <a:blip r:embed="rId4"/>
                <a:stretch>
                  <a:fillRect l="-1130"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8354517" y="4445833"/>
            <a:ext cx="3219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 TXĐ: D =  \ {  1 }</a:t>
            </a:r>
            <a:endParaRPr lang="en-GB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54900" y="5465163"/>
                <a:ext cx="8709244" cy="493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c) y = c</a:t>
                </a:r>
                <a14:m>
                  <m:oMath xmlns:m="http://schemas.openxmlformats.org/officeDocument/2006/math">
                    <m:r>
                      <a:rPr lang="en-GB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Mathematical Symbols" panose="05050102010205020202" pitchFamily="18" charset="2"/>
                      </a:rPr>
                      <m:t>𝐨𝐬</m:t>
                    </m:r>
                    <m:rad>
                      <m:radPr>
                        <m:degHide m:val="on"/>
                        <m:ctrlPr>
                          <a:rPr lang="en-GB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radPr>
                      <m:deg/>
                      <m:e>
                        <m:r>
                          <a:rPr lang="en-GB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𝒙</m:t>
                        </m:r>
                        <m:r>
                          <a:rPr lang="en-GB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en-GB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GB" sz="2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  XĐ  u(x)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radPr>
                      <m:deg/>
                      <m:e>
                        <m:r>
                          <a:rPr lang="en-GB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𝒙</m:t>
                        </m:r>
                        <m:r>
                          <a:rPr lang="en-GB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+</m:t>
                        </m:r>
                        <m:r>
                          <a:rPr lang="en-GB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GB" sz="2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XĐ  x + 2  0  x -2</a:t>
                </a:r>
                <a:endParaRPr lang="en-GB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00" y="5465163"/>
                <a:ext cx="8709244" cy="493340"/>
              </a:xfrm>
              <a:prstGeom prst="rect">
                <a:avLst/>
              </a:prstGeom>
              <a:blipFill>
                <a:blip r:embed="rId5"/>
                <a:stretch>
                  <a:fillRect l="-1050" t="-5000" b="-2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8761750" y="5497642"/>
            <a:ext cx="3048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 TXĐ: D = [-2; +)</a:t>
            </a:r>
            <a:endParaRPr lang="en-GB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887201" cy="17430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98896" y="468443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u(x) </a:t>
            </a:r>
            <a:r>
              <a:rPr kumimoji="0" lang="en-GB" sz="2400" b="1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xác</a:t>
            </a: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kumimoji="0" lang="en-GB" sz="2400" b="1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định</a:t>
            </a:r>
            <a:endParaRPr kumimoji="0" lang="en-GB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20516" y="119046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- 1 </a:t>
            </a:r>
            <a:endParaRPr kumimoji="0" lang="en-GB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1617" y="119296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1 </a:t>
            </a:r>
            <a:endParaRPr kumimoji="0" lang="en-GB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5938" y="117797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0 </a:t>
            </a:r>
            <a:endParaRPr kumimoji="0" lang="en-GB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6843" y="1195466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1 </a:t>
            </a:r>
            <a:endParaRPr kumimoji="0" lang="en-GB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41105" y="118047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0 </a:t>
            </a:r>
            <a:endParaRPr kumimoji="0" lang="en-GB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16980" y="118297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1 </a:t>
            </a:r>
            <a:endParaRPr kumimoji="0" lang="en-GB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1152" y="1983964"/>
            <a:ext cx="153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u(x) = ?</a:t>
            </a:r>
            <a:endParaRPr kumimoji="0" lang="en-GB" sz="3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87" y="1798820"/>
            <a:ext cx="12072313" cy="463196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34715" y="296733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TXĐ: D = </a:t>
            </a:r>
            <a:endParaRPr kumimoji="0" lang="en-GB" sz="24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Cloud 21"/>
          <p:cNvSpPr/>
          <p:nvPr/>
        </p:nvSpPr>
        <p:spPr>
          <a:xfrm>
            <a:off x="6987127" y="2274570"/>
            <a:ext cx="3327817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7398449" y="2356586"/>
            <a:ext cx="2792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B1: </a:t>
            </a:r>
            <a:r>
              <a:rPr lang="en-GB" sz="32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Tìm</a:t>
            </a:r>
            <a:r>
              <a:rPr lang="en-GB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TXĐ?</a:t>
            </a:r>
            <a:endParaRPr lang="en-GB" sz="3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9939" y="3488960"/>
            <a:ext cx="11434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x  : - 1 sin5x 1  3  - 3sin5x -</a:t>
            </a:r>
            <a:r>
              <a:rPr lang="en-GB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3  7  4 - 3sin5x 1 </a:t>
            </a:r>
            <a:endParaRPr kumimoji="0" lang="en-GB" sz="24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49940" y="4036635"/>
                <a:ext cx="8784002" cy="63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GB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.TMC-Ong Do" pitchFamily="2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† </a:t>
                </a:r>
                <a:r>
                  <a:rPr kumimoji="0" lang="en-GB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y = 7  sin5x = -</a:t>
                </a:r>
                <a:r>
                  <a:rPr lang="en-GB" sz="2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1  5x = -  + k2  x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en-GB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𝝅</m:t>
                        </m:r>
                      </m:num>
                      <m:den>
                        <m:r>
                          <a:rPr lang="en-GB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GB" sz="2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en-GB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𝒌</m:t>
                        </m:r>
                        <m:r>
                          <a:rPr lang="en-GB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𝟐</m:t>
                        </m:r>
                        <m:r>
                          <a:rPr lang="en-GB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𝝅</m:t>
                        </m:r>
                      </m:num>
                      <m:den>
                        <m:r>
                          <a:rPr lang="en-GB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GB" sz="2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, k</a:t>
                </a:r>
                <a:endParaRPr kumimoji="0" lang="en-GB" sz="24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0" y="4036635"/>
                <a:ext cx="8784002" cy="631391"/>
              </a:xfrm>
              <a:prstGeom prst="rect">
                <a:avLst/>
              </a:prstGeom>
              <a:blipFill>
                <a:blip r:embed="rId4"/>
                <a:stretch>
                  <a:fillRect l="-1110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10363" y="4563787"/>
                <a:ext cx="8784002" cy="63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GB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.TMC-Ong Do" pitchFamily="2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† </a:t>
                </a:r>
                <a:r>
                  <a:rPr kumimoji="0" lang="en-GB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y = 1  sin5x = </a:t>
                </a:r>
                <a:r>
                  <a:rPr lang="en-GB" sz="2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1  5x =   + k2 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en-GB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𝝅</m:t>
                        </m:r>
                      </m:num>
                      <m:den>
                        <m:r>
                          <a:rPr lang="en-GB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GB" sz="2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</m:ctrlPr>
                      </m:fPr>
                      <m:num>
                        <m:r>
                          <a:rPr lang="en-GB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𝒌</m:t>
                        </m:r>
                        <m:r>
                          <a:rPr lang="en-GB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𝟐</m:t>
                        </m:r>
                        <m:r>
                          <a:rPr lang="en-GB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𝝅</m:t>
                        </m:r>
                      </m:num>
                      <m:den>
                        <m:r>
                          <a:rPr lang="en-GB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Mathematical Symbols" panose="05050102010205020202" pitchFamily="18" charset="2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GB" sz="2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Mathematical Symbols" panose="05050102010205020202" pitchFamily="18" charset="2"/>
                  </a:rPr>
                  <a:t> , k</a:t>
                </a:r>
                <a:endParaRPr kumimoji="0" lang="en-GB" sz="24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3" y="4563787"/>
                <a:ext cx="8784002" cy="631391"/>
              </a:xfrm>
              <a:prstGeom prst="rect">
                <a:avLst/>
              </a:prstGeom>
              <a:blipFill>
                <a:blip r:embed="rId5"/>
                <a:stretch>
                  <a:fillRect l="-1041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404970" y="5250838"/>
            <a:ext cx="878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KL: </a:t>
            </a: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.TMC-Ong Do" pitchFamily="2" charset="0"/>
                <a:cs typeface="Times New Roman" panose="02020603050405020304" pitchFamily="18" charset="0"/>
                <a:sym typeface="Mathematical Symbols" panose="05050102010205020202" pitchFamily="18" charset="2"/>
              </a:rPr>
              <a:t> </a:t>
            </a: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GTLN </a:t>
            </a:r>
            <a:r>
              <a:rPr kumimoji="0" lang="en-GB" sz="2400" b="1" i="0" u="none" strike="noStrike" kern="1200" cap="none" spc="0" normalizeH="0" baseline="0" noProof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của</a:t>
            </a:r>
            <a:r>
              <a:rPr kumimoji="0" lang="en-GB" sz="2400" b="1" i="0" u="none" strike="noStrike" kern="1200" cap="none" spc="0" normalizeH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y </a:t>
            </a:r>
            <a:r>
              <a:rPr kumimoji="0" lang="en-GB" sz="2400" b="1" i="0" u="none" strike="noStrike" kern="1200" cap="none" spc="0" normalizeH="0" noProof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bằng</a:t>
            </a:r>
            <a:r>
              <a:rPr kumimoji="0" lang="en-GB" sz="2400" b="1" i="0" u="none" strike="noStrike" kern="1200" cap="none" spc="0" normalizeH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7, GTNN </a:t>
            </a:r>
            <a:r>
              <a:rPr kumimoji="0" lang="en-GB" sz="2400" b="1" i="0" u="none" strike="noStrike" kern="1200" cap="none" spc="0" normalizeH="0" noProof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của</a:t>
            </a:r>
            <a:r>
              <a:rPr kumimoji="0" lang="en-GB" sz="2400" b="1" i="0" u="none" strike="noStrike" kern="1200" cap="none" spc="0" normalizeH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y </a:t>
            </a:r>
            <a:r>
              <a:rPr kumimoji="0" lang="en-GB" sz="2400" b="1" i="0" u="none" strike="noStrike" kern="1200" cap="none" spc="0" normalizeH="0" noProof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bằng</a:t>
            </a:r>
            <a:r>
              <a:rPr kumimoji="0" lang="en-GB" sz="2400" b="1" i="0" u="none" strike="noStrike" kern="1200" cap="none" spc="0" normalizeH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athematical Symbols" panose="05050102010205020202" pitchFamily="18" charset="2"/>
              </a:rPr>
              <a:t> 1</a:t>
            </a:r>
            <a:endParaRPr kumimoji="0" lang="en-GB" sz="24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3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78" y="-36443"/>
            <a:ext cx="7898296" cy="5943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34200" y="40090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</a:t>
            </a:r>
            <a:endParaRPr lang="en-GB" sz="28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8247" y="2133600"/>
            <a:ext cx="3150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 \ {  + k, k }</a:t>
            </a:r>
            <a:endParaRPr lang="en-GB" sz="28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24400" y="2743200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</a:t>
            </a:r>
            <a:endParaRPr lang="en-GB" sz="28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1" y="3352800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LẺ</a:t>
            </a:r>
            <a:endParaRPr lang="en-GB" sz="28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1401" y="4648200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ĐỒNG BIẾN</a:t>
            </a:r>
            <a:endParaRPr lang="en-GB" sz="28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24201" y="5257800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l Symbols" panose="05050102010205020202" pitchFamily="18" charset="2"/>
              </a:rPr>
              <a:t>(-  + k ;   + k)</a:t>
            </a:r>
            <a:endParaRPr lang="en-GB" sz="28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0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FEABD4AFAE0EA4BB2B2737436EBB961" ma:contentTypeVersion="2" ma:contentTypeDescription="Tạo tài liệu mới." ma:contentTypeScope="" ma:versionID="94f3eea06e6fd4c889fb79522bf4651a">
  <xsd:schema xmlns:xsd="http://www.w3.org/2001/XMLSchema" xmlns:xs="http://www.w3.org/2001/XMLSchema" xmlns:p="http://schemas.microsoft.com/office/2006/metadata/properties" xmlns:ns2="4ef3ccf6-9fd1-4880-a1aa-aee4d2361741" targetNamespace="http://schemas.microsoft.com/office/2006/metadata/properties" ma:root="true" ma:fieldsID="2665cce52b911e8f4f04ad58834a375f" ns2:_="">
    <xsd:import namespace="4ef3ccf6-9fd1-4880-a1aa-aee4d23617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f3ccf6-9fd1-4880-a1aa-aee4d23617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AAD590-6919-4A39-A76D-51F8CB75704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11DC894-4BD4-49D6-B97F-ACF2CA9BAD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E9CD5E-BA7D-431E-9369-153E535947DC}">
  <ds:schemaRefs>
    <ds:schemaRef ds:uri="4ef3ccf6-9fd1-4880-a1aa-aee4d23617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</Notes>
  <HiddenSlides>1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Default Design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GV - TOAN Huynh Phu Cuong</dc:creator>
  <cp:revision>3</cp:revision>
  <dcterms:created xsi:type="dcterms:W3CDTF">2021-05-11T03:34:32Z</dcterms:created>
  <dcterms:modified xsi:type="dcterms:W3CDTF">2021-09-09T13:33:41Z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0x010100EFEABD4AFAE0EA4BB2B2737436EBB961</vt:lpwstr>
  </property>
</Properties>
</file>