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85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j620nJCGEc/F/cdsp1cM4/fE3v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8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idx="10" type="dt"/>
          </p:nvPr>
        </p:nvSpPr>
        <p:spPr>
          <a:xfrm>
            <a:off x="609601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03" name="Google Shape;103;p2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2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2" name="Google Shape;122;p26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4" name="Google Shape;124;p26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40" name="Google Shape;140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41" name="Google Shape;141;p2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0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48" name="Google Shape;148;p3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3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2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3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Relationship Id="rId7" Type="http://schemas.openxmlformats.org/officeDocument/2006/relationships/image" Target="../media/image22.png"/><Relationship Id="rId8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31.png"/><Relationship Id="rId8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Relationship Id="rId5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/>
          <p:nvPr/>
        </p:nvSpPr>
        <p:spPr>
          <a:xfrm>
            <a:off x="3593979" y="898596"/>
            <a:ext cx="5031954" cy="4165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25" lIns="45675" spcFirstLastPara="1" rIns="45675" wrap="square" tIns="22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"/>
          <p:cNvSpPr txBox="1"/>
          <p:nvPr/>
        </p:nvSpPr>
        <p:spPr>
          <a:xfrm>
            <a:off x="1228725" y="2469513"/>
            <a:ext cx="138588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Tiết 1</a:t>
            </a:r>
            <a:endParaRPr b="1" sz="3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775" y="323850"/>
            <a:ext cx="935355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162" y="3024186"/>
            <a:ext cx="1481138" cy="1119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3224" y="3114674"/>
            <a:ext cx="5041957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0100" y="4543424"/>
            <a:ext cx="1719262" cy="1309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57524" y="4672012"/>
            <a:ext cx="4986339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62" y="0"/>
            <a:ext cx="109667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3050" y="104777"/>
            <a:ext cx="3733186" cy="867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2874" y="985838"/>
            <a:ext cx="11352341" cy="87153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"/>
          <p:cNvSpPr txBox="1"/>
          <p:nvPr/>
        </p:nvSpPr>
        <p:spPr>
          <a:xfrm>
            <a:off x="1409075" y="949085"/>
            <a:ext cx="1064301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với một điểm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xác định  </a:t>
            </a:r>
            <a:r>
              <a:rPr b="1" i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duy nhất  </a:t>
            </a: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M’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8762" y="1833484"/>
            <a:ext cx="11083821" cy="253217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"/>
          <p:cNvSpPr txBox="1"/>
          <p:nvPr/>
        </p:nvSpPr>
        <p:spPr>
          <a:xfrm>
            <a:off x="6778052" y="3844685"/>
            <a:ext cx="24109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phép đồng nhất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3505" y="4408359"/>
            <a:ext cx="7856253" cy="136285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"/>
          <p:cNvSpPr txBox="1"/>
          <p:nvPr/>
        </p:nvSpPr>
        <p:spPr>
          <a:xfrm>
            <a:off x="-1" y="5763483"/>
            <a:ext cx="1203732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Với mỗi điểm M cho trước luôn có </a:t>
            </a: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vô số điểm M’ 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thuộc đường tròn tâm M, b/kính = a=MM’.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 quy tắc này không là phép biến hình.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"/>
          <p:cNvSpPr txBox="1"/>
          <p:nvPr/>
        </p:nvSpPr>
        <p:spPr>
          <a:xfrm>
            <a:off x="0" y="5820348"/>
            <a:ext cx="1203732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Với điểm O cố định và mỗi điểm M luôn có </a:t>
            </a: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duy nhất điểm M’ 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 MM’ = 2MO.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 quy tắc này là phép biến hình.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"/>
          <p:cNvSpPr txBox="1"/>
          <p:nvPr/>
        </p:nvSpPr>
        <p:spPr>
          <a:xfrm>
            <a:off x="9416955" y="4926842"/>
            <a:ext cx="66874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O.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"/>
          <p:cNvSpPr txBox="1"/>
          <p:nvPr/>
        </p:nvSpPr>
        <p:spPr>
          <a:xfrm>
            <a:off x="8313759" y="5161128"/>
            <a:ext cx="66874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"/>
          <p:cNvSpPr txBox="1"/>
          <p:nvPr/>
        </p:nvSpPr>
        <p:spPr>
          <a:xfrm>
            <a:off x="10358651" y="4612944"/>
            <a:ext cx="66874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M’.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1" name="Google Shape;191;p2"/>
          <p:cNvCxnSpPr/>
          <p:nvPr/>
        </p:nvCxnSpPr>
        <p:spPr>
          <a:xfrm flipH="1" rot="10800000">
            <a:off x="8734567" y="5227093"/>
            <a:ext cx="1064526" cy="25930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2" name="Google Shape;192;p2"/>
          <p:cNvCxnSpPr/>
          <p:nvPr/>
        </p:nvCxnSpPr>
        <p:spPr>
          <a:xfrm flipH="1" rot="10800000">
            <a:off x="8709545" y="4940490"/>
            <a:ext cx="2222311" cy="575481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1026048" cy="887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1067" y="131501"/>
            <a:ext cx="44291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777922"/>
            <a:ext cx="11450473" cy="195504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"/>
          <p:cNvSpPr txBox="1"/>
          <p:nvPr/>
        </p:nvSpPr>
        <p:spPr>
          <a:xfrm>
            <a:off x="10002459" y="1261996"/>
            <a:ext cx="7246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baseline="-25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v</a:t>
            </a:r>
            <a:endParaRPr b="1"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3"/>
          <p:cNvSpPr txBox="1"/>
          <p:nvPr/>
        </p:nvSpPr>
        <p:spPr>
          <a:xfrm>
            <a:off x="5442757" y="1696913"/>
            <a:ext cx="7246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M’</a:t>
            </a:r>
            <a:endParaRPr b="1"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3"/>
          <p:cNvSpPr txBox="1"/>
          <p:nvPr/>
        </p:nvSpPr>
        <p:spPr>
          <a:xfrm>
            <a:off x="8230524" y="1728295"/>
            <a:ext cx="1650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MM’ = v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"/>
          <p:cNvSpPr txBox="1"/>
          <p:nvPr/>
        </p:nvSpPr>
        <p:spPr>
          <a:xfrm>
            <a:off x="2448885" y="2192319"/>
            <a:ext cx="22509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baseline="-25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v</a:t>
            </a: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(M) = M’</a:t>
            </a:r>
            <a:endParaRPr b="1"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7221" y="2123217"/>
            <a:ext cx="2792248" cy="15343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3"/>
          <p:cNvCxnSpPr/>
          <p:nvPr/>
        </p:nvCxnSpPr>
        <p:spPr>
          <a:xfrm flipH="1" rot="10800000">
            <a:off x="7902054" y="2497535"/>
            <a:ext cx="1801504" cy="32754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6" name="Google Shape;206;p3"/>
          <p:cNvSpPr txBox="1"/>
          <p:nvPr/>
        </p:nvSpPr>
        <p:spPr>
          <a:xfrm>
            <a:off x="9662189" y="2135910"/>
            <a:ext cx="7246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M’</a:t>
            </a:r>
            <a:endParaRPr b="1"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7" name="Google Shape;207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3031648"/>
            <a:ext cx="7225567" cy="47399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"/>
          <p:cNvSpPr txBox="1"/>
          <p:nvPr/>
        </p:nvSpPr>
        <p:spPr>
          <a:xfrm>
            <a:off x="5848314" y="3062871"/>
            <a:ext cx="6382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0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" name="Google Shape;209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295" y="3521118"/>
            <a:ext cx="1787857" cy="447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6363" y="3897073"/>
            <a:ext cx="7032055" cy="48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771760" y="3684897"/>
            <a:ext cx="3228336" cy="15483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3"/>
          <p:cNvCxnSpPr/>
          <p:nvPr/>
        </p:nvCxnSpPr>
        <p:spPr>
          <a:xfrm flipH="1" rot="10800000">
            <a:off x="8068102" y="3848669"/>
            <a:ext cx="1621808" cy="39805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3" name="Google Shape;213;p3"/>
          <p:cNvSpPr txBox="1"/>
          <p:nvPr/>
        </p:nvSpPr>
        <p:spPr>
          <a:xfrm>
            <a:off x="9650816" y="3429000"/>
            <a:ext cx="7246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M’</a:t>
            </a:r>
            <a:endParaRPr b="1"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4" name="Google Shape;214;p3"/>
          <p:cNvCxnSpPr/>
          <p:nvPr/>
        </p:nvCxnSpPr>
        <p:spPr>
          <a:xfrm flipH="1" rot="10800000">
            <a:off x="9159923" y="3835021"/>
            <a:ext cx="1594513" cy="398054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5" name="Google Shape;215;p3"/>
          <p:cNvSpPr txBox="1"/>
          <p:nvPr/>
        </p:nvSpPr>
        <p:spPr>
          <a:xfrm>
            <a:off x="10701695" y="3429000"/>
            <a:ext cx="5850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N’</a:t>
            </a:r>
            <a:endParaRPr b="1"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3"/>
          <p:cNvSpPr txBox="1"/>
          <p:nvPr/>
        </p:nvSpPr>
        <p:spPr>
          <a:xfrm>
            <a:off x="6485886" y="3886914"/>
            <a:ext cx="7883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MN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93213" y="4299044"/>
            <a:ext cx="9137391" cy="255895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"/>
          <p:cNvSpPr txBox="1"/>
          <p:nvPr/>
        </p:nvSpPr>
        <p:spPr>
          <a:xfrm>
            <a:off x="3442435" y="4814963"/>
            <a:ext cx="60837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đường thẳng song song hay trùng với nó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3"/>
          <p:cNvSpPr txBox="1"/>
          <p:nvPr/>
        </p:nvSpPr>
        <p:spPr>
          <a:xfrm>
            <a:off x="3403767" y="5335852"/>
            <a:ext cx="60837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đoạn thẳng bằng nó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3"/>
          <p:cNvSpPr txBox="1"/>
          <p:nvPr/>
        </p:nvSpPr>
        <p:spPr>
          <a:xfrm>
            <a:off x="3392394" y="5843094"/>
            <a:ext cx="60837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tam giác bằng nó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3"/>
          <p:cNvSpPr txBox="1"/>
          <p:nvPr/>
        </p:nvSpPr>
        <p:spPr>
          <a:xfrm>
            <a:off x="3406042" y="6341743"/>
            <a:ext cx="60837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đường tròn bằng nó (</a:t>
            </a:r>
            <a:r>
              <a:rPr i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 cùng bán kính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154" y="82168"/>
            <a:ext cx="7386353" cy="1992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5111" y="95534"/>
            <a:ext cx="2960143" cy="200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8254" y="2156345"/>
            <a:ext cx="3021274" cy="2030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2112914"/>
            <a:ext cx="8610600" cy="1449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118" y="3600308"/>
            <a:ext cx="7278024" cy="6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2807" y="4244454"/>
            <a:ext cx="1934357" cy="232012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"/>
          <p:cNvSpPr txBox="1"/>
          <p:nvPr/>
        </p:nvSpPr>
        <p:spPr>
          <a:xfrm>
            <a:off x="2134985" y="4239483"/>
            <a:ext cx="80735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EA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(B) = ……. , T</a:t>
            </a:r>
            <a:r>
              <a:rPr baseline="-25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EA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(F) = …….    T</a:t>
            </a:r>
            <a:r>
              <a:rPr baseline="-25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EA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(BF) = …….</a:t>
            </a:r>
            <a:endParaRPr b="1"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4"/>
          <p:cNvSpPr txBox="1"/>
          <p:nvPr/>
        </p:nvSpPr>
        <p:spPr>
          <a:xfrm>
            <a:off x="3586661" y="4194453"/>
            <a:ext cx="7246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1"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4"/>
          <p:cNvSpPr txBox="1"/>
          <p:nvPr/>
        </p:nvSpPr>
        <p:spPr>
          <a:xfrm>
            <a:off x="5688417" y="4167157"/>
            <a:ext cx="7246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1"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4"/>
          <p:cNvSpPr txBox="1"/>
          <p:nvPr/>
        </p:nvSpPr>
        <p:spPr>
          <a:xfrm>
            <a:off x="8431616" y="4180806"/>
            <a:ext cx="7246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FD</a:t>
            </a:r>
            <a:endParaRPr b="1"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4"/>
          <p:cNvSpPr txBox="1"/>
          <p:nvPr/>
        </p:nvSpPr>
        <p:spPr>
          <a:xfrm>
            <a:off x="2171612" y="4980954"/>
            <a:ext cx="90398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AD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(A) = … , T</a:t>
            </a:r>
            <a:r>
              <a:rPr baseline="-25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AD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(E) = … , T</a:t>
            </a:r>
            <a:r>
              <a:rPr baseline="-25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AD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(B) = …     T</a:t>
            </a:r>
            <a:r>
              <a:rPr baseline="-25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AD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(AEB) =  ……….</a:t>
            </a:r>
            <a:endParaRPr b="1"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4"/>
          <p:cNvSpPr txBox="1"/>
          <p:nvPr/>
        </p:nvSpPr>
        <p:spPr>
          <a:xfrm>
            <a:off x="3547993" y="4906415"/>
            <a:ext cx="478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1"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4"/>
          <p:cNvSpPr txBox="1"/>
          <p:nvPr/>
        </p:nvSpPr>
        <p:spPr>
          <a:xfrm>
            <a:off x="5310829" y="4908689"/>
            <a:ext cx="478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1"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4"/>
          <p:cNvSpPr txBox="1"/>
          <p:nvPr/>
        </p:nvSpPr>
        <p:spPr>
          <a:xfrm>
            <a:off x="7044094" y="4922338"/>
            <a:ext cx="478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1"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4"/>
          <p:cNvSpPr txBox="1"/>
          <p:nvPr/>
        </p:nvSpPr>
        <p:spPr>
          <a:xfrm>
            <a:off x="9814591" y="4935986"/>
            <a:ext cx="11582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DFC</a:t>
            </a:r>
            <a:endParaRPr b="1"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4"/>
          <p:cNvSpPr txBox="1"/>
          <p:nvPr/>
        </p:nvSpPr>
        <p:spPr>
          <a:xfrm>
            <a:off x="2173884" y="5720204"/>
            <a:ext cx="90398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AE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(A) = … , T</a:t>
            </a:r>
            <a:r>
              <a:rPr baseline="-25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AE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(D) = … , T</a:t>
            </a:r>
            <a:r>
              <a:rPr baseline="-25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AE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(F) = …     T</a:t>
            </a:r>
            <a:r>
              <a:rPr baseline="-25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AE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(ADF) =  ……….</a:t>
            </a:r>
            <a:endParaRPr b="1"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4"/>
          <p:cNvSpPr txBox="1"/>
          <p:nvPr/>
        </p:nvSpPr>
        <p:spPr>
          <a:xfrm>
            <a:off x="3550265" y="5645665"/>
            <a:ext cx="478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1"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4"/>
          <p:cNvSpPr txBox="1"/>
          <p:nvPr/>
        </p:nvSpPr>
        <p:spPr>
          <a:xfrm>
            <a:off x="5313101" y="5647939"/>
            <a:ext cx="478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1"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4"/>
          <p:cNvSpPr txBox="1"/>
          <p:nvPr/>
        </p:nvSpPr>
        <p:spPr>
          <a:xfrm>
            <a:off x="7046366" y="5661588"/>
            <a:ext cx="478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1"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4"/>
          <p:cNvSpPr txBox="1"/>
          <p:nvPr/>
        </p:nvSpPr>
        <p:spPr>
          <a:xfrm>
            <a:off x="9789567" y="5675236"/>
            <a:ext cx="11695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EFB</a:t>
            </a:r>
            <a:endParaRPr b="1"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84" y="40944"/>
            <a:ext cx="3514982" cy="46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50" y="480301"/>
            <a:ext cx="11728520" cy="1130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4595" y="1340749"/>
            <a:ext cx="7650850" cy="1071617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5"/>
          <p:cNvSpPr txBox="1"/>
          <p:nvPr/>
        </p:nvSpPr>
        <p:spPr>
          <a:xfrm>
            <a:off x="6771138" y="1354541"/>
            <a:ext cx="2222735" cy="933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x’ =  …  + a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y’ =  …  + b</a:t>
            </a:r>
            <a:endParaRPr b="1"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5"/>
          <p:cNvSpPr txBox="1"/>
          <p:nvPr/>
        </p:nvSpPr>
        <p:spPr>
          <a:xfrm>
            <a:off x="7496745" y="1329519"/>
            <a:ext cx="541786" cy="933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endParaRPr b="1"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5" name="Google Shape;25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6372" y="2429158"/>
            <a:ext cx="7635425" cy="419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9035" y="3014662"/>
            <a:ext cx="8262027" cy="1038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7104" y="4142735"/>
            <a:ext cx="7055893" cy="55906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"/>
          <p:cNvSpPr txBox="1"/>
          <p:nvPr/>
        </p:nvSpPr>
        <p:spPr>
          <a:xfrm>
            <a:off x="8738690" y="3541596"/>
            <a:ext cx="14971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M’(2; 0)</a:t>
            </a:r>
            <a:endParaRPr b="1"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5"/>
          <p:cNvSpPr txBox="1"/>
          <p:nvPr/>
        </p:nvSpPr>
        <p:spPr>
          <a:xfrm>
            <a:off x="8727316" y="4130724"/>
            <a:ext cx="14971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N(5; -1)</a:t>
            </a:r>
            <a:endParaRPr b="1"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944"/>
            <a:ext cx="6924708" cy="982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369" y="998986"/>
            <a:ext cx="7086332" cy="50226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/>
          <p:nvPr/>
        </p:nvSpPr>
        <p:spPr>
          <a:xfrm>
            <a:off x="0" y="1332510"/>
            <a:ext cx="6002741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Giải: 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cách 1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Gọi M(x; y) là điểm tùy ý thuộc mpOxy và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v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(M) = M’(x’;y’). Ta có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7" name="Google Shape;267;p6"/>
          <p:cNvGrpSpPr/>
          <p:nvPr/>
        </p:nvGrpSpPr>
        <p:grpSpPr>
          <a:xfrm>
            <a:off x="279496" y="2606537"/>
            <a:ext cx="1412827" cy="907941"/>
            <a:chOff x="279496" y="2838551"/>
            <a:chExt cx="1412827" cy="907941"/>
          </a:xfrm>
        </p:grpSpPr>
        <p:sp>
          <p:nvSpPr>
            <p:cNvPr id="268" name="Google Shape;268;p6"/>
            <p:cNvSpPr txBox="1"/>
            <p:nvPr/>
          </p:nvSpPr>
          <p:spPr>
            <a:xfrm>
              <a:off x="382138" y="2838551"/>
              <a:ext cx="1310185" cy="907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x’= x - 2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y’= y - 1</a:t>
              </a:r>
              <a:endParaRPr baseline="-25000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269" name="Google Shape;269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9496" y="2973434"/>
              <a:ext cx="114300" cy="638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0" name="Google Shape;270;p6"/>
          <p:cNvGrpSpPr/>
          <p:nvPr/>
        </p:nvGrpSpPr>
        <p:grpSpPr>
          <a:xfrm>
            <a:off x="2274344" y="2567868"/>
            <a:ext cx="1410551" cy="907941"/>
            <a:chOff x="2601890" y="2799882"/>
            <a:chExt cx="1410551" cy="907941"/>
          </a:xfrm>
        </p:grpSpPr>
        <p:sp>
          <p:nvSpPr>
            <p:cNvPr id="271" name="Google Shape;271;p6"/>
            <p:cNvSpPr txBox="1"/>
            <p:nvPr/>
          </p:nvSpPr>
          <p:spPr>
            <a:xfrm>
              <a:off x="2608996" y="2799882"/>
              <a:ext cx="1403445" cy="907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 = x’ + 2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 = y’ + 1</a:t>
              </a:r>
              <a:endParaRPr baseline="-25000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272" name="Google Shape;272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01890" y="2989356"/>
              <a:ext cx="114300" cy="638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Google Shape;273;p6"/>
          <p:cNvSpPr txBox="1"/>
          <p:nvPr/>
        </p:nvSpPr>
        <p:spPr>
          <a:xfrm>
            <a:off x="1599985" y="2735321"/>
            <a:ext cx="7883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hay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6"/>
          <p:cNvSpPr txBox="1"/>
          <p:nvPr/>
        </p:nvSpPr>
        <p:spPr>
          <a:xfrm>
            <a:off x="114654" y="3445004"/>
            <a:ext cx="59449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Nếu Md thì M’ d’= T</a:t>
            </a:r>
            <a:r>
              <a:rPr baseline="-25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v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(d), do Md nên thay (*) vào pt của d, ta được: 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6"/>
          <p:cNvSpPr txBox="1"/>
          <p:nvPr/>
        </p:nvSpPr>
        <p:spPr>
          <a:xfrm>
            <a:off x="244310" y="4238850"/>
            <a:ext cx="60596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x’+2 – 3(y’+1) + 5 = 0  x’ – 3y’ + 4 = 0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6"/>
          <p:cNvSpPr txBox="1"/>
          <p:nvPr/>
        </p:nvSpPr>
        <p:spPr>
          <a:xfrm>
            <a:off x="3663072" y="2735321"/>
            <a:ext cx="7883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(*)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6"/>
          <p:cNvSpPr txBox="1"/>
          <p:nvPr/>
        </p:nvSpPr>
        <p:spPr>
          <a:xfrm>
            <a:off x="205641" y="4609614"/>
            <a:ext cx="46939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 d’: x – 3y + 4 = 0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6"/>
          <p:cNvSpPr txBox="1"/>
          <p:nvPr/>
        </p:nvSpPr>
        <p:spPr>
          <a:xfrm>
            <a:off x="116929" y="4962180"/>
            <a:ext cx="59449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Nếu M(C) thì M’ (C’) = T</a:t>
            </a:r>
            <a:r>
              <a:rPr baseline="-25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v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(C), do M(C) nên thay (*) vào pt của (C), ta được: 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6"/>
          <p:cNvSpPr txBox="1"/>
          <p:nvPr/>
        </p:nvSpPr>
        <p:spPr>
          <a:xfrm>
            <a:off x="107832" y="5756027"/>
            <a:ext cx="6059606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(x’+2)</a:t>
            </a:r>
            <a:r>
              <a:rPr baseline="30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(y’+1)</a:t>
            </a:r>
            <a:r>
              <a:rPr baseline="30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4(x’+2) –2(y’+1) – 4 = 0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 x’</a:t>
            </a:r>
            <a:r>
              <a:rPr baseline="30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y’</a:t>
            </a:r>
            <a:r>
              <a:rPr baseline="30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9 = 0  x’</a:t>
            </a:r>
            <a:r>
              <a:rPr baseline="30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y’</a:t>
            </a:r>
            <a:r>
              <a:rPr baseline="30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9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6"/>
          <p:cNvSpPr txBox="1"/>
          <p:nvPr/>
        </p:nvSpPr>
        <p:spPr>
          <a:xfrm>
            <a:off x="6291618" y="1800451"/>
            <a:ext cx="28114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 (C’): x</a:t>
            </a:r>
            <a:r>
              <a:rPr baseline="30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y</a:t>
            </a:r>
            <a:r>
              <a:rPr baseline="30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9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6"/>
          <p:cNvSpPr txBox="1"/>
          <p:nvPr/>
        </p:nvSpPr>
        <p:spPr>
          <a:xfrm>
            <a:off x="6189259" y="2221889"/>
            <a:ext cx="6002741" cy="907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Giải: 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cách 2: dùng tính chất- giải tóm tắt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 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d’// d  hay d’ d nên pt d’ có dạng: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6"/>
          <p:cNvSpPr txBox="1"/>
          <p:nvPr/>
        </p:nvSpPr>
        <p:spPr>
          <a:xfrm>
            <a:off x="6167438" y="3068050"/>
            <a:ext cx="58922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d’: x – 3y + C = 0  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6"/>
          <p:cNvSpPr txBox="1"/>
          <p:nvPr/>
        </p:nvSpPr>
        <p:spPr>
          <a:xfrm>
            <a:off x="6167438" y="3561644"/>
            <a:ext cx="5892209" cy="127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 xác định gía trị của C ta chọn A(- 5; 0)d  T</a:t>
            </a:r>
            <a:r>
              <a:rPr baseline="-25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v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(A) = A’(- 7; -1).  A’  d’ nên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- 7 + 3 + C = 0  C = 4.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6"/>
          <p:cNvSpPr txBox="1"/>
          <p:nvPr/>
        </p:nvSpPr>
        <p:spPr>
          <a:xfrm>
            <a:off x="6167438" y="4748367"/>
            <a:ext cx="46939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 d’: x – 3y + 4 = 0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6"/>
          <p:cNvSpPr txBox="1"/>
          <p:nvPr/>
        </p:nvSpPr>
        <p:spPr>
          <a:xfrm>
            <a:off x="6189259" y="5144785"/>
            <a:ext cx="60027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 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Goi (C’) = T</a:t>
            </a:r>
            <a:r>
              <a:rPr baseline="-25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v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(C). Từ pt của (C) ta tìm được tâm I(2; 1), bk R=3. (C’) có cùng bk với (C), còn tâm I’ = T</a:t>
            </a:r>
            <a:r>
              <a:rPr baseline="-25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v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(I)  I’(0; 0)  O.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6"/>
          <p:cNvSpPr txBox="1"/>
          <p:nvPr/>
        </p:nvSpPr>
        <p:spPr>
          <a:xfrm>
            <a:off x="6266597" y="6265544"/>
            <a:ext cx="28114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 (C’): x</a:t>
            </a:r>
            <a:r>
              <a:rPr baseline="30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y</a:t>
            </a:r>
            <a:r>
              <a:rPr baseline="30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9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"/>
          <p:cNvSpPr txBox="1"/>
          <p:nvPr/>
        </p:nvSpPr>
        <p:spPr>
          <a:xfrm>
            <a:off x="242886" y="0"/>
            <a:ext cx="12087225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Chuẩn bị cho tuần 2 (13-19/9/2021)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PPCT: tiết 2 (</a:t>
            </a:r>
            <a:r>
              <a:rPr b="1" i="1" lang="en-GB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thực hiện chiều thứ ba 14-9-2021</a:t>
            </a:r>
            <a:r>
              <a:rPr b="1" lang="en-GB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24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2" name="Google Shape;29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490" y="1085850"/>
            <a:ext cx="995362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580" y="3799188"/>
            <a:ext cx="99917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2021-05-11T03:34:32Z</dcterms:created>
  <dc:creator>GV - TOAN Huynh Phu Cuong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0x010100EFEABD4AFAE0EA4BB2B2737436EBB961</vt:lpwstr>
  </property>
</Properties>
</file>