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799" r:id="rId3"/>
  </p:sldMasterIdLst>
  <p:notesMasterIdLst>
    <p:notesMasterId r:id="rId12"/>
  </p:notesMasterIdLst>
  <p:sldIdLst>
    <p:sldId id="329" r:id="rId4"/>
    <p:sldId id="462" r:id="rId5"/>
    <p:sldId id="467" r:id="rId6"/>
    <p:sldId id="468" r:id="rId7"/>
    <p:sldId id="464" r:id="rId8"/>
    <p:sldId id="466" r:id="rId9"/>
    <p:sldId id="465" r:id="rId10"/>
    <p:sldId id="317"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248">
          <p15:clr>
            <a:srgbClr val="A4A3A4"/>
          </p15:clr>
        </p15:guide>
        <p15:guide id="2" pos="288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CC"/>
    <a:srgbClr val="FF0066"/>
    <a:srgbClr val="CC0000"/>
    <a:srgbClr val="FFCC99"/>
    <a:srgbClr val="333399"/>
    <a:srgbClr val="000099"/>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00" autoAdjust="0"/>
    <p:restoredTop sz="93737" autoAdjust="0"/>
  </p:normalViewPr>
  <p:slideViewPr>
    <p:cSldViewPr showGuides="1">
      <p:cViewPr varScale="1">
        <p:scale>
          <a:sx n="62" d="100"/>
          <a:sy n="62" d="100"/>
        </p:scale>
        <p:origin x="1572" y="66"/>
      </p:cViewPr>
      <p:guideLst>
        <p:guide orient="horz" pos="124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50" d="100"/>
          <a:sy n="50" d="100"/>
        </p:scale>
        <p:origin x="271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CE00F4B-CF75-45C4-AB19-A5A8049A0378}"/>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71683" name="Rectangle 3">
            <a:extLst>
              <a:ext uri="{FF2B5EF4-FFF2-40B4-BE49-F238E27FC236}">
                <a16:creationId xmlns:a16="http://schemas.microsoft.com/office/drawing/2014/main" id="{5044FDC2-6B24-47E0-A5C7-3799FDF62BB4}"/>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19460" name="Rectangle 4">
            <a:extLst>
              <a:ext uri="{FF2B5EF4-FFF2-40B4-BE49-F238E27FC236}">
                <a16:creationId xmlns:a16="http://schemas.microsoft.com/office/drawing/2014/main" id="{DBD42ED8-5E75-4350-AD3C-DC54518EF45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5" name="Rectangle 5">
            <a:extLst>
              <a:ext uri="{FF2B5EF4-FFF2-40B4-BE49-F238E27FC236}">
                <a16:creationId xmlns:a16="http://schemas.microsoft.com/office/drawing/2014/main" id="{69F3609B-FFA2-4A95-A3EE-626E0F8B728E}"/>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1686" name="Rectangle 6">
            <a:extLst>
              <a:ext uri="{FF2B5EF4-FFF2-40B4-BE49-F238E27FC236}">
                <a16:creationId xmlns:a16="http://schemas.microsoft.com/office/drawing/2014/main" id="{D07587C4-E25E-4A81-91D5-A9D2A19C1E84}"/>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71687" name="Rectangle 7">
            <a:extLst>
              <a:ext uri="{FF2B5EF4-FFF2-40B4-BE49-F238E27FC236}">
                <a16:creationId xmlns:a16="http://schemas.microsoft.com/office/drawing/2014/main" id="{0D68D1AB-FB41-4597-BB37-354CCD1D56DA}"/>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DBAD3D23-DDCC-4C26-B55C-840EB4570AC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DBAD3D23-DDCC-4C26-B55C-840EB4570AC8}" type="slidenum">
              <a:rPr lang="en-US" altLang="en-US" smtClean="0"/>
              <a:pPr>
                <a:defRPr/>
              </a:pPr>
              <a:t>7</a:t>
            </a:fld>
            <a:endParaRPr lang="en-US" altLang="en-US"/>
          </a:p>
        </p:txBody>
      </p:sp>
    </p:spTree>
    <p:extLst>
      <p:ext uri="{BB962C8B-B14F-4D97-AF65-F5344CB8AC3E}">
        <p14:creationId xmlns:p14="http://schemas.microsoft.com/office/powerpoint/2010/main" val="1478060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CC92471F-96A2-4188-9F9F-B2181D7DCC9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D845415-83BD-4A45-854B-CDCE78B9ED0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DE0A2D9-D80F-4DB1-A8F8-BB5E5E780AA7}"/>
              </a:ext>
            </a:extLst>
          </p:cNvPr>
          <p:cNvSpPr>
            <a:spLocks noGrp="1" noChangeArrowheads="1"/>
          </p:cNvSpPr>
          <p:nvPr>
            <p:ph type="sldNum" sz="quarter" idx="12"/>
          </p:nvPr>
        </p:nvSpPr>
        <p:spPr>
          <a:ln/>
        </p:spPr>
        <p:txBody>
          <a:bodyPr/>
          <a:lstStyle>
            <a:lvl1pPr>
              <a:defRPr/>
            </a:lvl1pPr>
          </a:lstStyle>
          <a:p>
            <a:pPr>
              <a:defRPr/>
            </a:pPr>
            <a:fld id="{C75996E6-647F-47F0-A9B4-0B55168AB2E7}" type="slidenum">
              <a:rPr lang="en-US" altLang="en-US"/>
              <a:pPr>
                <a:defRPr/>
              </a:pPr>
              <a:t>‹#›</a:t>
            </a:fld>
            <a:endParaRPr lang="en-US" altLang="en-US"/>
          </a:p>
        </p:txBody>
      </p:sp>
    </p:spTree>
    <p:extLst>
      <p:ext uri="{BB962C8B-B14F-4D97-AF65-F5344CB8AC3E}">
        <p14:creationId xmlns:p14="http://schemas.microsoft.com/office/powerpoint/2010/main" val="142505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042BF40-8A8F-4001-B2FF-EB3D0617DF5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27C9441-A2BB-4DCF-8451-393459CB118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CD48FBF-279D-4641-A4A2-DDB753F2551E}"/>
              </a:ext>
            </a:extLst>
          </p:cNvPr>
          <p:cNvSpPr>
            <a:spLocks noGrp="1" noChangeArrowheads="1"/>
          </p:cNvSpPr>
          <p:nvPr>
            <p:ph type="sldNum" sz="quarter" idx="12"/>
          </p:nvPr>
        </p:nvSpPr>
        <p:spPr>
          <a:ln/>
        </p:spPr>
        <p:txBody>
          <a:bodyPr/>
          <a:lstStyle>
            <a:lvl1pPr>
              <a:defRPr/>
            </a:lvl1pPr>
          </a:lstStyle>
          <a:p>
            <a:pPr>
              <a:defRPr/>
            </a:pPr>
            <a:fld id="{5FFF8281-8557-4320-8A4F-CD6E8501E6DB}" type="slidenum">
              <a:rPr lang="en-US" altLang="en-US"/>
              <a:pPr>
                <a:defRPr/>
              </a:pPr>
              <a:t>‹#›</a:t>
            </a:fld>
            <a:endParaRPr lang="en-US" altLang="en-US"/>
          </a:p>
        </p:txBody>
      </p:sp>
    </p:spTree>
    <p:extLst>
      <p:ext uri="{BB962C8B-B14F-4D97-AF65-F5344CB8AC3E}">
        <p14:creationId xmlns:p14="http://schemas.microsoft.com/office/powerpoint/2010/main" val="209303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01007EF-07B7-4FE9-BF1A-791D2BC53A4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497977E-2C72-4F4E-9212-C6D0B60CD93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3A5D25A-0005-4D60-8D63-720661C29B72}"/>
              </a:ext>
            </a:extLst>
          </p:cNvPr>
          <p:cNvSpPr>
            <a:spLocks noGrp="1" noChangeArrowheads="1"/>
          </p:cNvSpPr>
          <p:nvPr>
            <p:ph type="sldNum" sz="quarter" idx="12"/>
          </p:nvPr>
        </p:nvSpPr>
        <p:spPr>
          <a:ln/>
        </p:spPr>
        <p:txBody>
          <a:bodyPr/>
          <a:lstStyle>
            <a:lvl1pPr>
              <a:defRPr/>
            </a:lvl1pPr>
          </a:lstStyle>
          <a:p>
            <a:pPr>
              <a:defRPr/>
            </a:pPr>
            <a:fld id="{1ED02494-EE77-479B-A270-A52F92045023}" type="slidenum">
              <a:rPr lang="en-US" altLang="en-US"/>
              <a:pPr>
                <a:defRPr/>
              </a:pPr>
              <a:t>‹#›</a:t>
            </a:fld>
            <a:endParaRPr lang="en-US" altLang="en-US"/>
          </a:p>
        </p:txBody>
      </p:sp>
    </p:spTree>
    <p:extLst>
      <p:ext uri="{BB962C8B-B14F-4D97-AF65-F5344CB8AC3E}">
        <p14:creationId xmlns:p14="http://schemas.microsoft.com/office/powerpoint/2010/main" val="3426136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CBEB94E6-B68C-4BBA-87E2-56A343FF03A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BAFEDE60-31AD-4A70-A6B8-4C05C0A162F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CA966314-F9D4-48D9-ADC9-1508CD19EF52}"/>
              </a:ext>
            </a:extLst>
          </p:cNvPr>
          <p:cNvSpPr>
            <a:spLocks noGrp="1" noChangeArrowheads="1"/>
          </p:cNvSpPr>
          <p:nvPr>
            <p:ph type="sldNum" sz="quarter" idx="12"/>
          </p:nvPr>
        </p:nvSpPr>
        <p:spPr>
          <a:ln/>
        </p:spPr>
        <p:txBody>
          <a:bodyPr/>
          <a:lstStyle>
            <a:lvl1pPr>
              <a:defRPr/>
            </a:lvl1pPr>
          </a:lstStyle>
          <a:p>
            <a:pPr>
              <a:defRPr/>
            </a:pPr>
            <a:fld id="{8F1491BC-86F4-46C2-865F-A31F15D16E42}" type="slidenum">
              <a:rPr lang="en-US" altLang="en-US"/>
              <a:pPr>
                <a:defRPr/>
              </a:pPr>
              <a:t>‹#›</a:t>
            </a:fld>
            <a:endParaRPr lang="en-US" altLang="en-US"/>
          </a:p>
        </p:txBody>
      </p:sp>
    </p:spTree>
    <p:extLst>
      <p:ext uri="{BB962C8B-B14F-4D97-AF65-F5344CB8AC3E}">
        <p14:creationId xmlns:p14="http://schemas.microsoft.com/office/powerpoint/2010/main" val="1773609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84C37B9-B4D9-4582-AAC8-D96FE808A00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966E0EEA-EA73-4D14-A485-90A76F03E5D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14ADC0DF-F715-4EA4-A404-E19D2D1CB6AB}"/>
              </a:ext>
            </a:extLst>
          </p:cNvPr>
          <p:cNvSpPr>
            <a:spLocks noGrp="1" noChangeArrowheads="1"/>
          </p:cNvSpPr>
          <p:nvPr>
            <p:ph type="sldNum" sz="quarter" idx="12"/>
          </p:nvPr>
        </p:nvSpPr>
        <p:spPr>
          <a:ln/>
        </p:spPr>
        <p:txBody>
          <a:bodyPr/>
          <a:lstStyle>
            <a:lvl1pPr>
              <a:defRPr/>
            </a:lvl1pPr>
          </a:lstStyle>
          <a:p>
            <a:pPr>
              <a:defRPr/>
            </a:pPr>
            <a:fld id="{2711BD22-5CC5-460D-AA47-F8DEACB5A287}" type="slidenum">
              <a:rPr lang="en-US" altLang="en-US"/>
              <a:pPr>
                <a:defRPr/>
              </a:pPr>
              <a:t>‹#›</a:t>
            </a:fld>
            <a:endParaRPr lang="en-US" altLang="en-US"/>
          </a:p>
        </p:txBody>
      </p:sp>
    </p:spTree>
    <p:extLst>
      <p:ext uri="{BB962C8B-B14F-4D97-AF65-F5344CB8AC3E}">
        <p14:creationId xmlns:p14="http://schemas.microsoft.com/office/powerpoint/2010/main" val="1583731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C89C154B-1D19-4D04-BF35-C228C08EA0E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5">
            <a:extLst>
              <a:ext uri="{FF2B5EF4-FFF2-40B4-BE49-F238E27FC236}">
                <a16:creationId xmlns:a16="http://schemas.microsoft.com/office/drawing/2014/main" id="{E356196A-543A-479E-BB6A-9AFF24F1635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B45CC92B-43F5-490E-A4B0-427AB0D32960}"/>
              </a:ext>
            </a:extLst>
          </p:cNvPr>
          <p:cNvSpPr>
            <a:spLocks noGrp="1" noChangeArrowheads="1"/>
          </p:cNvSpPr>
          <p:nvPr>
            <p:ph type="sldNum" sz="quarter" idx="12"/>
          </p:nvPr>
        </p:nvSpPr>
        <p:spPr>
          <a:ln/>
        </p:spPr>
        <p:txBody>
          <a:bodyPr/>
          <a:lstStyle>
            <a:lvl1pPr>
              <a:defRPr/>
            </a:lvl1pPr>
          </a:lstStyle>
          <a:p>
            <a:pPr>
              <a:defRPr/>
            </a:pPr>
            <a:fld id="{7B615E57-0DEE-4738-A910-4FEAB9AC1DF8}" type="slidenum">
              <a:rPr lang="en-US" altLang="en-US"/>
              <a:pPr>
                <a:defRPr/>
              </a:pPr>
              <a:t>‹#›</a:t>
            </a:fld>
            <a:endParaRPr lang="en-US" altLang="en-US"/>
          </a:p>
        </p:txBody>
      </p:sp>
    </p:spTree>
    <p:extLst>
      <p:ext uri="{BB962C8B-B14F-4D97-AF65-F5344CB8AC3E}">
        <p14:creationId xmlns:p14="http://schemas.microsoft.com/office/powerpoint/2010/main" val="3536540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481E041A-745B-4EFB-90ED-984224BAD40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D50401C-C066-4F11-853F-04B07915251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D3466F7-6D5D-43F3-9CF9-96C61679957F}"/>
              </a:ext>
            </a:extLst>
          </p:cNvPr>
          <p:cNvSpPr>
            <a:spLocks noGrp="1" noChangeArrowheads="1"/>
          </p:cNvSpPr>
          <p:nvPr>
            <p:ph type="sldNum" sz="quarter" idx="12"/>
          </p:nvPr>
        </p:nvSpPr>
        <p:spPr>
          <a:ln/>
        </p:spPr>
        <p:txBody>
          <a:bodyPr/>
          <a:lstStyle>
            <a:lvl1pPr>
              <a:defRPr/>
            </a:lvl1pPr>
          </a:lstStyle>
          <a:p>
            <a:pPr>
              <a:defRPr/>
            </a:pPr>
            <a:fld id="{9226F004-DB78-413C-9FC5-CDE400354DD4}" type="slidenum">
              <a:rPr lang="en-US" altLang="en-US"/>
              <a:pPr>
                <a:defRPr/>
              </a:pPr>
              <a:t>‹#›</a:t>
            </a:fld>
            <a:endParaRPr lang="en-US" altLang="en-US"/>
          </a:p>
        </p:txBody>
      </p:sp>
    </p:spTree>
    <p:extLst>
      <p:ext uri="{BB962C8B-B14F-4D97-AF65-F5344CB8AC3E}">
        <p14:creationId xmlns:p14="http://schemas.microsoft.com/office/powerpoint/2010/main" val="2282613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a:extLst>
              <a:ext uri="{FF2B5EF4-FFF2-40B4-BE49-F238E27FC236}">
                <a16:creationId xmlns:a16="http://schemas.microsoft.com/office/drawing/2014/main" id="{59E0B19D-C5A4-4C4A-9FEF-E40626CE0BC7}"/>
              </a:ext>
            </a:extLst>
          </p:cNvPr>
          <p:cNvSpPr>
            <a:spLocks noGrp="1" noChangeArrowheads="1"/>
          </p:cNvSpPr>
          <p:nvPr>
            <p:ph type="sldNum" sz="quarter" idx="10"/>
          </p:nvPr>
        </p:nvSpPr>
        <p:spPr>
          <a:ln/>
        </p:spPr>
        <p:txBody>
          <a:bodyPr/>
          <a:lstStyle>
            <a:lvl1pPr>
              <a:defRPr/>
            </a:lvl1pPr>
          </a:lstStyle>
          <a:p>
            <a:pPr>
              <a:defRPr/>
            </a:pPr>
            <a:fld id="{7B62706F-9223-434F-ADEE-F230ABB1C7F0}" type="slidenum">
              <a:rPr lang="en-US" altLang="en-US"/>
              <a:pPr>
                <a:defRPr/>
              </a:pPr>
              <a:t>‹#›</a:t>
            </a:fld>
            <a:endParaRPr lang="en-US" altLang="en-US"/>
          </a:p>
        </p:txBody>
      </p:sp>
    </p:spTree>
    <p:extLst>
      <p:ext uri="{BB962C8B-B14F-4D97-AF65-F5344CB8AC3E}">
        <p14:creationId xmlns:p14="http://schemas.microsoft.com/office/powerpoint/2010/main" val="683529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9D402982-EDB9-426F-93BF-1174BE38C40D}"/>
              </a:ext>
            </a:extLst>
          </p:cNvPr>
          <p:cNvSpPr>
            <a:spLocks noGrp="1" noChangeArrowheads="1"/>
          </p:cNvSpPr>
          <p:nvPr>
            <p:ph type="sldNum" sz="quarter" idx="10"/>
          </p:nvPr>
        </p:nvSpPr>
        <p:spPr>
          <a:ln/>
        </p:spPr>
        <p:txBody>
          <a:bodyPr/>
          <a:lstStyle>
            <a:lvl1pPr>
              <a:defRPr/>
            </a:lvl1pPr>
          </a:lstStyle>
          <a:p>
            <a:pPr>
              <a:defRPr/>
            </a:pPr>
            <a:fld id="{5828D672-8BA9-4A60-8B26-303413021289}" type="slidenum">
              <a:rPr lang="en-US" altLang="en-US"/>
              <a:pPr>
                <a:defRPr/>
              </a:pPr>
              <a:t>‹#›</a:t>
            </a:fld>
            <a:endParaRPr lang="en-US" altLang="en-US"/>
          </a:p>
        </p:txBody>
      </p:sp>
    </p:spTree>
    <p:extLst>
      <p:ext uri="{BB962C8B-B14F-4D97-AF65-F5344CB8AC3E}">
        <p14:creationId xmlns:p14="http://schemas.microsoft.com/office/powerpoint/2010/main" val="2503133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7E7B3778-098A-495C-BE41-862E7862232F}"/>
              </a:ext>
            </a:extLst>
          </p:cNvPr>
          <p:cNvSpPr>
            <a:spLocks noGrp="1" noChangeArrowheads="1"/>
          </p:cNvSpPr>
          <p:nvPr>
            <p:ph type="sldNum" sz="quarter" idx="10"/>
          </p:nvPr>
        </p:nvSpPr>
        <p:spPr>
          <a:ln/>
        </p:spPr>
        <p:txBody>
          <a:bodyPr/>
          <a:lstStyle>
            <a:lvl1pPr>
              <a:defRPr/>
            </a:lvl1pPr>
          </a:lstStyle>
          <a:p>
            <a:pPr>
              <a:defRPr/>
            </a:pPr>
            <a:fld id="{47E2418B-DB49-4AE6-82E6-862A9DE55C59}" type="slidenum">
              <a:rPr lang="en-US" altLang="en-US"/>
              <a:pPr>
                <a:defRPr/>
              </a:pPr>
              <a:t>‹#›</a:t>
            </a:fld>
            <a:endParaRPr lang="en-US" altLang="en-US"/>
          </a:p>
        </p:txBody>
      </p:sp>
    </p:spTree>
    <p:extLst>
      <p:ext uri="{BB962C8B-B14F-4D97-AF65-F5344CB8AC3E}">
        <p14:creationId xmlns:p14="http://schemas.microsoft.com/office/powerpoint/2010/main" val="26760901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2F0AA55C-42F0-4C0F-9D3D-7541793C7C0B}"/>
              </a:ext>
            </a:extLst>
          </p:cNvPr>
          <p:cNvSpPr>
            <a:spLocks noGrp="1" noChangeArrowheads="1"/>
          </p:cNvSpPr>
          <p:nvPr>
            <p:ph type="sldNum" sz="quarter" idx="10"/>
          </p:nvPr>
        </p:nvSpPr>
        <p:spPr>
          <a:ln/>
        </p:spPr>
        <p:txBody>
          <a:bodyPr/>
          <a:lstStyle>
            <a:lvl1pPr>
              <a:defRPr/>
            </a:lvl1pPr>
          </a:lstStyle>
          <a:p>
            <a:pPr>
              <a:defRPr/>
            </a:pPr>
            <a:fld id="{4C683406-747B-4666-8778-989109C0ADBE}" type="slidenum">
              <a:rPr lang="en-US" altLang="en-US"/>
              <a:pPr>
                <a:defRPr/>
              </a:pPr>
              <a:t>‹#›</a:t>
            </a:fld>
            <a:endParaRPr lang="en-US" altLang="en-US"/>
          </a:p>
        </p:txBody>
      </p:sp>
    </p:spTree>
    <p:extLst>
      <p:ext uri="{BB962C8B-B14F-4D97-AF65-F5344CB8AC3E}">
        <p14:creationId xmlns:p14="http://schemas.microsoft.com/office/powerpoint/2010/main" val="2164669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B74D9CF-0F45-43E8-A750-2BE1642EFB1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BC70666-946F-4E7D-BD7F-4BF6784E3F5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B885C62-64B5-4FDF-931F-1021F6C56235}"/>
              </a:ext>
            </a:extLst>
          </p:cNvPr>
          <p:cNvSpPr>
            <a:spLocks noGrp="1" noChangeArrowheads="1"/>
          </p:cNvSpPr>
          <p:nvPr>
            <p:ph type="sldNum" sz="quarter" idx="12"/>
          </p:nvPr>
        </p:nvSpPr>
        <p:spPr>
          <a:ln/>
        </p:spPr>
        <p:txBody>
          <a:bodyPr/>
          <a:lstStyle>
            <a:lvl1pPr>
              <a:defRPr/>
            </a:lvl1pPr>
          </a:lstStyle>
          <a:p>
            <a:pPr>
              <a:defRPr/>
            </a:pPr>
            <a:fld id="{70FCBC4F-2963-4DAD-97AB-C1B9D7473B33}" type="slidenum">
              <a:rPr lang="en-US" altLang="en-US"/>
              <a:pPr>
                <a:defRPr/>
              </a:pPr>
              <a:t>‹#›</a:t>
            </a:fld>
            <a:endParaRPr lang="en-US" altLang="en-US"/>
          </a:p>
        </p:txBody>
      </p:sp>
    </p:spTree>
    <p:extLst>
      <p:ext uri="{BB962C8B-B14F-4D97-AF65-F5344CB8AC3E}">
        <p14:creationId xmlns:p14="http://schemas.microsoft.com/office/powerpoint/2010/main" val="13470805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a:extLst>
              <a:ext uri="{FF2B5EF4-FFF2-40B4-BE49-F238E27FC236}">
                <a16:creationId xmlns:a16="http://schemas.microsoft.com/office/drawing/2014/main" id="{D29E1ADE-6AED-45B5-97B4-E37CEF0027BA}"/>
              </a:ext>
            </a:extLst>
          </p:cNvPr>
          <p:cNvSpPr>
            <a:spLocks noGrp="1" noChangeArrowheads="1"/>
          </p:cNvSpPr>
          <p:nvPr>
            <p:ph type="sldNum" sz="quarter" idx="10"/>
          </p:nvPr>
        </p:nvSpPr>
        <p:spPr>
          <a:ln/>
        </p:spPr>
        <p:txBody>
          <a:bodyPr/>
          <a:lstStyle>
            <a:lvl1pPr>
              <a:defRPr/>
            </a:lvl1pPr>
          </a:lstStyle>
          <a:p>
            <a:pPr>
              <a:defRPr/>
            </a:pPr>
            <a:fld id="{F7F12872-8AA7-4524-904D-BCB6AF4C7EB2}" type="slidenum">
              <a:rPr lang="en-US" altLang="en-US"/>
              <a:pPr>
                <a:defRPr/>
              </a:pPr>
              <a:t>‹#›</a:t>
            </a:fld>
            <a:endParaRPr lang="en-US" altLang="en-US"/>
          </a:p>
        </p:txBody>
      </p:sp>
    </p:spTree>
    <p:extLst>
      <p:ext uri="{BB962C8B-B14F-4D97-AF65-F5344CB8AC3E}">
        <p14:creationId xmlns:p14="http://schemas.microsoft.com/office/powerpoint/2010/main" val="1896805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7">
            <a:extLst>
              <a:ext uri="{FF2B5EF4-FFF2-40B4-BE49-F238E27FC236}">
                <a16:creationId xmlns:a16="http://schemas.microsoft.com/office/drawing/2014/main" id="{508CC0F2-9D36-4899-BE27-8C9B7A1E09B2}"/>
              </a:ext>
            </a:extLst>
          </p:cNvPr>
          <p:cNvSpPr>
            <a:spLocks noGrp="1" noChangeArrowheads="1"/>
          </p:cNvSpPr>
          <p:nvPr>
            <p:ph type="sldNum" sz="quarter" idx="10"/>
          </p:nvPr>
        </p:nvSpPr>
        <p:spPr>
          <a:ln/>
        </p:spPr>
        <p:txBody>
          <a:bodyPr/>
          <a:lstStyle>
            <a:lvl1pPr>
              <a:defRPr/>
            </a:lvl1pPr>
          </a:lstStyle>
          <a:p>
            <a:pPr>
              <a:defRPr/>
            </a:pPr>
            <a:fld id="{0DB14FD8-1392-4A6A-B4FA-96B84A45B9F7}" type="slidenum">
              <a:rPr lang="en-US" altLang="en-US"/>
              <a:pPr>
                <a:defRPr/>
              </a:pPr>
              <a:t>‹#›</a:t>
            </a:fld>
            <a:endParaRPr lang="en-US" altLang="en-US"/>
          </a:p>
        </p:txBody>
      </p:sp>
    </p:spTree>
    <p:extLst>
      <p:ext uri="{BB962C8B-B14F-4D97-AF65-F5344CB8AC3E}">
        <p14:creationId xmlns:p14="http://schemas.microsoft.com/office/powerpoint/2010/main" val="17500175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CA50D9C-5214-46A1-B8E1-0B2E1B4E94C7}"/>
              </a:ext>
            </a:extLst>
          </p:cNvPr>
          <p:cNvSpPr>
            <a:spLocks noGrp="1" noChangeArrowheads="1"/>
          </p:cNvSpPr>
          <p:nvPr>
            <p:ph type="sldNum" sz="quarter" idx="10"/>
          </p:nvPr>
        </p:nvSpPr>
        <p:spPr>
          <a:ln/>
        </p:spPr>
        <p:txBody>
          <a:bodyPr/>
          <a:lstStyle>
            <a:lvl1pPr>
              <a:defRPr/>
            </a:lvl1pPr>
          </a:lstStyle>
          <a:p>
            <a:pPr>
              <a:defRPr/>
            </a:pPr>
            <a:fld id="{38A7775B-985E-4D4E-923E-22AE67A92F69}" type="slidenum">
              <a:rPr lang="en-US" altLang="en-US"/>
              <a:pPr>
                <a:defRPr/>
              </a:pPr>
              <a:t>‹#›</a:t>
            </a:fld>
            <a:endParaRPr lang="en-US" altLang="en-US"/>
          </a:p>
        </p:txBody>
      </p:sp>
    </p:spTree>
    <p:extLst>
      <p:ext uri="{BB962C8B-B14F-4D97-AF65-F5344CB8AC3E}">
        <p14:creationId xmlns:p14="http://schemas.microsoft.com/office/powerpoint/2010/main" val="28641553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EB2A6D5D-8A85-4E7A-A438-1A759285D111}"/>
              </a:ext>
            </a:extLst>
          </p:cNvPr>
          <p:cNvSpPr>
            <a:spLocks noGrp="1" noChangeArrowheads="1"/>
          </p:cNvSpPr>
          <p:nvPr>
            <p:ph type="sldNum" sz="quarter" idx="10"/>
          </p:nvPr>
        </p:nvSpPr>
        <p:spPr>
          <a:ln/>
        </p:spPr>
        <p:txBody>
          <a:bodyPr/>
          <a:lstStyle>
            <a:lvl1pPr>
              <a:defRPr/>
            </a:lvl1pPr>
          </a:lstStyle>
          <a:p>
            <a:pPr>
              <a:defRPr/>
            </a:pPr>
            <a:fld id="{65FD95E5-67D7-4415-AFAC-6E533828012B}" type="slidenum">
              <a:rPr lang="en-US" altLang="en-US"/>
              <a:pPr>
                <a:defRPr/>
              </a:pPr>
              <a:t>‹#›</a:t>
            </a:fld>
            <a:endParaRPr lang="en-US" altLang="en-US"/>
          </a:p>
        </p:txBody>
      </p:sp>
    </p:spTree>
    <p:extLst>
      <p:ext uri="{BB962C8B-B14F-4D97-AF65-F5344CB8AC3E}">
        <p14:creationId xmlns:p14="http://schemas.microsoft.com/office/powerpoint/2010/main" val="38102368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82C4F57D-14B9-42C2-A7A2-055E705FEE8B}"/>
              </a:ext>
            </a:extLst>
          </p:cNvPr>
          <p:cNvSpPr>
            <a:spLocks noGrp="1" noChangeArrowheads="1"/>
          </p:cNvSpPr>
          <p:nvPr>
            <p:ph type="sldNum" sz="quarter" idx="10"/>
          </p:nvPr>
        </p:nvSpPr>
        <p:spPr>
          <a:ln/>
        </p:spPr>
        <p:txBody>
          <a:bodyPr/>
          <a:lstStyle>
            <a:lvl1pPr>
              <a:defRPr/>
            </a:lvl1pPr>
          </a:lstStyle>
          <a:p>
            <a:pPr>
              <a:defRPr/>
            </a:pPr>
            <a:fld id="{7F73A23B-0FCE-4D11-B57D-0696B1B19F6F}" type="slidenum">
              <a:rPr lang="en-US" altLang="en-US"/>
              <a:pPr>
                <a:defRPr/>
              </a:pPr>
              <a:t>‹#›</a:t>
            </a:fld>
            <a:endParaRPr lang="en-US" altLang="en-US"/>
          </a:p>
        </p:txBody>
      </p:sp>
    </p:spTree>
    <p:extLst>
      <p:ext uri="{BB962C8B-B14F-4D97-AF65-F5344CB8AC3E}">
        <p14:creationId xmlns:p14="http://schemas.microsoft.com/office/powerpoint/2010/main" val="3090489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BBBB4ACB-5223-4C0C-9350-649943F23DCD}"/>
              </a:ext>
            </a:extLst>
          </p:cNvPr>
          <p:cNvSpPr>
            <a:spLocks noGrp="1" noChangeArrowheads="1"/>
          </p:cNvSpPr>
          <p:nvPr>
            <p:ph type="sldNum" sz="quarter" idx="10"/>
          </p:nvPr>
        </p:nvSpPr>
        <p:spPr>
          <a:ln/>
        </p:spPr>
        <p:txBody>
          <a:bodyPr/>
          <a:lstStyle>
            <a:lvl1pPr>
              <a:defRPr/>
            </a:lvl1pPr>
          </a:lstStyle>
          <a:p>
            <a:pPr>
              <a:defRPr/>
            </a:pPr>
            <a:fld id="{16D0653E-35F4-4680-9FDF-6A70A107D452}" type="slidenum">
              <a:rPr lang="en-US" altLang="en-US"/>
              <a:pPr>
                <a:defRPr/>
              </a:pPr>
              <a:t>‹#›</a:t>
            </a:fld>
            <a:endParaRPr lang="en-US" altLang="en-US"/>
          </a:p>
        </p:txBody>
      </p:sp>
    </p:spTree>
    <p:extLst>
      <p:ext uri="{BB962C8B-B14F-4D97-AF65-F5344CB8AC3E}">
        <p14:creationId xmlns:p14="http://schemas.microsoft.com/office/powerpoint/2010/main" val="41095187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94ED553F-210A-4310-863B-E6093DEA4483}"/>
              </a:ext>
            </a:extLst>
          </p:cNvPr>
          <p:cNvSpPr>
            <a:spLocks noGrp="1" noChangeArrowheads="1"/>
          </p:cNvSpPr>
          <p:nvPr>
            <p:ph type="sldNum" sz="quarter" idx="10"/>
          </p:nvPr>
        </p:nvSpPr>
        <p:spPr>
          <a:ln/>
        </p:spPr>
        <p:txBody>
          <a:bodyPr/>
          <a:lstStyle>
            <a:lvl1pPr>
              <a:defRPr/>
            </a:lvl1pPr>
          </a:lstStyle>
          <a:p>
            <a:pPr>
              <a:defRPr/>
            </a:pPr>
            <a:fld id="{181E7F79-AE29-451C-B8F8-AAAF075D0F7D}" type="slidenum">
              <a:rPr lang="en-US" altLang="en-US"/>
              <a:pPr>
                <a:defRPr/>
              </a:pPr>
              <a:t>‹#›</a:t>
            </a:fld>
            <a:endParaRPr lang="en-US" altLang="en-US"/>
          </a:p>
        </p:txBody>
      </p:sp>
    </p:spTree>
    <p:extLst>
      <p:ext uri="{BB962C8B-B14F-4D97-AF65-F5344CB8AC3E}">
        <p14:creationId xmlns:p14="http://schemas.microsoft.com/office/powerpoint/2010/main" val="38618860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83BC981-FEED-4A1F-A58C-00838B91081F}"/>
              </a:ext>
            </a:extLst>
          </p:cNvPr>
          <p:cNvSpPr>
            <a:spLocks noGrp="1"/>
          </p:cNvSpPr>
          <p:nvPr>
            <p:ph type="dt" sz="half" idx="10"/>
          </p:nvPr>
        </p:nvSpPr>
        <p:spPr/>
        <p:txBody>
          <a:bodyPr/>
          <a:lstStyle>
            <a:lvl1pPr>
              <a:defRPr/>
            </a:lvl1pPr>
          </a:lstStyle>
          <a:p>
            <a:pPr>
              <a:defRPr/>
            </a:pPr>
            <a:fld id="{FCD722B1-E266-4737-9623-66C85A5AC800}" type="datetimeFigureOut">
              <a:rPr lang="en-GB"/>
              <a:pPr>
                <a:defRPr/>
              </a:pPr>
              <a:t>21/10/2021</a:t>
            </a:fld>
            <a:endParaRPr lang="en-GB"/>
          </a:p>
        </p:txBody>
      </p:sp>
      <p:sp>
        <p:nvSpPr>
          <p:cNvPr id="5" name="Footer Placeholder 4">
            <a:extLst>
              <a:ext uri="{FF2B5EF4-FFF2-40B4-BE49-F238E27FC236}">
                <a16:creationId xmlns:a16="http://schemas.microsoft.com/office/drawing/2014/main" id="{9B14BE62-E963-4625-8D0E-C026BBC6925A}"/>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E65077EE-EC87-4EBC-A8EE-048B23E7EDE8}"/>
              </a:ext>
            </a:extLst>
          </p:cNvPr>
          <p:cNvSpPr>
            <a:spLocks noGrp="1"/>
          </p:cNvSpPr>
          <p:nvPr>
            <p:ph type="sldNum" sz="quarter" idx="12"/>
          </p:nvPr>
        </p:nvSpPr>
        <p:spPr/>
        <p:txBody>
          <a:bodyPr/>
          <a:lstStyle>
            <a:lvl1pPr>
              <a:defRPr/>
            </a:lvl1pPr>
          </a:lstStyle>
          <a:p>
            <a:pPr>
              <a:defRPr/>
            </a:pPr>
            <a:fld id="{056D9A5C-19B3-41EF-B700-F1006495E3C9}" type="slidenum">
              <a:rPr lang="en-GB"/>
              <a:pPr>
                <a:defRPr/>
              </a:pPr>
              <a:t>‹#›</a:t>
            </a:fld>
            <a:endParaRPr lang="en-GB"/>
          </a:p>
        </p:txBody>
      </p:sp>
    </p:spTree>
    <p:extLst>
      <p:ext uri="{BB962C8B-B14F-4D97-AF65-F5344CB8AC3E}">
        <p14:creationId xmlns:p14="http://schemas.microsoft.com/office/powerpoint/2010/main" val="15265466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133B82-A857-4248-8F59-4FFEED66ACA9}"/>
              </a:ext>
            </a:extLst>
          </p:cNvPr>
          <p:cNvSpPr>
            <a:spLocks noGrp="1"/>
          </p:cNvSpPr>
          <p:nvPr>
            <p:ph type="dt" sz="half" idx="10"/>
          </p:nvPr>
        </p:nvSpPr>
        <p:spPr/>
        <p:txBody>
          <a:bodyPr/>
          <a:lstStyle>
            <a:lvl1pPr>
              <a:defRPr/>
            </a:lvl1pPr>
          </a:lstStyle>
          <a:p>
            <a:pPr>
              <a:defRPr/>
            </a:pPr>
            <a:fld id="{9815C877-61F6-496F-8594-D4C80699BFFD}" type="datetimeFigureOut">
              <a:rPr lang="en-GB"/>
              <a:pPr>
                <a:defRPr/>
              </a:pPr>
              <a:t>21/10/2021</a:t>
            </a:fld>
            <a:endParaRPr lang="en-GB"/>
          </a:p>
        </p:txBody>
      </p:sp>
      <p:sp>
        <p:nvSpPr>
          <p:cNvPr id="5" name="Footer Placeholder 4">
            <a:extLst>
              <a:ext uri="{FF2B5EF4-FFF2-40B4-BE49-F238E27FC236}">
                <a16:creationId xmlns:a16="http://schemas.microsoft.com/office/drawing/2014/main" id="{4FE2B998-7ABB-436A-9B0F-E65EC7D04C03}"/>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BFCF8B0E-2282-47B3-A2C2-583415ADDA29}"/>
              </a:ext>
            </a:extLst>
          </p:cNvPr>
          <p:cNvSpPr>
            <a:spLocks noGrp="1"/>
          </p:cNvSpPr>
          <p:nvPr>
            <p:ph type="sldNum" sz="quarter" idx="12"/>
          </p:nvPr>
        </p:nvSpPr>
        <p:spPr/>
        <p:txBody>
          <a:bodyPr/>
          <a:lstStyle>
            <a:lvl1pPr>
              <a:defRPr/>
            </a:lvl1pPr>
          </a:lstStyle>
          <a:p>
            <a:pPr>
              <a:defRPr/>
            </a:pPr>
            <a:fld id="{93C87A8A-6846-4CF2-80B6-B8BC85369251}" type="slidenum">
              <a:rPr lang="en-GB"/>
              <a:pPr>
                <a:defRPr/>
              </a:pPr>
              <a:t>‹#›</a:t>
            </a:fld>
            <a:endParaRPr lang="en-GB"/>
          </a:p>
        </p:txBody>
      </p:sp>
    </p:spTree>
    <p:extLst>
      <p:ext uri="{BB962C8B-B14F-4D97-AF65-F5344CB8AC3E}">
        <p14:creationId xmlns:p14="http://schemas.microsoft.com/office/powerpoint/2010/main" val="37294013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CA7A3-45B2-4654-A8F8-67FCD39D74B9}"/>
              </a:ext>
            </a:extLst>
          </p:cNvPr>
          <p:cNvSpPr>
            <a:spLocks noGrp="1"/>
          </p:cNvSpPr>
          <p:nvPr>
            <p:ph type="dt" sz="half" idx="10"/>
          </p:nvPr>
        </p:nvSpPr>
        <p:spPr/>
        <p:txBody>
          <a:bodyPr/>
          <a:lstStyle>
            <a:lvl1pPr>
              <a:defRPr/>
            </a:lvl1pPr>
          </a:lstStyle>
          <a:p>
            <a:pPr>
              <a:defRPr/>
            </a:pPr>
            <a:fld id="{C7F1D53A-E916-469C-9355-AB2E65B6D0E8}" type="datetimeFigureOut">
              <a:rPr lang="en-GB"/>
              <a:pPr>
                <a:defRPr/>
              </a:pPr>
              <a:t>21/10/2021</a:t>
            </a:fld>
            <a:endParaRPr lang="en-GB"/>
          </a:p>
        </p:txBody>
      </p:sp>
      <p:sp>
        <p:nvSpPr>
          <p:cNvPr id="5" name="Footer Placeholder 4">
            <a:extLst>
              <a:ext uri="{FF2B5EF4-FFF2-40B4-BE49-F238E27FC236}">
                <a16:creationId xmlns:a16="http://schemas.microsoft.com/office/drawing/2014/main" id="{AFDC9D25-D4EB-4F4C-8354-E4F443B279B1}"/>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D7808A97-3E3B-493F-AFD4-4C2280CAF768}"/>
              </a:ext>
            </a:extLst>
          </p:cNvPr>
          <p:cNvSpPr>
            <a:spLocks noGrp="1"/>
          </p:cNvSpPr>
          <p:nvPr>
            <p:ph type="sldNum" sz="quarter" idx="12"/>
          </p:nvPr>
        </p:nvSpPr>
        <p:spPr/>
        <p:txBody>
          <a:bodyPr/>
          <a:lstStyle>
            <a:lvl1pPr>
              <a:defRPr/>
            </a:lvl1pPr>
          </a:lstStyle>
          <a:p>
            <a:pPr>
              <a:defRPr/>
            </a:pPr>
            <a:fld id="{AA460BEA-EFFF-495D-8A24-ECC4778314B4}" type="slidenum">
              <a:rPr lang="en-GB"/>
              <a:pPr>
                <a:defRPr/>
              </a:pPr>
              <a:t>‹#›</a:t>
            </a:fld>
            <a:endParaRPr lang="en-GB"/>
          </a:p>
        </p:txBody>
      </p:sp>
    </p:spTree>
    <p:extLst>
      <p:ext uri="{BB962C8B-B14F-4D97-AF65-F5344CB8AC3E}">
        <p14:creationId xmlns:p14="http://schemas.microsoft.com/office/powerpoint/2010/main" val="528459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D97F31E5-0540-4AB7-AE40-886C91CDE20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96273A4-9468-4C1C-9B5B-15BD9B60F45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5E29AC2-291D-456F-815D-6718BB561C02}"/>
              </a:ext>
            </a:extLst>
          </p:cNvPr>
          <p:cNvSpPr>
            <a:spLocks noGrp="1" noChangeArrowheads="1"/>
          </p:cNvSpPr>
          <p:nvPr>
            <p:ph type="sldNum" sz="quarter" idx="12"/>
          </p:nvPr>
        </p:nvSpPr>
        <p:spPr>
          <a:ln/>
        </p:spPr>
        <p:txBody>
          <a:bodyPr/>
          <a:lstStyle>
            <a:lvl1pPr>
              <a:defRPr/>
            </a:lvl1pPr>
          </a:lstStyle>
          <a:p>
            <a:pPr>
              <a:defRPr/>
            </a:pPr>
            <a:fld id="{89D26425-3FCE-4AF0-9B2E-C3BC05B160EA}" type="slidenum">
              <a:rPr lang="en-US" altLang="en-US"/>
              <a:pPr>
                <a:defRPr/>
              </a:pPr>
              <a:t>‹#›</a:t>
            </a:fld>
            <a:endParaRPr lang="en-US" altLang="en-US"/>
          </a:p>
        </p:txBody>
      </p:sp>
    </p:spTree>
    <p:extLst>
      <p:ext uri="{BB962C8B-B14F-4D97-AF65-F5344CB8AC3E}">
        <p14:creationId xmlns:p14="http://schemas.microsoft.com/office/powerpoint/2010/main" val="35236785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A0B6B109-B5C6-4E35-850E-BA57EBE3DE32}"/>
              </a:ext>
            </a:extLst>
          </p:cNvPr>
          <p:cNvSpPr>
            <a:spLocks noGrp="1"/>
          </p:cNvSpPr>
          <p:nvPr>
            <p:ph type="dt" sz="half" idx="10"/>
          </p:nvPr>
        </p:nvSpPr>
        <p:spPr/>
        <p:txBody>
          <a:bodyPr/>
          <a:lstStyle>
            <a:lvl1pPr>
              <a:defRPr/>
            </a:lvl1pPr>
          </a:lstStyle>
          <a:p>
            <a:pPr>
              <a:defRPr/>
            </a:pPr>
            <a:fld id="{543E0DCE-A4D5-423D-8810-86EB88C50CFF}" type="datetimeFigureOut">
              <a:rPr lang="en-GB"/>
              <a:pPr>
                <a:defRPr/>
              </a:pPr>
              <a:t>21/10/2021</a:t>
            </a:fld>
            <a:endParaRPr lang="en-GB"/>
          </a:p>
        </p:txBody>
      </p:sp>
      <p:sp>
        <p:nvSpPr>
          <p:cNvPr id="6" name="Footer Placeholder 4">
            <a:extLst>
              <a:ext uri="{FF2B5EF4-FFF2-40B4-BE49-F238E27FC236}">
                <a16:creationId xmlns:a16="http://schemas.microsoft.com/office/drawing/2014/main" id="{587D5E5C-D689-465B-9959-420BEE43BE7D}"/>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4BF6290-0E3E-4E5F-AABD-BAD1373E2F89}"/>
              </a:ext>
            </a:extLst>
          </p:cNvPr>
          <p:cNvSpPr>
            <a:spLocks noGrp="1"/>
          </p:cNvSpPr>
          <p:nvPr>
            <p:ph type="sldNum" sz="quarter" idx="12"/>
          </p:nvPr>
        </p:nvSpPr>
        <p:spPr/>
        <p:txBody>
          <a:bodyPr/>
          <a:lstStyle>
            <a:lvl1pPr>
              <a:defRPr/>
            </a:lvl1pPr>
          </a:lstStyle>
          <a:p>
            <a:pPr>
              <a:defRPr/>
            </a:pPr>
            <a:fld id="{576D759C-0A0B-4F87-8E91-D3F42361B654}" type="slidenum">
              <a:rPr lang="en-GB"/>
              <a:pPr>
                <a:defRPr/>
              </a:pPr>
              <a:t>‹#›</a:t>
            </a:fld>
            <a:endParaRPr lang="en-GB"/>
          </a:p>
        </p:txBody>
      </p:sp>
    </p:spTree>
    <p:extLst>
      <p:ext uri="{BB962C8B-B14F-4D97-AF65-F5344CB8AC3E}">
        <p14:creationId xmlns:p14="http://schemas.microsoft.com/office/powerpoint/2010/main" val="25026883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1D6100A7-8344-42F2-BC7D-731F29D54416}"/>
              </a:ext>
            </a:extLst>
          </p:cNvPr>
          <p:cNvSpPr>
            <a:spLocks noGrp="1"/>
          </p:cNvSpPr>
          <p:nvPr>
            <p:ph type="dt" sz="half" idx="10"/>
          </p:nvPr>
        </p:nvSpPr>
        <p:spPr/>
        <p:txBody>
          <a:bodyPr/>
          <a:lstStyle>
            <a:lvl1pPr>
              <a:defRPr/>
            </a:lvl1pPr>
          </a:lstStyle>
          <a:p>
            <a:pPr>
              <a:defRPr/>
            </a:pPr>
            <a:fld id="{4A7DE384-8173-47D8-8BC0-1E59CC4553E1}" type="datetimeFigureOut">
              <a:rPr lang="en-GB"/>
              <a:pPr>
                <a:defRPr/>
              </a:pPr>
              <a:t>21/10/2021</a:t>
            </a:fld>
            <a:endParaRPr lang="en-GB"/>
          </a:p>
        </p:txBody>
      </p:sp>
      <p:sp>
        <p:nvSpPr>
          <p:cNvPr id="8" name="Footer Placeholder 4">
            <a:extLst>
              <a:ext uri="{FF2B5EF4-FFF2-40B4-BE49-F238E27FC236}">
                <a16:creationId xmlns:a16="http://schemas.microsoft.com/office/drawing/2014/main" id="{BBC5EFA4-6E08-4C76-A617-6DB014615605}"/>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6EACC6FE-6015-470B-852F-6119CE7C8E99}"/>
              </a:ext>
            </a:extLst>
          </p:cNvPr>
          <p:cNvSpPr>
            <a:spLocks noGrp="1"/>
          </p:cNvSpPr>
          <p:nvPr>
            <p:ph type="sldNum" sz="quarter" idx="12"/>
          </p:nvPr>
        </p:nvSpPr>
        <p:spPr/>
        <p:txBody>
          <a:bodyPr/>
          <a:lstStyle>
            <a:lvl1pPr>
              <a:defRPr/>
            </a:lvl1pPr>
          </a:lstStyle>
          <a:p>
            <a:pPr>
              <a:defRPr/>
            </a:pPr>
            <a:fld id="{C216B5CD-2947-4BF6-8B48-865EEA842FAB}" type="slidenum">
              <a:rPr lang="en-GB"/>
              <a:pPr>
                <a:defRPr/>
              </a:pPr>
              <a:t>‹#›</a:t>
            </a:fld>
            <a:endParaRPr lang="en-GB"/>
          </a:p>
        </p:txBody>
      </p:sp>
    </p:spTree>
    <p:extLst>
      <p:ext uri="{BB962C8B-B14F-4D97-AF65-F5344CB8AC3E}">
        <p14:creationId xmlns:p14="http://schemas.microsoft.com/office/powerpoint/2010/main" val="39167642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C2F8C03E-66A9-4447-8A33-E47AE0968923}"/>
              </a:ext>
            </a:extLst>
          </p:cNvPr>
          <p:cNvSpPr>
            <a:spLocks noGrp="1"/>
          </p:cNvSpPr>
          <p:nvPr>
            <p:ph type="dt" sz="half" idx="10"/>
          </p:nvPr>
        </p:nvSpPr>
        <p:spPr/>
        <p:txBody>
          <a:bodyPr/>
          <a:lstStyle>
            <a:lvl1pPr>
              <a:defRPr/>
            </a:lvl1pPr>
          </a:lstStyle>
          <a:p>
            <a:pPr>
              <a:defRPr/>
            </a:pPr>
            <a:fld id="{3675D27B-3426-4557-9577-6AB8E3AA24B1}" type="datetimeFigureOut">
              <a:rPr lang="en-GB"/>
              <a:pPr>
                <a:defRPr/>
              </a:pPr>
              <a:t>21/10/2021</a:t>
            </a:fld>
            <a:endParaRPr lang="en-GB"/>
          </a:p>
        </p:txBody>
      </p:sp>
      <p:sp>
        <p:nvSpPr>
          <p:cNvPr id="4" name="Footer Placeholder 4">
            <a:extLst>
              <a:ext uri="{FF2B5EF4-FFF2-40B4-BE49-F238E27FC236}">
                <a16:creationId xmlns:a16="http://schemas.microsoft.com/office/drawing/2014/main" id="{0C645803-0D0C-4ACF-80EE-7BC1BB1A9739}"/>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024765B4-3B10-4579-8820-0F3D6EE2FF17}"/>
              </a:ext>
            </a:extLst>
          </p:cNvPr>
          <p:cNvSpPr>
            <a:spLocks noGrp="1"/>
          </p:cNvSpPr>
          <p:nvPr>
            <p:ph type="sldNum" sz="quarter" idx="12"/>
          </p:nvPr>
        </p:nvSpPr>
        <p:spPr/>
        <p:txBody>
          <a:bodyPr/>
          <a:lstStyle>
            <a:lvl1pPr>
              <a:defRPr/>
            </a:lvl1pPr>
          </a:lstStyle>
          <a:p>
            <a:pPr>
              <a:defRPr/>
            </a:pPr>
            <a:fld id="{E5E4EA07-2546-420F-97B6-EFEC42D017C2}" type="slidenum">
              <a:rPr lang="en-GB"/>
              <a:pPr>
                <a:defRPr/>
              </a:pPr>
              <a:t>‹#›</a:t>
            </a:fld>
            <a:endParaRPr lang="en-GB"/>
          </a:p>
        </p:txBody>
      </p:sp>
    </p:spTree>
    <p:extLst>
      <p:ext uri="{BB962C8B-B14F-4D97-AF65-F5344CB8AC3E}">
        <p14:creationId xmlns:p14="http://schemas.microsoft.com/office/powerpoint/2010/main" val="29186701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7EB1622-42A7-47FF-AB94-EE633A7B075A}"/>
              </a:ext>
            </a:extLst>
          </p:cNvPr>
          <p:cNvSpPr>
            <a:spLocks noGrp="1"/>
          </p:cNvSpPr>
          <p:nvPr>
            <p:ph type="dt" sz="half" idx="10"/>
          </p:nvPr>
        </p:nvSpPr>
        <p:spPr/>
        <p:txBody>
          <a:bodyPr/>
          <a:lstStyle>
            <a:lvl1pPr>
              <a:defRPr/>
            </a:lvl1pPr>
          </a:lstStyle>
          <a:p>
            <a:pPr>
              <a:defRPr/>
            </a:pPr>
            <a:fld id="{35B1B6B0-F991-4019-AFF4-7BCACD185519}" type="datetimeFigureOut">
              <a:rPr lang="en-GB"/>
              <a:pPr>
                <a:defRPr/>
              </a:pPr>
              <a:t>21/10/2021</a:t>
            </a:fld>
            <a:endParaRPr lang="en-GB"/>
          </a:p>
        </p:txBody>
      </p:sp>
      <p:sp>
        <p:nvSpPr>
          <p:cNvPr id="3" name="Footer Placeholder 4">
            <a:extLst>
              <a:ext uri="{FF2B5EF4-FFF2-40B4-BE49-F238E27FC236}">
                <a16:creationId xmlns:a16="http://schemas.microsoft.com/office/drawing/2014/main" id="{6AC9F74D-BC24-4075-B50F-9CC07FC0F392}"/>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B30FF58B-6DB8-429A-B908-9F5ED58E4DA4}"/>
              </a:ext>
            </a:extLst>
          </p:cNvPr>
          <p:cNvSpPr>
            <a:spLocks noGrp="1"/>
          </p:cNvSpPr>
          <p:nvPr>
            <p:ph type="sldNum" sz="quarter" idx="12"/>
          </p:nvPr>
        </p:nvSpPr>
        <p:spPr/>
        <p:txBody>
          <a:bodyPr/>
          <a:lstStyle>
            <a:lvl1pPr>
              <a:defRPr/>
            </a:lvl1pPr>
          </a:lstStyle>
          <a:p>
            <a:pPr>
              <a:defRPr/>
            </a:pPr>
            <a:fld id="{C6A62902-024C-4D20-9D77-A38895BA6C3A}" type="slidenum">
              <a:rPr lang="en-GB"/>
              <a:pPr>
                <a:defRPr/>
              </a:pPr>
              <a:t>‹#›</a:t>
            </a:fld>
            <a:endParaRPr lang="en-GB"/>
          </a:p>
        </p:txBody>
      </p:sp>
    </p:spTree>
    <p:extLst>
      <p:ext uri="{BB962C8B-B14F-4D97-AF65-F5344CB8AC3E}">
        <p14:creationId xmlns:p14="http://schemas.microsoft.com/office/powerpoint/2010/main" val="26046296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920867D7-8154-4A59-81F4-AFFADCB43168}"/>
              </a:ext>
            </a:extLst>
          </p:cNvPr>
          <p:cNvSpPr>
            <a:spLocks noGrp="1"/>
          </p:cNvSpPr>
          <p:nvPr>
            <p:ph type="dt" sz="half" idx="10"/>
          </p:nvPr>
        </p:nvSpPr>
        <p:spPr/>
        <p:txBody>
          <a:bodyPr/>
          <a:lstStyle>
            <a:lvl1pPr>
              <a:defRPr/>
            </a:lvl1pPr>
          </a:lstStyle>
          <a:p>
            <a:pPr>
              <a:defRPr/>
            </a:pPr>
            <a:fld id="{869E65EB-147F-4CE4-936A-AE679205EBA7}" type="datetimeFigureOut">
              <a:rPr lang="en-GB"/>
              <a:pPr>
                <a:defRPr/>
              </a:pPr>
              <a:t>21/10/2021</a:t>
            </a:fld>
            <a:endParaRPr lang="en-GB"/>
          </a:p>
        </p:txBody>
      </p:sp>
      <p:sp>
        <p:nvSpPr>
          <p:cNvPr id="6" name="Footer Placeholder 4">
            <a:extLst>
              <a:ext uri="{FF2B5EF4-FFF2-40B4-BE49-F238E27FC236}">
                <a16:creationId xmlns:a16="http://schemas.microsoft.com/office/drawing/2014/main" id="{2F7FCF95-DC57-4374-B44B-EE0DC636F0D0}"/>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05151290-7886-49C9-80FA-EA8A2BD92090}"/>
              </a:ext>
            </a:extLst>
          </p:cNvPr>
          <p:cNvSpPr>
            <a:spLocks noGrp="1"/>
          </p:cNvSpPr>
          <p:nvPr>
            <p:ph type="sldNum" sz="quarter" idx="12"/>
          </p:nvPr>
        </p:nvSpPr>
        <p:spPr/>
        <p:txBody>
          <a:bodyPr/>
          <a:lstStyle>
            <a:lvl1pPr>
              <a:defRPr/>
            </a:lvl1pPr>
          </a:lstStyle>
          <a:p>
            <a:pPr>
              <a:defRPr/>
            </a:pPr>
            <a:fld id="{2E2857A5-FDE6-494F-9B38-5F6A19727A13}" type="slidenum">
              <a:rPr lang="en-GB"/>
              <a:pPr>
                <a:defRPr/>
              </a:pPr>
              <a:t>‹#›</a:t>
            </a:fld>
            <a:endParaRPr lang="en-GB"/>
          </a:p>
        </p:txBody>
      </p:sp>
    </p:spTree>
    <p:extLst>
      <p:ext uri="{BB962C8B-B14F-4D97-AF65-F5344CB8AC3E}">
        <p14:creationId xmlns:p14="http://schemas.microsoft.com/office/powerpoint/2010/main" val="22090792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GB"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D3046C9F-97FF-4621-9258-FF2046CCB006}"/>
              </a:ext>
            </a:extLst>
          </p:cNvPr>
          <p:cNvSpPr>
            <a:spLocks noGrp="1"/>
          </p:cNvSpPr>
          <p:nvPr>
            <p:ph type="dt" sz="half" idx="10"/>
          </p:nvPr>
        </p:nvSpPr>
        <p:spPr/>
        <p:txBody>
          <a:bodyPr/>
          <a:lstStyle>
            <a:lvl1pPr>
              <a:defRPr/>
            </a:lvl1pPr>
          </a:lstStyle>
          <a:p>
            <a:pPr>
              <a:defRPr/>
            </a:pPr>
            <a:fld id="{4B8075B4-6B2B-4D48-AF63-D938FB2D646C}" type="datetimeFigureOut">
              <a:rPr lang="en-GB"/>
              <a:pPr>
                <a:defRPr/>
              </a:pPr>
              <a:t>21/10/2021</a:t>
            </a:fld>
            <a:endParaRPr lang="en-GB"/>
          </a:p>
        </p:txBody>
      </p:sp>
      <p:sp>
        <p:nvSpPr>
          <p:cNvPr id="6" name="Footer Placeholder 4">
            <a:extLst>
              <a:ext uri="{FF2B5EF4-FFF2-40B4-BE49-F238E27FC236}">
                <a16:creationId xmlns:a16="http://schemas.microsoft.com/office/drawing/2014/main" id="{D784FBD2-53DB-4921-9BAD-4AE6D26C423D}"/>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93D30988-5CB5-4F20-AB76-549AA371F147}"/>
              </a:ext>
            </a:extLst>
          </p:cNvPr>
          <p:cNvSpPr>
            <a:spLocks noGrp="1"/>
          </p:cNvSpPr>
          <p:nvPr>
            <p:ph type="sldNum" sz="quarter" idx="12"/>
          </p:nvPr>
        </p:nvSpPr>
        <p:spPr/>
        <p:txBody>
          <a:bodyPr/>
          <a:lstStyle>
            <a:lvl1pPr>
              <a:defRPr/>
            </a:lvl1pPr>
          </a:lstStyle>
          <a:p>
            <a:pPr>
              <a:defRPr/>
            </a:pPr>
            <a:fld id="{A87832BD-68BD-41E5-A688-D24B9860D1A9}" type="slidenum">
              <a:rPr lang="en-GB"/>
              <a:pPr>
                <a:defRPr/>
              </a:pPr>
              <a:t>‹#›</a:t>
            </a:fld>
            <a:endParaRPr lang="en-GB"/>
          </a:p>
        </p:txBody>
      </p:sp>
    </p:spTree>
    <p:extLst>
      <p:ext uri="{BB962C8B-B14F-4D97-AF65-F5344CB8AC3E}">
        <p14:creationId xmlns:p14="http://schemas.microsoft.com/office/powerpoint/2010/main" val="2036620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313C14-0FE1-4A20-A4EF-C3036D46078C}"/>
              </a:ext>
            </a:extLst>
          </p:cNvPr>
          <p:cNvSpPr>
            <a:spLocks noGrp="1"/>
          </p:cNvSpPr>
          <p:nvPr>
            <p:ph type="dt" sz="half" idx="10"/>
          </p:nvPr>
        </p:nvSpPr>
        <p:spPr/>
        <p:txBody>
          <a:bodyPr/>
          <a:lstStyle>
            <a:lvl1pPr>
              <a:defRPr/>
            </a:lvl1pPr>
          </a:lstStyle>
          <a:p>
            <a:pPr>
              <a:defRPr/>
            </a:pPr>
            <a:fld id="{B1322472-03C9-40C4-ABEB-E5F2B8FDC82F}" type="datetimeFigureOut">
              <a:rPr lang="en-GB"/>
              <a:pPr>
                <a:defRPr/>
              </a:pPr>
              <a:t>21/10/2021</a:t>
            </a:fld>
            <a:endParaRPr lang="en-GB"/>
          </a:p>
        </p:txBody>
      </p:sp>
      <p:sp>
        <p:nvSpPr>
          <p:cNvPr id="5" name="Footer Placeholder 4">
            <a:extLst>
              <a:ext uri="{FF2B5EF4-FFF2-40B4-BE49-F238E27FC236}">
                <a16:creationId xmlns:a16="http://schemas.microsoft.com/office/drawing/2014/main" id="{FF72A695-E88A-48B7-9AC1-BCED82B2E044}"/>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6489E200-1000-4527-BAD3-9EF542D9D9F9}"/>
              </a:ext>
            </a:extLst>
          </p:cNvPr>
          <p:cNvSpPr>
            <a:spLocks noGrp="1"/>
          </p:cNvSpPr>
          <p:nvPr>
            <p:ph type="sldNum" sz="quarter" idx="12"/>
          </p:nvPr>
        </p:nvSpPr>
        <p:spPr/>
        <p:txBody>
          <a:bodyPr/>
          <a:lstStyle>
            <a:lvl1pPr>
              <a:defRPr/>
            </a:lvl1pPr>
          </a:lstStyle>
          <a:p>
            <a:pPr>
              <a:defRPr/>
            </a:pPr>
            <a:fld id="{45DEE400-3130-4706-BBC3-0C48836097C5}" type="slidenum">
              <a:rPr lang="en-GB"/>
              <a:pPr>
                <a:defRPr/>
              </a:pPr>
              <a:t>‹#›</a:t>
            </a:fld>
            <a:endParaRPr lang="en-GB"/>
          </a:p>
        </p:txBody>
      </p:sp>
    </p:spTree>
    <p:extLst>
      <p:ext uri="{BB962C8B-B14F-4D97-AF65-F5344CB8AC3E}">
        <p14:creationId xmlns:p14="http://schemas.microsoft.com/office/powerpoint/2010/main" val="2299944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63074B-CC27-4192-BD1B-28B692C0A401}"/>
              </a:ext>
            </a:extLst>
          </p:cNvPr>
          <p:cNvSpPr>
            <a:spLocks noGrp="1"/>
          </p:cNvSpPr>
          <p:nvPr>
            <p:ph type="dt" sz="half" idx="10"/>
          </p:nvPr>
        </p:nvSpPr>
        <p:spPr/>
        <p:txBody>
          <a:bodyPr/>
          <a:lstStyle>
            <a:lvl1pPr>
              <a:defRPr/>
            </a:lvl1pPr>
          </a:lstStyle>
          <a:p>
            <a:pPr>
              <a:defRPr/>
            </a:pPr>
            <a:fld id="{3EB792FD-67BF-42FF-8BEF-01E6EE06DB61}" type="datetimeFigureOut">
              <a:rPr lang="en-GB"/>
              <a:pPr>
                <a:defRPr/>
              </a:pPr>
              <a:t>21/10/2021</a:t>
            </a:fld>
            <a:endParaRPr lang="en-GB"/>
          </a:p>
        </p:txBody>
      </p:sp>
      <p:sp>
        <p:nvSpPr>
          <p:cNvPr id="5" name="Footer Placeholder 4">
            <a:extLst>
              <a:ext uri="{FF2B5EF4-FFF2-40B4-BE49-F238E27FC236}">
                <a16:creationId xmlns:a16="http://schemas.microsoft.com/office/drawing/2014/main" id="{855613F5-BF8B-47A1-8DA9-F1356A9C3A8D}"/>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DA94943-0681-44C0-A62D-A783EF35858F}"/>
              </a:ext>
            </a:extLst>
          </p:cNvPr>
          <p:cNvSpPr>
            <a:spLocks noGrp="1"/>
          </p:cNvSpPr>
          <p:nvPr>
            <p:ph type="sldNum" sz="quarter" idx="12"/>
          </p:nvPr>
        </p:nvSpPr>
        <p:spPr/>
        <p:txBody>
          <a:bodyPr/>
          <a:lstStyle>
            <a:lvl1pPr>
              <a:defRPr/>
            </a:lvl1pPr>
          </a:lstStyle>
          <a:p>
            <a:pPr>
              <a:defRPr/>
            </a:pPr>
            <a:fld id="{5100AB44-45AD-42D4-BBCA-0F7BF9A6E69C}" type="slidenum">
              <a:rPr lang="en-GB"/>
              <a:pPr>
                <a:defRPr/>
              </a:pPr>
              <a:t>‹#›</a:t>
            </a:fld>
            <a:endParaRPr lang="en-GB"/>
          </a:p>
        </p:txBody>
      </p:sp>
    </p:spTree>
    <p:extLst>
      <p:ext uri="{BB962C8B-B14F-4D97-AF65-F5344CB8AC3E}">
        <p14:creationId xmlns:p14="http://schemas.microsoft.com/office/powerpoint/2010/main" val="237009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328BEFE-B7F0-4425-B108-197982F11B6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4732B82-AB5D-4B5F-A3E6-4C2890BFCD1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48CC137F-29F8-4886-96B2-0E30A9A0F700}"/>
              </a:ext>
            </a:extLst>
          </p:cNvPr>
          <p:cNvSpPr>
            <a:spLocks noGrp="1" noChangeArrowheads="1"/>
          </p:cNvSpPr>
          <p:nvPr>
            <p:ph type="sldNum" sz="quarter" idx="12"/>
          </p:nvPr>
        </p:nvSpPr>
        <p:spPr>
          <a:ln/>
        </p:spPr>
        <p:txBody>
          <a:bodyPr/>
          <a:lstStyle>
            <a:lvl1pPr>
              <a:defRPr/>
            </a:lvl1pPr>
          </a:lstStyle>
          <a:p>
            <a:pPr>
              <a:defRPr/>
            </a:pPr>
            <a:fld id="{00632E09-28F1-4485-B4F4-01D3849CAFA1}" type="slidenum">
              <a:rPr lang="en-US" altLang="en-US"/>
              <a:pPr>
                <a:defRPr/>
              </a:pPr>
              <a:t>‹#›</a:t>
            </a:fld>
            <a:endParaRPr lang="en-US" altLang="en-US"/>
          </a:p>
        </p:txBody>
      </p:sp>
    </p:spTree>
    <p:extLst>
      <p:ext uri="{BB962C8B-B14F-4D97-AF65-F5344CB8AC3E}">
        <p14:creationId xmlns:p14="http://schemas.microsoft.com/office/powerpoint/2010/main" val="232646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ACF61E5-A5DD-4D6D-BAA7-BF712FC4AC8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EF0A6882-9339-4256-B8E1-8BEDC159AA1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E19D0C24-2A91-4928-9246-E78D60078D04}"/>
              </a:ext>
            </a:extLst>
          </p:cNvPr>
          <p:cNvSpPr>
            <a:spLocks noGrp="1" noChangeArrowheads="1"/>
          </p:cNvSpPr>
          <p:nvPr>
            <p:ph type="sldNum" sz="quarter" idx="12"/>
          </p:nvPr>
        </p:nvSpPr>
        <p:spPr>
          <a:ln/>
        </p:spPr>
        <p:txBody>
          <a:bodyPr/>
          <a:lstStyle>
            <a:lvl1pPr>
              <a:defRPr/>
            </a:lvl1pPr>
          </a:lstStyle>
          <a:p>
            <a:pPr>
              <a:defRPr/>
            </a:pPr>
            <a:fld id="{8ED7E56F-54FD-4590-B826-F0A6ED32F2BA}" type="slidenum">
              <a:rPr lang="en-US" altLang="en-US"/>
              <a:pPr>
                <a:defRPr/>
              </a:pPr>
              <a:t>‹#›</a:t>
            </a:fld>
            <a:endParaRPr lang="en-US" altLang="en-US"/>
          </a:p>
        </p:txBody>
      </p:sp>
    </p:spTree>
    <p:extLst>
      <p:ext uri="{BB962C8B-B14F-4D97-AF65-F5344CB8AC3E}">
        <p14:creationId xmlns:p14="http://schemas.microsoft.com/office/powerpoint/2010/main" val="900464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652E126-3DB4-4137-AD05-B20A3F4780E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599F69DD-9212-48E9-9747-4C43E488757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D0748B4E-CD43-4B61-98AA-50499C7A3490}"/>
              </a:ext>
            </a:extLst>
          </p:cNvPr>
          <p:cNvSpPr>
            <a:spLocks noGrp="1" noChangeArrowheads="1"/>
          </p:cNvSpPr>
          <p:nvPr>
            <p:ph type="sldNum" sz="quarter" idx="12"/>
          </p:nvPr>
        </p:nvSpPr>
        <p:spPr>
          <a:ln/>
        </p:spPr>
        <p:txBody>
          <a:bodyPr/>
          <a:lstStyle>
            <a:lvl1pPr>
              <a:defRPr/>
            </a:lvl1pPr>
          </a:lstStyle>
          <a:p>
            <a:pPr>
              <a:defRPr/>
            </a:pPr>
            <a:fld id="{B11E8B2A-DFAF-4957-863A-D5C7EA9CD7CD}" type="slidenum">
              <a:rPr lang="en-US" altLang="en-US"/>
              <a:pPr>
                <a:defRPr/>
              </a:pPr>
              <a:t>‹#›</a:t>
            </a:fld>
            <a:endParaRPr lang="en-US" altLang="en-US"/>
          </a:p>
        </p:txBody>
      </p:sp>
    </p:spTree>
    <p:extLst>
      <p:ext uri="{BB962C8B-B14F-4D97-AF65-F5344CB8AC3E}">
        <p14:creationId xmlns:p14="http://schemas.microsoft.com/office/powerpoint/2010/main" val="46098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222256-1A7C-425A-8829-E95F6C52545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76757DAD-E204-4BC8-978F-AE3BDC9D3E9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DC36B919-7B29-442F-947B-764BC03287F5}"/>
              </a:ext>
            </a:extLst>
          </p:cNvPr>
          <p:cNvSpPr>
            <a:spLocks noGrp="1" noChangeArrowheads="1"/>
          </p:cNvSpPr>
          <p:nvPr>
            <p:ph type="sldNum" sz="quarter" idx="12"/>
          </p:nvPr>
        </p:nvSpPr>
        <p:spPr>
          <a:ln/>
        </p:spPr>
        <p:txBody>
          <a:bodyPr/>
          <a:lstStyle>
            <a:lvl1pPr>
              <a:defRPr/>
            </a:lvl1pPr>
          </a:lstStyle>
          <a:p>
            <a:pPr>
              <a:defRPr/>
            </a:pPr>
            <a:fld id="{1F8D0651-3645-434C-89AB-669D8ABD78DD}" type="slidenum">
              <a:rPr lang="en-US" altLang="en-US"/>
              <a:pPr>
                <a:defRPr/>
              </a:pPr>
              <a:t>‹#›</a:t>
            </a:fld>
            <a:endParaRPr lang="en-US" altLang="en-US"/>
          </a:p>
        </p:txBody>
      </p:sp>
    </p:spTree>
    <p:extLst>
      <p:ext uri="{BB962C8B-B14F-4D97-AF65-F5344CB8AC3E}">
        <p14:creationId xmlns:p14="http://schemas.microsoft.com/office/powerpoint/2010/main" val="3236961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5B1EEF8F-9140-4358-8C48-C1058B5391C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9E766DB-24C5-4662-8F50-9B321579417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A73D80C-4465-4A52-8424-7AB2F88B3BC5}"/>
              </a:ext>
            </a:extLst>
          </p:cNvPr>
          <p:cNvSpPr>
            <a:spLocks noGrp="1" noChangeArrowheads="1"/>
          </p:cNvSpPr>
          <p:nvPr>
            <p:ph type="sldNum" sz="quarter" idx="12"/>
          </p:nvPr>
        </p:nvSpPr>
        <p:spPr>
          <a:ln/>
        </p:spPr>
        <p:txBody>
          <a:bodyPr/>
          <a:lstStyle>
            <a:lvl1pPr>
              <a:defRPr/>
            </a:lvl1pPr>
          </a:lstStyle>
          <a:p>
            <a:pPr>
              <a:defRPr/>
            </a:pPr>
            <a:fld id="{31590297-5B52-4D81-91B8-D0B60A1E5D13}" type="slidenum">
              <a:rPr lang="en-US" altLang="en-US"/>
              <a:pPr>
                <a:defRPr/>
              </a:pPr>
              <a:t>‹#›</a:t>
            </a:fld>
            <a:endParaRPr lang="en-US" altLang="en-US"/>
          </a:p>
        </p:txBody>
      </p:sp>
    </p:spTree>
    <p:extLst>
      <p:ext uri="{BB962C8B-B14F-4D97-AF65-F5344CB8AC3E}">
        <p14:creationId xmlns:p14="http://schemas.microsoft.com/office/powerpoint/2010/main" val="1163580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41811683-FAAF-44F8-B83E-129A02F3D40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05ECE51-7CE6-47C0-BEA9-6443F09DD44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09E6CCE-8995-4BC5-8BDE-74D4B2679B71}"/>
              </a:ext>
            </a:extLst>
          </p:cNvPr>
          <p:cNvSpPr>
            <a:spLocks noGrp="1" noChangeArrowheads="1"/>
          </p:cNvSpPr>
          <p:nvPr>
            <p:ph type="sldNum" sz="quarter" idx="12"/>
          </p:nvPr>
        </p:nvSpPr>
        <p:spPr>
          <a:ln/>
        </p:spPr>
        <p:txBody>
          <a:bodyPr/>
          <a:lstStyle>
            <a:lvl1pPr>
              <a:defRPr/>
            </a:lvl1pPr>
          </a:lstStyle>
          <a:p>
            <a:pPr>
              <a:defRPr/>
            </a:pPr>
            <a:fld id="{12372F6E-6375-4226-B44D-8CC411F1A8EF}" type="slidenum">
              <a:rPr lang="en-US" altLang="en-US"/>
              <a:pPr>
                <a:defRPr/>
              </a:pPr>
              <a:t>‹#›</a:t>
            </a:fld>
            <a:endParaRPr lang="en-US" altLang="en-US"/>
          </a:p>
        </p:txBody>
      </p:sp>
    </p:spTree>
    <p:extLst>
      <p:ext uri="{BB962C8B-B14F-4D97-AF65-F5344CB8AC3E}">
        <p14:creationId xmlns:p14="http://schemas.microsoft.com/office/powerpoint/2010/main" val="48596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2.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628A436-9750-4FDB-9A3C-8450CD1CDEEE}"/>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9213EBA-C03B-411C-ABFE-EFA34FA31098}"/>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41C73BB-F9E6-44F3-B796-4F27D93339F7}"/>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4DF78B97-08FE-4B17-AC76-021241F4326B}"/>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63CB7735-88C6-4B52-B7FA-57DC258060B4}"/>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BA092920-534B-451F-B848-C0B0317A159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31D4FA68-B8C6-42E8-8F6F-3FE5BAA5FCCE}"/>
              </a:ext>
            </a:extLst>
          </p:cNvPr>
          <p:cNvSpPr>
            <a:spLocks noGrp="1" noChangeArrowheads="1"/>
          </p:cNvSpPr>
          <p:nvPr>
            <p:ph type="sldNum" sz="quarter" idx="4"/>
          </p:nvPr>
        </p:nvSpPr>
        <p:spPr bwMode="auto">
          <a:xfrm>
            <a:off x="8382000" y="6245225"/>
            <a:ext cx="609600" cy="476250"/>
          </a:xfrm>
          <a:prstGeom prst="rect">
            <a:avLst/>
          </a:prstGeom>
          <a:noFill/>
          <a:ln>
            <a:noFill/>
          </a:ln>
          <a:effectLst/>
        </p:spPr>
        <p:txBody>
          <a:bodyPr vert="horz" wrap="square" lIns="91430" tIns="45715" rIns="91430" bIns="45715" numCol="1" anchor="t" anchorCtr="0" compatLnSpc="1">
            <a:prstTxWarp prst="textNoShape">
              <a:avLst/>
            </a:prstTxWarp>
          </a:bodyPr>
          <a:lstStyle>
            <a:lvl1pPr algn="r" eaLnBrk="1" hangingPunct="1">
              <a:defRPr sz="1200" smtClean="0"/>
            </a:lvl1pPr>
          </a:lstStyle>
          <a:p>
            <a:pPr>
              <a:defRPr/>
            </a:pPr>
            <a:fld id="{50CA1DA4-E258-45B9-8473-012B8DBF58A1}" type="slidenum">
              <a:rPr lang="en-US" altLang="en-US"/>
              <a:pPr>
                <a:defRPr/>
              </a:pPr>
              <a:t>‹#›</a:t>
            </a:fld>
            <a:endParaRPr lang="en-US" altLang="en-US"/>
          </a:p>
        </p:txBody>
      </p:sp>
      <p:sp>
        <p:nvSpPr>
          <p:cNvPr id="1027" name="AutoShape 9">
            <a:extLst>
              <a:ext uri="{FF2B5EF4-FFF2-40B4-BE49-F238E27FC236}">
                <a16:creationId xmlns:a16="http://schemas.microsoft.com/office/drawing/2014/main" id="{20C35991-395F-43DD-8B28-A41A4E6E1506}"/>
              </a:ext>
            </a:extLst>
          </p:cNvPr>
          <p:cNvSpPr>
            <a:spLocks noChangeArrowheads="1"/>
          </p:cNvSpPr>
          <p:nvPr userDrawn="1"/>
        </p:nvSpPr>
        <p:spPr bwMode="auto">
          <a:xfrm>
            <a:off x="3671888" y="188913"/>
            <a:ext cx="5508625" cy="904875"/>
          </a:xfrm>
          <a:prstGeom prst="roundRect">
            <a:avLst>
              <a:gd name="adj" fmla="val 16667"/>
            </a:avLst>
          </a:prstGeom>
          <a:solidFill>
            <a:schemeClr val="bg1"/>
          </a:solidFill>
          <a:ln>
            <a:noFill/>
          </a:ln>
          <a:effectLst>
            <a:outerShdw dist="107763" dir="2700000" algn="ctr" rotWithShape="0">
              <a:schemeClr val="bg2">
                <a:alpha val="50000"/>
              </a:schemeClr>
            </a:outerShdw>
          </a:effectLst>
        </p:spPr>
        <p:txBody>
          <a:bodyPr wrap="none" lIns="91430" tIns="45715" rIns="91430" bIns="45715"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3600">
              <a:solidFill>
                <a:srgbClr val="F21429"/>
              </a:solidFill>
              <a:latin typeface="VNI-HLThuphap" panose="00000400000000000000" pitchFamily="2" charset="0"/>
            </a:endParaRPr>
          </a:p>
        </p:txBody>
      </p:sp>
      <p:sp>
        <p:nvSpPr>
          <p:cNvPr id="1028" name="Rectangle 12">
            <a:extLst>
              <a:ext uri="{FF2B5EF4-FFF2-40B4-BE49-F238E27FC236}">
                <a16:creationId xmlns:a16="http://schemas.microsoft.com/office/drawing/2014/main" id="{B2CB107C-516D-48EF-B23F-D18093E80B59}"/>
              </a:ext>
            </a:extLst>
          </p:cNvPr>
          <p:cNvSpPr>
            <a:spLocks noChangeArrowheads="1"/>
          </p:cNvSpPr>
          <p:nvPr userDrawn="1"/>
        </p:nvSpPr>
        <p:spPr bwMode="auto">
          <a:xfrm>
            <a:off x="4857750" y="1333500"/>
            <a:ext cx="4267200" cy="74613"/>
          </a:xfrm>
          <a:prstGeom prst="rect">
            <a:avLst/>
          </a:prstGeom>
          <a:gradFill rotWithShape="1">
            <a:gsLst>
              <a:gs pos="0">
                <a:srgbClr val="FFFFFF"/>
              </a:gs>
              <a:gs pos="100000">
                <a:srgbClr val="0C81D8"/>
              </a:gs>
            </a:gsLst>
            <a:lin ang="0" scaled="1"/>
          </a:gradFill>
          <a:ln>
            <a:noFill/>
          </a:ln>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29" name="Rectangle 13">
            <a:extLst>
              <a:ext uri="{FF2B5EF4-FFF2-40B4-BE49-F238E27FC236}">
                <a16:creationId xmlns:a16="http://schemas.microsoft.com/office/drawing/2014/main" id="{7748DC6F-7887-4FF4-AEA6-47ED55FCB847}"/>
              </a:ext>
            </a:extLst>
          </p:cNvPr>
          <p:cNvSpPr>
            <a:spLocks noChangeArrowheads="1"/>
          </p:cNvSpPr>
          <p:nvPr userDrawn="1"/>
        </p:nvSpPr>
        <p:spPr bwMode="auto">
          <a:xfrm>
            <a:off x="3200400" y="57150"/>
            <a:ext cx="5924550" cy="74613"/>
          </a:xfrm>
          <a:prstGeom prst="rect">
            <a:avLst/>
          </a:prstGeom>
          <a:gradFill rotWithShape="1">
            <a:gsLst>
              <a:gs pos="0">
                <a:srgbClr val="0C81D8"/>
              </a:gs>
              <a:gs pos="100000">
                <a:srgbClr val="FFFFFF"/>
              </a:gs>
            </a:gsLst>
            <a:lin ang="0" scaled="1"/>
          </a:gradFill>
          <a:ln>
            <a:noFill/>
          </a:ln>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30" name="Rectangle 14">
            <a:extLst>
              <a:ext uri="{FF2B5EF4-FFF2-40B4-BE49-F238E27FC236}">
                <a16:creationId xmlns:a16="http://schemas.microsoft.com/office/drawing/2014/main" id="{B98C85AC-7ECF-40E2-8513-678A2F49D3C6}"/>
              </a:ext>
            </a:extLst>
          </p:cNvPr>
          <p:cNvSpPr>
            <a:spLocks noChangeArrowheads="1"/>
          </p:cNvSpPr>
          <p:nvPr userDrawn="1"/>
        </p:nvSpPr>
        <p:spPr bwMode="auto">
          <a:xfrm flipV="1">
            <a:off x="38100" y="57150"/>
            <a:ext cx="2933700" cy="76200"/>
          </a:xfrm>
          <a:prstGeom prst="rect">
            <a:avLst/>
          </a:prstGeom>
          <a:gradFill rotWithShape="1">
            <a:gsLst>
              <a:gs pos="0">
                <a:srgbClr val="0C81D8"/>
              </a:gs>
              <a:gs pos="100000">
                <a:schemeClr val="bg1"/>
              </a:gs>
            </a:gsLst>
            <a:lin ang="0" scaled="1"/>
          </a:gradFill>
          <a:ln>
            <a:noFill/>
          </a:ln>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 name="Rectangle 15">
            <a:extLst>
              <a:ext uri="{FF2B5EF4-FFF2-40B4-BE49-F238E27FC236}">
                <a16:creationId xmlns:a16="http://schemas.microsoft.com/office/drawing/2014/main" id="{E851C36F-1566-4831-9596-B86401D2E8D1}"/>
              </a:ext>
            </a:extLst>
          </p:cNvPr>
          <p:cNvSpPr>
            <a:spLocks noChangeArrowheads="1"/>
          </p:cNvSpPr>
          <p:nvPr userDrawn="1"/>
        </p:nvSpPr>
        <p:spPr bwMode="auto">
          <a:xfrm flipV="1">
            <a:off x="19050" y="188913"/>
            <a:ext cx="1816100" cy="69850"/>
          </a:xfrm>
          <a:prstGeom prst="rect">
            <a:avLst/>
          </a:prstGeom>
          <a:gradFill rotWithShape="1">
            <a:gsLst>
              <a:gs pos="0">
                <a:srgbClr val="FFFFFF"/>
              </a:gs>
              <a:gs pos="100000">
                <a:srgbClr val="0C81D8"/>
              </a:gs>
            </a:gsLst>
            <a:lin ang="0" scaled="1"/>
          </a:gradFill>
          <a:ln>
            <a:noFill/>
          </a:ln>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32" name="Rectangle 16">
            <a:extLst>
              <a:ext uri="{FF2B5EF4-FFF2-40B4-BE49-F238E27FC236}">
                <a16:creationId xmlns:a16="http://schemas.microsoft.com/office/drawing/2014/main" id="{CAF1D23A-9C6C-49FB-B79D-D5F5167BFBEB}"/>
              </a:ext>
            </a:extLst>
          </p:cNvPr>
          <p:cNvSpPr>
            <a:spLocks noChangeArrowheads="1"/>
          </p:cNvSpPr>
          <p:nvPr userDrawn="1"/>
        </p:nvSpPr>
        <p:spPr bwMode="auto">
          <a:xfrm flipV="1">
            <a:off x="19050" y="1268413"/>
            <a:ext cx="1511300" cy="77787"/>
          </a:xfrm>
          <a:prstGeom prst="rect">
            <a:avLst/>
          </a:prstGeom>
          <a:gradFill rotWithShape="1">
            <a:gsLst>
              <a:gs pos="0">
                <a:srgbClr val="FFFFFF"/>
              </a:gs>
              <a:gs pos="100000">
                <a:srgbClr val="0C81D8"/>
              </a:gs>
            </a:gsLst>
            <a:lin ang="0" scaled="1"/>
          </a:gradFill>
          <a:ln>
            <a:noFill/>
          </a:ln>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33" name="Rectangle 17">
            <a:extLst>
              <a:ext uri="{FF2B5EF4-FFF2-40B4-BE49-F238E27FC236}">
                <a16:creationId xmlns:a16="http://schemas.microsoft.com/office/drawing/2014/main" id="{7223BE4D-1027-4140-8D45-690096C5FACE}"/>
              </a:ext>
            </a:extLst>
          </p:cNvPr>
          <p:cNvSpPr>
            <a:spLocks noChangeArrowheads="1"/>
          </p:cNvSpPr>
          <p:nvPr userDrawn="1"/>
        </p:nvSpPr>
        <p:spPr bwMode="auto">
          <a:xfrm>
            <a:off x="19050" y="1381125"/>
            <a:ext cx="1885950" cy="74613"/>
          </a:xfrm>
          <a:prstGeom prst="rect">
            <a:avLst/>
          </a:prstGeom>
          <a:gradFill rotWithShape="1">
            <a:gsLst>
              <a:gs pos="0">
                <a:srgbClr val="0C81D8"/>
              </a:gs>
              <a:gs pos="100000">
                <a:srgbClr val="FFFFFF"/>
              </a:gs>
            </a:gsLst>
            <a:lin ang="0" scaled="1"/>
          </a:gradFill>
          <a:ln>
            <a:noFill/>
          </a:ln>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34" name="AutoShape 42">
            <a:extLst>
              <a:ext uri="{FF2B5EF4-FFF2-40B4-BE49-F238E27FC236}">
                <a16:creationId xmlns:a16="http://schemas.microsoft.com/office/drawing/2014/main" id="{0DE549BC-2B50-44A5-B944-511849B25B76}"/>
              </a:ext>
            </a:extLst>
          </p:cNvPr>
          <p:cNvSpPr>
            <a:spLocks noChangeArrowheads="1"/>
          </p:cNvSpPr>
          <p:nvPr userDrawn="1"/>
        </p:nvSpPr>
        <p:spPr bwMode="auto">
          <a:xfrm rot="10800000">
            <a:off x="0" y="1752600"/>
            <a:ext cx="1828800" cy="5105400"/>
          </a:xfrm>
          <a:prstGeom prst="foldedCorner">
            <a:avLst>
              <a:gd name="adj" fmla="val 12500"/>
            </a:avLst>
          </a:prstGeom>
          <a:solidFill>
            <a:srgbClr val="0990DB"/>
          </a:solidFill>
          <a:ln>
            <a:noFill/>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35" name="AutoShape 43">
            <a:extLst>
              <a:ext uri="{FF2B5EF4-FFF2-40B4-BE49-F238E27FC236}">
                <a16:creationId xmlns:a16="http://schemas.microsoft.com/office/drawing/2014/main" id="{9EC53EEA-C53C-48B8-9AD1-D68568249DBD}"/>
              </a:ext>
            </a:extLst>
          </p:cNvPr>
          <p:cNvSpPr>
            <a:spLocks noChangeArrowheads="1"/>
          </p:cNvSpPr>
          <p:nvPr userDrawn="1"/>
        </p:nvSpPr>
        <p:spPr bwMode="auto">
          <a:xfrm>
            <a:off x="38100" y="2286000"/>
            <a:ext cx="1866900" cy="4514850"/>
          </a:xfrm>
          <a:prstGeom prst="foldedCorner">
            <a:avLst>
              <a:gd name="adj" fmla="val 12500"/>
            </a:avLst>
          </a:prstGeom>
          <a:solidFill>
            <a:srgbClr val="FFFFCC"/>
          </a:solidFill>
          <a:ln>
            <a:noFill/>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36" name="Text Box 44">
            <a:extLst>
              <a:ext uri="{FF2B5EF4-FFF2-40B4-BE49-F238E27FC236}">
                <a16:creationId xmlns:a16="http://schemas.microsoft.com/office/drawing/2014/main" id="{CBC81909-940C-47EA-BA6E-0F4CBE8094B0}"/>
              </a:ext>
            </a:extLst>
          </p:cNvPr>
          <p:cNvSpPr txBox="1">
            <a:spLocks noChangeArrowheads="1"/>
          </p:cNvSpPr>
          <p:nvPr userDrawn="1"/>
        </p:nvSpPr>
        <p:spPr bwMode="auto">
          <a:xfrm>
            <a:off x="149225" y="1881188"/>
            <a:ext cx="1974850" cy="336550"/>
          </a:xfrm>
          <a:prstGeom prst="rect">
            <a:avLst/>
          </a:prstGeom>
          <a:noFill/>
          <a:ln>
            <a:noFill/>
          </a:ln>
          <a:effectLst/>
        </p:spPr>
        <p:txBody>
          <a:bodyPr lIns="91430" tIns="45715" rIns="91430" bIns="45715">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sz="1600">
                <a:solidFill>
                  <a:schemeClr val="bg1"/>
                </a:solidFill>
                <a:latin typeface="VNI-Duff" pitchFamily="2" charset="0"/>
              </a:rPr>
              <a:t>NỘI DUNG</a:t>
            </a:r>
          </a:p>
        </p:txBody>
      </p:sp>
      <p:pic>
        <p:nvPicPr>
          <p:cNvPr id="2061" name="Picture 45" descr="Nut">
            <a:extLst>
              <a:ext uri="{FF2B5EF4-FFF2-40B4-BE49-F238E27FC236}">
                <a16:creationId xmlns:a16="http://schemas.microsoft.com/office/drawing/2014/main" id="{B381A978-45E9-4E81-BC4B-3B54267CA3A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41488" y="3143250"/>
            <a:ext cx="1873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2" name="Picture 46" descr="Nut">
            <a:extLst>
              <a:ext uri="{FF2B5EF4-FFF2-40B4-BE49-F238E27FC236}">
                <a16:creationId xmlns:a16="http://schemas.microsoft.com/office/drawing/2014/main" id="{0F89EE57-85FE-43B2-A2AA-0C2F709EC9D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54188" y="3392488"/>
            <a:ext cx="18732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3" name="Picture 47" descr="Nut">
            <a:extLst>
              <a:ext uri="{FF2B5EF4-FFF2-40B4-BE49-F238E27FC236}">
                <a16:creationId xmlns:a16="http://schemas.microsoft.com/office/drawing/2014/main" id="{03D171B7-79B5-428A-ACEC-B0BCF2073A5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41488" y="2708275"/>
            <a:ext cx="1873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4" name="Picture 48" descr="Nut">
            <a:extLst>
              <a:ext uri="{FF2B5EF4-FFF2-40B4-BE49-F238E27FC236}">
                <a16:creationId xmlns:a16="http://schemas.microsoft.com/office/drawing/2014/main" id="{9715AC82-6344-455F-A903-8419871632E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41488" y="3633788"/>
            <a:ext cx="18732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5" name="Picture 49" descr="Nut">
            <a:extLst>
              <a:ext uri="{FF2B5EF4-FFF2-40B4-BE49-F238E27FC236}">
                <a16:creationId xmlns:a16="http://schemas.microsoft.com/office/drawing/2014/main" id="{AAEC1285-0709-4363-8050-55A1D23B650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41488" y="3878263"/>
            <a:ext cx="18732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6" name="Picture 50" descr="Nut">
            <a:extLst>
              <a:ext uri="{FF2B5EF4-FFF2-40B4-BE49-F238E27FC236}">
                <a16:creationId xmlns:a16="http://schemas.microsoft.com/office/drawing/2014/main" id="{C492F076-0066-4495-8B6B-DE3CA3DC253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41488" y="4106863"/>
            <a:ext cx="18732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7" name="Picture 51" descr="Nut">
            <a:extLst>
              <a:ext uri="{FF2B5EF4-FFF2-40B4-BE49-F238E27FC236}">
                <a16:creationId xmlns:a16="http://schemas.microsoft.com/office/drawing/2014/main" id="{9F9F104F-1B16-4538-90D8-297078877C5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41488" y="4351338"/>
            <a:ext cx="18732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 name="Picture 52" descr="Nut">
            <a:extLst>
              <a:ext uri="{FF2B5EF4-FFF2-40B4-BE49-F238E27FC236}">
                <a16:creationId xmlns:a16="http://schemas.microsoft.com/office/drawing/2014/main" id="{2DB1286D-A722-4562-A529-007A1277D4A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38313" y="5519738"/>
            <a:ext cx="18732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9" name="Picture 53" descr="Nut">
            <a:extLst>
              <a:ext uri="{FF2B5EF4-FFF2-40B4-BE49-F238E27FC236}">
                <a16:creationId xmlns:a16="http://schemas.microsoft.com/office/drawing/2014/main" id="{3186E465-1E1B-478C-8B8A-15FA62E7495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41488" y="4824413"/>
            <a:ext cx="18732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0" name="Picture 54" descr="Nut">
            <a:extLst>
              <a:ext uri="{FF2B5EF4-FFF2-40B4-BE49-F238E27FC236}">
                <a16:creationId xmlns:a16="http://schemas.microsoft.com/office/drawing/2014/main" id="{0F91DBE1-7669-4C24-9286-4549583B90A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41488" y="4579938"/>
            <a:ext cx="18732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1" name="Picture 55" descr="Nut">
            <a:extLst>
              <a:ext uri="{FF2B5EF4-FFF2-40B4-BE49-F238E27FC236}">
                <a16:creationId xmlns:a16="http://schemas.microsoft.com/office/drawing/2014/main" id="{04462563-0C12-412F-906F-DE6004C8096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38313" y="5310188"/>
            <a:ext cx="18732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2" name="Picture 56" descr="Nut">
            <a:extLst>
              <a:ext uri="{FF2B5EF4-FFF2-40B4-BE49-F238E27FC236}">
                <a16:creationId xmlns:a16="http://schemas.microsoft.com/office/drawing/2014/main" id="{F6A55DBD-69A7-4E28-841F-62BDEEC0B28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38313" y="5065713"/>
            <a:ext cx="18732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3" name="Picture 59" descr="Nut">
            <a:extLst>
              <a:ext uri="{FF2B5EF4-FFF2-40B4-BE49-F238E27FC236}">
                <a16:creationId xmlns:a16="http://schemas.microsoft.com/office/drawing/2014/main" id="{93D3066C-885A-4B0F-8160-7932AE1082F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54188" y="5741988"/>
            <a:ext cx="18732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4" name="Picture 60" descr="Nut">
            <a:extLst>
              <a:ext uri="{FF2B5EF4-FFF2-40B4-BE49-F238E27FC236}">
                <a16:creationId xmlns:a16="http://schemas.microsoft.com/office/drawing/2014/main" id="{D1C13D25-6A80-44EB-8CD6-88461A5E408B}"/>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754188" y="5943600"/>
            <a:ext cx="187325" cy="20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1" name="AutoShape 62">
            <a:extLst>
              <a:ext uri="{FF2B5EF4-FFF2-40B4-BE49-F238E27FC236}">
                <a16:creationId xmlns:a16="http://schemas.microsoft.com/office/drawing/2014/main" id="{D1DB544D-4D63-4B8B-81AE-A7D3DDE37622}"/>
              </a:ext>
            </a:extLst>
          </p:cNvPr>
          <p:cNvSpPr>
            <a:spLocks noChangeArrowheads="1"/>
          </p:cNvSpPr>
          <p:nvPr userDrawn="1"/>
        </p:nvSpPr>
        <p:spPr bwMode="auto">
          <a:xfrm>
            <a:off x="3200400" y="1752600"/>
            <a:ext cx="4724400" cy="4495800"/>
          </a:xfrm>
          <a:prstGeom prst="diamond">
            <a:avLst/>
          </a:prstGeom>
          <a:solidFill>
            <a:srgbClr val="0000FF">
              <a:alpha val="3137"/>
            </a:srgbClr>
          </a:solidFill>
          <a:ln>
            <a:noFill/>
          </a:ln>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1052" name="AutoShape 63">
            <a:extLst>
              <a:ext uri="{FF2B5EF4-FFF2-40B4-BE49-F238E27FC236}">
                <a16:creationId xmlns:a16="http://schemas.microsoft.com/office/drawing/2014/main" id="{FEA01DB8-1CB9-4817-8E8F-860F7F7BC416}"/>
              </a:ext>
            </a:extLst>
          </p:cNvPr>
          <p:cNvSpPr>
            <a:spLocks noChangeArrowheads="1"/>
          </p:cNvSpPr>
          <p:nvPr userDrawn="1"/>
        </p:nvSpPr>
        <p:spPr bwMode="auto">
          <a:xfrm>
            <a:off x="3824288" y="2282825"/>
            <a:ext cx="3697287" cy="3322638"/>
          </a:xfrm>
          <a:prstGeom prst="diamond">
            <a:avLst/>
          </a:prstGeom>
          <a:solidFill>
            <a:srgbClr val="66FFFF">
              <a:alpha val="10196"/>
            </a:srgbClr>
          </a:solidFill>
          <a:ln>
            <a:noFill/>
          </a:ln>
          <a:effec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p>
        </p:txBody>
      </p:sp>
      <p:sp>
        <p:nvSpPr>
          <p:cNvPr id="2077" name="Freeform 64">
            <a:extLst>
              <a:ext uri="{FF2B5EF4-FFF2-40B4-BE49-F238E27FC236}">
                <a16:creationId xmlns:a16="http://schemas.microsoft.com/office/drawing/2014/main" id="{68CC5F41-7427-4FB0-B6B8-27CE9FE945B0}"/>
              </a:ext>
            </a:extLst>
          </p:cNvPr>
          <p:cNvSpPr>
            <a:spLocks/>
          </p:cNvSpPr>
          <p:nvPr userDrawn="1"/>
        </p:nvSpPr>
        <p:spPr bwMode="auto">
          <a:xfrm>
            <a:off x="4672013" y="3462338"/>
            <a:ext cx="2128837" cy="1108075"/>
          </a:xfrm>
          <a:custGeom>
            <a:avLst/>
            <a:gdLst>
              <a:gd name="T0" fmla="*/ 2147483646 w 1824"/>
              <a:gd name="T1" fmla="*/ 2147483646 h 952"/>
              <a:gd name="T2" fmla="*/ 2147483646 w 1824"/>
              <a:gd name="T3" fmla="*/ 2147483646 h 952"/>
              <a:gd name="T4" fmla="*/ 2147483646 w 1824"/>
              <a:gd name="T5" fmla="*/ 2147483646 h 952"/>
              <a:gd name="T6" fmla="*/ 2147483646 w 1824"/>
              <a:gd name="T7" fmla="*/ 2147483646 h 952"/>
              <a:gd name="T8" fmla="*/ 2147483646 w 1824"/>
              <a:gd name="T9" fmla="*/ 2147483646 h 952"/>
              <a:gd name="T10" fmla="*/ 2147483646 w 1824"/>
              <a:gd name="T11" fmla="*/ 2147483646 h 952"/>
              <a:gd name="T12" fmla="*/ 2147483646 w 1824"/>
              <a:gd name="T13" fmla="*/ 2147483646 h 952"/>
              <a:gd name="T14" fmla="*/ 2147483646 w 1824"/>
              <a:gd name="T15" fmla="*/ 2147483646 h 952"/>
              <a:gd name="T16" fmla="*/ 2147483646 w 1824"/>
              <a:gd name="T17" fmla="*/ 2147483646 h 952"/>
              <a:gd name="T18" fmla="*/ 0 w 1824"/>
              <a:gd name="T19" fmla="*/ 2147483646 h 952"/>
              <a:gd name="T20" fmla="*/ 2147483646 w 1824"/>
              <a:gd name="T21" fmla="*/ 2147483646 h 952"/>
              <a:gd name="T22" fmla="*/ 2147483646 w 1824"/>
              <a:gd name="T23" fmla="*/ 2147483646 h 952"/>
              <a:gd name="T24" fmla="*/ 2147483646 w 1824"/>
              <a:gd name="T25" fmla="*/ 2147483646 h 952"/>
              <a:gd name="T26" fmla="*/ 2147483646 w 1824"/>
              <a:gd name="T27" fmla="*/ 0 h 952"/>
              <a:gd name="T28" fmla="*/ 2147483646 w 1824"/>
              <a:gd name="T29" fmla="*/ 0 h 952"/>
              <a:gd name="T30" fmla="*/ 2147483646 w 1824"/>
              <a:gd name="T31" fmla="*/ 2147483646 h 952"/>
              <a:gd name="T32" fmla="*/ 2147483646 w 1824"/>
              <a:gd name="T33" fmla="*/ 2147483646 h 952"/>
              <a:gd name="T34" fmla="*/ 2147483646 w 1824"/>
              <a:gd name="T35" fmla="*/ 2147483646 h 952"/>
              <a:gd name="T36" fmla="*/ 2147483646 w 1824"/>
              <a:gd name="T37" fmla="*/ 2147483646 h 952"/>
              <a:gd name="T38" fmla="*/ 2147483646 w 1824"/>
              <a:gd name="T39" fmla="*/ 2147483646 h 952"/>
              <a:gd name="T40" fmla="*/ 2147483646 w 1824"/>
              <a:gd name="T41" fmla="*/ 2147483646 h 952"/>
              <a:gd name="T42" fmla="*/ 2147483646 w 1824"/>
              <a:gd name="T43" fmla="*/ 2147483646 h 952"/>
              <a:gd name="T44" fmla="*/ 2147483646 w 1824"/>
              <a:gd name="T45" fmla="*/ 2147483646 h 952"/>
              <a:gd name="T46" fmla="*/ 2147483646 w 1824"/>
              <a:gd name="T47" fmla="*/ 2147483646 h 952"/>
              <a:gd name="T48" fmla="*/ 2147483646 w 1824"/>
              <a:gd name="T49" fmla="*/ 0 h 952"/>
              <a:gd name="T50" fmla="*/ 2147483646 w 1824"/>
              <a:gd name="T51" fmla="*/ 0 h 952"/>
              <a:gd name="T52" fmla="*/ 2147483646 w 1824"/>
              <a:gd name="T53" fmla="*/ 2147483646 h 952"/>
              <a:gd name="T54" fmla="*/ 2147483646 w 1824"/>
              <a:gd name="T55" fmla="*/ 2147483646 h 952"/>
              <a:gd name="T56" fmla="*/ 2147483646 w 1824"/>
              <a:gd name="T57" fmla="*/ 2147483646 h 952"/>
              <a:gd name="T58" fmla="*/ 2147483646 w 1824"/>
              <a:gd name="T59" fmla="*/ 2147483646 h 952"/>
              <a:gd name="T60" fmla="*/ 2147483646 w 1824"/>
              <a:gd name="T61" fmla="*/ 2147483646 h 952"/>
              <a:gd name="T62" fmla="*/ 2147483646 w 1824"/>
              <a:gd name="T63" fmla="*/ 2147483646 h 952"/>
              <a:gd name="T64" fmla="*/ 2147483646 w 1824"/>
              <a:gd name="T65" fmla="*/ 2147483646 h 952"/>
              <a:gd name="T66" fmla="*/ 2147483646 w 1824"/>
              <a:gd name="T67" fmla="*/ 2147483646 h 952"/>
              <a:gd name="T68" fmla="*/ 2147483646 w 1824"/>
              <a:gd name="T69" fmla="*/ 2147483646 h 952"/>
              <a:gd name="T70" fmla="*/ 2147483646 w 1824"/>
              <a:gd name="T71" fmla="*/ 2147483646 h 952"/>
              <a:gd name="T72" fmla="*/ 2147483646 w 1824"/>
              <a:gd name="T73" fmla="*/ 2147483646 h 952"/>
              <a:gd name="T74" fmla="*/ 2147483646 w 1824"/>
              <a:gd name="T75" fmla="*/ 2147483646 h 952"/>
              <a:gd name="T76" fmla="*/ 2147483646 w 1824"/>
              <a:gd name="T77" fmla="*/ 2147483646 h 95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24" h="952">
                <a:moveTo>
                  <a:pt x="909" y="952"/>
                </a:moveTo>
                <a:lnTo>
                  <a:pt x="838" y="933"/>
                </a:lnTo>
                <a:lnTo>
                  <a:pt x="757" y="913"/>
                </a:lnTo>
                <a:lnTo>
                  <a:pt x="681" y="898"/>
                </a:lnTo>
                <a:lnTo>
                  <a:pt x="599" y="889"/>
                </a:lnTo>
                <a:lnTo>
                  <a:pt x="518" y="889"/>
                </a:lnTo>
                <a:lnTo>
                  <a:pt x="432" y="894"/>
                </a:lnTo>
                <a:lnTo>
                  <a:pt x="350" y="903"/>
                </a:lnTo>
                <a:lnTo>
                  <a:pt x="264" y="928"/>
                </a:lnTo>
                <a:lnTo>
                  <a:pt x="0" y="35"/>
                </a:lnTo>
                <a:lnTo>
                  <a:pt x="61" y="20"/>
                </a:lnTo>
                <a:lnTo>
                  <a:pt x="122" y="10"/>
                </a:lnTo>
                <a:lnTo>
                  <a:pt x="183" y="5"/>
                </a:lnTo>
                <a:lnTo>
                  <a:pt x="244" y="0"/>
                </a:lnTo>
                <a:lnTo>
                  <a:pt x="355" y="0"/>
                </a:lnTo>
                <a:lnTo>
                  <a:pt x="472" y="5"/>
                </a:lnTo>
                <a:lnTo>
                  <a:pt x="584" y="25"/>
                </a:lnTo>
                <a:lnTo>
                  <a:pt x="696" y="44"/>
                </a:lnTo>
                <a:lnTo>
                  <a:pt x="803" y="74"/>
                </a:lnTo>
                <a:lnTo>
                  <a:pt x="909" y="113"/>
                </a:lnTo>
                <a:lnTo>
                  <a:pt x="1021" y="74"/>
                </a:lnTo>
                <a:lnTo>
                  <a:pt x="1128" y="44"/>
                </a:lnTo>
                <a:lnTo>
                  <a:pt x="1240" y="25"/>
                </a:lnTo>
                <a:lnTo>
                  <a:pt x="1352" y="5"/>
                </a:lnTo>
                <a:lnTo>
                  <a:pt x="1463" y="0"/>
                </a:lnTo>
                <a:lnTo>
                  <a:pt x="1580" y="0"/>
                </a:lnTo>
                <a:lnTo>
                  <a:pt x="1641" y="5"/>
                </a:lnTo>
                <a:lnTo>
                  <a:pt x="1702" y="10"/>
                </a:lnTo>
                <a:lnTo>
                  <a:pt x="1763" y="20"/>
                </a:lnTo>
                <a:lnTo>
                  <a:pt x="1824" y="35"/>
                </a:lnTo>
                <a:lnTo>
                  <a:pt x="1555" y="928"/>
                </a:lnTo>
                <a:lnTo>
                  <a:pt x="1469" y="903"/>
                </a:lnTo>
                <a:lnTo>
                  <a:pt x="1387" y="894"/>
                </a:lnTo>
                <a:lnTo>
                  <a:pt x="1306" y="889"/>
                </a:lnTo>
                <a:lnTo>
                  <a:pt x="1225" y="889"/>
                </a:lnTo>
                <a:lnTo>
                  <a:pt x="1143" y="898"/>
                </a:lnTo>
                <a:lnTo>
                  <a:pt x="1062" y="913"/>
                </a:lnTo>
                <a:lnTo>
                  <a:pt x="986" y="933"/>
                </a:lnTo>
                <a:lnTo>
                  <a:pt x="909" y="952"/>
                </a:lnTo>
              </a:path>
            </a:pathLst>
          </a:custGeom>
          <a:solidFill>
            <a:srgbClr val="FFFF00">
              <a:alpha val="10196"/>
            </a:srgbClr>
          </a:solidFill>
          <a:ln>
            <a:noFill/>
          </a:ln>
          <a:effectLst/>
          <a:extLst>
            <a:ext uri="{91240B29-F687-4F45-9708-019B960494DF}">
              <a14:hiddenLine xmlns:a14="http://schemas.microsoft.com/office/drawing/2010/main" w="9525">
                <a:solidFill>
                  <a:srgbClr val="000000"/>
                </a:solidFill>
                <a:prstDash val="solid"/>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endParaRPr lang="en-GB"/>
          </a:p>
        </p:txBody>
      </p:sp>
      <p:sp>
        <p:nvSpPr>
          <p:cNvPr id="2078" name="Freeform 65">
            <a:extLst>
              <a:ext uri="{FF2B5EF4-FFF2-40B4-BE49-F238E27FC236}">
                <a16:creationId xmlns:a16="http://schemas.microsoft.com/office/drawing/2014/main" id="{3B9ADFB1-D50A-4B63-A832-6C682B12105D}"/>
              </a:ext>
            </a:extLst>
          </p:cNvPr>
          <p:cNvSpPr>
            <a:spLocks/>
          </p:cNvSpPr>
          <p:nvPr userDrawn="1"/>
        </p:nvSpPr>
        <p:spPr bwMode="auto">
          <a:xfrm>
            <a:off x="5654675" y="4165600"/>
            <a:ext cx="114300" cy="873125"/>
          </a:xfrm>
          <a:custGeom>
            <a:avLst/>
            <a:gdLst>
              <a:gd name="T0" fmla="*/ 0 w 96"/>
              <a:gd name="T1" fmla="*/ 2147483646 h 751"/>
              <a:gd name="T2" fmla="*/ 2147483646 w 96"/>
              <a:gd name="T3" fmla="*/ 0 h 751"/>
              <a:gd name="T4" fmla="*/ 2147483646 w 96"/>
              <a:gd name="T5" fmla="*/ 2147483646 h 751"/>
              <a:gd name="T6" fmla="*/ 2147483646 w 96"/>
              <a:gd name="T7" fmla="*/ 2147483646 h 751"/>
              <a:gd name="T8" fmla="*/ 0 w 96"/>
              <a:gd name="T9" fmla="*/ 2147483646 h 7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 h="751">
                <a:moveTo>
                  <a:pt x="0" y="10"/>
                </a:moveTo>
                <a:lnTo>
                  <a:pt x="96" y="0"/>
                </a:lnTo>
                <a:lnTo>
                  <a:pt x="61" y="751"/>
                </a:lnTo>
                <a:lnTo>
                  <a:pt x="35" y="751"/>
                </a:lnTo>
                <a:lnTo>
                  <a:pt x="0" y="10"/>
                </a:lnTo>
                <a:close/>
              </a:path>
            </a:pathLst>
          </a:custGeom>
          <a:solidFill>
            <a:srgbClr val="993300">
              <a:alpha val="5098"/>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endParaRPr lang="en-GB"/>
          </a:p>
        </p:txBody>
      </p:sp>
      <p:sp>
        <p:nvSpPr>
          <p:cNvPr id="2079" name="Freeform 66">
            <a:extLst>
              <a:ext uri="{FF2B5EF4-FFF2-40B4-BE49-F238E27FC236}">
                <a16:creationId xmlns:a16="http://schemas.microsoft.com/office/drawing/2014/main" id="{A21FECBA-E946-408B-B60D-132D068499B6}"/>
              </a:ext>
            </a:extLst>
          </p:cNvPr>
          <p:cNvSpPr>
            <a:spLocks/>
          </p:cNvSpPr>
          <p:nvPr userDrawn="1"/>
        </p:nvSpPr>
        <p:spPr bwMode="auto">
          <a:xfrm>
            <a:off x="5524500" y="2978150"/>
            <a:ext cx="635000" cy="1017588"/>
          </a:xfrm>
          <a:custGeom>
            <a:avLst/>
            <a:gdLst>
              <a:gd name="T0" fmla="*/ 2147483646 w 544"/>
              <a:gd name="T1" fmla="*/ 2147483646 h 873"/>
              <a:gd name="T2" fmla="*/ 2147483646 w 544"/>
              <a:gd name="T3" fmla="*/ 2147483646 h 873"/>
              <a:gd name="T4" fmla="*/ 2147483646 w 544"/>
              <a:gd name="T5" fmla="*/ 2147483646 h 873"/>
              <a:gd name="T6" fmla="*/ 2147483646 w 544"/>
              <a:gd name="T7" fmla="*/ 2147483646 h 873"/>
              <a:gd name="T8" fmla="*/ 2147483646 w 544"/>
              <a:gd name="T9" fmla="*/ 2147483646 h 873"/>
              <a:gd name="T10" fmla="*/ 2147483646 w 544"/>
              <a:gd name="T11" fmla="*/ 2147483646 h 873"/>
              <a:gd name="T12" fmla="*/ 2147483646 w 544"/>
              <a:gd name="T13" fmla="*/ 2147483646 h 873"/>
              <a:gd name="T14" fmla="*/ 2147483646 w 544"/>
              <a:gd name="T15" fmla="*/ 2147483646 h 873"/>
              <a:gd name="T16" fmla="*/ 2147483646 w 544"/>
              <a:gd name="T17" fmla="*/ 2147483646 h 873"/>
              <a:gd name="T18" fmla="*/ 2147483646 w 544"/>
              <a:gd name="T19" fmla="*/ 2147483646 h 873"/>
              <a:gd name="T20" fmla="*/ 2147483646 w 544"/>
              <a:gd name="T21" fmla="*/ 2147483646 h 873"/>
              <a:gd name="T22" fmla="*/ 2147483646 w 544"/>
              <a:gd name="T23" fmla="*/ 2147483646 h 873"/>
              <a:gd name="T24" fmla="*/ 2147483646 w 544"/>
              <a:gd name="T25" fmla="*/ 2147483646 h 873"/>
              <a:gd name="T26" fmla="*/ 2147483646 w 544"/>
              <a:gd name="T27" fmla="*/ 2147483646 h 873"/>
              <a:gd name="T28" fmla="*/ 2147483646 w 544"/>
              <a:gd name="T29" fmla="*/ 2147483646 h 873"/>
              <a:gd name="T30" fmla="*/ 2147483646 w 544"/>
              <a:gd name="T31" fmla="*/ 2147483646 h 873"/>
              <a:gd name="T32" fmla="*/ 2147483646 w 544"/>
              <a:gd name="T33" fmla="*/ 2147483646 h 873"/>
              <a:gd name="T34" fmla="*/ 2147483646 w 544"/>
              <a:gd name="T35" fmla="*/ 2147483646 h 873"/>
              <a:gd name="T36" fmla="*/ 2147483646 w 544"/>
              <a:gd name="T37" fmla="*/ 2147483646 h 873"/>
              <a:gd name="T38" fmla="*/ 2147483646 w 544"/>
              <a:gd name="T39" fmla="*/ 2147483646 h 873"/>
              <a:gd name="T40" fmla="*/ 2147483646 w 544"/>
              <a:gd name="T41" fmla="*/ 2147483646 h 873"/>
              <a:gd name="T42" fmla="*/ 2147483646 w 544"/>
              <a:gd name="T43" fmla="*/ 2147483646 h 873"/>
              <a:gd name="T44" fmla="*/ 2147483646 w 544"/>
              <a:gd name="T45" fmla="*/ 2147483646 h 873"/>
              <a:gd name="T46" fmla="*/ 2147483646 w 544"/>
              <a:gd name="T47" fmla="*/ 2147483646 h 873"/>
              <a:gd name="T48" fmla="*/ 2147483646 w 544"/>
              <a:gd name="T49" fmla="*/ 2147483646 h 873"/>
              <a:gd name="T50" fmla="*/ 2147483646 w 544"/>
              <a:gd name="T51" fmla="*/ 2147483646 h 873"/>
              <a:gd name="T52" fmla="*/ 2147483646 w 544"/>
              <a:gd name="T53" fmla="*/ 2147483646 h 873"/>
              <a:gd name="T54" fmla="*/ 2147483646 w 544"/>
              <a:gd name="T55" fmla="*/ 2147483646 h 873"/>
              <a:gd name="T56" fmla="*/ 2147483646 w 544"/>
              <a:gd name="T57" fmla="*/ 2147483646 h 873"/>
              <a:gd name="T58" fmla="*/ 2147483646 w 544"/>
              <a:gd name="T59" fmla="*/ 2147483646 h 873"/>
              <a:gd name="T60" fmla="*/ 2147483646 w 544"/>
              <a:gd name="T61" fmla="*/ 2147483646 h 873"/>
              <a:gd name="T62" fmla="*/ 2147483646 w 544"/>
              <a:gd name="T63" fmla="*/ 2147483646 h 873"/>
              <a:gd name="T64" fmla="*/ 2147483646 w 544"/>
              <a:gd name="T65" fmla="*/ 2147483646 h 873"/>
              <a:gd name="T66" fmla="*/ 2147483646 w 544"/>
              <a:gd name="T67" fmla="*/ 2147483646 h 873"/>
              <a:gd name="T68" fmla="*/ 2147483646 w 544"/>
              <a:gd name="T69" fmla="*/ 2147483646 h 873"/>
              <a:gd name="T70" fmla="*/ 2147483646 w 544"/>
              <a:gd name="T71" fmla="*/ 2147483646 h 873"/>
              <a:gd name="T72" fmla="*/ 2147483646 w 544"/>
              <a:gd name="T73" fmla="*/ 2147483646 h 873"/>
              <a:gd name="T74" fmla="*/ 2147483646 w 544"/>
              <a:gd name="T75" fmla="*/ 0 h 8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44" h="873">
                <a:moveTo>
                  <a:pt x="249" y="0"/>
                </a:moveTo>
                <a:lnTo>
                  <a:pt x="249" y="410"/>
                </a:lnTo>
                <a:lnTo>
                  <a:pt x="199" y="463"/>
                </a:lnTo>
                <a:lnTo>
                  <a:pt x="199" y="366"/>
                </a:lnTo>
                <a:lnTo>
                  <a:pt x="199" y="273"/>
                </a:lnTo>
                <a:lnTo>
                  <a:pt x="199" y="175"/>
                </a:lnTo>
                <a:lnTo>
                  <a:pt x="199" y="78"/>
                </a:lnTo>
                <a:lnTo>
                  <a:pt x="183" y="117"/>
                </a:lnTo>
                <a:lnTo>
                  <a:pt x="163" y="151"/>
                </a:lnTo>
                <a:lnTo>
                  <a:pt x="143" y="190"/>
                </a:lnTo>
                <a:lnTo>
                  <a:pt x="117" y="229"/>
                </a:lnTo>
                <a:lnTo>
                  <a:pt x="61" y="307"/>
                </a:lnTo>
                <a:lnTo>
                  <a:pt x="0" y="380"/>
                </a:lnTo>
                <a:lnTo>
                  <a:pt x="112" y="293"/>
                </a:lnTo>
                <a:lnTo>
                  <a:pt x="112" y="429"/>
                </a:lnTo>
                <a:lnTo>
                  <a:pt x="112" y="566"/>
                </a:lnTo>
                <a:lnTo>
                  <a:pt x="112" y="703"/>
                </a:lnTo>
                <a:lnTo>
                  <a:pt x="112" y="839"/>
                </a:lnTo>
                <a:lnTo>
                  <a:pt x="117" y="854"/>
                </a:lnTo>
                <a:lnTo>
                  <a:pt x="127" y="864"/>
                </a:lnTo>
                <a:lnTo>
                  <a:pt x="148" y="873"/>
                </a:lnTo>
                <a:lnTo>
                  <a:pt x="168" y="873"/>
                </a:lnTo>
                <a:lnTo>
                  <a:pt x="183" y="869"/>
                </a:lnTo>
                <a:lnTo>
                  <a:pt x="194" y="849"/>
                </a:lnTo>
                <a:lnTo>
                  <a:pt x="199" y="834"/>
                </a:lnTo>
                <a:lnTo>
                  <a:pt x="199" y="815"/>
                </a:lnTo>
                <a:lnTo>
                  <a:pt x="199" y="556"/>
                </a:lnTo>
                <a:lnTo>
                  <a:pt x="249" y="517"/>
                </a:lnTo>
                <a:lnTo>
                  <a:pt x="249" y="590"/>
                </a:lnTo>
                <a:lnTo>
                  <a:pt x="249" y="668"/>
                </a:lnTo>
                <a:lnTo>
                  <a:pt x="249" y="742"/>
                </a:lnTo>
                <a:lnTo>
                  <a:pt x="249" y="815"/>
                </a:lnTo>
                <a:lnTo>
                  <a:pt x="255" y="834"/>
                </a:lnTo>
                <a:lnTo>
                  <a:pt x="265" y="854"/>
                </a:lnTo>
                <a:lnTo>
                  <a:pt x="280" y="864"/>
                </a:lnTo>
                <a:lnTo>
                  <a:pt x="305" y="864"/>
                </a:lnTo>
                <a:lnTo>
                  <a:pt x="331" y="859"/>
                </a:lnTo>
                <a:lnTo>
                  <a:pt x="366" y="844"/>
                </a:lnTo>
                <a:lnTo>
                  <a:pt x="407" y="815"/>
                </a:lnTo>
                <a:lnTo>
                  <a:pt x="453" y="776"/>
                </a:lnTo>
                <a:lnTo>
                  <a:pt x="478" y="747"/>
                </a:lnTo>
                <a:lnTo>
                  <a:pt x="504" y="717"/>
                </a:lnTo>
                <a:lnTo>
                  <a:pt x="524" y="688"/>
                </a:lnTo>
                <a:lnTo>
                  <a:pt x="539" y="659"/>
                </a:lnTo>
                <a:lnTo>
                  <a:pt x="539" y="644"/>
                </a:lnTo>
                <a:lnTo>
                  <a:pt x="544" y="629"/>
                </a:lnTo>
                <a:lnTo>
                  <a:pt x="539" y="610"/>
                </a:lnTo>
                <a:lnTo>
                  <a:pt x="534" y="595"/>
                </a:lnTo>
                <a:lnTo>
                  <a:pt x="529" y="581"/>
                </a:lnTo>
                <a:lnTo>
                  <a:pt x="514" y="566"/>
                </a:lnTo>
                <a:lnTo>
                  <a:pt x="498" y="546"/>
                </a:lnTo>
                <a:lnTo>
                  <a:pt x="473" y="532"/>
                </a:lnTo>
                <a:lnTo>
                  <a:pt x="493" y="561"/>
                </a:lnTo>
                <a:lnTo>
                  <a:pt x="504" y="585"/>
                </a:lnTo>
                <a:lnTo>
                  <a:pt x="504" y="610"/>
                </a:lnTo>
                <a:lnTo>
                  <a:pt x="498" y="629"/>
                </a:lnTo>
                <a:lnTo>
                  <a:pt x="473" y="673"/>
                </a:lnTo>
                <a:lnTo>
                  <a:pt x="432" y="717"/>
                </a:lnTo>
                <a:lnTo>
                  <a:pt x="412" y="737"/>
                </a:lnTo>
                <a:lnTo>
                  <a:pt x="392" y="747"/>
                </a:lnTo>
                <a:lnTo>
                  <a:pt x="377" y="751"/>
                </a:lnTo>
                <a:lnTo>
                  <a:pt x="361" y="747"/>
                </a:lnTo>
                <a:lnTo>
                  <a:pt x="351" y="737"/>
                </a:lnTo>
                <a:lnTo>
                  <a:pt x="341" y="722"/>
                </a:lnTo>
                <a:lnTo>
                  <a:pt x="336" y="703"/>
                </a:lnTo>
                <a:lnTo>
                  <a:pt x="336" y="683"/>
                </a:lnTo>
                <a:lnTo>
                  <a:pt x="336" y="581"/>
                </a:lnTo>
                <a:lnTo>
                  <a:pt x="336" y="478"/>
                </a:lnTo>
                <a:lnTo>
                  <a:pt x="336" y="376"/>
                </a:lnTo>
                <a:lnTo>
                  <a:pt x="336" y="273"/>
                </a:lnTo>
                <a:lnTo>
                  <a:pt x="321" y="234"/>
                </a:lnTo>
                <a:lnTo>
                  <a:pt x="300" y="195"/>
                </a:lnTo>
                <a:lnTo>
                  <a:pt x="285" y="146"/>
                </a:lnTo>
                <a:lnTo>
                  <a:pt x="275" y="97"/>
                </a:lnTo>
                <a:lnTo>
                  <a:pt x="265" y="49"/>
                </a:lnTo>
                <a:lnTo>
                  <a:pt x="249" y="0"/>
                </a:lnTo>
              </a:path>
            </a:pathLst>
          </a:custGeom>
          <a:solidFill>
            <a:srgbClr val="FF0000">
              <a:alpha val="5098"/>
            </a:srgbClr>
          </a:solidFill>
          <a:ln w="6350">
            <a:solidFill>
              <a:srgbClr val="FFFFFF"/>
            </a:solidFill>
            <a:prstDash val="solid"/>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endParaRPr lang="en-GB"/>
          </a:p>
        </p:txBody>
      </p:sp>
      <p:sp>
        <p:nvSpPr>
          <p:cNvPr id="2080" name="Freeform 67">
            <a:extLst>
              <a:ext uri="{FF2B5EF4-FFF2-40B4-BE49-F238E27FC236}">
                <a16:creationId xmlns:a16="http://schemas.microsoft.com/office/drawing/2014/main" id="{CE76A09B-C8A4-4D57-9561-DC2BD3153E08}"/>
              </a:ext>
            </a:extLst>
          </p:cNvPr>
          <p:cNvSpPr>
            <a:spLocks/>
          </p:cNvSpPr>
          <p:nvPr userDrawn="1"/>
        </p:nvSpPr>
        <p:spPr bwMode="auto">
          <a:xfrm>
            <a:off x="5194300" y="3471863"/>
            <a:ext cx="455613" cy="442912"/>
          </a:xfrm>
          <a:custGeom>
            <a:avLst/>
            <a:gdLst>
              <a:gd name="T0" fmla="*/ 2147483646 w 391"/>
              <a:gd name="T1" fmla="*/ 2147483646 h 381"/>
              <a:gd name="T2" fmla="*/ 2147483646 w 391"/>
              <a:gd name="T3" fmla="*/ 2147483646 h 381"/>
              <a:gd name="T4" fmla="*/ 2147483646 w 391"/>
              <a:gd name="T5" fmla="*/ 2147483646 h 381"/>
              <a:gd name="T6" fmla="*/ 2147483646 w 391"/>
              <a:gd name="T7" fmla="*/ 2147483646 h 381"/>
              <a:gd name="T8" fmla="*/ 2147483646 w 391"/>
              <a:gd name="T9" fmla="*/ 2147483646 h 381"/>
              <a:gd name="T10" fmla="*/ 2147483646 w 391"/>
              <a:gd name="T11" fmla="*/ 2147483646 h 381"/>
              <a:gd name="T12" fmla="*/ 2147483646 w 391"/>
              <a:gd name="T13" fmla="*/ 2147483646 h 381"/>
              <a:gd name="T14" fmla="*/ 2147483646 w 391"/>
              <a:gd name="T15" fmla="*/ 2147483646 h 381"/>
              <a:gd name="T16" fmla="*/ 2147483646 w 391"/>
              <a:gd name="T17" fmla="*/ 2147483646 h 381"/>
              <a:gd name="T18" fmla="*/ 2147483646 w 391"/>
              <a:gd name="T19" fmla="*/ 2147483646 h 381"/>
              <a:gd name="T20" fmla="*/ 2147483646 w 391"/>
              <a:gd name="T21" fmla="*/ 2147483646 h 381"/>
              <a:gd name="T22" fmla="*/ 2147483646 w 391"/>
              <a:gd name="T23" fmla="*/ 2147483646 h 381"/>
              <a:gd name="T24" fmla="*/ 2147483646 w 391"/>
              <a:gd name="T25" fmla="*/ 2147483646 h 381"/>
              <a:gd name="T26" fmla="*/ 2147483646 w 391"/>
              <a:gd name="T27" fmla="*/ 2147483646 h 381"/>
              <a:gd name="T28" fmla="*/ 2147483646 w 391"/>
              <a:gd name="T29" fmla="*/ 2147483646 h 381"/>
              <a:gd name="T30" fmla="*/ 2147483646 w 391"/>
              <a:gd name="T31" fmla="*/ 2147483646 h 381"/>
              <a:gd name="T32" fmla="*/ 2147483646 w 391"/>
              <a:gd name="T33" fmla="*/ 2147483646 h 381"/>
              <a:gd name="T34" fmla="*/ 2147483646 w 391"/>
              <a:gd name="T35" fmla="*/ 2147483646 h 381"/>
              <a:gd name="T36" fmla="*/ 2147483646 w 391"/>
              <a:gd name="T37" fmla="*/ 2147483646 h 381"/>
              <a:gd name="T38" fmla="*/ 2147483646 w 391"/>
              <a:gd name="T39" fmla="*/ 2147483646 h 381"/>
              <a:gd name="T40" fmla="*/ 2147483646 w 391"/>
              <a:gd name="T41" fmla="*/ 2147483646 h 381"/>
              <a:gd name="T42" fmla="*/ 2147483646 w 391"/>
              <a:gd name="T43" fmla="*/ 2147483646 h 381"/>
              <a:gd name="T44" fmla="*/ 2147483646 w 391"/>
              <a:gd name="T45" fmla="*/ 2147483646 h 381"/>
              <a:gd name="T46" fmla="*/ 2147483646 w 391"/>
              <a:gd name="T47" fmla="*/ 0 h 381"/>
              <a:gd name="T48" fmla="*/ 2147483646 w 391"/>
              <a:gd name="T49" fmla="*/ 0 h 381"/>
              <a:gd name="T50" fmla="*/ 2147483646 w 391"/>
              <a:gd name="T51" fmla="*/ 2147483646 h 381"/>
              <a:gd name="T52" fmla="*/ 2147483646 w 391"/>
              <a:gd name="T53" fmla="*/ 2147483646 h 381"/>
              <a:gd name="T54" fmla="*/ 2147483646 w 391"/>
              <a:gd name="T55" fmla="*/ 2147483646 h 381"/>
              <a:gd name="T56" fmla="*/ 2147483646 w 391"/>
              <a:gd name="T57" fmla="*/ 2147483646 h 381"/>
              <a:gd name="T58" fmla="*/ 2147483646 w 391"/>
              <a:gd name="T59" fmla="*/ 2147483646 h 381"/>
              <a:gd name="T60" fmla="*/ 2147483646 w 391"/>
              <a:gd name="T61" fmla="*/ 2147483646 h 381"/>
              <a:gd name="T62" fmla="*/ 2147483646 w 391"/>
              <a:gd name="T63" fmla="*/ 2147483646 h 381"/>
              <a:gd name="T64" fmla="*/ 2147483646 w 391"/>
              <a:gd name="T65" fmla="*/ 2147483646 h 381"/>
              <a:gd name="T66" fmla="*/ 2147483646 w 391"/>
              <a:gd name="T67" fmla="*/ 2147483646 h 381"/>
              <a:gd name="T68" fmla="*/ 2147483646 w 391"/>
              <a:gd name="T69" fmla="*/ 2147483646 h 381"/>
              <a:gd name="T70" fmla="*/ 0 w 391"/>
              <a:gd name="T71" fmla="*/ 2147483646 h 381"/>
              <a:gd name="T72" fmla="*/ 0 w 391"/>
              <a:gd name="T73" fmla="*/ 2147483646 h 381"/>
              <a:gd name="T74" fmla="*/ 2147483646 w 391"/>
              <a:gd name="T75" fmla="*/ 2147483646 h 381"/>
              <a:gd name="T76" fmla="*/ 2147483646 w 391"/>
              <a:gd name="T77" fmla="*/ 2147483646 h 381"/>
              <a:gd name="T78" fmla="*/ 2147483646 w 391"/>
              <a:gd name="T79" fmla="*/ 2147483646 h 381"/>
              <a:gd name="T80" fmla="*/ 2147483646 w 391"/>
              <a:gd name="T81" fmla="*/ 2147483646 h 381"/>
              <a:gd name="T82" fmla="*/ 2147483646 w 391"/>
              <a:gd name="T83" fmla="*/ 2147483646 h 381"/>
              <a:gd name="T84" fmla="*/ 2147483646 w 391"/>
              <a:gd name="T85" fmla="*/ 2147483646 h 381"/>
              <a:gd name="T86" fmla="*/ 2147483646 w 391"/>
              <a:gd name="T87" fmla="*/ 2147483646 h 381"/>
              <a:gd name="T88" fmla="*/ 2147483646 w 391"/>
              <a:gd name="T89" fmla="*/ 2147483646 h 381"/>
              <a:gd name="T90" fmla="*/ 2147483646 w 391"/>
              <a:gd name="T91" fmla="*/ 2147483646 h 381"/>
              <a:gd name="T92" fmla="*/ 2147483646 w 391"/>
              <a:gd name="T93" fmla="*/ 2147483646 h 381"/>
              <a:gd name="T94" fmla="*/ 2147483646 w 391"/>
              <a:gd name="T95" fmla="*/ 2147483646 h 381"/>
              <a:gd name="T96" fmla="*/ 2147483646 w 391"/>
              <a:gd name="T97" fmla="*/ 2147483646 h 38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391" h="381">
                <a:moveTo>
                  <a:pt x="239" y="274"/>
                </a:moveTo>
                <a:lnTo>
                  <a:pt x="213" y="303"/>
                </a:lnTo>
                <a:lnTo>
                  <a:pt x="193" y="323"/>
                </a:lnTo>
                <a:lnTo>
                  <a:pt x="167" y="332"/>
                </a:lnTo>
                <a:lnTo>
                  <a:pt x="142" y="337"/>
                </a:lnTo>
                <a:lnTo>
                  <a:pt x="122" y="332"/>
                </a:lnTo>
                <a:lnTo>
                  <a:pt x="106" y="327"/>
                </a:lnTo>
                <a:lnTo>
                  <a:pt x="96" y="313"/>
                </a:lnTo>
                <a:lnTo>
                  <a:pt x="91" y="293"/>
                </a:lnTo>
                <a:lnTo>
                  <a:pt x="96" y="264"/>
                </a:lnTo>
                <a:lnTo>
                  <a:pt x="106" y="240"/>
                </a:lnTo>
                <a:lnTo>
                  <a:pt x="122" y="215"/>
                </a:lnTo>
                <a:lnTo>
                  <a:pt x="142" y="196"/>
                </a:lnTo>
                <a:lnTo>
                  <a:pt x="188" y="161"/>
                </a:lnTo>
                <a:lnTo>
                  <a:pt x="249" y="127"/>
                </a:lnTo>
                <a:lnTo>
                  <a:pt x="315" y="88"/>
                </a:lnTo>
                <a:lnTo>
                  <a:pt x="371" y="59"/>
                </a:lnTo>
                <a:lnTo>
                  <a:pt x="381" y="49"/>
                </a:lnTo>
                <a:lnTo>
                  <a:pt x="386" y="39"/>
                </a:lnTo>
                <a:lnTo>
                  <a:pt x="391" y="30"/>
                </a:lnTo>
                <a:lnTo>
                  <a:pt x="386" y="20"/>
                </a:lnTo>
                <a:lnTo>
                  <a:pt x="386" y="10"/>
                </a:lnTo>
                <a:lnTo>
                  <a:pt x="376" y="5"/>
                </a:lnTo>
                <a:lnTo>
                  <a:pt x="356" y="0"/>
                </a:lnTo>
                <a:lnTo>
                  <a:pt x="335" y="0"/>
                </a:lnTo>
                <a:lnTo>
                  <a:pt x="289" y="10"/>
                </a:lnTo>
                <a:lnTo>
                  <a:pt x="244" y="25"/>
                </a:lnTo>
                <a:lnTo>
                  <a:pt x="203" y="44"/>
                </a:lnTo>
                <a:lnTo>
                  <a:pt x="162" y="64"/>
                </a:lnTo>
                <a:lnTo>
                  <a:pt x="127" y="93"/>
                </a:lnTo>
                <a:lnTo>
                  <a:pt x="91" y="118"/>
                </a:lnTo>
                <a:lnTo>
                  <a:pt x="61" y="152"/>
                </a:lnTo>
                <a:lnTo>
                  <a:pt x="30" y="186"/>
                </a:lnTo>
                <a:lnTo>
                  <a:pt x="15" y="205"/>
                </a:lnTo>
                <a:lnTo>
                  <a:pt x="5" y="230"/>
                </a:lnTo>
                <a:lnTo>
                  <a:pt x="0" y="254"/>
                </a:lnTo>
                <a:lnTo>
                  <a:pt x="0" y="283"/>
                </a:lnTo>
                <a:lnTo>
                  <a:pt x="5" y="308"/>
                </a:lnTo>
                <a:lnTo>
                  <a:pt x="15" y="332"/>
                </a:lnTo>
                <a:lnTo>
                  <a:pt x="25" y="352"/>
                </a:lnTo>
                <a:lnTo>
                  <a:pt x="40" y="366"/>
                </a:lnTo>
                <a:lnTo>
                  <a:pt x="71" y="376"/>
                </a:lnTo>
                <a:lnTo>
                  <a:pt x="101" y="381"/>
                </a:lnTo>
                <a:lnTo>
                  <a:pt x="132" y="381"/>
                </a:lnTo>
                <a:lnTo>
                  <a:pt x="162" y="371"/>
                </a:lnTo>
                <a:lnTo>
                  <a:pt x="193" y="352"/>
                </a:lnTo>
                <a:lnTo>
                  <a:pt x="213" y="332"/>
                </a:lnTo>
                <a:lnTo>
                  <a:pt x="228" y="308"/>
                </a:lnTo>
                <a:lnTo>
                  <a:pt x="239" y="274"/>
                </a:lnTo>
              </a:path>
            </a:pathLst>
          </a:custGeom>
          <a:solidFill>
            <a:srgbClr val="FF0000">
              <a:alpha val="5098"/>
            </a:srgbClr>
          </a:solidFill>
          <a:ln w="6350">
            <a:solidFill>
              <a:srgbClr val="FFFFFF"/>
            </a:solidFill>
            <a:prstDash val="solid"/>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endParaRPr lang="en-GB"/>
          </a:p>
        </p:txBody>
      </p:sp>
      <p:sp>
        <p:nvSpPr>
          <p:cNvPr id="2081" name="Freeform 68">
            <a:extLst>
              <a:ext uri="{FF2B5EF4-FFF2-40B4-BE49-F238E27FC236}">
                <a16:creationId xmlns:a16="http://schemas.microsoft.com/office/drawing/2014/main" id="{E8F97D46-F801-4568-A11D-2F67855A191E}"/>
              </a:ext>
            </a:extLst>
          </p:cNvPr>
          <p:cNvSpPr>
            <a:spLocks/>
          </p:cNvSpPr>
          <p:nvPr userDrawn="1"/>
        </p:nvSpPr>
        <p:spPr bwMode="auto">
          <a:xfrm>
            <a:off x="5483225" y="3609975"/>
            <a:ext cx="304800" cy="381000"/>
          </a:xfrm>
          <a:custGeom>
            <a:avLst/>
            <a:gdLst>
              <a:gd name="T0" fmla="*/ 0 w 259"/>
              <a:gd name="T1" fmla="*/ 2147483646 h 327"/>
              <a:gd name="T2" fmla="*/ 2147483646 w 259"/>
              <a:gd name="T3" fmla="*/ 2147483646 h 327"/>
              <a:gd name="T4" fmla="*/ 2147483646 w 259"/>
              <a:gd name="T5" fmla="*/ 2147483646 h 327"/>
              <a:gd name="T6" fmla="*/ 2147483646 w 259"/>
              <a:gd name="T7" fmla="*/ 2147483646 h 327"/>
              <a:gd name="T8" fmla="*/ 2147483646 w 259"/>
              <a:gd name="T9" fmla="*/ 2147483646 h 327"/>
              <a:gd name="T10" fmla="*/ 2147483646 w 259"/>
              <a:gd name="T11" fmla="*/ 2147483646 h 327"/>
              <a:gd name="T12" fmla="*/ 2147483646 w 259"/>
              <a:gd name="T13" fmla="*/ 2147483646 h 327"/>
              <a:gd name="T14" fmla="*/ 2147483646 w 259"/>
              <a:gd name="T15" fmla="*/ 2147483646 h 327"/>
              <a:gd name="T16" fmla="*/ 2147483646 w 259"/>
              <a:gd name="T17" fmla="*/ 2147483646 h 327"/>
              <a:gd name="T18" fmla="*/ 2147483646 w 259"/>
              <a:gd name="T19" fmla="*/ 2147483646 h 327"/>
              <a:gd name="T20" fmla="*/ 2147483646 w 259"/>
              <a:gd name="T21" fmla="*/ 2147483646 h 327"/>
              <a:gd name="T22" fmla="*/ 2147483646 w 259"/>
              <a:gd name="T23" fmla="*/ 2147483646 h 327"/>
              <a:gd name="T24" fmla="*/ 2147483646 w 259"/>
              <a:gd name="T25" fmla="*/ 2147483646 h 327"/>
              <a:gd name="T26" fmla="*/ 2147483646 w 259"/>
              <a:gd name="T27" fmla="*/ 2147483646 h 327"/>
              <a:gd name="T28" fmla="*/ 2147483646 w 259"/>
              <a:gd name="T29" fmla="*/ 2147483646 h 327"/>
              <a:gd name="T30" fmla="*/ 2147483646 w 259"/>
              <a:gd name="T31" fmla="*/ 2147483646 h 327"/>
              <a:gd name="T32" fmla="*/ 2147483646 w 259"/>
              <a:gd name="T33" fmla="*/ 2147483646 h 327"/>
              <a:gd name="T34" fmla="*/ 2147483646 w 259"/>
              <a:gd name="T35" fmla="*/ 2147483646 h 327"/>
              <a:gd name="T36" fmla="*/ 2147483646 w 259"/>
              <a:gd name="T37" fmla="*/ 2147483646 h 327"/>
              <a:gd name="T38" fmla="*/ 2147483646 w 259"/>
              <a:gd name="T39" fmla="*/ 2147483646 h 327"/>
              <a:gd name="T40" fmla="*/ 2147483646 w 259"/>
              <a:gd name="T41" fmla="*/ 2147483646 h 327"/>
              <a:gd name="T42" fmla="*/ 2147483646 w 259"/>
              <a:gd name="T43" fmla="*/ 2147483646 h 327"/>
              <a:gd name="T44" fmla="*/ 2147483646 w 259"/>
              <a:gd name="T45" fmla="*/ 2147483646 h 327"/>
              <a:gd name="T46" fmla="*/ 2147483646 w 259"/>
              <a:gd name="T47" fmla="*/ 2147483646 h 327"/>
              <a:gd name="T48" fmla="*/ 2147483646 w 259"/>
              <a:gd name="T49" fmla="*/ 2147483646 h 327"/>
              <a:gd name="T50" fmla="*/ 2147483646 w 259"/>
              <a:gd name="T51" fmla="*/ 2147483646 h 327"/>
              <a:gd name="T52" fmla="*/ 2147483646 w 259"/>
              <a:gd name="T53" fmla="*/ 2147483646 h 327"/>
              <a:gd name="T54" fmla="*/ 2147483646 w 259"/>
              <a:gd name="T55" fmla="*/ 2147483646 h 327"/>
              <a:gd name="T56" fmla="*/ 2147483646 w 259"/>
              <a:gd name="T57" fmla="*/ 2147483646 h 327"/>
              <a:gd name="T58" fmla="*/ 2147483646 w 259"/>
              <a:gd name="T59" fmla="*/ 2147483646 h 327"/>
              <a:gd name="T60" fmla="*/ 2147483646 w 259"/>
              <a:gd name="T61" fmla="*/ 0 h 327"/>
              <a:gd name="T62" fmla="*/ 2147483646 w 259"/>
              <a:gd name="T63" fmla="*/ 2147483646 h 327"/>
              <a:gd name="T64" fmla="*/ 0 w 259"/>
              <a:gd name="T65" fmla="*/ 2147483646 h 3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9" h="327">
                <a:moveTo>
                  <a:pt x="0" y="48"/>
                </a:moveTo>
                <a:lnTo>
                  <a:pt x="5" y="107"/>
                </a:lnTo>
                <a:lnTo>
                  <a:pt x="5" y="165"/>
                </a:lnTo>
                <a:lnTo>
                  <a:pt x="10" y="224"/>
                </a:lnTo>
                <a:lnTo>
                  <a:pt x="15" y="283"/>
                </a:lnTo>
                <a:lnTo>
                  <a:pt x="15" y="292"/>
                </a:lnTo>
                <a:lnTo>
                  <a:pt x="25" y="302"/>
                </a:lnTo>
                <a:lnTo>
                  <a:pt x="30" y="312"/>
                </a:lnTo>
                <a:lnTo>
                  <a:pt x="40" y="317"/>
                </a:lnTo>
                <a:lnTo>
                  <a:pt x="51" y="322"/>
                </a:lnTo>
                <a:lnTo>
                  <a:pt x="61" y="327"/>
                </a:lnTo>
                <a:lnTo>
                  <a:pt x="71" y="327"/>
                </a:lnTo>
                <a:lnTo>
                  <a:pt x="81" y="322"/>
                </a:lnTo>
                <a:lnTo>
                  <a:pt x="132" y="283"/>
                </a:lnTo>
                <a:lnTo>
                  <a:pt x="178" y="239"/>
                </a:lnTo>
                <a:lnTo>
                  <a:pt x="218" y="185"/>
                </a:lnTo>
                <a:lnTo>
                  <a:pt x="254" y="136"/>
                </a:lnTo>
                <a:lnTo>
                  <a:pt x="259" y="122"/>
                </a:lnTo>
                <a:lnTo>
                  <a:pt x="259" y="107"/>
                </a:lnTo>
                <a:lnTo>
                  <a:pt x="254" y="92"/>
                </a:lnTo>
                <a:lnTo>
                  <a:pt x="244" y="92"/>
                </a:lnTo>
                <a:lnTo>
                  <a:pt x="188" y="146"/>
                </a:lnTo>
                <a:lnTo>
                  <a:pt x="142" y="205"/>
                </a:lnTo>
                <a:lnTo>
                  <a:pt x="127" y="214"/>
                </a:lnTo>
                <a:lnTo>
                  <a:pt x="117" y="214"/>
                </a:lnTo>
                <a:lnTo>
                  <a:pt x="107" y="205"/>
                </a:lnTo>
                <a:lnTo>
                  <a:pt x="101" y="185"/>
                </a:lnTo>
                <a:lnTo>
                  <a:pt x="96" y="136"/>
                </a:lnTo>
                <a:lnTo>
                  <a:pt x="91" y="92"/>
                </a:lnTo>
                <a:lnTo>
                  <a:pt x="91" y="43"/>
                </a:lnTo>
                <a:lnTo>
                  <a:pt x="86" y="0"/>
                </a:lnTo>
                <a:lnTo>
                  <a:pt x="40" y="24"/>
                </a:lnTo>
                <a:lnTo>
                  <a:pt x="0" y="48"/>
                </a:lnTo>
              </a:path>
            </a:pathLst>
          </a:custGeom>
          <a:solidFill>
            <a:srgbClr val="FF0000">
              <a:alpha val="5098"/>
            </a:srgbClr>
          </a:solidFill>
          <a:ln w="6350">
            <a:solidFill>
              <a:srgbClr val="FFFFFF"/>
            </a:solidFill>
            <a:prstDash val="solid"/>
            <a:round/>
            <a:headEnd/>
            <a:tailEnd/>
          </a:ln>
          <a:effectLst/>
          <a:extLs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endParaRPr lang="en-GB"/>
          </a:p>
        </p:txBody>
      </p:sp>
      <p:grpSp>
        <p:nvGrpSpPr>
          <p:cNvPr id="2082" name="Group 69">
            <a:extLst>
              <a:ext uri="{FF2B5EF4-FFF2-40B4-BE49-F238E27FC236}">
                <a16:creationId xmlns:a16="http://schemas.microsoft.com/office/drawing/2014/main" id="{F7A0867F-E974-4B8D-9B67-DCE6CB8BA9B1}"/>
              </a:ext>
            </a:extLst>
          </p:cNvPr>
          <p:cNvGrpSpPr>
            <a:grpSpLocks/>
          </p:cNvGrpSpPr>
          <p:nvPr userDrawn="1"/>
        </p:nvGrpSpPr>
        <p:grpSpPr bwMode="auto">
          <a:xfrm>
            <a:off x="5426075" y="3967163"/>
            <a:ext cx="668338" cy="219075"/>
            <a:chOff x="8208" y="2304"/>
            <a:chExt cx="574" cy="265"/>
          </a:xfrm>
        </p:grpSpPr>
        <p:sp>
          <p:nvSpPr>
            <p:cNvPr id="2092" name="Freeform 70">
              <a:extLst>
                <a:ext uri="{FF2B5EF4-FFF2-40B4-BE49-F238E27FC236}">
                  <a16:creationId xmlns:a16="http://schemas.microsoft.com/office/drawing/2014/main" id="{D5AA2C19-AD1C-4840-8940-025D87F75019}"/>
                </a:ext>
              </a:extLst>
            </p:cNvPr>
            <p:cNvSpPr>
              <a:spLocks/>
            </p:cNvSpPr>
            <p:nvPr/>
          </p:nvSpPr>
          <p:spPr bwMode="auto">
            <a:xfrm rot="55737">
              <a:off x="8208" y="2304"/>
              <a:ext cx="574" cy="79"/>
            </a:xfrm>
            <a:custGeom>
              <a:avLst/>
              <a:gdLst>
                <a:gd name="T0" fmla="*/ 0 w 574"/>
                <a:gd name="T1" fmla="*/ 0 h 79"/>
                <a:gd name="T2" fmla="*/ 71 w 574"/>
                <a:gd name="T3" fmla="*/ 15 h 79"/>
                <a:gd name="T4" fmla="*/ 142 w 574"/>
                <a:gd name="T5" fmla="*/ 30 h 79"/>
                <a:gd name="T6" fmla="*/ 213 w 574"/>
                <a:gd name="T7" fmla="*/ 35 h 79"/>
                <a:gd name="T8" fmla="*/ 285 w 574"/>
                <a:gd name="T9" fmla="*/ 40 h 79"/>
                <a:gd name="T10" fmla="*/ 356 w 574"/>
                <a:gd name="T11" fmla="*/ 35 h 79"/>
                <a:gd name="T12" fmla="*/ 427 w 574"/>
                <a:gd name="T13" fmla="*/ 30 h 79"/>
                <a:gd name="T14" fmla="*/ 498 w 574"/>
                <a:gd name="T15" fmla="*/ 15 h 79"/>
                <a:gd name="T16" fmla="*/ 574 w 574"/>
                <a:gd name="T17" fmla="*/ 0 h 79"/>
                <a:gd name="T18" fmla="*/ 503 w 574"/>
                <a:gd name="T19" fmla="*/ 25 h 79"/>
                <a:gd name="T20" fmla="*/ 437 w 574"/>
                <a:gd name="T21" fmla="*/ 49 h 79"/>
                <a:gd name="T22" fmla="*/ 401 w 574"/>
                <a:gd name="T23" fmla="*/ 64 h 79"/>
                <a:gd name="T24" fmla="*/ 366 w 574"/>
                <a:gd name="T25" fmla="*/ 69 h 79"/>
                <a:gd name="T26" fmla="*/ 325 w 574"/>
                <a:gd name="T27" fmla="*/ 79 h 79"/>
                <a:gd name="T28" fmla="*/ 285 w 574"/>
                <a:gd name="T29" fmla="*/ 79 h 79"/>
                <a:gd name="T30" fmla="*/ 244 w 574"/>
                <a:gd name="T31" fmla="*/ 79 h 79"/>
                <a:gd name="T32" fmla="*/ 203 w 574"/>
                <a:gd name="T33" fmla="*/ 74 h 79"/>
                <a:gd name="T34" fmla="*/ 168 w 574"/>
                <a:gd name="T35" fmla="*/ 64 h 79"/>
                <a:gd name="T36" fmla="*/ 132 w 574"/>
                <a:gd name="T37" fmla="*/ 54 h 79"/>
                <a:gd name="T38" fmla="*/ 61 w 574"/>
                <a:gd name="T39" fmla="*/ 30 h 79"/>
                <a:gd name="T40" fmla="*/ 0 w 574"/>
                <a:gd name="T41" fmla="*/ 0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4" h="79">
                  <a:moveTo>
                    <a:pt x="0" y="0"/>
                  </a:moveTo>
                  <a:lnTo>
                    <a:pt x="71" y="15"/>
                  </a:lnTo>
                  <a:lnTo>
                    <a:pt x="142" y="30"/>
                  </a:lnTo>
                  <a:lnTo>
                    <a:pt x="213" y="35"/>
                  </a:lnTo>
                  <a:lnTo>
                    <a:pt x="285" y="40"/>
                  </a:lnTo>
                  <a:lnTo>
                    <a:pt x="356" y="35"/>
                  </a:lnTo>
                  <a:lnTo>
                    <a:pt x="427" y="30"/>
                  </a:lnTo>
                  <a:lnTo>
                    <a:pt x="498" y="15"/>
                  </a:lnTo>
                  <a:lnTo>
                    <a:pt x="574" y="0"/>
                  </a:lnTo>
                  <a:lnTo>
                    <a:pt x="503" y="25"/>
                  </a:lnTo>
                  <a:lnTo>
                    <a:pt x="437" y="49"/>
                  </a:lnTo>
                  <a:lnTo>
                    <a:pt x="401" y="64"/>
                  </a:lnTo>
                  <a:lnTo>
                    <a:pt x="366" y="69"/>
                  </a:lnTo>
                  <a:lnTo>
                    <a:pt x="325" y="79"/>
                  </a:lnTo>
                  <a:lnTo>
                    <a:pt x="285" y="79"/>
                  </a:lnTo>
                  <a:lnTo>
                    <a:pt x="244" y="79"/>
                  </a:lnTo>
                  <a:lnTo>
                    <a:pt x="203" y="74"/>
                  </a:lnTo>
                  <a:lnTo>
                    <a:pt x="168" y="64"/>
                  </a:lnTo>
                  <a:lnTo>
                    <a:pt x="132" y="54"/>
                  </a:lnTo>
                  <a:lnTo>
                    <a:pt x="61" y="30"/>
                  </a:lnTo>
                  <a:lnTo>
                    <a:pt x="0" y="0"/>
                  </a:lnTo>
                  <a:close/>
                </a:path>
              </a:pathLst>
            </a:custGeom>
            <a:solidFill>
              <a:srgbClr val="B05129">
                <a:alpha val="7843"/>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endParaRPr lang="en-GB"/>
            </a:p>
          </p:txBody>
        </p:sp>
        <p:grpSp>
          <p:nvGrpSpPr>
            <p:cNvPr id="2093" name="Group 71">
              <a:extLst>
                <a:ext uri="{FF2B5EF4-FFF2-40B4-BE49-F238E27FC236}">
                  <a16:creationId xmlns:a16="http://schemas.microsoft.com/office/drawing/2014/main" id="{3E890B2A-8DC9-4E1D-9331-612A1675A0AA}"/>
                </a:ext>
              </a:extLst>
            </p:cNvPr>
            <p:cNvGrpSpPr>
              <a:grpSpLocks/>
            </p:cNvGrpSpPr>
            <p:nvPr/>
          </p:nvGrpSpPr>
          <p:grpSpPr bwMode="auto">
            <a:xfrm>
              <a:off x="8223" y="2315"/>
              <a:ext cx="528" cy="254"/>
              <a:chOff x="8223" y="2315"/>
              <a:chExt cx="528" cy="254"/>
            </a:xfrm>
          </p:grpSpPr>
          <p:sp>
            <p:nvSpPr>
              <p:cNvPr id="2094" name="Freeform 72">
                <a:extLst>
                  <a:ext uri="{FF2B5EF4-FFF2-40B4-BE49-F238E27FC236}">
                    <a16:creationId xmlns:a16="http://schemas.microsoft.com/office/drawing/2014/main" id="{7CC8C4BC-E8CE-486A-BD09-71191EBBB98D}"/>
                  </a:ext>
                </a:extLst>
              </p:cNvPr>
              <p:cNvSpPr>
                <a:spLocks/>
              </p:cNvSpPr>
              <p:nvPr/>
            </p:nvSpPr>
            <p:spPr bwMode="auto">
              <a:xfrm rot="474948">
                <a:off x="8322" y="2472"/>
                <a:ext cx="331" cy="97"/>
              </a:xfrm>
              <a:custGeom>
                <a:avLst/>
                <a:gdLst>
                  <a:gd name="T0" fmla="*/ 0 w 331"/>
                  <a:gd name="T1" fmla="*/ 82 h 97"/>
                  <a:gd name="T2" fmla="*/ 41 w 331"/>
                  <a:gd name="T3" fmla="*/ 82 h 97"/>
                  <a:gd name="T4" fmla="*/ 87 w 331"/>
                  <a:gd name="T5" fmla="*/ 78 h 97"/>
                  <a:gd name="T6" fmla="*/ 127 w 331"/>
                  <a:gd name="T7" fmla="*/ 73 h 97"/>
                  <a:gd name="T8" fmla="*/ 168 w 331"/>
                  <a:gd name="T9" fmla="*/ 63 h 97"/>
                  <a:gd name="T10" fmla="*/ 209 w 331"/>
                  <a:gd name="T11" fmla="*/ 53 h 97"/>
                  <a:gd name="T12" fmla="*/ 249 w 331"/>
                  <a:gd name="T13" fmla="*/ 39 h 97"/>
                  <a:gd name="T14" fmla="*/ 290 w 331"/>
                  <a:gd name="T15" fmla="*/ 19 h 97"/>
                  <a:gd name="T16" fmla="*/ 331 w 331"/>
                  <a:gd name="T17" fmla="*/ 0 h 97"/>
                  <a:gd name="T18" fmla="*/ 295 w 331"/>
                  <a:gd name="T19" fmla="*/ 24 h 97"/>
                  <a:gd name="T20" fmla="*/ 260 w 331"/>
                  <a:gd name="T21" fmla="*/ 48 h 97"/>
                  <a:gd name="T22" fmla="*/ 219 w 331"/>
                  <a:gd name="T23" fmla="*/ 73 h 97"/>
                  <a:gd name="T24" fmla="*/ 178 w 331"/>
                  <a:gd name="T25" fmla="*/ 87 h 97"/>
                  <a:gd name="T26" fmla="*/ 127 w 331"/>
                  <a:gd name="T27" fmla="*/ 97 h 97"/>
                  <a:gd name="T28" fmla="*/ 87 w 331"/>
                  <a:gd name="T29" fmla="*/ 97 h 97"/>
                  <a:gd name="T30" fmla="*/ 41 w 331"/>
                  <a:gd name="T31" fmla="*/ 92 h 97"/>
                  <a:gd name="T32" fmla="*/ 0 w 331"/>
                  <a:gd name="T33" fmla="*/ 82 h 9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1" h="97">
                    <a:moveTo>
                      <a:pt x="0" y="82"/>
                    </a:moveTo>
                    <a:lnTo>
                      <a:pt x="41" y="82"/>
                    </a:lnTo>
                    <a:lnTo>
                      <a:pt x="87" y="78"/>
                    </a:lnTo>
                    <a:lnTo>
                      <a:pt x="127" y="73"/>
                    </a:lnTo>
                    <a:lnTo>
                      <a:pt x="168" y="63"/>
                    </a:lnTo>
                    <a:lnTo>
                      <a:pt x="209" y="53"/>
                    </a:lnTo>
                    <a:lnTo>
                      <a:pt x="249" y="39"/>
                    </a:lnTo>
                    <a:lnTo>
                      <a:pt x="290" y="19"/>
                    </a:lnTo>
                    <a:lnTo>
                      <a:pt x="331" y="0"/>
                    </a:lnTo>
                    <a:lnTo>
                      <a:pt x="295" y="24"/>
                    </a:lnTo>
                    <a:lnTo>
                      <a:pt x="260" y="48"/>
                    </a:lnTo>
                    <a:lnTo>
                      <a:pt x="219" y="73"/>
                    </a:lnTo>
                    <a:lnTo>
                      <a:pt x="178" y="87"/>
                    </a:lnTo>
                    <a:lnTo>
                      <a:pt x="127" y="97"/>
                    </a:lnTo>
                    <a:lnTo>
                      <a:pt x="87" y="97"/>
                    </a:lnTo>
                    <a:lnTo>
                      <a:pt x="41" y="92"/>
                    </a:lnTo>
                    <a:lnTo>
                      <a:pt x="0" y="82"/>
                    </a:lnTo>
                    <a:close/>
                  </a:path>
                </a:pathLst>
              </a:custGeom>
              <a:solidFill>
                <a:srgbClr val="B05129">
                  <a:alpha val="7843"/>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endParaRPr lang="en-GB"/>
              </a:p>
            </p:txBody>
          </p:sp>
          <p:sp>
            <p:nvSpPr>
              <p:cNvPr id="2095" name="Freeform 73">
                <a:extLst>
                  <a:ext uri="{FF2B5EF4-FFF2-40B4-BE49-F238E27FC236}">
                    <a16:creationId xmlns:a16="http://schemas.microsoft.com/office/drawing/2014/main" id="{CCE273FF-FC5A-4DF4-9C16-8C14967CD3DB}"/>
                  </a:ext>
                </a:extLst>
              </p:cNvPr>
              <p:cNvSpPr>
                <a:spLocks/>
              </p:cNvSpPr>
              <p:nvPr/>
            </p:nvSpPr>
            <p:spPr bwMode="auto">
              <a:xfrm>
                <a:off x="8243" y="2315"/>
                <a:ext cx="508" cy="132"/>
              </a:xfrm>
              <a:custGeom>
                <a:avLst/>
                <a:gdLst>
                  <a:gd name="T0" fmla="*/ 0 w 508"/>
                  <a:gd name="T1" fmla="*/ 108 h 132"/>
                  <a:gd name="T2" fmla="*/ 66 w 508"/>
                  <a:gd name="T3" fmla="*/ 108 h 132"/>
                  <a:gd name="T4" fmla="*/ 132 w 508"/>
                  <a:gd name="T5" fmla="*/ 108 h 132"/>
                  <a:gd name="T6" fmla="*/ 198 w 508"/>
                  <a:gd name="T7" fmla="*/ 98 h 132"/>
                  <a:gd name="T8" fmla="*/ 259 w 508"/>
                  <a:gd name="T9" fmla="*/ 88 h 132"/>
                  <a:gd name="T10" fmla="*/ 325 w 508"/>
                  <a:gd name="T11" fmla="*/ 74 h 132"/>
                  <a:gd name="T12" fmla="*/ 386 w 508"/>
                  <a:gd name="T13" fmla="*/ 54 h 132"/>
                  <a:gd name="T14" fmla="*/ 447 w 508"/>
                  <a:gd name="T15" fmla="*/ 30 h 132"/>
                  <a:gd name="T16" fmla="*/ 508 w 508"/>
                  <a:gd name="T17" fmla="*/ 0 h 132"/>
                  <a:gd name="T18" fmla="*/ 452 w 508"/>
                  <a:gd name="T19" fmla="*/ 35 h 132"/>
                  <a:gd name="T20" fmla="*/ 396 w 508"/>
                  <a:gd name="T21" fmla="*/ 74 h 132"/>
                  <a:gd name="T22" fmla="*/ 371 w 508"/>
                  <a:gd name="T23" fmla="*/ 88 h 132"/>
                  <a:gd name="T24" fmla="*/ 340 w 508"/>
                  <a:gd name="T25" fmla="*/ 103 h 132"/>
                  <a:gd name="T26" fmla="*/ 305 w 508"/>
                  <a:gd name="T27" fmla="*/ 113 h 132"/>
                  <a:gd name="T28" fmla="*/ 269 w 508"/>
                  <a:gd name="T29" fmla="*/ 123 h 132"/>
                  <a:gd name="T30" fmla="*/ 234 w 508"/>
                  <a:gd name="T31" fmla="*/ 132 h 132"/>
                  <a:gd name="T32" fmla="*/ 198 w 508"/>
                  <a:gd name="T33" fmla="*/ 132 h 132"/>
                  <a:gd name="T34" fmla="*/ 163 w 508"/>
                  <a:gd name="T35" fmla="*/ 132 h 132"/>
                  <a:gd name="T36" fmla="*/ 127 w 508"/>
                  <a:gd name="T37" fmla="*/ 132 h 132"/>
                  <a:gd name="T38" fmla="*/ 66 w 508"/>
                  <a:gd name="T39" fmla="*/ 123 h 132"/>
                  <a:gd name="T40" fmla="*/ 0 w 508"/>
                  <a:gd name="T41" fmla="*/ 108 h 1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8" h="132">
                    <a:moveTo>
                      <a:pt x="0" y="108"/>
                    </a:moveTo>
                    <a:lnTo>
                      <a:pt x="66" y="108"/>
                    </a:lnTo>
                    <a:lnTo>
                      <a:pt x="132" y="108"/>
                    </a:lnTo>
                    <a:lnTo>
                      <a:pt x="198" y="98"/>
                    </a:lnTo>
                    <a:lnTo>
                      <a:pt x="259" y="88"/>
                    </a:lnTo>
                    <a:lnTo>
                      <a:pt x="325" y="74"/>
                    </a:lnTo>
                    <a:lnTo>
                      <a:pt x="386" y="54"/>
                    </a:lnTo>
                    <a:lnTo>
                      <a:pt x="447" y="30"/>
                    </a:lnTo>
                    <a:lnTo>
                      <a:pt x="508" y="0"/>
                    </a:lnTo>
                    <a:lnTo>
                      <a:pt x="452" y="35"/>
                    </a:lnTo>
                    <a:lnTo>
                      <a:pt x="396" y="74"/>
                    </a:lnTo>
                    <a:lnTo>
                      <a:pt x="371" y="88"/>
                    </a:lnTo>
                    <a:lnTo>
                      <a:pt x="340" y="103"/>
                    </a:lnTo>
                    <a:lnTo>
                      <a:pt x="305" y="113"/>
                    </a:lnTo>
                    <a:lnTo>
                      <a:pt x="269" y="123"/>
                    </a:lnTo>
                    <a:lnTo>
                      <a:pt x="234" y="132"/>
                    </a:lnTo>
                    <a:lnTo>
                      <a:pt x="198" y="132"/>
                    </a:lnTo>
                    <a:lnTo>
                      <a:pt x="163" y="132"/>
                    </a:lnTo>
                    <a:lnTo>
                      <a:pt x="127" y="132"/>
                    </a:lnTo>
                    <a:lnTo>
                      <a:pt x="66" y="123"/>
                    </a:lnTo>
                    <a:lnTo>
                      <a:pt x="0" y="108"/>
                    </a:lnTo>
                    <a:close/>
                  </a:path>
                </a:pathLst>
              </a:custGeom>
              <a:solidFill>
                <a:srgbClr val="B05129">
                  <a:alpha val="7843"/>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endParaRPr lang="en-GB"/>
              </a:p>
            </p:txBody>
          </p:sp>
          <p:sp>
            <p:nvSpPr>
              <p:cNvPr id="2096" name="Freeform 74">
                <a:extLst>
                  <a:ext uri="{FF2B5EF4-FFF2-40B4-BE49-F238E27FC236}">
                    <a16:creationId xmlns:a16="http://schemas.microsoft.com/office/drawing/2014/main" id="{5AAD67A1-C114-46A4-B4DA-B2A7CCAEF158}"/>
                  </a:ext>
                </a:extLst>
              </p:cNvPr>
              <p:cNvSpPr>
                <a:spLocks/>
              </p:cNvSpPr>
              <p:nvPr/>
            </p:nvSpPr>
            <p:spPr bwMode="auto">
              <a:xfrm rot="369329">
                <a:off x="8223" y="2448"/>
                <a:ext cx="417" cy="63"/>
              </a:xfrm>
              <a:custGeom>
                <a:avLst/>
                <a:gdLst>
                  <a:gd name="T0" fmla="*/ 0 w 417"/>
                  <a:gd name="T1" fmla="*/ 0 h 63"/>
                  <a:gd name="T2" fmla="*/ 51 w 417"/>
                  <a:gd name="T3" fmla="*/ 15 h 63"/>
                  <a:gd name="T4" fmla="*/ 102 w 417"/>
                  <a:gd name="T5" fmla="*/ 24 h 63"/>
                  <a:gd name="T6" fmla="*/ 152 w 417"/>
                  <a:gd name="T7" fmla="*/ 34 h 63"/>
                  <a:gd name="T8" fmla="*/ 208 w 417"/>
                  <a:gd name="T9" fmla="*/ 34 h 63"/>
                  <a:gd name="T10" fmla="*/ 259 w 417"/>
                  <a:gd name="T11" fmla="*/ 34 h 63"/>
                  <a:gd name="T12" fmla="*/ 310 w 417"/>
                  <a:gd name="T13" fmla="*/ 34 h 63"/>
                  <a:gd name="T14" fmla="*/ 361 w 417"/>
                  <a:gd name="T15" fmla="*/ 24 h 63"/>
                  <a:gd name="T16" fmla="*/ 417 w 417"/>
                  <a:gd name="T17" fmla="*/ 19 h 63"/>
                  <a:gd name="T18" fmla="*/ 366 w 417"/>
                  <a:gd name="T19" fmla="*/ 34 h 63"/>
                  <a:gd name="T20" fmla="*/ 315 w 417"/>
                  <a:gd name="T21" fmla="*/ 49 h 63"/>
                  <a:gd name="T22" fmla="*/ 264 w 417"/>
                  <a:gd name="T23" fmla="*/ 63 h 63"/>
                  <a:gd name="T24" fmla="*/ 203 w 417"/>
                  <a:gd name="T25" fmla="*/ 63 h 63"/>
                  <a:gd name="T26" fmla="*/ 147 w 417"/>
                  <a:gd name="T27" fmla="*/ 58 h 63"/>
                  <a:gd name="T28" fmla="*/ 96 w 417"/>
                  <a:gd name="T29" fmla="*/ 44 h 63"/>
                  <a:gd name="T30" fmla="*/ 46 w 417"/>
                  <a:gd name="T31" fmla="*/ 24 h 63"/>
                  <a:gd name="T32" fmla="*/ 0 w 417"/>
                  <a:gd name="T33" fmla="*/ 0 h 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17" h="63">
                    <a:moveTo>
                      <a:pt x="0" y="0"/>
                    </a:moveTo>
                    <a:lnTo>
                      <a:pt x="51" y="15"/>
                    </a:lnTo>
                    <a:lnTo>
                      <a:pt x="102" y="24"/>
                    </a:lnTo>
                    <a:lnTo>
                      <a:pt x="152" y="34"/>
                    </a:lnTo>
                    <a:lnTo>
                      <a:pt x="208" y="34"/>
                    </a:lnTo>
                    <a:lnTo>
                      <a:pt x="259" y="34"/>
                    </a:lnTo>
                    <a:lnTo>
                      <a:pt x="310" y="34"/>
                    </a:lnTo>
                    <a:lnTo>
                      <a:pt x="361" y="24"/>
                    </a:lnTo>
                    <a:lnTo>
                      <a:pt x="417" y="19"/>
                    </a:lnTo>
                    <a:lnTo>
                      <a:pt x="366" y="34"/>
                    </a:lnTo>
                    <a:lnTo>
                      <a:pt x="315" y="49"/>
                    </a:lnTo>
                    <a:lnTo>
                      <a:pt x="264" y="63"/>
                    </a:lnTo>
                    <a:lnTo>
                      <a:pt x="203" y="63"/>
                    </a:lnTo>
                    <a:lnTo>
                      <a:pt x="147" y="58"/>
                    </a:lnTo>
                    <a:lnTo>
                      <a:pt x="96" y="44"/>
                    </a:lnTo>
                    <a:lnTo>
                      <a:pt x="46" y="24"/>
                    </a:lnTo>
                    <a:lnTo>
                      <a:pt x="0" y="0"/>
                    </a:lnTo>
                    <a:close/>
                  </a:path>
                </a:pathLst>
              </a:custGeom>
              <a:solidFill>
                <a:srgbClr val="B05129">
                  <a:alpha val="7843"/>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endParaRPr lang="en-GB"/>
              </a:p>
            </p:txBody>
          </p:sp>
        </p:grpSp>
      </p:grpSp>
      <p:sp>
        <p:nvSpPr>
          <p:cNvPr id="2083" name="Freeform 75">
            <a:extLst>
              <a:ext uri="{FF2B5EF4-FFF2-40B4-BE49-F238E27FC236}">
                <a16:creationId xmlns:a16="http://schemas.microsoft.com/office/drawing/2014/main" id="{6B776A52-4616-4808-B9B2-B1E1B98738E1}"/>
              </a:ext>
            </a:extLst>
          </p:cNvPr>
          <p:cNvSpPr>
            <a:spLocks/>
          </p:cNvSpPr>
          <p:nvPr userDrawn="1"/>
        </p:nvSpPr>
        <p:spPr bwMode="auto">
          <a:xfrm>
            <a:off x="4781550" y="3403600"/>
            <a:ext cx="1938338" cy="1108075"/>
          </a:xfrm>
          <a:custGeom>
            <a:avLst/>
            <a:gdLst>
              <a:gd name="T0" fmla="*/ 2147483646 w 1662"/>
              <a:gd name="T1" fmla="*/ 2147483646 h 952"/>
              <a:gd name="T2" fmla="*/ 2147483646 w 1662"/>
              <a:gd name="T3" fmla="*/ 2147483646 h 952"/>
              <a:gd name="T4" fmla="*/ 2147483646 w 1662"/>
              <a:gd name="T5" fmla="*/ 2147483646 h 952"/>
              <a:gd name="T6" fmla="*/ 2147483646 w 1662"/>
              <a:gd name="T7" fmla="*/ 2147483646 h 952"/>
              <a:gd name="T8" fmla="*/ 2147483646 w 1662"/>
              <a:gd name="T9" fmla="*/ 2147483646 h 952"/>
              <a:gd name="T10" fmla="*/ 2147483646 w 1662"/>
              <a:gd name="T11" fmla="*/ 2147483646 h 952"/>
              <a:gd name="T12" fmla="*/ 2147483646 w 1662"/>
              <a:gd name="T13" fmla="*/ 2147483646 h 952"/>
              <a:gd name="T14" fmla="*/ 2147483646 w 1662"/>
              <a:gd name="T15" fmla="*/ 2147483646 h 952"/>
              <a:gd name="T16" fmla="*/ 2147483646 w 1662"/>
              <a:gd name="T17" fmla="*/ 2147483646 h 952"/>
              <a:gd name="T18" fmla="*/ 2147483646 w 1662"/>
              <a:gd name="T19" fmla="*/ 2147483646 h 952"/>
              <a:gd name="T20" fmla="*/ 2147483646 w 1662"/>
              <a:gd name="T21" fmla="*/ 2147483646 h 952"/>
              <a:gd name="T22" fmla="*/ 2147483646 w 1662"/>
              <a:gd name="T23" fmla="*/ 2147483646 h 952"/>
              <a:gd name="T24" fmla="*/ 2147483646 w 1662"/>
              <a:gd name="T25" fmla="*/ 2147483646 h 952"/>
              <a:gd name="T26" fmla="*/ 2147483646 w 1662"/>
              <a:gd name="T27" fmla="*/ 2147483646 h 952"/>
              <a:gd name="T28" fmla="*/ 2147483646 w 1662"/>
              <a:gd name="T29" fmla="*/ 2147483646 h 952"/>
              <a:gd name="T30" fmla="*/ 2147483646 w 1662"/>
              <a:gd name="T31" fmla="*/ 2147483646 h 952"/>
              <a:gd name="T32" fmla="*/ 0 w 1662"/>
              <a:gd name="T33" fmla="*/ 2147483646 h 952"/>
              <a:gd name="T34" fmla="*/ 2147483646 w 1662"/>
              <a:gd name="T35" fmla="*/ 2147483646 h 952"/>
              <a:gd name="T36" fmla="*/ 2147483646 w 1662"/>
              <a:gd name="T37" fmla="*/ 2147483646 h 952"/>
              <a:gd name="T38" fmla="*/ 2147483646 w 1662"/>
              <a:gd name="T39" fmla="*/ 2147483646 h 952"/>
              <a:gd name="T40" fmla="*/ 2147483646 w 1662"/>
              <a:gd name="T41" fmla="*/ 0 h 952"/>
              <a:gd name="T42" fmla="*/ 2147483646 w 1662"/>
              <a:gd name="T43" fmla="*/ 0 h 952"/>
              <a:gd name="T44" fmla="*/ 2147483646 w 1662"/>
              <a:gd name="T45" fmla="*/ 2147483646 h 952"/>
              <a:gd name="T46" fmla="*/ 2147483646 w 1662"/>
              <a:gd name="T47" fmla="*/ 2147483646 h 952"/>
              <a:gd name="T48" fmla="*/ 2147483646 w 1662"/>
              <a:gd name="T49" fmla="*/ 2147483646 h 952"/>
              <a:gd name="T50" fmla="*/ 2147483646 w 1662"/>
              <a:gd name="T51" fmla="*/ 2147483646 h 952"/>
              <a:gd name="T52" fmla="*/ 2147483646 w 1662"/>
              <a:gd name="T53" fmla="*/ 2147483646 h 952"/>
              <a:gd name="T54" fmla="*/ 2147483646 w 1662"/>
              <a:gd name="T55" fmla="*/ 2147483646 h 952"/>
              <a:gd name="T56" fmla="*/ 2147483646 w 1662"/>
              <a:gd name="T57" fmla="*/ 2147483646 h 952"/>
              <a:gd name="T58" fmla="*/ 2147483646 w 1662"/>
              <a:gd name="T59" fmla="*/ 2147483646 h 952"/>
              <a:gd name="T60" fmla="*/ 2147483646 w 1662"/>
              <a:gd name="T61" fmla="*/ 2147483646 h 952"/>
              <a:gd name="T62" fmla="*/ 2147483646 w 1662"/>
              <a:gd name="T63" fmla="*/ 0 h 952"/>
              <a:gd name="T64" fmla="*/ 2147483646 w 1662"/>
              <a:gd name="T65" fmla="*/ 0 h 952"/>
              <a:gd name="T66" fmla="*/ 2147483646 w 1662"/>
              <a:gd name="T67" fmla="*/ 2147483646 h 952"/>
              <a:gd name="T68" fmla="*/ 2147483646 w 1662"/>
              <a:gd name="T69" fmla="*/ 2147483646 h 952"/>
              <a:gd name="T70" fmla="*/ 2147483646 w 1662"/>
              <a:gd name="T71" fmla="*/ 2147483646 h 952"/>
              <a:gd name="T72" fmla="*/ 2147483646 w 1662"/>
              <a:gd name="T73" fmla="*/ 2147483646 h 952"/>
              <a:gd name="T74" fmla="*/ 2147483646 w 1662"/>
              <a:gd name="T75" fmla="*/ 2147483646 h 952"/>
              <a:gd name="T76" fmla="*/ 2147483646 w 1662"/>
              <a:gd name="T77" fmla="*/ 2147483646 h 952"/>
              <a:gd name="T78" fmla="*/ 2147483646 w 1662"/>
              <a:gd name="T79" fmla="*/ 2147483646 h 952"/>
              <a:gd name="T80" fmla="*/ 2147483646 w 1662"/>
              <a:gd name="T81" fmla="*/ 2147483646 h 952"/>
              <a:gd name="T82" fmla="*/ 2147483646 w 1662"/>
              <a:gd name="T83" fmla="*/ 2147483646 h 952"/>
              <a:gd name="T84" fmla="*/ 2147483646 w 1662"/>
              <a:gd name="T85" fmla="*/ 2147483646 h 952"/>
              <a:gd name="T86" fmla="*/ 2147483646 w 1662"/>
              <a:gd name="T87" fmla="*/ 2147483646 h 952"/>
              <a:gd name="T88" fmla="*/ 2147483646 w 1662"/>
              <a:gd name="T89" fmla="*/ 2147483646 h 952"/>
              <a:gd name="T90" fmla="*/ 2147483646 w 1662"/>
              <a:gd name="T91" fmla="*/ 2147483646 h 952"/>
              <a:gd name="T92" fmla="*/ 2147483646 w 1662"/>
              <a:gd name="T93" fmla="*/ 2147483646 h 952"/>
              <a:gd name="T94" fmla="*/ 2147483646 w 1662"/>
              <a:gd name="T95" fmla="*/ 2147483646 h 952"/>
              <a:gd name="T96" fmla="*/ 2147483646 w 1662"/>
              <a:gd name="T97" fmla="*/ 2147483646 h 952"/>
              <a:gd name="T98" fmla="*/ 2147483646 w 1662"/>
              <a:gd name="T99" fmla="*/ 2147483646 h 952"/>
              <a:gd name="T100" fmla="*/ 2147483646 w 1662"/>
              <a:gd name="T101" fmla="*/ 2147483646 h 952"/>
              <a:gd name="T102" fmla="*/ 2147483646 w 1662"/>
              <a:gd name="T103" fmla="*/ 2147483646 h 952"/>
              <a:gd name="T104" fmla="*/ 2147483646 w 1662"/>
              <a:gd name="T105" fmla="*/ 2147483646 h 95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662" h="952">
                <a:moveTo>
                  <a:pt x="828" y="952"/>
                </a:moveTo>
                <a:lnTo>
                  <a:pt x="762" y="932"/>
                </a:lnTo>
                <a:lnTo>
                  <a:pt x="686" y="913"/>
                </a:lnTo>
                <a:lnTo>
                  <a:pt x="610" y="898"/>
                </a:lnTo>
                <a:lnTo>
                  <a:pt x="529" y="888"/>
                </a:lnTo>
                <a:lnTo>
                  <a:pt x="447" y="888"/>
                </a:lnTo>
                <a:lnTo>
                  <a:pt x="366" y="893"/>
                </a:lnTo>
                <a:lnTo>
                  <a:pt x="285" y="903"/>
                </a:lnTo>
                <a:lnTo>
                  <a:pt x="208" y="927"/>
                </a:lnTo>
                <a:lnTo>
                  <a:pt x="178" y="805"/>
                </a:lnTo>
                <a:lnTo>
                  <a:pt x="152" y="693"/>
                </a:lnTo>
                <a:lnTo>
                  <a:pt x="127" y="586"/>
                </a:lnTo>
                <a:lnTo>
                  <a:pt x="102" y="478"/>
                </a:lnTo>
                <a:lnTo>
                  <a:pt x="76" y="371"/>
                </a:lnTo>
                <a:lnTo>
                  <a:pt x="51" y="263"/>
                </a:lnTo>
                <a:lnTo>
                  <a:pt x="25" y="151"/>
                </a:lnTo>
                <a:lnTo>
                  <a:pt x="0" y="34"/>
                </a:lnTo>
                <a:lnTo>
                  <a:pt x="56" y="19"/>
                </a:lnTo>
                <a:lnTo>
                  <a:pt x="112" y="10"/>
                </a:lnTo>
                <a:lnTo>
                  <a:pt x="168" y="5"/>
                </a:lnTo>
                <a:lnTo>
                  <a:pt x="219" y="0"/>
                </a:lnTo>
                <a:lnTo>
                  <a:pt x="325" y="0"/>
                </a:lnTo>
                <a:lnTo>
                  <a:pt x="432" y="5"/>
                </a:lnTo>
                <a:lnTo>
                  <a:pt x="534" y="24"/>
                </a:lnTo>
                <a:lnTo>
                  <a:pt x="630" y="44"/>
                </a:lnTo>
                <a:lnTo>
                  <a:pt x="732" y="73"/>
                </a:lnTo>
                <a:lnTo>
                  <a:pt x="828" y="107"/>
                </a:lnTo>
                <a:lnTo>
                  <a:pt x="930" y="73"/>
                </a:lnTo>
                <a:lnTo>
                  <a:pt x="1032" y="44"/>
                </a:lnTo>
                <a:lnTo>
                  <a:pt x="1128" y="24"/>
                </a:lnTo>
                <a:lnTo>
                  <a:pt x="1230" y="5"/>
                </a:lnTo>
                <a:lnTo>
                  <a:pt x="1337" y="0"/>
                </a:lnTo>
                <a:lnTo>
                  <a:pt x="1443" y="0"/>
                </a:lnTo>
                <a:lnTo>
                  <a:pt x="1494" y="5"/>
                </a:lnTo>
                <a:lnTo>
                  <a:pt x="1550" y="10"/>
                </a:lnTo>
                <a:lnTo>
                  <a:pt x="1606" y="19"/>
                </a:lnTo>
                <a:lnTo>
                  <a:pt x="1662" y="34"/>
                </a:lnTo>
                <a:lnTo>
                  <a:pt x="1637" y="151"/>
                </a:lnTo>
                <a:lnTo>
                  <a:pt x="1611" y="263"/>
                </a:lnTo>
                <a:lnTo>
                  <a:pt x="1586" y="371"/>
                </a:lnTo>
                <a:lnTo>
                  <a:pt x="1560" y="478"/>
                </a:lnTo>
                <a:lnTo>
                  <a:pt x="1535" y="586"/>
                </a:lnTo>
                <a:lnTo>
                  <a:pt x="1510" y="693"/>
                </a:lnTo>
                <a:lnTo>
                  <a:pt x="1484" y="805"/>
                </a:lnTo>
                <a:lnTo>
                  <a:pt x="1454" y="927"/>
                </a:lnTo>
                <a:lnTo>
                  <a:pt x="1377" y="903"/>
                </a:lnTo>
                <a:lnTo>
                  <a:pt x="1296" y="893"/>
                </a:lnTo>
                <a:lnTo>
                  <a:pt x="1215" y="888"/>
                </a:lnTo>
                <a:lnTo>
                  <a:pt x="1133" y="888"/>
                </a:lnTo>
                <a:lnTo>
                  <a:pt x="1052" y="898"/>
                </a:lnTo>
                <a:lnTo>
                  <a:pt x="976" y="913"/>
                </a:lnTo>
                <a:lnTo>
                  <a:pt x="900" y="932"/>
                </a:lnTo>
                <a:lnTo>
                  <a:pt x="828" y="952"/>
                </a:lnTo>
              </a:path>
            </a:pathLst>
          </a:cu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prstDash val="solid"/>
                <a:round/>
                <a:headEnd/>
                <a:tailEnd/>
              </a14:hiddenLine>
            </a:ext>
            <a:ext uri="{AF507438-7753-43E0-B8FC-AC1667EBCBE1}">
              <a14:hiddenEffects xmlns:a14="http://schemas.microsoft.com/office/drawing/2010/main">
                <a:effectLst>
                  <a:outerShdw dist="107763" dir="2700000" algn="ctr" rotWithShape="0">
                    <a:srgbClr val="808080">
                      <a:alpha val="50000"/>
                    </a:srgbClr>
                  </a:outerShdw>
                </a:effectLst>
              </a14:hiddenEffects>
            </a:ext>
          </a:extLst>
        </p:spPr>
        <p:txBody>
          <a:bodyPr/>
          <a:lstStyle/>
          <a:p>
            <a:endParaRPr lang="en-GB"/>
          </a:p>
        </p:txBody>
      </p:sp>
      <p:sp>
        <p:nvSpPr>
          <p:cNvPr id="2084" name="WordArt 76">
            <a:extLst>
              <a:ext uri="{FF2B5EF4-FFF2-40B4-BE49-F238E27FC236}">
                <a16:creationId xmlns:a16="http://schemas.microsoft.com/office/drawing/2014/main" id="{3C87A919-96BF-4FE7-9445-81944F20E672}"/>
              </a:ext>
            </a:extLst>
          </p:cNvPr>
          <p:cNvSpPr>
            <a:spLocks noChangeArrowheads="1" noChangeShapeType="1" noTextEdit="1"/>
          </p:cNvSpPr>
          <p:nvPr userDrawn="1"/>
        </p:nvSpPr>
        <p:spPr bwMode="auto">
          <a:xfrm rot="2661361">
            <a:off x="3700463" y="4743450"/>
            <a:ext cx="1860550" cy="295275"/>
          </a:xfrm>
          <a:prstGeom prst="rect">
            <a:avLst/>
          </a:prstGeom>
        </p:spPr>
        <p:txBody>
          <a:bodyPr wrap="none" fromWordArt="1">
            <a:prstTxWarp prst="textPlain">
              <a:avLst>
                <a:gd name="adj" fmla="val 50000"/>
              </a:avLst>
            </a:prstTxWarp>
          </a:bodyPr>
          <a:lstStyle/>
          <a:p>
            <a:pPr algn="ctr"/>
            <a:r>
              <a:rPr lang="en-GB" sz="1200" kern="10">
                <a:ln w="9525">
                  <a:solidFill>
                    <a:srgbClr val="FFFFFF"/>
                  </a:solidFill>
                  <a:round/>
                  <a:headEnd/>
                  <a:tailEnd/>
                </a:ln>
                <a:solidFill>
                  <a:srgbClr val="FFFFFF"/>
                </a:solidFill>
                <a:latin typeface="VNI-Times" pitchFamily="2" charset="0"/>
              </a:rPr>
              <a:t>CHAÂU THAØNH</a:t>
            </a:r>
          </a:p>
        </p:txBody>
      </p:sp>
      <p:sp>
        <p:nvSpPr>
          <p:cNvPr id="2085" name="WordArt 77">
            <a:extLst>
              <a:ext uri="{FF2B5EF4-FFF2-40B4-BE49-F238E27FC236}">
                <a16:creationId xmlns:a16="http://schemas.microsoft.com/office/drawing/2014/main" id="{01FC509B-1626-48F0-B6B9-BAE2CC447C0D}"/>
              </a:ext>
            </a:extLst>
          </p:cNvPr>
          <p:cNvSpPr>
            <a:spLocks noChangeArrowheads="1" noChangeShapeType="1" noTextEdit="1"/>
          </p:cNvSpPr>
          <p:nvPr userDrawn="1"/>
        </p:nvSpPr>
        <p:spPr bwMode="auto">
          <a:xfrm rot="-2687241">
            <a:off x="5821363" y="4729163"/>
            <a:ext cx="1704975" cy="346075"/>
          </a:xfrm>
          <a:prstGeom prst="rect">
            <a:avLst/>
          </a:prstGeom>
        </p:spPr>
        <p:txBody>
          <a:bodyPr wrap="none" fromWordArt="1">
            <a:prstTxWarp prst="textPlain">
              <a:avLst>
                <a:gd name="adj" fmla="val 50000"/>
              </a:avLst>
            </a:prstTxWarp>
          </a:bodyPr>
          <a:lstStyle/>
          <a:p>
            <a:pPr algn="ctr"/>
            <a:r>
              <a:rPr lang="en-GB" sz="1200" kern="10">
                <a:ln w="9525">
                  <a:solidFill>
                    <a:srgbClr val="FFFFFF"/>
                  </a:solidFill>
                  <a:round/>
                  <a:headEnd/>
                  <a:tailEnd/>
                </a:ln>
                <a:solidFill>
                  <a:srgbClr val="FFFFFF"/>
                </a:solidFill>
                <a:latin typeface="VNI-Times" pitchFamily="2" charset="0"/>
              </a:rPr>
              <a:t>TIEÀN GIANG</a:t>
            </a:r>
          </a:p>
        </p:txBody>
      </p:sp>
      <p:sp>
        <p:nvSpPr>
          <p:cNvPr id="2086" name="WordArt 78">
            <a:extLst>
              <a:ext uri="{FF2B5EF4-FFF2-40B4-BE49-F238E27FC236}">
                <a16:creationId xmlns:a16="http://schemas.microsoft.com/office/drawing/2014/main" id="{C2C82A18-39A6-4F9B-BC2C-50F64EC2FD75}"/>
              </a:ext>
            </a:extLst>
          </p:cNvPr>
          <p:cNvSpPr>
            <a:spLocks noChangeArrowheads="1" noChangeShapeType="1" noTextEdit="1"/>
          </p:cNvSpPr>
          <p:nvPr userDrawn="1"/>
        </p:nvSpPr>
        <p:spPr bwMode="auto">
          <a:xfrm rot="-2687241">
            <a:off x="4227513" y="2813050"/>
            <a:ext cx="847725" cy="295275"/>
          </a:xfrm>
          <a:prstGeom prst="rect">
            <a:avLst/>
          </a:prstGeom>
        </p:spPr>
        <p:txBody>
          <a:bodyPr wrap="none" fromWordArt="1">
            <a:prstTxWarp prst="textPlain">
              <a:avLst>
                <a:gd name="adj" fmla="val 50000"/>
              </a:avLst>
            </a:prstTxWarp>
          </a:bodyPr>
          <a:lstStyle/>
          <a:p>
            <a:pPr algn="ctr"/>
            <a:r>
              <a:rPr lang="en-GB" sz="1000" kern="10">
                <a:ln w="9525">
                  <a:solidFill>
                    <a:srgbClr val="FFFFFF"/>
                  </a:solidFill>
                  <a:round/>
                  <a:headEnd/>
                  <a:tailEnd/>
                </a:ln>
                <a:solidFill>
                  <a:srgbClr val="FFFFFF"/>
                </a:solidFill>
                <a:latin typeface="VNI-Times" pitchFamily="2" charset="0"/>
              </a:rPr>
              <a:t>T H P T</a:t>
            </a:r>
          </a:p>
        </p:txBody>
      </p:sp>
      <p:sp>
        <p:nvSpPr>
          <p:cNvPr id="2087" name="WordArt 79">
            <a:extLst>
              <a:ext uri="{FF2B5EF4-FFF2-40B4-BE49-F238E27FC236}">
                <a16:creationId xmlns:a16="http://schemas.microsoft.com/office/drawing/2014/main" id="{8D7E58A8-3240-41BE-B057-6AA99F0354B4}"/>
              </a:ext>
            </a:extLst>
          </p:cNvPr>
          <p:cNvSpPr>
            <a:spLocks noChangeArrowheads="1" noChangeShapeType="1" noTextEdit="1"/>
          </p:cNvSpPr>
          <p:nvPr userDrawn="1"/>
        </p:nvSpPr>
        <p:spPr bwMode="auto">
          <a:xfrm rot="2712759">
            <a:off x="5710238" y="2794000"/>
            <a:ext cx="1873250" cy="273050"/>
          </a:xfrm>
          <a:prstGeom prst="rect">
            <a:avLst/>
          </a:prstGeom>
        </p:spPr>
        <p:txBody>
          <a:bodyPr wrap="none" fromWordArt="1">
            <a:prstTxWarp prst="textPlain">
              <a:avLst>
                <a:gd name="adj" fmla="val 50000"/>
              </a:avLst>
            </a:prstTxWarp>
          </a:bodyPr>
          <a:lstStyle/>
          <a:p>
            <a:pPr algn="ctr"/>
            <a:r>
              <a:rPr lang="en-GB" sz="1200" kern="10">
                <a:ln w="9525">
                  <a:solidFill>
                    <a:srgbClr val="FFFFFF"/>
                  </a:solidFill>
                  <a:round/>
                  <a:headEnd/>
                  <a:tailEnd/>
                </a:ln>
                <a:solidFill>
                  <a:srgbClr val="FFFFFF"/>
                </a:solidFill>
                <a:latin typeface="VNI-Times" pitchFamily="2" charset="0"/>
              </a:rPr>
              <a:t>TAÂN HIEÄP</a:t>
            </a:r>
          </a:p>
        </p:txBody>
      </p:sp>
      <p:sp>
        <p:nvSpPr>
          <p:cNvPr id="1064" name="Text Box 83">
            <a:extLst>
              <a:ext uri="{FF2B5EF4-FFF2-40B4-BE49-F238E27FC236}">
                <a16:creationId xmlns:a16="http://schemas.microsoft.com/office/drawing/2014/main" id="{C60DCA25-ACEA-4F58-9331-BF43B619AEBE}"/>
              </a:ext>
            </a:extLst>
          </p:cNvPr>
          <p:cNvSpPr txBox="1">
            <a:spLocks noChangeArrowheads="1"/>
          </p:cNvSpPr>
          <p:nvPr userDrawn="1"/>
        </p:nvSpPr>
        <p:spPr bwMode="auto">
          <a:xfrm>
            <a:off x="-11113" y="2276475"/>
            <a:ext cx="2087563" cy="641350"/>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altLang="en-US" b="1" u="sng">
                <a:solidFill>
                  <a:srgbClr val="E72996"/>
                </a:solidFill>
              </a:rPr>
              <a:t>1. C</a:t>
            </a:r>
            <a:r>
              <a:rPr lang="vi-VN" altLang="en-US" b="1" u="sng">
                <a:solidFill>
                  <a:srgbClr val="E72996"/>
                </a:solidFill>
              </a:rPr>
              <a:t>ô</a:t>
            </a:r>
            <a:r>
              <a:rPr lang="en-US" altLang="en-US" b="1" u="sng">
                <a:solidFill>
                  <a:srgbClr val="E72996"/>
                </a:solidFill>
              </a:rPr>
              <a:t>ng th</a:t>
            </a:r>
            <a:r>
              <a:rPr lang="vi-VN" altLang="en-US" b="1" u="sng">
                <a:solidFill>
                  <a:srgbClr val="E72996"/>
                </a:solidFill>
              </a:rPr>
              <a:t>ức</a:t>
            </a:r>
            <a:r>
              <a:rPr lang="en-US" altLang="en-US" b="1" u="sng">
                <a:solidFill>
                  <a:srgbClr val="E72996"/>
                </a:solidFill>
              </a:rPr>
              <a:t> nh</a:t>
            </a:r>
            <a:r>
              <a:rPr lang="vi-VN" altLang="en-US" b="1" u="sng">
                <a:solidFill>
                  <a:srgbClr val="E72996"/>
                </a:solidFill>
              </a:rPr>
              <a:t>ị</a:t>
            </a:r>
            <a:r>
              <a:rPr lang="en-US" altLang="en-US" b="1" u="sng">
                <a:solidFill>
                  <a:srgbClr val="E72996"/>
                </a:solidFill>
              </a:rPr>
              <a:t> th</a:t>
            </a:r>
            <a:r>
              <a:rPr lang="vi-VN" altLang="en-US" b="1" u="sng">
                <a:solidFill>
                  <a:srgbClr val="E72996"/>
                </a:solidFill>
              </a:rPr>
              <a:t>ức</a:t>
            </a:r>
            <a:r>
              <a:rPr lang="en-US" altLang="en-US" b="1" u="sng">
                <a:solidFill>
                  <a:srgbClr val="E72996"/>
                </a:solidFill>
              </a:rPr>
              <a:t> Newton</a:t>
            </a:r>
            <a:endParaRPr lang="vi-VN" altLang="en-US" b="1" u="sng">
              <a:solidFill>
                <a:srgbClr val="E72996"/>
              </a:solidFill>
            </a:endParaRPr>
          </a:p>
        </p:txBody>
      </p:sp>
      <p:sp>
        <p:nvSpPr>
          <p:cNvPr id="1065" name="AutoShape 85">
            <a:extLst>
              <a:ext uri="{FF2B5EF4-FFF2-40B4-BE49-F238E27FC236}">
                <a16:creationId xmlns:a16="http://schemas.microsoft.com/office/drawing/2014/main" id="{F74113B9-0E84-49CE-9F96-5A4D7C37281B}"/>
              </a:ext>
            </a:extLst>
          </p:cNvPr>
          <p:cNvSpPr>
            <a:spLocks noChangeArrowheads="1"/>
          </p:cNvSpPr>
          <p:nvPr userDrawn="1"/>
        </p:nvSpPr>
        <p:spPr bwMode="auto">
          <a:xfrm>
            <a:off x="3995738" y="260350"/>
            <a:ext cx="4679950" cy="576263"/>
          </a:xfrm>
          <a:prstGeom prst="flowChartAlternateProcess">
            <a:avLst/>
          </a:prstGeom>
          <a:solidFill>
            <a:srgbClr val="FFFFCC"/>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CC"/>
            </a:extrusionClr>
            <a:contourClr>
              <a:srgbClr val="FFFFCC"/>
            </a:contourClr>
          </a:sp3d>
        </p:spPr>
        <p:txBody>
          <a:bodyPr wrap="none" anchor="ctr">
            <a:flatTx/>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3600" b="1"/>
              <a:t>NH</a:t>
            </a:r>
            <a:r>
              <a:rPr lang="vi-VN" altLang="en-US" sz="3600" b="1"/>
              <a:t>Ị</a:t>
            </a:r>
            <a:r>
              <a:rPr lang="en-US" altLang="en-US" sz="3600" b="1"/>
              <a:t> TH</a:t>
            </a:r>
            <a:r>
              <a:rPr lang="vi-VN" altLang="en-US" sz="3600" b="1"/>
              <a:t>ỨC</a:t>
            </a:r>
            <a:r>
              <a:rPr lang="en-US" altLang="en-US" sz="3600" b="1"/>
              <a:t> NEWTON</a:t>
            </a:r>
            <a:endParaRPr lang="vi-VN" altLang="en-US" sz="3600" b="1"/>
          </a:p>
        </p:txBody>
      </p:sp>
      <p:pic>
        <p:nvPicPr>
          <p:cNvPr id="2090" name="Picture 61" descr="atom1">
            <a:extLst>
              <a:ext uri="{FF2B5EF4-FFF2-40B4-BE49-F238E27FC236}">
                <a16:creationId xmlns:a16="http://schemas.microsoft.com/office/drawing/2014/main" id="{B3C58FAB-CE77-47E7-A5BF-2E69725B1E71}"/>
              </a:ext>
            </a:extLst>
          </p:cNvPr>
          <p:cNvPicPr>
            <a:picLocks noChangeAspect="1" noChangeArrowheads="1" noCrop="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689100" y="277813"/>
            <a:ext cx="990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7" name="TextBox 74">
            <a:extLst>
              <a:ext uri="{FF2B5EF4-FFF2-40B4-BE49-F238E27FC236}">
                <a16:creationId xmlns:a16="http://schemas.microsoft.com/office/drawing/2014/main" id="{27D89142-F97C-4AFC-953D-3B3443068998}"/>
              </a:ext>
            </a:extLst>
          </p:cNvPr>
          <p:cNvSpPr txBox="1">
            <a:spLocks noChangeArrowheads="1"/>
          </p:cNvSpPr>
          <p:nvPr userDrawn="1"/>
        </p:nvSpPr>
        <p:spPr bwMode="auto">
          <a:xfrm>
            <a:off x="9525" y="6430963"/>
            <a:ext cx="1676400" cy="369887"/>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a:latin typeface="Times New Roman" panose="02020603050405020304" pitchFamily="18" charset="0"/>
                <a:cs typeface="Times New Roman" panose="02020603050405020304" pitchFamily="18" charset="0"/>
              </a:rPr>
              <a:t>TaiLieu.VN</a:t>
            </a:r>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D160CA6C-ADD9-46DD-AF77-A5566E96DE06}"/>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3" name="Text Placeholder 2">
            <a:extLst>
              <a:ext uri="{FF2B5EF4-FFF2-40B4-BE49-F238E27FC236}">
                <a16:creationId xmlns:a16="http://schemas.microsoft.com/office/drawing/2014/main" id="{C9D3FC1E-9E79-49B1-AB34-2B95EB5AC63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33E1E6-DB55-46E5-87C9-28C2EA5122D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smtClean="0">
                <a:solidFill>
                  <a:schemeClr val="tx1">
                    <a:tint val="75000"/>
                  </a:schemeClr>
                </a:solidFill>
              </a:defRPr>
            </a:lvl1pPr>
          </a:lstStyle>
          <a:p>
            <a:pPr>
              <a:defRPr/>
            </a:pPr>
            <a:fld id="{321AAB3E-19BB-4214-9E4F-EAEA174870DC}" type="datetimeFigureOut">
              <a:rPr lang="en-GB"/>
              <a:pPr>
                <a:defRPr/>
              </a:pPr>
              <a:t>21/10/2021</a:t>
            </a:fld>
            <a:endParaRPr lang="en-GB"/>
          </a:p>
        </p:txBody>
      </p:sp>
      <p:sp>
        <p:nvSpPr>
          <p:cNvPr id="5" name="Footer Placeholder 4">
            <a:extLst>
              <a:ext uri="{FF2B5EF4-FFF2-40B4-BE49-F238E27FC236}">
                <a16:creationId xmlns:a16="http://schemas.microsoft.com/office/drawing/2014/main" id="{AAAE96EC-9FD8-45EE-90D5-7064544A031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GB"/>
          </a:p>
        </p:txBody>
      </p:sp>
      <p:sp>
        <p:nvSpPr>
          <p:cNvPr id="6" name="Slide Number Placeholder 5">
            <a:extLst>
              <a:ext uri="{FF2B5EF4-FFF2-40B4-BE49-F238E27FC236}">
                <a16:creationId xmlns:a16="http://schemas.microsoft.com/office/drawing/2014/main" id="{95BA31CE-7095-4F8D-A953-04992836D61C}"/>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smtClean="0">
                <a:solidFill>
                  <a:schemeClr val="tx1">
                    <a:tint val="75000"/>
                  </a:schemeClr>
                </a:solidFill>
              </a:defRPr>
            </a:lvl1pPr>
          </a:lstStyle>
          <a:p>
            <a:pPr>
              <a:defRPr/>
            </a:pPr>
            <a:fld id="{28B40908-6C13-442D-BFCE-4D8EEBF20A6B}"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audio" Target="../media/audio1.wav"/><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33">
            <a:extLst>
              <a:ext uri="{FF2B5EF4-FFF2-40B4-BE49-F238E27FC236}">
                <a16:creationId xmlns:a16="http://schemas.microsoft.com/office/drawing/2014/main" id="{4A25D017-64E3-4575-9C84-70BD18C581EA}"/>
              </a:ext>
            </a:extLst>
          </p:cNvPr>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defRPr/>
            </a:pPr>
            <a:endParaRPr lang="en-US" altLang="en-US" kern="0"/>
          </a:p>
        </p:txBody>
      </p:sp>
      <p:sp>
        <p:nvSpPr>
          <p:cNvPr id="2079" name="AutoShape 31">
            <a:extLst>
              <a:ext uri="{FF2B5EF4-FFF2-40B4-BE49-F238E27FC236}">
                <a16:creationId xmlns:a16="http://schemas.microsoft.com/office/drawing/2014/main" id="{A04708A6-F59D-4D67-9943-417D6453C835}"/>
              </a:ext>
            </a:extLst>
          </p:cNvPr>
          <p:cNvSpPr>
            <a:spLocks noChangeArrowheads="1"/>
          </p:cNvSpPr>
          <p:nvPr/>
        </p:nvSpPr>
        <p:spPr bwMode="auto">
          <a:xfrm>
            <a:off x="2987675" y="333375"/>
            <a:ext cx="4679950" cy="863600"/>
          </a:xfrm>
          <a:prstGeom prst="flowChartAlternateProcess">
            <a:avLst/>
          </a:prstGeom>
          <a:gradFill rotWithShape="1">
            <a:gsLst>
              <a:gs pos="0">
                <a:srgbClr val="E72996"/>
              </a:gs>
              <a:gs pos="50000">
                <a:srgbClr val="FFCCFF"/>
              </a:gs>
              <a:gs pos="100000">
                <a:srgbClr val="E72996"/>
              </a:gs>
            </a:gsLst>
            <a:lin ang="5400000" scaled="1"/>
          </a:gradFill>
          <a:ln w="9525">
            <a:miter lim="800000"/>
            <a:headEnd/>
            <a:tailEnd/>
          </a:ln>
          <a:effectLst/>
          <a:scene3d>
            <a:camera prst="legacyPerspectiveTop"/>
            <a:lightRig rig="legacyFlat3" dir="b"/>
          </a:scene3d>
          <a:sp3d extrusionH="887400" prstMaterial="legacyMatte">
            <a:bevelT w="13500" h="13500" prst="angle"/>
            <a:bevelB w="13500" h="13500" prst="angle"/>
            <a:extrusionClr>
              <a:srgbClr val="E72996"/>
            </a:extrusionClr>
            <a:contourClr>
              <a:srgbClr val="E72996"/>
            </a:contourClr>
          </a:sp3d>
        </p:spPr>
        <p:txBody>
          <a:bodyPr wrap="none" anchor="ctr">
            <a:flatTx/>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auto" hangingPunct="1">
              <a:spcBef>
                <a:spcPts val="0"/>
              </a:spcBef>
              <a:spcAft>
                <a:spcPts val="0"/>
              </a:spcAft>
              <a:defRPr/>
            </a:pPr>
            <a:r>
              <a:rPr lang="en-US" altLang="en-US" sz="4000" b="1" kern="0"/>
              <a:t>GIẢI TÍCH 11</a:t>
            </a:r>
            <a:endParaRPr lang="vi-VN" altLang="en-US" sz="4000" b="1" kern="0"/>
          </a:p>
        </p:txBody>
      </p:sp>
      <p:sp>
        <p:nvSpPr>
          <p:cNvPr id="2080" name="WordArt 32">
            <a:extLst>
              <a:ext uri="{FF2B5EF4-FFF2-40B4-BE49-F238E27FC236}">
                <a16:creationId xmlns:a16="http://schemas.microsoft.com/office/drawing/2014/main" id="{E1908441-347B-4BAE-9C53-EC2EA8C8A848}"/>
              </a:ext>
            </a:extLst>
          </p:cNvPr>
          <p:cNvSpPr>
            <a:spLocks noChangeArrowheads="1" noChangeShapeType="1" noTextEdit="1"/>
          </p:cNvSpPr>
          <p:nvPr/>
        </p:nvSpPr>
        <p:spPr bwMode="auto">
          <a:xfrm rot="650365">
            <a:off x="787400" y="415925"/>
            <a:ext cx="7769225" cy="6688138"/>
          </a:xfrm>
          <a:prstGeom prst="rect">
            <a:avLst/>
          </a:prstGeom>
        </p:spPr>
        <p:txBody>
          <a:bodyPr wrap="none" fromWordArt="1">
            <a:prstTxWarp prst="textSlantUp">
              <a:avLst>
                <a:gd name="adj" fmla="val 32056"/>
              </a:avLst>
            </a:prstTxWarp>
          </a:bodyPr>
          <a:lstStyle/>
          <a:p>
            <a:pPr algn="ctr"/>
            <a:r>
              <a:rPr lang="vi-VN" sz="5400" b="1" kern="10" dirty="0">
                <a:ln w="9525">
                  <a:solidFill>
                    <a:srgbClr val="CC99FF"/>
                  </a:solidFill>
                  <a:round/>
                  <a:headEnd/>
                  <a:tailEnd/>
                </a:ln>
                <a:gradFill rotWithShape="1">
                  <a:gsLst>
                    <a:gs pos="0">
                      <a:srgbClr val="6600CC"/>
                    </a:gs>
                    <a:gs pos="100000">
                      <a:srgbClr val="CC00CC"/>
                    </a:gs>
                  </a:gsLst>
                  <a:lin ang="4740000" scaled="1"/>
                </a:gradFill>
                <a:effectLst>
                  <a:outerShdw dist="53882" dir="2700000" algn="ctr" rotWithShape="0">
                    <a:srgbClr val="9999FF">
                      <a:alpha val="79999"/>
                    </a:srgbClr>
                  </a:outerShdw>
                </a:effectLst>
                <a:latin typeface="Times New Roman" panose="02020603050405020304" pitchFamily="18" charset="0"/>
                <a:cs typeface="Times New Roman" panose="02020603050405020304" pitchFamily="18" charset="0"/>
              </a:rPr>
              <a:t>ÔN TẬP</a:t>
            </a:r>
            <a:endParaRPr lang="en-GB" sz="5400" b="1" kern="10" dirty="0">
              <a:ln w="9525">
                <a:solidFill>
                  <a:srgbClr val="CC99FF"/>
                </a:solidFill>
                <a:round/>
                <a:headEnd/>
                <a:tailEnd/>
              </a:ln>
              <a:gradFill rotWithShape="1">
                <a:gsLst>
                  <a:gs pos="0">
                    <a:srgbClr val="6600CC"/>
                  </a:gs>
                  <a:gs pos="100000">
                    <a:srgbClr val="CC00CC"/>
                  </a:gs>
                </a:gsLst>
                <a:lin ang="4740000" scaled="1"/>
              </a:gradFill>
              <a:effectLst>
                <a:outerShdw dist="53882" dir="2700000" algn="ctr" rotWithShape="0">
                  <a:srgbClr val="9999FF">
                    <a:alpha val="79999"/>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repeatCount="2000" fill="hold" grpId="0" nodeType="clickEffect">
                                  <p:stCondLst>
                                    <p:cond delay="0"/>
                                  </p:stCondLst>
                                  <p:childTnLst>
                                    <p:set>
                                      <p:cBhvr>
                                        <p:cTn id="6" dur="1" fill="hold">
                                          <p:stCondLst>
                                            <p:cond delay="0"/>
                                          </p:stCondLst>
                                        </p:cTn>
                                        <p:tgtEl>
                                          <p:spTgt spid="2079"/>
                                        </p:tgtEl>
                                        <p:attrNameLst>
                                          <p:attrName>style.visibility</p:attrName>
                                        </p:attrNameLst>
                                      </p:cBhvr>
                                      <p:to>
                                        <p:strVal val="visible"/>
                                      </p:to>
                                    </p:set>
                                    <p:animEffect transition="in" filter="box(out)">
                                      <p:cBhvr>
                                        <p:cTn id="7" dur="2000"/>
                                        <p:tgtEl>
                                          <p:spTgt spid="20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32" fill="hold" nodeType="clickEffect">
                                  <p:stCondLst>
                                    <p:cond delay="0"/>
                                  </p:stCondLst>
                                  <p:childTnLst>
                                    <p:set>
                                      <p:cBhvr>
                                        <p:cTn id="11" dur="1" fill="hold">
                                          <p:stCondLst>
                                            <p:cond delay="0"/>
                                          </p:stCondLst>
                                        </p:cTn>
                                        <p:tgtEl>
                                          <p:spTgt spid="2080"/>
                                        </p:tgtEl>
                                        <p:attrNameLst>
                                          <p:attrName>style.visibility</p:attrName>
                                        </p:attrNameLst>
                                      </p:cBhvr>
                                      <p:to>
                                        <p:strVal val="visible"/>
                                      </p:to>
                                    </p:set>
                                    <p:animEffect transition="in" filter="circle(out)">
                                      <p:cBhvr>
                                        <p:cTn id="12" dur="2000"/>
                                        <p:tgtEl>
                                          <p:spTgt spid="2080"/>
                                        </p:tgtEl>
                                      </p:cBhvr>
                                    </p:animEffect>
                                  </p:childTnLst>
                                </p:cTn>
                              </p:par>
                              <p:par>
                                <p:cTn id="13" presetID="23" presetClass="emph" presetSubtype="0" repeatCount="2000" fill="hold" nodeType="withEffect">
                                  <p:stCondLst>
                                    <p:cond delay="0"/>
                                  </p:stCondLst>
                                  <p:childTnLst>
                                    <p:animClr clrSpc="hsl" dir="cw">
                                      <p:cBhvr override="childStyle">
                                        <p:cTn id="14" dur="5000" fill="hold"/>
                                        <p:tgtEl>
                                          <p:spTgt spid="2080"/>
                                        </p:tgtEl>
                                        <p:attrNameLst>
                                          <p:attrName>style.color</p:attrName>
                                        </p:attrNameLst>
                                      </p:cBhvr>
                                      <p:by>
                                        <p:hsl h="10842353" s="0" l="0"/>
                                      </p:by>
                                    </p:animClr>
                                    <p:animClr clrSpc="hsl" dir="cw">
                                      <p:cBhvr>
                                        <p:cTn id="15" dur="5000" fill="hold"/>
                                        <p:tgtEl>
                                          <p:spTgt spid="2080"/>
                                        </p:tgtEl>
                                        <p:attrNameLst>
                                          <p:attrName>fillcolor</p:attrName>
                                        </p:attrNameLst>
                                      </p:cBhvr>
                                      <p:by>
                                        <p:hsl h="10842353" s="0" l="0"/>
                                      </p:by>
                                    </p:animClr>
                                    <p:animClr clrSpc="hsl" dir="cw">
                                      <p:cBhvr>
                                        <p:cTn id="16" dur="5000" fill="hold"/>
                                        <p:tgtEl>
                                          <p:spTgt spid="2080"/>
                                        </p:tgtEl>
                                        <p:attrNameLst>
                                          <p:attrName>stroke.color</p:attrName>
                                        </p:attrNameLst>
                                      </p:cBhvr>
                                      <p:by>
                                        <p:hsl h="10842353" s="0" l="0"/>
                                      </p:by>
                                    </p:animClr>
                                    <p:set>
                                      <p:cBhvr>
                                        <p:cTn id="17" dur="5000" fill="hold"/>
                                        <p:tgtEl>
                                          <p:spTgt spid="208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ABC9FCE-5DF7-4204-94A6-969D89F14B6D}"/>
              </a:ext>
            </a:extLst>
          </p:cNvPr>
          <p:cNvSpPr txBox="1"/>
          <p:nvPr/>
        </p:nvSpPr>
        <p:spPr>
          <a:xfrm>
            <a:off x="5166" y="1295400"/>
            <a:ext cx="8834034"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vi-VN"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Giải:</a:t>
            </a:r>
            <a: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y xác</a:t>
            </a:r>
            <a:r>
              <a:rPr kumimoji="0" lang="vi-VN" sz="2400" b="0" i="0" u="none" strike="noStrike" kern="1200" cap="none" spc="0" normalizeH="0" noProof="0" dirty="0">
                <a:ln>
                  <a:noFill/>
                </a:ln>
                <a:solidFill>
                  <a:prstClr val="black"/>
                </a:solidFill>
                <a:effectLst/>
                <a:uLnTx/>
                <a:uFillTx/>
                <a:latin typeface="Times New Roman" panose="02020603050405020304" pitchFamily="18" charset="0"/>
                <a:ea typeface="+mn-ea"/>
                <a:cs typeface="+mn-cs"/>
              </a:rPr>
              <a:t> định </a:t>
            </a:r>
            <a:r>
              <a:rPr kumimoji="0" lang="vi-VN" sz="2400" b="0" i="0" u="none" strike="noStrike" kern="1200" cap="none" spc="0" normalizeH="0" noProof="0" dirty="0">
                <a:ln>
                  <a:noFill/>
                </a:ln>
                <a:solidFill>
                  <a:prstClr val="black"/>
                </a:solidFill>
                <a:effectLst/>
                <a:uLnTx/>
                <a:uFillTx/>
                <a:latin typeface="Times New Roman" panose="02020603050405020304" pitchFamily="18" charset="0"/>
                <a:ea typeface="+mn-ea"/>
                <a:cs typeface="+mn-cs"/>
                <a:sym typeface="Mathematical Symbols" panose="05050102010205020202" pitchFamily="18" charset="2"/>
              </a:rPr>
              <a:t> cosx = 0</a:t>
            </a:r>
          </a:p>
          <a:p>
            <a:pPr marL="0" marR="0" lvl="0" indent="0" algn="l" defTabSz="914400" rtl="0" eaLnBrk="0" fontAlgn="base" latinLnBrk="0" hangingPunct="0">
              <a:lnSpc>
                <a:spcPct val="100000"/>
              </a:lnSpc>
              <a:spcBef>
                <a:spcPct val="0"/>
              </a:spcBef>
              <a:spcAft>
                <a:spcPct val="0"/>
              </a:spcAft>
              <a:buClrTx/>
              <a:buSzTx/>
              <a:buFontTx/>
              <a:buNone/>
              <a:tabLst/>
              <a:defRPr/>
            </a:pPr>
            <a:r>
              <a:rPr lang="vi-VN" sz="2400" dirty="0">
                <a:solidFill>
                  <a:prstClr val="black"/>
                </a:solidFill>
                <a:latin typeface="Times New Roman" panose="02020603050405020304" pitchFamily="18" charset="0"/>
                <a:sym typeface="Mathematical Symbols" panose="05050102010205020202" pitchFamily="18" charset="2"/>
              </a:rPr>
              <a:t>                           </a:t>
            </a:r>
            <a:r>
              <a:rPr kumimoji="0" lang="vi-VN" sz="2400" b="0" i="0" u="none" strike="noStrike" kern="1200" cap="none" spc="0" normalizeH="0" noProof="0" dirty="0">
                <a:ln>
                  <a:noFill/>
                </a:ln>
                <a:solidFill>
                  <a:prstClr val="black"/>
                </a:solidFill>
                <a:effectLst/>
                <a:uLnTx/>
                <a:uFillTx/>
                <a:latin typeface="Times New Roman" panose="02020603050405020304" pitchFamily="18" charset="0"/>
                <a:ea typeface="+mn-ea"/>
                <a:cs typeface="+mn-cs"/>
                <a:sym typeface="Mathematical Symbols" panose="05050102010205020202" pitchFamily="18" charset="2"/>
              </a:rPr>
              <a:t> x   + k, k</a:t>
            </a:r>
          </a:p>
          <a:p>
            <a:pPr lvl="0">
              <a:defRPr/>
            </a:pPr>
            <a:r>
              <a:rPr lang="vi-VN" sz="2400" dirty="0">
                <a:solidFill>
                  <a:prstClr val="black"/>
                </a:solidFill>
                <a:latin typeface="Times New Roman" panose="02020603050405020304" pitchFamily="18" charset="0"/>
                <a:sym typeface="Mathematical Symbols" panose="05050102010205020202" pitchFamily="18" charset="2"/>
              </a:rPr>
              <a:t>          </a:t>
            </a:r>
            <a:r>
              <a:rPr kumimoji="0" lang="vi-VN" sz="2400" b="0" i="0" u="none" strike="noStrike" kern="1200" cap="none" spc="0" normalizeH="0" noProof="0" dirty="0">
                <a:ln>
                  <a:noFill/>
                </a:ln>
                <a:solidFill>
                  <a:prstClr val="black"/>
                </a:solidFill>
                <a:effectLst/>
                <a:uLnTx/>
                <a:uFillTx/>
                <a:latin typeface="Times New Roman" panose="02020603050405020304" pitchFamily="18" charset="0"/>
                <a:ea typeface="+mn-ea"/>
                <a:cs typeface="+mn-cs"/>
                <a:sym typeface="Mathematical Symbols" panose="05050102010205020202" pitchFamily="18" charset="2"/>
              </a:rPr>
              <a:t> TXĐ: D </a:t>
            </a:r>
            <a:r>
              <a:rPr lang="vi-VN" sz="2400" dirty="0">
                <a:solidFill>
                  <a:prstClr val="black"/>
                </a:solidFill>
                <a:latin typeface="Times New Roman" panose="02020603050405020304" pitchFamily="18" charset="0"/>
                <a:sym typeface="Mathematical Symbols" panose="05050102010205020202" pitchFamily="18" charset="2"/>
              </a:rPr>
              <a:t>= \ {  + k, k}</a:t>
            </a:r>
            <a:endParaRPr kumimoji="0" lang="en-GB" sz="2400" b="0" i="0" u="none" strike="noStrike" kern="1200" cap="none" spc="0" normalizeH="0" baseline="30000" noProof="0" dirty="0">
              <a:ln>
                <a:noFill/>
              </a:ln>
              <a:solidFill>
                <a:prstClr val="black"/>
              </a:solidFill>
              <a:effectLst/>
              <a:uLnTx/>
              <a:uFillTx/>
              <a:latin typeface="Calibri Light" panose="020F0302020204030204"/>
              <a:ea typeface="+mn-ea"/>
              <a:cs typeface="+mn-cs"/>
            </a:endParaRPr>
          </a:p>
        </p:txBody>
      </p:sp>
      <p:graphicFrame>
        <p:nvGraphicFramePr>
          <p:cNvPr id="13" name="Table 12">
            <a:extLst>
              <a:ext uri="{FF2B5EF4-FFF2-40B4-BE49-F238E27FC236}">
                <a16:creationId xmlns:a16="http://schemas.microsoft.com/office/drawing/2014/main" id="{5232E35E-4D6A-4AB5-BC02-7B08ACE99551}"/>
              </a:ext>
            </a:extLst>
          </p:cNvPr>
          <p:cNvGraphicFramePr>
            <a:graphicFrameLocks noGrp="1"/>
          </p:cNvGraphicFramePr>
          <p:nvPr>
            <p:extLst>
              <p:ext uri="{D42A27DB-BD31-4B8C-83A1-F6EECF244321}">
                <p14:modId xmlns:p14="http://schemas.microsoft.com/office/powerpoint/2010/main" val="1931440722"/>
              </p:ext>
            </p:extLst>
          </p:nvPr>
        </p:nvGraphicFramePr>
        <p:xfrm>
          <a:off x="609600" y="30997"/>
          <a:ext cx="8305800" cy="533400"/>
        </p:xfrm>
        <a:graphic>
          <a:graphicData uri="http://schemas.openxmlformats.org/drawingml/2006/table">
            <a:tbl>
              <a:tblPr/>
              <a:tblGrid>
                <a:gridCol w="8305800">
                  <a:extLst>
                    <a:ext uri="{9D8B030D-6E8A-4147-A177-3AD203B41FA5}">
                      <a16:colId xmlns:a16="http://schemas.microsoft.com/office/drawing/2014/main" val="2203715943"/>
                    </a:ext>
                  </a:extLst>
                </a:gridCol>
              </a:tblGrid>
              <a:tr h="533400">
                <a:tc>
                  <a:txBody>
                    <a:bodyPr/>
                    <a:lstStyle/>
                    <a:p>
                      <a:r>
                        <a:rPr lang="en-GB" sz="2400" b="1" i="0" dirty="0">
                          <a:solidFill>
                            <a:srgbClr val="000000"/>
                          </a:solidFill>
                          <a:effectLst/>
                          <a:latin typeface="TimesNewRomanPS-BoldMT"/>
                        </a:rPr>
                        <a:t>ĐỀ KIỂM TRA GIỮA HỌC KÌ 1, NĂM HỌC 2020 – 2021</a:t>
                      </a:r>
                      <a:endParaRPr lang="en-GB" sz="24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6220941"/>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1D55A7A-70ED-40F8-93F5-900B3F1AC9B3}"/>
                  </a:ext>
                </a:extLst>
              </p:cNvPr>
              <p:cNvSpPr txBox="1"/>
              <p:nvPr/>
            </p:nvSpPr>
            <p:spPr>
              <a:xfrm>
                <a:off x="0" y="609600"/>
                <a:ext cx="8915400" cy="719108"/>
              </a:xfrm>
              <a:prstGeom prst="rect">
                <a:avLst/>
              </a:prstGeom>
              <a:noFill/>
            </p:spPr>
            <p:txBody>
              <a:bodyPr wrap="square">
                <a:spAutoFit/>
              </a:bodyPr>
              <a:lstStyle/>
              <a:p>
                <a:r>
                  <a:rPr lang="en-GB" sz="2400" b="1" i="0" dirty="0">
                    <a:solidFill>
                      <a:srgbClr val="000000"/>
                    </a:solidFill>
                    <a:effectLst/>
                    <a:latin typeface="TimesNewRomanPS-BoldMT"/>
                  </a:rPr>
                  <a:t>Câu 1 (1,0 </a:t>
                </a:r>
                <a:r>
                  <a:rPr lang="en-GB" sz="2400" b="1" i="1" dirty="0" err="1">
                    <a:solidFill>
                      <a:srgbClr val="000000"/>
                    </a:solidFill>
                    <a:effectLst/>
                    <a:latin typeface="TimesNewRomanPS-BoldItalicMT"/>
                  </a:rPr>
                  <a:t>điểm</a:t>
                </a:r>
                <a:r>
                  <a:rPr lang="en-GB" sz="2400" b="1" i="0" dirty="0">
                    <a:solidFill>
                      <a:srgbClr val="000000"/>
                    </a:solidFill>
                    <a:effectLst/>
                    <a:latin typeface="TimesNewRomanPS-BoldMT"/>
                  </a:rPr>
                  <a:t>). </a:t>
                </a:r>
                <a:r>
                  <a:rPr lang="en-GB" sz="2400" b="0" i="0" dirty="0" err="1">
                    <a:solidFill>
                      <a:srgbClr val="000000"/>
                    </a:solidFill>
                    <a:effectLst/>
                    <a:latin typeface="TimesNewRomanPSMT"/>
                  </a:rPr>
                  <a:t>Tìm</a:t>
                </a:r>
                <a:r>
                  <a:rPr lang="en-GB" sz="2400" b="0" i="0" dirty="0">
                    <a:solidFill>
                      <a:srgbClr val="000000"/>
                    </a:solidFill>
                    <a:effectLst/>
                    <a:latin typeface="TimesNewRomanPSMT"/>
                  </a:rPr>
                  <a:t> </a:t>
                </a:r>
                <a:r>
                  <a:rPr lang="en-GB" sz="2400" b="0" i="0" dirty="0" err="1">
                    <a:solidFill>
                      <a:srgbClr val="000000"/>
                    </a:solidFill>
                    <a:effectLst/>
                    <a:latin typeface="TimesNewRomanPSMT"/>
                  </a:rPr>
                  <a:t>tập</a:t>
                </a:r>
                <a:r>
                  <a:rPr lang="en-GB" sz="2400" b="0" i="0" dirty="0">
                    <a:solidFill>
                      <a:srgbClr val="000000"/>
                    </a:solidFill>
                    <a:effectLst/>
                    <a:latin typeface="TimesNewRomanPSMT"/>
                  </a:rPr>
                  <a:t> </a:t>
                </a:r>
                <a:r>
                  <a:rPr lang="en-GB" sz="2400" b="0" i="0" dirty="0" err="1">
                    <a:solidFill>
                      <a:srgbClr val="000000"/>
                    </a:solidFill>
                    <a:effectLst/>
                    <a:latin typeface="TimesNewRomanPSMT"/>
                  </a:rPr>
                  <a:t>xác</a:t>
                </a:r>
                <a:r>
                  <a:rPr lang="en-GB" sz="2400" b="0" i="0" dirty="0">
                    <a:solidFill>
                      <a:srgbClr val="000000"/>
                    </a:solidFill>
                    <a:effectLst/>
                    <a:latin typeface="TimesNewRomanPSMT"/>
                  </a:rPr>
                  <a:t> </a:t>
                </a:r>
                <a:r>
                  <a:rPr lang="en-GB" sz="2400" b="0" i="0" dirty="0" err="1">
                    <a:solidFill>
                      <a:srgbClr val="000000"/>
                    </a:solidFill>
                    <a:effectLst/>
                    <a:latin typeface="TimesNewRomanPSMT"/>
                  </a:rPr>
                  <a:t>định</a:t>
                </a:r>
                <a:r>
                  <a:rPr lang="en-GB" sz="2400" b="0" i="0" dirty="0">
                    <a:solidFill>
                      <a:srgbClr val="000000"/>
                    </a:solidFill>
                    <a:effectLst/>
                    <a:latin typeface="TimesNewRomanPSMT"/>
                  </a:rPr>
                  <a:t> </a:t>
                </a:r>
                <a:r>
                  <a:rPr lang="en-GB" sz="2400" b="0" i="0" dirty="0" err="1">
                    <a:solidFill>
                      <a:srgbClr val="000000"/>
                    </a:solidFill>
                    <a:effectLst/>
                    <a:latin typeface="TimesNewRomanPSMT"/>
                  </a:rPr>
                  <a:t>của</a:t>
                </a:r>
                <a:r>
                  <a:rPr lang="en-GB" sz="2400" b="0" i="0" dirty="0">
                    <a:solidFill>
                      <a:srgbClr val="000000"/>
                    </a:solidFill>
                    <a:effectLst/>
                    <a:latin typeface="TimesNewRomanPSMT"/>
                  </a:rPr>
                  <a:t> </a:t>
                </a:r>
                <a:r>
                  <a:rPr lang="en-GB" sz="2400" b="0" i="0" dirty="0" err="1">
                    <a:solidFill>
                      <a:srgbClr val="000000"/>
                    </a:solidFill>
                    <a:effectLst/>
                    <a:latin typeface="TimesNewRomanPSMT"/>
                  </a:rPr>
                  <a:t>hàm</a:t>
                </a:r>
                <a:r>
                  <a:rPr lang="en-GB" sz="2400" b="0" i="0" dirty="0">
                    <a:solidFill>
                      <a:srgbClr val="000000"/>
                    </a:solidFill>
                    <a:effectLst/>
                    <a:latin typeface="TimesNewRomanPSMT"/>
                  </a:rPr>
                  <a:t> </a:t>
                </a:r>
                <a:r>
                  <a:rPr lang="en-GB" sz="2400" b="0" i="0" dirty="0" err="1">
                    <a:solidFill>
                      <a:srgbClr val="000000"/>
                    </a:solidFill>
                    <a:effectLst/>
                    <a:latin typeface="TimesNewRomanPSMT"/>
                  </a:rPr>
                  <a:t>số</a:t>
                </a:r>
                <a:r>
                  <a:rPr lang="vi-VN" sz="2400" b="0" i="0" dirty="0">
                    <a:solidFill>
                      <a:srgbClr val="000000"/>
                    </a:solidFill>
                    <a:effectLst/>
                    <a:latin typeface="TimesNewRomanPSMT"/>
                  </a:rPr>
                  <a:t> y = </a:t>
                </a:r>
                <a14:m>
                  <m:oMath xmlns:m="http://schemas.openxmlformats.org/officeDocument/2006/math">
                    <m:f>
                      <m:fPr>
                        <m:ctrlPr>
                          <a:rPr lang="vi-VN" sz="2800" b="0" i="1" smtClean="0">
                            <a:solidFill>
                              <a:srgbClr val="000000"/>
                            </a:solidFill>
                            <a:effectLst/>
                            <a:latin typeface="Cambria Math" panose="02040503050406030204" pitchFamily="18" charset="0"/>
                          </a:rPr>
                        </m:ctrlPr>
                      </m:fPr>
                      <m:num>
                        <m:r>
                          <a:rPr lang="vi-VN" sz="2800" b="0" i="1" smtClean="0">
                            <a:solidFill>
                              <a:srgbClr val="000000"/>
                            </a:solidFill>
                            <a:effectLst/>
                            <a:latin typeface="Cambria Math" panose="02040503050406030204" pitchFamily="18" charset="0"/>
                          </a:rPr>
                          <m:t>𝑠𝑖𝑛</m:t>
                        </m:r>
                        <m:r>
                          <a:rPr lang="vi-VN" sz="2800" b="0" i="1" smtClean="0">
                            <a:solidFill>
                              <a:srgbClr val="000000"/>
                            </a:solidFill>
                            <a:effectLst/>
                            <a:latin typeface="Cambria Math" panose="02040503050406030204" pitchFamily="18" charset="0"/>
                          </a:rPr>
                          <m:t>3</m:t>
                        </m:r>
                        <m:r>
                          <a:rPr lang="vi-VN" sz="2800" b="0" i="1" smtClean="0">
                            <a:solidFill>
                              <a:srgbClr val="000000"/>
                            </a:solidFill>
                            <a:effectLst/>
                            <a:latin typeface="Cambria Math" panose="02040503050406030204" pitchFamily="18" charset="0"/>
                          </a:rPr>
                          <m:t>𝑥</m:t>
                        </m:r>
                      </m:num>
                      <m:den>
                        <m:r>
                          <a:rPr lang="vi-VN" sz="2800" b="0" i="1" smtClean="0">
                            <a:solidFill>
                              <a:srgbClr val="000000"/>
                            </a:solidFill>
                            <a:effectLst/>
                            <a:latin typeface="Cambria Math" panose="02040503050406030204" pitchFamily="18" charset="0"/>
                          </a:rPr>
                          <m:t>𝑐𝑜𝑠𝑥</m:t>
                        </m:r>
                      </m:den>
                    </m:f>
                  </m:oMath>
                </a14:m>
                <a:endParaRPr lang="en-GB" sz="2800" dirty="0"/>
              </a:p>
            </p:txBody>
          </p:sp>
        </mc:Choice>
        <mc:Fallback xmlns="">
          <p:sp>
            <p:nvSpPr>
              <p:cNvPr id="15" name="TextBox 14">
                <a:extLst>
                  <a:ext uri="{FF2B5EF4-FFF2-40B4-BE49-F238E27FC236}">
                    <a16:creationId xmlns:a16="http://schemas.microsoft.com/office/drawing/2014/main" id="{C1D55A7A-70ED-40F8-93F5-900B3F1AC9B3}"/>
                  </a:ext>
                </a:extLst>
              </p:cNvPr>
              <p:cNvSpPr txBox="1">
                <a:spLocks noRot="1" noChangeAspect="1" noMove="1" noResize="1" noEditPoints="1" noAdjustHandles="1" noChangeArrowheads="1" noChangeShapeType="1" noTextEdit="1"/>
              </p:cNvSpPr>
              <p:nvPr/>
            </p:nvSpPr>
            <p:spPr>
              <a:xfrm>
                <a:off x="0" y="609600"/>
                <a:ext cx="8915400" cy="719108"/>
              </a:xfrm>
              <a:prstGeom prst="rect">
                <a:avLst/>
              </a:prstGeom>
              <a:blipFill>
                <a:blip r:embed="rId2"/>
                <a:stretch>
                  <a:fillRect l="-1025" b="-3390"/>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B4069C58-0ABD-47EC-B8A9-AADD4E9EC6D6}"/>
              </a:ext>
            </a:extLst>
          </p:cNvPr>
          <p:cNvSpPr txBox="1"/>
          <p:nvPr/>
        </p:nvSpPr>
        <p:spPr>
          <a:xfrm>
            <a:off x="0" y="2667000"/>
            <a:ext cx="8991600" cy="461665"/>
          </a:xfrm>
          <a:prstGeom prst="rect">
            <a:avLst/>
          </a:prstGeom>
          <a:noFill/>
        </p:spPr>
        <p:txBody>
          <a:bodyPr wrap="square">
            <a:spAutoFit/>
          </a:bodyPr>
          <a:lstStyle/>
          <a:p>
            <a:r>
              <a:rPr lang="vi-VN" sz="2400" b="1" i="0" dirty="0">
                <a:solidFill>
                  <a:srgbClr val="000000"/>
                </a:solidFill>
                <a:effectLst/>
                <a:latin typeface="TimesNewRomanPS-BoldMT"/>
              </a:rPr>
              <a:t>Câu 2 (1,0 </a:t>
            </a:r>
            <a:r>
              <a:rPr lang="vi-VN" sz="2400" b="1" i="1" dirty="0">
                <a:solidFill>
                  <a:srgbClr val="000000"/>
                </a:solidFill>
                <a:effectLst/>
                <a:latin typeface="TimesNewRomanPS-BoldItalicMT"/>
              </a:rPr>
              <a:t>điểm</a:t>
            </a:r>
            <a:r>
              <a:rPr lang="vi-VN" sz="2400" b="1" i="0" dirty="0">
                <a:solidFill>
                  <a:srgbClr val="000000"/>
                </a:solidFill>
                <a:effectLst/>
                <a:latin typeface="TimesNewRomanPS-BoldMT"/>
              </a:rPr>
              <a:t>). </a:t>
            </a:r>
            <a:r>
              <a:rPr lang="vi-VN" sz="2400" b="0" i="0" dirty="0">
                <a:solidFill>
                  <a:srgbClr val="000000"/>
                </a:solidFill>
                <a:effectLst/>
                <a:latin typeface="TimesNewRomanPSMT"/>
              </a:rPr>
              <a:t>Giải phương trình sinx – </a:t>
            </a:r>
            <a:r>
              <a:rPr lang="vi-VN" sz="2400" b="0" i="0" dirty="0">
                <a:solidFill>
                  <a:srgbClr val="000000"/>
                </a:solidFill>
                <a:effectLst/>
                <a:latin typeface="TimesNewRomanPSMT"/>
                <a:sym typeface="Mathematical Symbols" panose="05050102010205020202" pitchFamily="18" charset="2"/>
              </a:rPr>
              <a:t></a:t>
            </a:r>
            <a:r>
              <a:rPr lang="vi-VN" sz="2400" b="0" i="0" dirty="0">
                <a:solidFill>
                  <a:srgbClr val="000000"/>
                </a:solidFill>
                <a:effectLst/>
                <a:latin typeface="TimesNewRomanPSMT"/>
              </a:rPr>
              <a:t>3cosx = </a:t>
            </a:r>
            <a:r>
              <a:rPr lang="vi-VN" sz="2400" b="0" i="0" dirty="0">
                <a:solidFill>
                  <a:srgbClr val="000000"/>
                </a:solidFill>
                <a:effectLst/>
                <a:latin typeface="TimesNewRomanPSMT"/>
                <a:sym typeface="Mathematical Symbols" panose="05050102010205020202" pitchFamily="18" charset="2"/>
              </a:rPr>
              <a:t></a:t>
            </a:r>
            <a:r>
              <a:rPr lang="vi-VN" sz="2400" b="0" i="0" dirty="0">
                <a:solidFill>
                  <a:srgbClr val="000000"/>
                </a:solidFill>
                <a:effectLst/>
                <a:latin typeface="TimesNewRomanPSMT"/>
              </a:rPr>
              <a:t>2 </a:t>
            </a:r>
            <a:endParaRPr lang="en-GB" sz="240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48ABD5F-13F0-4653-A20D-1D6F64F4F078}"/>
                  </a:ext>
                </a:extLst>
              </p:cNvPr>
              <p:cNvSpPr txBox="1"/>
              <p:nvPr/>
            </p:nvSpPr>
            <p:spPr>
              <a:xfrm>
                <a:off x="0" y="3124200"/>
                <a:ext cx="8834034" cy="2494016"/>
              </a:xfrm>
              <a:prstGeom prst="rect">
                <a:avLst/>
              </a:prstGeom>
              <a:noFill/>
            </p:spPr>
            <p:txBody>
              <a:bodyPr wrap="square">
                <a:spAutoFit/>
              </a:bodyPr>
              <a:lstStyle/>
              <a:p>
                <a:pPr lvl="0">
                  <a:defRPr/>
                </a:pPr>
                <a:r>
                  <a:rPr kumimoji="0" lang="vi-VN"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Giải:</a:t>
                </a:r>
                <a: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lang="vi-VN" sz="2400" dirty="0">
                    <a:solidFill>
                      <a:srgbClr val="000000"/>
                    </a:solidFill>
                    <a:latin typeface="TimesNewRomanPSMT"/>
                  </a:rPr>
                  <a:t>sinx – </a:t>
                </a:r>
                <a:r>
                  <a:rPr lang="vi-VN" sz="2400" dirty="0">
                    <a:solidFill>
                      <a:srgbClr val="000000"/>
                    </a:solidFill>
                    <a:latin typeface="TimesNewRomanPSMT"/>
                    <a:sym typeface="Mathematical Symbols" panose="05050102010205020202" pitchFamily="18" charset="2"/>
                  </a:rPr>
                  <a:t></a:t>
                </a:r>
                <a:r>
                  <a:rPr lang="vi-VN" sz="2400" dirty="0">
                    <a:solidFill>
                      <a:srgbClr val="000000"/>
                    </a:solidFill>
                    <a:latin typeface="TimesNewRomanPSMT"/>
                  </a:rPr>
                  <a:t>3cosx = </a:t>
                </a:r>
                <a:r>
                  <a:rPr lang="vi-VN" sz="2400" dirty="0">
                    <a:solidFill>
                      <a:srgbClr val="000000"/>
                    </a:solidFill>
                    <a:latin typeface="TimesNewRomanPSMT"/>
                    <a:sym typeface="Mathematical Symbols" panose="05050102010205020202" pitchFamily="18" charset="2"/>
                  </a:rPr>
                  <a:t></a:t>
                </a:r>
                <a:r>
                  <a:rPr lang="vi-VN" sz="2400" dirty="0">
                    <a:solidFill>
                      <a:srgbClr val="000000"/>
                    </a:solidFill>
                    <a:latin typeface="TimesNewRomanPSMT"/>
                  </a:rPr>
                  <a:t>2 </a:t>
                </a:r>
              </a:p>
              <a:p>
                <a:pPr lvl="0">
                  <a:defRPr/>
                </a:pPr>
                <a:r>
                  <a:rPr kumimoji="0" lang="vi-VN" sz="2400" b="0" i="0" u="none" strike="noStrike" kern="1200" cap="none" spc="0" normalizeH="0" noProof="0" dirty="0">
                    <a:ln>
                      <a:noFill/>
                    </a:ln>
                    <a:solidFill>
                      <a:srgbClr val="000000"/>
                    </a:solidFill>
                    <a:effectLst/>
                    <a:uLnTx/>
                    <a:uFillTx/>
                    <a:latin typeface="TimesNewRomanPSMT"/>
                    <a:ea typeface="+mn-ea"/>
                    <a:cs typeface="+mn-cs"/>
                    <a:sym typeface="Mathematical Symbols" panose="05050102010205020202" pitchFamily="18" charset="2"/>
                  </a:rPr>
                  <a:t>       </a:t>
                </a:r>
                <a:r>
                  <a:rPr kumimoji="0" lang="vi-VN" sz="2400" b="0" i="0" u="none" strike="noStrike" kern="1200" cap="none" spc="0" normalizeH="0" noProof="0" dirty="0">
                    <a:ln>
                      <a:noFill/>
                    </a:ln>
                    <a:solidFill>
                      <a:prstClr val="black"/>
                    </a:solidFill>
                    <a:effectLst/>
                    <a:uLnTx/>
                    <a:uFillTx/>
                    <a:latin typeface="Times New Roman" panose="02020603050405020304" pitchFamily="18" charset="0"/>
                    <a:ea typeface="+mn-ea"/>
                    <a:cs typeface="+mn-cs"/>
                    <a:sym typeface="Mathematical Symbols" panose="05050102010205020202" pitchFamily="18" charset="2"/>
                  </a:rPr>
                  <a:t> </a:t>
                </a:r>
                <a:r>
                  <a:rPr lang="vi-VN" sz="2400" dirty="0">
                    <a:solidFill>
                      <a:srgbClr val="000000"/>
                    </a:solidFill>
                    <a:latin typeface="TimesNewRomanPSMT"/>
                  </a:rPr>
                  <a:t>sinx – </a:t>
                </a:r>
                <a:r>
                  <a:rPr lang="vi-VN" sz="2400" dirty="0">
                    <a:solidFill>
                      <a:srgbClr val="000000"/>
                    </a:solidFill>
                    <a:latin typeface="TimesNewRomanPSMT"/>
                    <a:sym typeface="Mathematical Symbols" panose="05050102010205020202" pitchFamily="18" charset="2"/>
                  </a:rPr>
                  <a:t></a:t>
                </a:r>
                <a:r>
                  <a:rPr lang="vi-VN" sz="2400" dirty="0">
                    <a:solidFill>
                      <a:srgbClr val="000000"/>
                    </a:solidFill>
                    <a:latin typeface="TimesNewRomanPSMT"/>
                  </a:rPr>
                  <a:t>cosx = </a:t>
                </a:r>
                <a:r>
                  <a:rPr lang="vi-VN" sz="2400" dirty="0">
                    <a:solidFill>
                      <a:srgbClr val="000000"/>
                    </a:solidFill>
                    <a:latin typeface="TimesNewRomanPSMT"/>
                    <a:sym typeface="Mathematical Symbols" panose="05050102010205020202" pitchFamily="18" charset="2"/>
                  </a:rPr>
                  <a:t></a:t>
                </a:r>
                <a:endParaRPr kumimoji="0" lang="vi-VN" sz="2400" b="0" i="0" u="none" strike="noStrike" kern="1200" cap="none" spc="0" normalizeH="0" noProof="0" dirty="0">
                  <a:ln>
                    <a:noFill/>
                  </a:ln>
                  <a:solidFill>
                    <a:prstClr val="black"/>
                  </a:solidFill>
                  <a:effectLst/>
                  <a:uLnTx/>
                  <a:uFillTx/>
                  <a:latin typeface="Times New Roman" panose="02020603050405020304" pitchFamily="18" charset="0"/>
                  <a:ea typeface="+mn-ea"/>
                  <a:cs typeface="+mn-cs"/>
                  <a:sym typeface="Mathematical Symbols" panose="05050102010205020202"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vi-VN" sz="2400" dirty="0">
                    <a:solidFill>
                      <a:prstClr val="black"/>
                    </a:solidFill>
                    <a:latin typeface="Times New Roman" panose="02020603050405020304" pitchFamily="18" charset="0"/>
                    <a:sym typeface="Mathematical Symbols" panose="05050102010205020202" pitchFamily="18" charset="2"/>
                  </a:rPr>
                  <a:t>       </a:t>
                </a:r>
                <a:r>
                  <a:rPr kumimoji="0" lang="vi-VN" sz="2400" b="0" i="0" u="none" strike="noStrike" kern="1200" cap="none" spc="0" normalizeH="0" noProof="0" dirty="0">
                    <a:ln>
                      <a:noFill/>
                    </a:ln>
                    <a:solidFill>
                      <a:prstClr val="black"/>
                    </a:solidFill>
                    <a:effectLst/>
                    <a:uLnTx/>
                    <a:uFillTx/>
                    <a:latin typeface="Times New Roman" panose="02020603050405020304" pitchFamily="18" charset="0"/>
                    <a:ea typeface="+mn-ea"/>
                    <a:cs typeface="+mn-cs"/>
                    <a:sym typeface="Mathematical Symbols" panose="05050102010205020202" pitchFamily="18" charset="2"/>
                  </a:rPr>
                  <a:t> sinxcos - cosxsin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vi-VN" sz="2400" b="0" i="0" u="none" strike="noStrike" kern="1200" cap="none" spc="0" normalizeH="0" noProof="0" dirty="0">
                    <a:ln>
                      <a:noFill/>
                    </a:ln>
                    <a:solidFill>
                      <a:prstClr val="black"/>
                    </a:solidFill>
                    <a:effectLst/>
                    <a:uLnTx/>
                    <a:uFillTx/>
                    <a:latin typeface="Times New Roman" panose="02020603050405020304" pitchFamily="18" charset="0"/>
                    <a:ea typeface="+mn-ea"/>
                    <a:cs typeface="+mn-cs"/>
                    <a:sym typeface="Mathematical Symbols" panose="05050102010205020202" pitchFamily="18" charset="2"/>
                  </a:rPr>
                  <a:t>        sin(x - )  =  sin</a:t>
                </a:r>
              </a:p>
              <a:p>
                <a:pPr lvl="0">
                  <a:defRPr/>
                </a:pPr>
                <a:r>
                  <a:rPr lang="vi-VN" sz="2400" dirty="0">
                    <a:solidFill>
                      <a:prstClr val="black"/>
                    </a:solidFill>
                    <a:latin typeface="Times New Roman" panose="02020603050405020304" pitchFamily="18" charset="0"/>
                    <a:sym typeface="Mathematical Symbols" panose="05050102010205020202" pitchFamily="18" charset="2"/>
                  </a:rPr>
                  <a:t>        x -   =  + k2 hay x -   =   -  + k2 (k)</a:t>
                </a:r>
              </a:p>
              <a:p>
                <a:pPr lvl="0">
                  <a:defRPr/>
                </a:pPr>
                <a:r>
                  <a:rPr lang="vi-VN" sz="2400" dirty="0">
                    <a:solidFill>
                      <a:prstClr val="black"/>
                    </a:solidFill>
                    <a:latin typeface="Times New Roman" panose="02020603050405020304" pitchFamily="18" charset="0"/>
                    <a:sym typeface="Mathematical Symbols" panose="05050102010205020202" pitchFamily="18" charset="2"/>
                  </a:rPr>
                  <a:t>        x  =  </a:t>
                </a:r>
                <a14:m>
                  <m:oMath xmlns:m="http://schemas.openxmlformats.org/officeDocument/2006/math">
                    <m:f>
                      <m:fPr>
                        <m:ctrlPr>
                          <a:rPr lang="vi-VN" sz="2400" i="1" smtClean="0">
                            <a:solidFill>
                              <a:prstClr val="black"/>
                            </a:solidFill>
                            <a:latin typeface="Cambria Math" panose="02040503050406030204" pitchFamily="18" charset="0"/>
                            <a:sym typeface="Mathematical Symbols" panose="05050102010205020202" pitchFamily="18" charset="2"/>
                          </a:rPr>
                        </m:ctrlPr>
                      </m:fPr>
                      <m:num>
                        <m:r>
                          <a:rPr lang="vi-VN" sz="2400" b="0" i="1" smtClean="0">
                            <a:solidFill>
                              <a:prstClr val="black"/>
                            </a:solidFill>
                            <a:latin typeface="Cambria Math" panose="02040503050406030204" pitchFamily="18" charset="0"/>
                            <a:sym typeface="Mathematical Symbols" panose="05050102010205020202" pitchFamily="18" charset="2"/>
                          </a:rPr>
                          <m:t>7</m:t>
                        </m:r>
                        <m:r>
                          <a:rPr lang="vi-VN" sz="2400" b="0" i="1" smtClean="0">
                            <a:solidFill>
                              <a:prstClr val="black"/>
                            </a:solidFill>
                            <a:latin typeface="Cambria Math" panose="02040503050406030204" pitchFamily="18" charset="0"/>
                            <a:ea typeface="Cambria Math" panose="02040503050406030204" pitchFamily="18" charset="0"/>
                            <a:sym typeface="Mathematical Symbols" panose="05050102010205020202" pitchFamily="18" charset="2"/>
                          </a:rPr>
                          <m:t>𝜋</m:t>
                        </m:r>
                      </m:num>
                      <m:den>
                        <m:r>
                          <a:rPr lang="vi-VN" sz="2400" b="0" i="1" smtClean="0">
                            <a:solidFill>
                              <a:prstClr val="black"/>
                            </a:solidFill>
                            <a:latin typeface="Cambria Math" panose="02040503050406030204" pitchFamily="18" charset="0"/>
                            <a:sym typeface="Mathematical Symbols" panose="05050102010205020202" pitchFamily="18" charset="2"/>
                          </a:rPr>
                          <m:t>12</m:t>
                        </m:r>
                      </m:den>
                    </m:f>
                  </m:oMath>
                </a14:m>
                <a:r>
                  <a:rPr lang="vi-VN" sz="2400" dirty="0">
                    <a:solidFill>
                      <a:prstClr val="black"/>
                    </a:solidFill>
                    <a:latin typeface="Times New Roman" panose="02020603050405020304" pitchFamily="18" charset="0"/>
                    <a:sym typeface="Mathematical Symbols" panose="05050102010205020202" pitchFamily="18" charset="2"/>
                  </a:rPr>
                  <a:t> + k2 hay x   = </a:t>
                </a:r>
                <a14:m>
                  <m:oMath xmlns:m="http://schemas.openxmlformats.org/officeDocument/2006/math">
                    <m:f>
                      <m:fPr>
                        <m:ctrlPr>
                          <a:rPr lang="vi-VN" sz="2400" i="1">
                            <a:solidFill>
                              <a:prstClr val="black"/>
                            </a:solidFill>
                            <a:latin typeface="Cambria Math" panose="02040503050406030204" pitchFamily="18" charset="0"/>
                            <a:sym typeface="Mathematical Symbols" panose="05050102010205020202" pitchFamily="18" charset="2"/>
                          </a:rPr>
                        </m:ctrlPr>
                      </m:fPr>
                      <m:num>
                        <m:r>
                          <a:rPr lang="vi-VN" sz="2400" b="0" i="1" smtClean="0">
                            <a:solidFill>
                              <a:prstClr val="black"/>
                            </a:solidFill>
                            <a:latin typeface="Cambria Math" panose="02040503050406030204" pitchFamily="18" charset="0"/>
                            <a:sym typeface="Mathematical Symbols" panose="05050102010205020202" pitchFamily="18" charset="2"/>
                          </a:rPr>
                          <m:t>13</m:t>
                        </m:r>
                        <m:r>
                          <a:rPr lang="vi-VN" sz="2400" i="1">
                            <a:solidFill>
                              <a:prstClr val="black"/>
                            </a:solidFill>
                            <a:latin typeface="Cambria Math" panose="02040503050406030204" pitchFamily="18" charset="0"/>
                            <a:ea typeface="Cambria Math" panose="02040503050406030204" pitchFamily="18" charset="0"/>
                            <a:sym typeface="Mathematical Symbols" panose="05050102010205020202" pitchFamily="18" charset="2"/>
                          </a:rPr>
                          <m:t>𝜋</m:t>
                        </m:r>
                      </m:num>
                      <m:den>
                        <m:r>
                          <a:rPr lang="vi-VN" sz="2400" i="1">
                            <a:solidFill>
                              <a:prstClr val="black"/>
                            </a:solidFill>
                            <a:latin typeface="Cambria Math" panose="02040503050406030204" pitchFamily="18" charset="0"/>
                            <a:sym typeface="Mathematical Symbols" panose="05050102010205020202" pitchFamily="18" charset="2"/>
                          </a:rPr>
                          <m:t>12</m:t>
                        </m:r>
                      </m:den>
                    </m:f>
                  </m:oMath>
                </a14:m>
                <a:r>
                  <a:rPr lang="vi-VN" sz="2400" dirty="0">
                    <a:solidFill>
                      <a:prstClr val="black"/>
                    </a:solidFill>
                    <a:latin typeface="Times New Roman" panose="02020603050405020304" pitchFamily="18" charset="0"/>
                    <a:sym typeface="Mathematical Symbols" panose="05050102010205020202" pitchFamily="18" charset="2"/>
                  </a:rPr>
                  <a:t> + k2 (k)</a:t>
                </a:r>
                <a:endParaRPr kumimoji="0" lang="en-GB" sz="2400" b="0" i="0" u="none" strike="noStrike" kern="1200" cap="none" spc="0" normalizeH="0" baseline="30000" noProof="0" dirty="0">
                  <a:ln>
                    <a:noFill/>
                  </a:ln>
                  <a:solidFill>
                    <a:prstClr val="black"/>
                  </a:solidFill>
                  <a:effectLst/>
                  <a:uLnTx/>
                  <a:uFillTx/>
                  <a:latin typeface="Calibri Light" panose="020F0302020204030204"/>
                  <a:ea typeface="+mn-ea"/>
                  <a:cs typeface="+mn-cs"/>
                </a:endParaRPr>
              </a:p>
            </p:txBody>
          </p:sp>
        </mc:Choice>
        <mc:Fallback xmlns="">
          <p:sp>
            <p:nvSpPr>
              <p:cNvPr id="18" name="TextBox 17">
                <a:extLst>
                  <a:ext uri="{FF2B5EF4-FFF2-40B4-BE49-F238E27FC236}">
                    <a16:creationId xmlns:a16="http://schemas.microsoft.com/office/drawing/2014/main" id="{948ABD5F-13F0-4653-A20D-1D6F64F4F078}"/>
                  </a:ext>
                </a:extLst>
              </p:cNvPr>
              <p:cNvSpPr txBox="1">
                <a:spLocks noRot="1" noChangeAspect="1" noMove="1" noResize="1" noEditPoints="1" noAdjustHandles="1" noChangeArrowheads="1" noChangeShapeType="1" noTextEdit="1"/>
              </p:cNvSpPr>
              <p:nvPr/>
            </p:nvSpPr>
            <p:spPr>
              <a:xfrm>
                <a:off x="0" y="3124200"/>
                <a:ext cx="8834034" cy="2494016"/>
              </a:xfrm>
              <a:prstGeom prst="rect">
                <a:avLst/>
              </a:prstGeom>
              <a:blipFill>
                <a:blip r:embed="rId3"/>
                <a:stretch>
                  <a:fillRect l="-1035" t="-2934" b="-1222"/>
                </a:stretch>
              </a:blipFill>
            </p:spPr>
            <p:txBody>
              <a:bodyPr/>
              <a:lstStyle/>
              <a:p>
                <a:r>
                  <a:rPr lang="en-GB">
                    <a:noFill/>
                  </a:rPr>
                  <a:t> </a:t>
                </a:r>
              </a:p>
            </p:txBody>
          </p:sp>
        </mc:Fallback>
      </mc:AlternateContent>
    </p:spTree>
    <p:extLst>
      <p:ext uri="{BB962C8B-B14F-4D97-AF65-F5344CB8AC3E}">
        <p14:creationId xmlns:p14="http://schemas.microsoft.com/office/powerpoint/2010/main" val="5617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barn(inVertical)">
                                      <p:cBhvr>
                                        <p:cTn id="19" dur="500"/>
                                        <p:tgtEl>
                                          <p:spTgt spid="12">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Effect transition="in" filter="barn(inVertical)">
                                      <p:cBhvr>
                                        <p:cTn id="24" dur="500"/>
                                        <p:tgtEl>
                                          <p:spTgt spid="1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animEffect transition="in" filter="barn(inVertical)">
                                      <p:cBhvr>
                                        <p:cTn id="29" dur="500"/>
                                        <p:tgtEl>
                                          <p:spTgt spid="1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18">
                                            <p:txEl>
                                              <p:pRg st="0" end="0"/>
                                            </p:txEl>
                                          </p:spTgt>
                                        </p:tgtEl>
                                        <p:attrNameLst>
                                          <p:attrName>style.visibility</p:attrName>
                                        </p:attrNameLst>
                                      </p:cBhvr>
                                      <p:to>
                                        <p:strVal val="visible"/>
                                      </p:to>
                                    </p:set>
                                    <p:animEffect transition="in" filter="barn(inVertical)">
                                      <p:cBhvr>
                                        <p:cTn id="46" dur="500"/>
                                        <p:tgtEl>
                                          <p:spTgt spid="1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8">
                                            <p:txEl>
                                              <p:pRg st="1" end="1"/>
                                            </p:txEl>
                                          </p:spTgt>
                                        </p:tgtEl>
                                        <p:attrNameLst>
                                          <p:attrName>style.visibility</p:attrName>
                                        </p:attrNameLst>
                                      </p:cBhvr>
                                      <p:to>
                                        <p:strVal val="visible"/>
                                      </p:to>
                                    </p:set>
                                    <p:animEffect transition="in" filter="barn(inVertical)">
                                      <p:cBhvr>
                                        <p:cTn id="51" dur="500"/>
                                        <p:tgtEl>
                                          <p:spTgt spid="18">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8">
                                            <p:txEl>
                                              <p:pRg st="2" end="2"/>
                                            </p:txEl>
                                          </p:spTgt>
                                        </p:tgtEl>
                                        <p:attrNameLst>
                                          <p:attrName>style.visibility</p:attrName>
                                        </p:attrNameLst>
                                      </p:cBhvr>
                                      <p:to>
                                        <p:strVal val="visible"/>
                                      </p:to>
                                    </p:set>
                                    <p:animEffect transition="in" filter="barn(inVertical)">
                                      <p:cBhvr>
                                        <p:cTn id="56" dur="500"/>
                                        <p:tgtEl>
                                          <p:spTgt spid="18">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18">
                                            <p:txEl>
                                              <p:pRg st="3" end="3"/>
                                            </p:txEl>
                                          </p:spTgt>
                                        </p:tgtEl>
                                        <p:attrNameLst>
                                          <p:attrName>style.visibility</p:attrName>
                                        </p:attrNameLst>
                                      </p:cBhvr>
                                      <p:to>
                                        <p:strVal val="visible"/>
                                      </p:to>
                                    </p:set>
                                    <p:animEffect transition="in" filter="barn(inVertical)">
                                      <p:cBhvr>
                                        <p:cTn id="61" dur="500"/>
                                        <p:tgtEl>
                                          <p:spTgt spid="18">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18">
                                            <p:txEl>
                                              <p:pRg st="4" end="4"/>
                                            </p:txEl>
                                          </p:spTgt>
                                        </p:tgtEl>
                                        <p:attrNameLst>
                                          <p:attrName>style.visibility</p:attrName>
                                        </p:attrNameLst>
                                      </p:cBhvr>
                                      <p:to>
                                        <p:strVal val="visible"/>
                                      </p:to>
                                    </p:set>
                                    <p:animEffect transition="in" filter="barn(inVertical)">
                                      <p:cBhvr>
                                        <p:cTn id="66" dur="500"/>
                                        <p:tgtEl>
                                          <p:spTgt spid="18">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18">
                                            <p:txEl>
                                              <p:pRg st="5" end="5"/>
                                            </p:txEl>
                                          </p:spTgt>
                                        </p:tgtEl>
                                        <p:attrNameLst>
                                          <p:attrName>style.visibility</p:attrName>
                                        </p:attrNameLst>
                                      </p:cBhvr>
                                      <p:to>
                                        <p:strVal val="visible"/>
                                      </p:to>
                                    </p:set>
                                    <p:animEffect transition="in" filter="barn(inVertical)">
                                      <p:cBhvr>
                                        <p:cTn id="71"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5" grpId="0"/>
      <p:bldP spid="17" grpId="0"/>
      <p:bldP spid="1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948ABD5F-13F0-4653-A20D-1D6F64F4F078}"/>
                  </a:ext>
                </a:extLst>
              </p:cNvPr>
              <p:cNvSpPr txBox="1"/>
              <p:nvPr/>
            </p:nvSpPr>
            <p:spPr>
              <a:xfrm>
                <a:off x="154983" y="2895600"/>
                <a:ext cx="8834034" cy="3708516"/>
              </a:xfrm>
              <a:prstGeom prst="rect">
                <a:avLst/>
              </a:prstGeom>
              <a:noFill/>
            </p:spPr>
            <p:txBody>
              <a:bodyPr wrap="square">
                <a:spAutoFit/>
              </a:bodyPr>
              <a:lstStyle/>
              <a:p>
                <a:pPr lvl="0">
                  <a:spcAft>
                    <a:spcPts val="600"/>
                  </a:spcAft>
                  <a:defRPr/>
                </a:pPr>
                <a:r>
                  <a:rPr kumimoji="0" lang="vi-VN"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Giải:</a:t>
                </a:r>
                <a: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lang="vi-VN" sz="2400" dirty="0">
                    <a:latin typeface="+mj-lt"/>
                  </a:rPr>
                  <a:t>Vệ tinh cách mặt đất 100 km (h=100 km) khi:</a:t>
                </a:r>
                <a:endParaRPr kumimoji="0" lang="vi-VN" sz="2400" b="0" i="0" u="none" strike="noStrike" kern="1200" cap="none" spc="0" normalizeH="0" baseline="0" noProof="0" dirty="0">
                  <a:ln>
                    <a:noFill/>
                  </a:ln>
                  <a:solidFill>
                    <a:srgbClr val="000000"/>
                  </a:solidFill>
                  <a:effectLst/>
                  <a:uLnTx/>
                  <a:uFillTx/>
                  <a:latin typeface="+mj-lt"/>
                </a:endParaRPr>
              </a:p>
              <a:p>
                <a:pPr lvl="0">
                  <a:spcAft>
                    <a:spcPts val="600"/>
                  </a:spcAft>
                  <a:defRPr/>
                </a:pPr>
                <a:r>
                  <a:rPr kumimoji="0" lang="vi-VN" sz="2400" b="0" i="0" u="none" strike="noStrike" kern="1200" cap="none" spc="0" normalizeH="0" baseline="0" noProof="0" dirty="0">
                    <a:ln>
                      <a:noFill/>
                    </a:ln>
                    <a:solidFill>
                      <a:srgbClr val="000000"/>
                    </a:solidFill>
                    <a:effectLst/>
                    <a:uLnTx/>
                    <a:uFillTx/>
                    <a:latin typeface="+mj-lt"/>
                    <a:sym typeface="Mathematical Symbols" panose="05050102010205020202" pitchFamily="18" charset="2"/>
                  </a:rPr>
                  <a:t>100 = </a:t>
                </a:r>
                <a:r>
                  <a:rPr kumimoji="0" lang="vi-VN" sz="2400" b="0" i="0" u="none" strike="noStrike" kern="1200" cap="none" spc="0" normalizeH="0" baseline="0" noProof="0" dirty="0">
                    <a:ln>
                      <a:noFill/>
                    </a:ln>
                    <a:solidFill>
                      <a:prstClr val="black"/>
                    </a:solidFill>
                    <a:effectLst/>
                    <a:uLnTx/>
                    <a:uFillTx/>
                    <a:latin typeface="+mj-lt"/>
                    <a:sym typeface="Mathematical Symbols" panose="05050102010205020202" pitchFamily="18" charset="2"/>
                  </a:rPr>
                  <a:t> </a:t>
                </a:r>
                <a:r>
                  <a:rPr lang="vi-VN" sz="2400" dirty="0">
                    <a:latin typeface="+mj-lt"/>
                  </a:rPr>
                  <a:t>550 + 450.cos(</a:t>
                </a:r>
                <a14:m>
                  <m:oMath xmlns:m="http://schemas.openxmlformats.org/officeDocument/2006/math">
                    <m:f>
                      <m:fPr>
                        <m:ctrlPr>
                          <a:rPr lang="vi-VN" sz="2400" i="1">
                            <a:latin typeface="Cambria Math" panose="02040503050406030204" pitchFamily="18" charset="0"/>
                          </a:rPr>
                        </m:ctrlPr>
                      </m:fPr>
                      <m:num>
                        <m:r>
                          <a:rPr lang="vi-VN" sz="2400" i="1">
                            <a:latin typeface="Cambria Math" panose="02040503050406030204" pitchFamily="18" charset="0"/>
                            <a:ea typeface="Cambria Math" panose="02040503050406030204" pitchFamily="18" charset="0"/>
                          </a:rPr>
                          <m:t>𝜋</m:t>
                        </m:r>
                      </m:num>
                      <m:den>
                        <m:r>
                          <a:rPr lang="vi-VN" sz="2400" i="1">
                            <a:latin typeface="Cambria Math" panose="02040503050406030204" pitchFamily="18" charset="0"/>
                          </a:rPr>
                          <m:t>50</m:t>
                        </m:r>
                      </m:den>
                    </m:f>
                  </m:oMath>
                </a14:m>
                <a:r>
                  <a:rPr lang="vi-VN" sz="2400" dirty="0">
                    <a:latin typeface="+mj-lt"/>
                  </a:rPr>
                  <a:t>t)</a:t>
                </a:r>
                <a:r>
                  <a:rPr kumimoji="0" lang="vi-VN" sz="2400" b="0" i="0" u="none" strike="noStrike" kern="1200" cap="none" spc="0" normalizeH="0" baseline="0" noProof="0" dirty="0">
                    <a:ln>
                      <a:noFill/>
                    </a:ln>
                    <a:solidFill>
                      <a:prstClr val="black"/>
                    </a:solidFill>
                    <a:effectLst/>
                    <a:uLnTx/>
                    <a:uFillTx/>
                    <a:latin typeface="+mj-lt"/>
                    <a:sym typeface="Mathematical Symbols" panose="05050102010205020202" pitchFamily="18" charset="2"/>
                  </a:rPr>
                  <a:t> </a:t>
                </a:r>
                <a: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sym typeface="Mathematical Symbols" panose="05050102010205020202" pitchFamily="18" charset="2"/>
                  </a:rPr>
                  <a:t> </a:t>
                </a:r>
                <a:r>
                  <a:rPr lang="vi-VN" sz="2400" dirty="0">
                    <a:latin typeface="+mj-lt"/>
                  </a:rPr>
                  <a:t>cos(</a:t>
                </a:r>
                <a14:m>
                  <m:oMath xmlns:m="http://schemas.openxmlformats.org/officeDocument/2006/math">
                    <m:f>
                      <m:fPr>
                        <m:ctrlPr>
                          <a:rPr lang="vi-VN" sz="2400" i="1">
                            <a:latin typeface="Cambria Math" panose="02040503050406030204" pitchFamily="18" charset="0"/>
                          </a:rPr>
                        </m:ctrlPr>
                      </m:fPr>
                      <m:num>
                        <m:r>
                          <a:rPr lang="vi-VN" sz="2400" i="1">
                            <a:latin typeface="Cambria Math" panose="02040503050406030204" pitchFamily="18" charset="0"/>
                            <a:ea typeface="Cambria Math" panose="02040503050406030204" pitchFamily="18" charset="0"/>
                          </a:rPr>
                          <m:t>𝜋</m:t>
                        </m:r>
                      </m:num>
                      <m:den>
                        <m:r>
                          <a:rPr lang="vi-VN" sz="2400" i="1">
                            <a:latin typeface="Cambria Math" panose="02040503050406030204" pitchFamily="18" charset="0"/>
                          </a:rPr>
                          <m:t>50</m:t>
                        </m:r>
                      </m:den>
                    </m:f>
                  </m:oMath>
                </a14:m>
                <a:r>
                  <a:rPr lang="vi-VN" sz="2400" dirty="0">
                    <a:latin typeface="+mj-lt"/>
                  </a:rPr>
                  <a:t>t) = -1</a:t>
                </a:r>
                <a:r>
                  <a:rPr kumimoji="0" lang="vi-VN" sz="2400" b="0" i="0" u="none" strike="noStrike" kern="1200" cap="none" spc="0" normalizeH="0" baseline="0" noProof="0" dirty="0">
                    <a:ln>
                      <a:noFill/>
                    </a:ln>
                    <a:solidFill>
                      <a:prstClr val="black"/>
                    </a:solidFill>
                    <a:effectLst/>
                    <a:uLnTx/>
                    <a:uFillTx/>
                    <a:latin typeface="+mj-lt"/>
                    <a:sym typeface="Mathematical Symbols" panose="05050102010205020202" pitchFamily="18" charset="2"/>
                  </a:rPr>
                  <a:t> </a:t>
                </a:r>
                <a: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sym typeface="Mathematical Symbols" panose="05050102010205020202" pitchFamily="18" charset="2"/>
                  </a:rPr>
                  <a:t> </a:t>
                </a:r>
                <a14:m>
                  <m:oMath xmlns:m="http://schemas.openxmlformats.org/officeDocument/2006/math">
                    <m:f>
                      <m:fPr>
                        <m:ctrlPr>
                          <a:rPr lang="vi-VN" sz="2400" i="1">
                            <a:latin typeface="Cambria Math" panose="02040503050406030204" pitchFamily="18" charset="0"/>
                          </a:rPr>
                        </m:ctrlPr>
                      </m:fPr>
                      <m:num>
                        <m:r>
                          <a:rPr lang="vi-VN" sz="2400" i="1">
                            <a:latin typeface="Cambria Math" panose="02040503050406030204" pitchFamily="18" charset="0"/>
                            <a:ea typeface="Cambria Math" panose="02040503050406030204" pitchFamily="18" charset="0"/>
                          </a:rPr>
                          <m:t>𝜋</m:t>
                        </m:r>
                      </m:num>
                      <m:den>
                        <m:r>
                          <a:rPr lang="vi-VN" sz="2400" i="1">
                            <a:latin typeface="Cambria Math" panose="02040503050406030204" pitchFamily="18" charset="0"/>
                          </a:rPr>
                          <m:t>50</m:t>
                        </m:r>
                      </m:den>
                    </m:f>
                  </m:oMath>
                </a14:m>
                <a:r>
                  <a:rPr lang="vi-VN" sz="2400" dirty="0">
                    <a:latin typeface="+mj-lt"/>
                  </a:rPr>
                  <a:t>t</a:t>
                </a:r>
                <a:r>
                  <a:rPr lang="vi-VN" sz="2400" dirty="0"/>
                  <a:t> </a:t>
                </a:r>
                <a: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sym typeface="Mathematical Symbols" panose="05050102010205020202" pitchFamily="18" charset="2"/>
                  </a:rPr>
                  <a:t>=  + k2 (k)</a:t>
                </a:r>
              </a:p>
              <a:p>
                <a:pPr marL="342900" marR="0" lvl="0" indent="-342900" algn="l" defTabSz="914400" rtl="0" eaLnBrk="0" fontAlgn="base" latinLnBrk="0" hangingPunct="0">
                  <a:lnSpc>
                    <a:spcPct val="100000"/>
                  </a:lnSpc>
                  <a:spcBef>
                    <a:spcPct val="0"/>
                  </a:spcBef>
                  <a:spcAft>
                    <a:spcPts val="600"/>
                  </a:spcAft>
                  <a:buClrTx/>
                  <a:buSzTx/>
                  <a:buFont typeface="Mathematical Symbols" panose="05050102010205020202" pitchFamily="18" charset="2"/>
                  <a:buChar char="@"/>
                  <a:tabLst/>
                  <a:defRPr/>
                </a:pPr>
                <a: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sym typeface="Mathematical Symbols" panose="05050102010205020202" pitchFamily="18" charset="2"/>
                  </a:rPr>
                  <a:t> t =  50+ k100 (k).</a:t>
                </a:r>
              </a:p>
              <a:p>
                <a:pPr lvl="0">
                  <a:spcAft>
                    <a:spcPts val="600"/>
                  </a:spcAft>
                  <a:defRPr/>
                </a:pPr>
                <a:r>
                  <a:rPr lang="vi-VN" sz="2400" dirty="0">
                    <a:latin typeface="+mj-lt"/>
                  </a:rPr>
                  <a:t>Các thời điểm thầy Quang có thể thực hiện thí nghiệm phải thỏa ĐK:</a:t>
                </a:r>
                <a:endParaRPr kumimoji="0" lang="vi-VN" sz="2400" b="0" i="0" u="none" strike="noStrike" kern="1200" cap="none" spc="0" normalizeH="0" baseline="0" noProof="0" dirty="0">
                  <a:ln>
                    <a:noFill/>
                  </a:ln>
                  <a:solidFill>
                    <a:prstClr val="black"/>
                  </a:solidFill>
                  <a:effectLst/>
                  <a:uLnTx/>
                  <a:uFillTx/>
                  <a:latin typeface="+mj-lt"/>
                  <a:sym typeface="Mathematical Symbols" panose="05050102010205020202" pitchFamily="18" charset="2"/>
                </a:endParaRPr>
              </a:p>
              <a:p>
                <a:pPr marL="0" marR="0" lvl="0" indent="0" algn="l" defTabSz="914400" rtl="0" eaLnBrk="0" fontAlgn="base" latinLnBrk="0" hangingPunct="0">
                  <a:lnSpc>
                    <a:spcPct val="100000"/>
                  </a:lnSpc>
                  <a:spcBef>
                    <a:spcPct val="0"/>
                  </a:spcBef>
                  <a:spcAft>
                    <a:spcPts val="600"/>
                  </a:spcAft>
                  <a:buClrTx/>
                  <a:buSzTx/>
                  <a:buFontTx/>
                  <a:buNone/>
                  <a:tabLst/>
                  <a:defRPr/>
                </a:pPr>
                <a: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sym typeface="Mathematical Symbols" panose="05050102010205020202" pitchFamily="18" charset="2"/>
                  </a:rPr>
                  <a:t> 0 &lt; t &lt; 260  0 &lt; 50 + k100 &lt; 260 (k)  k = 0, 1, 2.</a:t>
                </a:r>
              </a:p>
              <a:p>
                <a:pPr marL="342900" marR="0" lvl="0" indent="-342900" algn="l" defTabSz="914400" rtl="0" eaLnBrk="0" fontAlgn="base" latinLnBrk="0" hangingPunct="0">
                  <a:lnSpc>
                    <a:spcPct val="100000"/>
                  </a:lnSpc>
                  <a:spcBef>
                    <a:spcPct val="0"/>
                  </a:spcBef>
                  <a:spcAft>
                    <a:spcPts val="600"/>
                  </a:spcAft>
                  <a:buClrTx/>
                  <a:buSzTx/>
                  <a:buFont typeface="Mathematical Symbols" panose="05050102010205020202" pitchFamily="18" charset="2"/>
                  <a:buChar char="C"/>
                  <a:tabLst/>
                  <a:defRPr/>
                </a:pPr>
                <a:r>
                  <a:rPr lang="vi-VN" sz="2400" dirty="0">
                    <a:solidFill>
                      <a:prstClr val="black"/>
                    </a:solidFill>
                    <a:latin typeface="Times New Roman" panose="02020603050405020304" pitchFamily="18" charset="0"/>
                    <a:sym typeface="Mathematical Symbols" panose="05050102010205020202" pitchFamily="18" charset="2"/>
                  </a:rPr>
                  <a:t> t = 50, 150, 250 (phút).</a:t>
                </a:r>
              </a:p>
              <a:p>
                <a:pPr lvl="0">
                  <a:spcAft>
                    <a:spcPts val="600"/>
                  </a:spcAft>
                  <a:defRPr/>
                </a:pPr>
                <a:r>
                  <a:rPr lang="vi-VN" sz="2400" dirty="0">
                    <a:latin typeface="+mj-lt"/>
                  </a:rPr>
                  <a:t>Vậy các thời điểm thầy Quang có thể thực hiện thí nghiệm là:</a:t>
                </a:r>
              </a:p>
              <a:p>
                <a:pPr lvl="0">
                  <a:spcAft>
                    <a:spcPts val="600"/>
                  </a:spcAft>
                  <a:defRPr/>
                </a:pPr>
                <a:r>
                  <a:rPr lang="vi-VN" sz="2400" dirty="0">
                    <a:solidFill>
                      <a:prstClr val="black"/>
                    </a:solidFill>
                    <a:latin typeface="Times New Roman" panose="02020603050405020304" pitchFamily="18" charset="0"/>
                    <a:sym typeface="Mathematical Symbols" panose="05050102010205020202" pitchFamily="18" charset="2"/>
                  </a:rPr>
                  <a:t>t = 50 (phút), 150 (phút), 250 (phút).</a:t>
                </a:r>
                <a:endParaRPr kumimoji="0" lang="en-GB" sz="2400" b="0" i="0" u="none" strike="noStrike" kern="1200" cap="none" spc="0" normalizeH="0" baseline="30000" noProof="0" dirty="0">
                  <a:ln>
                    <a:noFill/>
                  </a:ln>
                  <a:solidFill>
                    <a:prstClr val="black"/>
                  </a:solidFill>
                  <a:effectLst/>
                  <a:uLnTx/>
                  <a:uFillTx/>
                  <a:latin typeface="+mj-lt"/>
                </a:endParaRPr>
              </a:p>
            </p:txBody>
          </p:sp>
        </mc:Choice>
        <mc:Fallback>
          <p:sp>
            <p:nvSpPr>
              <p:cNvPr id="18" name="TextBox 17">
                <a:extLst>
                  <a:ext uri="{FF2B5EF4-FFF2-40B4-BE49-F238E27FC236}">
                    <a16:creationId xmlns:a16="http://schemas.microsoft.com/office/drawing/2014/main" id="{948ABD5F-13F0-4653-A20D-1D6F64F4F078}"/>
                  </a:ext>
                </a:extLst>
              </p:cNvPr>
              <p:cNvSpPr txBox="1">
                <a:spLocks noRot="1" noChangeAspect="1" noMove="1" noResize="1" noEditPoints="1" noAdjustHandles="1" noChangeArrowheads="1" noChangeShapeType="1" noTextEdit="1"/>
              </p:cNvSpPr>
              <p:nvPr/>
            </p:nvSpPr>
            <p:spPr>
              <a:xfrm>
                <a:off x="154983" y="2895600"/>
                <a:ext cx="8834034" cy="3708516"/>
              </a:xfrm>
              <a:prstGeom prst="rect">
                <a:avLst/>
              </a:prstGeom>
              <a:blipFill>
                <a:blip r:embed="rId2"/>
                <a:stretch>
                  <a:fillRect l="-1724" t="-1316" b="-296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8024A13-A1E7-4369-9BF9-46061D9FEE0C}"/>
                  </a:ext>
                </a:extLst>
              </p:cNvPr>
              <p:cNvSpPr txBox="1"/>
              <p:nvPr/>
            </p:nvSpPr>
            <p:spPr>
              <a:xfrm>
                <a:off x="76200" y="0"/>
                <a:ext cx="8986434" cy="2800575"/>
              </a:xfrm>
              <a:prstGeom prst="rect">
                <a:avLst/>
              </a:prstGeom>
              <a:noFill/>
            </p:spPr>
            <p:txBody>
              <a:bodyPr wrap="square">
                <a:spAutoFit/>
              </a:bodyPr>
              <a:lstStyle/>
              <a:p>
                <a:pPr algn="just">
                  <a:spcAft>
                    <a:spcPts val="600"/>
                  </a:spcAft>
                </a:pPr>
                <a:r>
                  <a:rPr lang="vi-VN" sz="2400" b="1" i="0" dirty="0">
                    <a:solidFill>
                      <a:srgbClr val="000000"/>
                    </a:solidFill>
                    <a:effectLst/>
                    <a:latin typeface="TimesNewRomanPS-BoldMT"/>
                  </a:rPr>
                  <a:t>Câu 3 (1,0 </a:t>
                </a:r>
                <a:r>
                  <a:rPr lang="vi-VN" sz="2400" b="1" i="1" dirty="0">
                    <a:solidFill>
                      <a:srgbClr val="000000"/>
                    </a:solidFill>
                    <a:effectLst/>
                    <a:latin typeface="TimesNewRomanPS-BoldItalicMT"/>
                  </a:rPr>
                  <a:t>điểm</a:t>
                </a:r>
                <a:r>
                  <a:rPr lang="vi-VN" sz="2400" b="1" i="0" dirty="0">
                    <a:solidFill>
                      <a:srgbClr val="000000"/>
                    </a:solidFill>
                    <a:effectLst/>
                    <a:latin typeface="TimesNewRomanPS-BoldMT"/>
                  </a:rPr>
                  <a:t>). </a:t>
                </a:r>
                <a:r>
                  <a:rPr lang="vi-VN" sz="2400" b="0" i="0" dirty="0">
                    <a:solidFill>
                      <a:srgbClr val="000000"/>
                    </a:solidFill>
                    <a:effectLst/>
                    <a:latin typeface="TimesNewRomanPSMT"/>
                  </a:rPr>
                  <a:t>Một vệ tinh nhân tạo bay quanh Trái Đất theo quỹ đạo như hình. Độ cao </a:t>
                </a:r>
                <a:r>
                  <a:rPr lang="vi-VN" sz="2400" b="0" i="1" dirty="0">
                    <a:solidFill>
                      <a:srgbClr val="000000"/>
                    </a:solidFill>
                    <a:effectLst/>
                    <a:latin typeface="TimesNewRomanPS-ItalicMT"/>
                  </a:rPr>
                  <a:t>h </a:t>
                </a:r>
                <a:r>
                  <a:rPr lang="vi-VN" sz="2400" b="0" i="0" dirty="0">
                    <a:solidFill>
                      <a:srgbClr val="000000"/>
                    </a:solidFill>
                    <a:effectLst/>
                    <a:latin typeface="TimesNewRomanPSMT"/>
                  </a:rPr>
                  <a:t>(tính bằng kilômet) của vệ tinh so với bề mặt Trái Đất được xác định bởi</a:t>
                </a:r>
                <a:r>
                  <a:rPr lang="vi-VN" sz="2400" dirty="0"/>
                  <a:t> </a:t>
                </a:r>
                <a:r>
                  <a:rPr lang="vi-VN" sz="2400" dirty="0">
                    <a:latin typeface="+mj-lt"/>
                  </a:rPr>
                  <a:t>h = 550 + 450.cos(</a:t>
                </a:r>
                <a14:m>
                  <m:oMath xmlns:m="http://schemas.openxmlformats.org/officeDocument/2006/math">
                    <m:f>
                      <m:fPr>
                        <m:ctrlPr>
                          <a:rPr lang="vi-VN" sz="2400" i="1" smtClean="0">
                            <a:latin typeface="Cambria Math" panose="02040503050406030204" pitchFamily="18" charset="0"/>
                          </a:rPr>
                        </m:ctrlPr>
                      </m:fPr>
                      <m:num>
                        <m:r>
                          <a:rPr lang="vi-VN" sz="2400" i="1" smtClean="0">
                            <a:latin typeface="Cambria Math" panose="02040503050406030204" pitchFamily="18" charset="0"/>
                            <a:ea typeface="Cambria Math" panose="02040503050406030204" pitchFamily="18" charset="0"/>
                          </a:rPr>
                          <m:t>𝜋</m:t>
                        </m:r>
                      </m:num>
                      <m:den>
                        <m:r>
                          <a:rPr lang="vi-VN" sz="2400" b="0" i="1" smtClean="0">
                            <a:latin typeface="Cambria Math" panose="02040503050406030204" pitchFamily="18" charset="0"/>
                          </a:rPr>
                          <m:t>50</m:t>
                        </m:r>
                      </m:den>
                    </m:f>
                  </m:oMath>
                </a14:m>
                <a:r>
                  <a:rPr lang="vi-VN" sz="2400" dirty="0">
                    <a:latin typeface="+mj-lt"/>
                  </a:rPr>
                  <a:t>t), với </a:t>
                </a:r>
                <a:r>
                  <a:rPr lang="vi-VN" sz="2400" i="1" dirty="0">
                    <a:latin typeface="+mj-lt"/>
                  </a:rPr>
                  <a:t>t </a:t>
                </a:r>
                <a:r>
                  <a:rPr lang="vi-VN" sz="2400" dirty="0">
                    <a:latin typeface="+mj-lt"/>
                  </a:rPr>
                  <a:t>là thời gian (tính bằng phút) kể từ khi vệ tinh bay vào quỹ đạo. Thầy Quang thực hiện một thí nghiệm khoa học khi vệ tinh cách mặt đất 100 km. Tìm các thời điểm Thầy Quang có thể thực hiện thí nghiệm, nếu biết thời gian kể từ khi vệ tinh bay vào quỹ đạo nhỏ hơn 260 phút </a:t>
                </a:r>
                <a:endParaRPr lang="en-GB" sz="2400" dirty="0"/>
              </a:p>
            </p:txBody>
          </p:sp>
        </mc:Choice>
        <mc:Fallback xmlns="">
          <p:sp>
            <p:nvSpPr>
              <p:cNvPr id="8" name="TextBox 7">
                <a:extLst>
                  <a:ext uri="{FF2B5EF4-FFF2-40B4-BE49-F238E27FC236}">
                    <a16:creationId xmlns:a16="http://schemas.microsoft.com/office/drawing/2014/main" id="{D8024A13-A1E7-4369-9BF9-46061D9FEE0C}"/>
                  </a:ext>
                </a:extLst>
              </p:cNvPr>
              <p:cNvSpPr txBox="1">
                <a:spLocks noRot="1" noChangeAspect="1" noMove="1" noResize="1" noEditPoints="1" noAdjustHandles="1" noChangeArrowheads="1" noChangeShapeType="1" noTextEdit="1"/>
              </p:cNvSpPr>
              <p:nvPr/>
            </p:nvSpPr>
            <p:spPr>
              <a:xfrm>
                <a:off x="76200" y="0"/>
                <a:ext cx="8986434" cy="2800575"/>
              </a:xfrm>
              <a:prstGeom prst="rect">
                <a:avLst/>
              </a:prstGeom>
              <a:blipFill>
                <a:blip r:embed="rId3"/>
                <a:stretch>
                  <a:fillRect l="-1085" t="-1743" r="-1018" b="-4139"/>
                </a:stretch>
              </a:blipFill>
            </p:spPr>
            <p:txBody>
              <a:bodyPr/>
              <a:lstStyle/>
              <a:p>
                <a:r>
                  <a:rPr lang="en-GB">
                    <a:noFill/>
                  </a:rPr>
                  <a:t> </a:t>
                </a:r>
              </a:p>
            </p:txBody>
          </p:sp>
        </mc:Fallback>
      </mc:AlternateContent>
    </p:spTree>
    <p:extLst>
      <p:ext uri="{BB962C8B-B14F-4D97-AF65-F5344CB8AC3E}">
        <p14:creationId xmlns:p14="http://schemas.microsoft.com/office/powerpoint/2010/main" val="16147738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barn(inVertical)">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barn(inVertical)">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barn(inVertical)">
                                      <p:cBhvr>
                                        <p:cTn id="22" dur="5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barn(inVertical)">
                                      <p:cBhvr>
                                        <p:cTn id="27" dur="500"/>
                                        <p:tgtEl>
                                          <p:spTgt spid="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barn(inVertical)">
                                      <p:cBhvr>
                                        <p:cTn id="32" dur="5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8">
                                            <p:txEl>
                                              <p:pRg st="5" end="5"/>
                                            </p:txEl>
                                          </p:spTgt>
                                        </p:tgtEl>
                                        <p:attrNameLst>
                                          <p:attrName>style.visibility</p:attrName>
                                        </p:attrNameLst>
                                      </p:cBhvr>
                                      <p:to>
                                        <p:strVal val="visible"/>
                                      </p:to>
                                    </p:set>
                                    <p:animEffect transition="in" filter="barn(inVertical)">
                                      <p:cBhvr>
                                        <p:cTn id="37" dur="500"/>
                                        <p:tgtEl>
                                          <p:spTgt spid="1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8">
                                            <p:txEl>
                                              <p:pRg st="6" end="6"/>
                                            </p:txEl>
                                          </p:spTgt>
                                        </p:tgtEl>
                                        <p:attrNameLst>
                                          <p:attrName>style.visibility</p:attrName>
                                        </p:attrNameLst>
                                      </p:cBhvr>
                                      <p:to>
                                        <p:strVal val="visible"/>
                                      </p:to>
                                    </p:set>
                                    <p:animEffect transition="in" filter="barn(inVertical)">
                                      <p:cBhvr>
                                        <p:cTn id="42" dur="500"/>
                                        <p:tgtEl>
                                          <p:spTgt spid="1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8">
                                            <p:txEl>
                                              <p:pRg st="7" end="7"/>
                                            </p:txEl>
                                          </p:spTgt>
                                        </p:tgtEl>
                                        <p:attrNameLst>
                                          <p:attrName>style.visibility</p:attrName>
                                        </p:attrNameLst>
                                      </p:cBhvr>
                                      <p:to>
                                        <p:strVal val="visible"/>
                                      </p:to>
                                    </p:set>
                                    <p:animEffect transition="in" filter="barn(inVertical)">
                                      <p:cBhvr>
                                        <p:cTn id="47" dur="500"/>
                                        <p:tgtEl>
                                          <p:spTgt spid="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3B75638-85D7-4849-BE20-0A6646643199}"/>
              </a:ext>
            </a:extLst>
          </p:cNvPr>
          <p:cNvSpPr txBox="1"/>
          <p:nvPr/>
        </p:nvSpPr>
        <p:spPr>
          <a:xfrm>
            <a:off x="76200" y="0"/>
            <a:ext cx="8915400" cy="31239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ts val="600"/>
              </a:spcAft>
              <a:buClrTx/>
              <a:buSzTx/>
              <a:buFontTx/>
              <a:buNone/>
              <a:tabLst/>
              <a:defRPr/>
            </a:pPr>
            <a:r>
              <a:rPr kumimoji="0" lang="vi-VN"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Câu 4 (1,0 </a:t>
            </a:r>
            <a:r>
              <a:rPr kumimoji="0" lang="vi-VN" sz="24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điểm</a:t>
            </a:r>
            <a:r>
              <a:rPr kumimoji="0" lang="vi-VN"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Thầy Hải cần tạo một mật khẩu Gmail gồm 9 ký tự liên tiếp trong đó:</a:t>
            </a:r>
            <a:b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3 ký tự đầu tiên là 3 chữ cái khác nhau được lấy từ các chữ cái trong tập hợp A = {H; A; I}.</a:t>
            </a:r>
            <a:b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5 ký tự tiếp theo là 5 con số khác nhau được lấy từ tập hợp B = {1; 2; 3; 8; 9}</a:t>
            </a:r>
            <a:b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br>
            <a: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1 ký tự cuối cùng được lấy ra từ các ký tự của tập </a:t>
            </a:r>
            <a:r>
              <a:rPr kumimoji="0" lang="vi-VN"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C </a:t>
            </a:r>
            <a: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 ;# ;$}.</a:t>
            </a:r>
          </a:p>
          <a:p>
            <a:pPr marL="0" marR="0" lvl="0" indent="0" algn="l" defTabSz="914400" rtl="0" eaLnBrk="0" fontAlgn="base" latinLnBrk="0" hangingPunct="0">
              <a:lnSpc>
                <a:spcPct val="100000"/>
              </a:lnSpc>
              <a:spcBef>
                <a:spcPct val="0"/>
              </a:spcBef>
              <a:spcAft>
                <a:spcPts val="600"/>
              </a:spcAft>
              <a:buClrTx/>
              <a:buSzTx/>
              <a:buFontTx/>
              <a:buNone/>
              <a:tabLst/>
              <a:defRPr/>
            </a:pPr>
            <a:r>
              <a:rPr lang="vi-VN" sz="2400" dirty="0">
                <a:solidFill>
                  <a:prstClr val="black"/>
                </a:solidFill>
                <a:latin typeface="Times New Roman" panose="02020603050405020304" pitchFamily="18" charset="0"/>
              </a:rPr>
              <a:t>  </a:t>
            </a:r>
            <a:r>
              <a:rPr kumimoji="0" lang="en-GB"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Hỏi</a:t>
            </a: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GB"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Thầy</a:t>
            </a: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GB"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Hải</a:t>
            </a: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GB"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có</a:t>
            </a: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bao </a:t>
            </a:r>
            <a:r>
              <a:rPr kumimoji="0" lang="en-GB"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nhiêu</a:t>
            </a: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GB"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cách</a:t>
            </a: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GB"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tạo</a:t>
            </a: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GB"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mật</a:t>
            </a: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GB"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khẩu</a:t>
            </a: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GB"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cho</a:t>
            </a: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mail </a:t>
            </a:r>
            <a:r>
              <a:rPr kumimoji="0" lang="en-GB"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của</a:t>
            </a: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GB"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mình</a:t>
            </a: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vi-V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endParaRPr kumimoji="0" lang="vi-V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B0406F6-E93F-4FE7-9AE0-472BA7CEFCC9}"/>
                  </a:ext>
                </a:extLst>
              </p:cNvPr>
              <p:cNvSpPr txBox="1"/>
              <p:nvPr/>
            </p:nvSpPr>
            <p:spPr>
              <a:xfrm>
                <a:off x="71034" y="3200400"/>
                <a:ext cx="9067800" cy="2714013"/>
              </a:xfrm>
              <a:prstGeom prst="rect">
                <a:avLst/>
              </a:prstGeom>
              <a:noFill/>
            </p:spPr>
            <p:txBody>
              <a:bodyPr wrap="square">
                <a:spAutoFit/>
              </a:bodyPr>
              <a:lstStyle/>
              <a:p>
                <a:pPr lvl="0">
                  <a:spcAft>
                    <a:spcPts val="600"/>
                  </a:spcAft>
                </a:pPr>
                <a:r>
                  <a:rPr kumimoji="0" lang="vi-VN" sz="2400" b="1" i="0" u="none" strike="noStrike" kern="1200" cap="none" spc="0" normalizeH="0" baseline="0" noProof="0" dirty="0">
                    <a:ln>
                      <a:noFill/>
                    </a:ln>
                    <a:solidFill>
                      <a:srgbClr val="000000"/>
                    </a:solidFill>
                    <a:effectLst/>
                    <a:uLnTx/>
                    <a:uFillTx/>
                    <a:latin typeface="TimesNewRomanPSMT"/>
                    <a:ea typeface="+mn-ea"/>
                    <a:cs typeface="+mn-cs"/>
                  </a:rPr>
                  <a:t>Giải</a:t>
                </a:r>
                <a:r>
                  <a:rPr kumimoji="0" lang="vi-VN" sz="2400" b="0" i="0" u="none" strike="noStrike" kern="1200" cap="none" spc="0" normalizeH="0" baseline="0" noProof="0" dirty="0">
                    <a:ln>
                      <a:noFill/>
                    </a:ln>
                    <a:solidFill>
                      <a:srgbClr val="000000"/>
                    </a:solidFill>
                    <a:effectLst/>
                    <a:uLnTx/>
                    <a:uFillTx/>
                    <a:latin typeface="TimesNewRomanPSMT"/>
                    <a:ea typeface="+mn-ea"/>
                    <a:cs typeface="+mn-cs"/>
                    <a:sym typeface="Mathematical Symbols" panose="05050102010205020202" pitchFamily="18" charset="2"/>
                  </a:rPr>
                  <a:t>: </a:t>
                </a:r>
                <a:r>
                  <a:rPr lang="vi-VN" sz="2400" dirty="0">
                    <a:solidFill>
                      <a:prstClr val="black"/>
                    </a:solidFill>
                    <a:latin typeface="Times New Roman" panose="02020603050405020304" pitchFamily="18" charset="0"/>
                  </a:rPr>
                  <a:t>Tạo 1 mật khẩu Gmail gồm 9 ký tự ta thực hiện ba bước liên tiếp:</a:t>
                </a:r>
              </a:p>
              <a:p>
                <a:pPr lvl="0">
                  <a:spcAft>
                    <a:spcPts val="600"/>
                  </a:spcAft>
                </a:pPr>
                <a:r>
                  <a:rPr lang="vi-VN" sz="2400" b="1" dirty="0">
                    <a:solidFill>
                      <a:prstClr val="black"/>
                    </a:solidFill>
                    <a:latin typeface="Times New Roman" panose="02020603050405020304" pitchFamily="18" charset="0"/>
                  </a:rPr>
                  <a:t>B1</a:t>
                </a:r>
                <a:r>
                  <a:rPr lang="vi-VN" sz="2400" dirty="0">
                    <a:solidFill>
                      <a:prstClr val="black"/>
                    </a:solidFill>
                    <a:latin typeface="Times New Roman" panose="02020603050405020304" pitchFamily="18" charset="0"/>
                  </a:rPr>
                  <a:t>: Xếp 3 chữ cái H, A, I  vào 3 vị trí đầu tiên: có </a:t>
                </a:r>
                <a:r>
                  <a:rPr kumimoji="0" lang="vi-VN" sz="2400" b="0" i="0" u="none" strike="noStrike" kern="1200" cap="none" spc="0" normalizeH="0" baseline="0" noProof="0" dirty="0">
                    <a:ln>
                      <a:noFill/>
                    </a:ln>
                    <a:solidFill>
                      <a:srgbClr val="000000"/>
                    </a:solidFill>
                    <a:effectLst/>
                    <a:uLnTx/>
                    <a:uFillTx/>
                    <a:latin typeface="TimesNewRomanPSMT"/>
                    <a:ea typeface="+mn-ea"/>
                    <a:cs typeface="+mn-cs"/>
                    <a:sym typeface="Mathematical Symbols" panose="05050102010205020202" pitchFamily="18" charset="2"/>
                  </a:rPr>
                  <a:t>P</a:t>
                </a:r>
                <a:r>
                  <a:rPr kumimoji="0" lang="vi-VN" sz="2400" b="0" i="0" u="none" strike="noStrike" kern="1200" cap="none" spc="0" normalizeH="0" baseline="-25000" noProof="0" dirty="0">
                    <a:ln>
                      <a:noFill/>
                    </a:ln>
                    <a:solidFill>
                      <a:srgbClr val="000000"/>
                    </a:solidFill>
                    <a:effectLst/>
                    <a:uLnTx/>
                    <a:uFillTx/>
                    <a:latin typeface="TimesNewRomanPSMT"/>
                    <a:ea typeface="+mn-ea"/>
                    <a:cs typeface="+mn-cs"/>
                    <a:sym typeface="Mathematical Symbols" panose="05050102010205020202" pitchFamily="18" charset="2"/>
                  </a:rPr>
                  <a:t>3</a:t>
                </a:r>
                <a:r>
                  <a:rPr kumimoji="0" lang="vi-VN" sz="2400" b="0" i="0" u="none" strike="noStrike" kern="1200" cap="none" spc="0" normalizeH="0" baseline="0" noProof="0" dirty="0">
                    <a:ln>
                      <a:noFill/>
                    </a:ln>
                    <a:solidFill>
                      <a:srgbClr val="000000"/>
                    </a:solidFill>
                    <a:effectLst/>
                    <a:uLnTx/>
                    <a:uFillTx/>
                    <a:latin typeface="TimesNewRomanPSMT"/>
                    <a:ea typeface="+mn-ea"/>
                    <a:cs typeface="+mn-cs"/>
                    <a:sym typeface="Mathematical Symbols" panose="05050102010205020202" pitchFamily="18" charset="2"/>
                  </a:rPr>
                  <a:t> = </a:t>
                </a:r>
                <a14:m>
                  <m:oMath xmlns:m="http://schemas.openxmlformats.org/officeDocument/2006/math">
                    <m:r>
                      <a:rPr kumimoji="0" lang="vi-VN"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oMath>
                </a14:m>
                <a:r>
                  <a:rPr kumimoji="0" lang="vi-VN" sz="2400" b="0" i="0" u="none" strike="noStrike" kern="1200" cap="none" spc="0" normalizeH="0" baseline="0" noProof="0" dirty="0">
                    <a:ln>
                      <a:noFill/>
                    </a:ln>
                    <a:solidFill>
                      <a:srgbClr val="000000"/>
                    </a:solidFill>
                    <a:effectLst/>
                    <a:uLnTx/>
                    <a:uFillTx/>
                    <a:latin typeface="TimesNewRomanPSMT"/>
                    <a:ea typeface="+mn-ea"/>
                    <a:cs typeface="+mn-cs"/>
                    <a:sym typeface="Mathematical Symbols" panose="05050102010205020202" pitchFamily="18" charset="2"/>
                  </a:rPr>
                  <a:t> (cách).</a:t>
                </a:r>
              </a:p>
              <a:p>
                <a:pPr lvl="0">
                  <a:spcAft>
                    <a:spcPts val="600"/>
                  </a:spcAft>
                </a:pPr>
                <a:r>
                  <a:rPr lang="vi-VN" sz="2400" b="1" dirty="0">
                    <a:solidFill>
                      <a:prstClr val="black"/>
                    </a:solidFill>
                    <a:latin typeface="Times New Roman" panose="02020603050405020304" pitchFamily="18" charset="0"/>
                  </a:rPr>
                  <a:t>B2</a:t>
                </a:r>
                <a:r>
                  <a:rPr lang="vi-VN" sz="2400" dirty="0">
                    <a:solidFill>
                      <a:prstClr val="black"/>
                    </a:solidFill>
                    <a:latin typeface="Times New Roman" panose="02020603050405020304" pitchFamily="18" charset="0"/>
                  </a:rPr>
                  <a:t>: Xếp 5 số 1; 2; 3; 8; 9 vào 5 vị trí tiếp theo: </a:t>
                </a:r>
                <a:r>
                  <a:rPr lang="vi-VN" sz="2400" dirty="0">
                    <a:solidFill>
                      <a:srgbClr val="000000"/>
                    </a:solidFill>
                    <a:latin typeface="TimesNewRomanPSMT"/>
                    <a:sym typeface="Mathematical Symbols" panose="05050102010205020202" pitchFamily="18" charset="2"/>
                  </a:rPr>
                  <a:t>có P</a:t>
                </a:r>
                <a:r>
                  <a:rPr lang="vi-VN" sz="2400" baseline="-25000" dirty="0">
                    <a:solidFill>
                      <a:srgbClr val="000000"/>
                    </a:solidFill>
                    <a:latin typeface="TimesNewRomanPSMT"/>
                    <a:sym typeface="Mathematical Symbols" panose="05050102010205020202" pitchFamily="18" charset="2"/>
                  </a:rPr>
                  <a:t>5</a:t>
                </a:r>
                <a:r>
                  <a:rPr lang="vi-VN" sz="2400" dirty="0">
                    <a:solidFill>
                      <a:srgbClr val="000000"/>
                    </a:solidFill>
                    <a:latin typeface="TimesNewRomanPSMT"/>
                    <a:sym typeface="Mathematical Symbols" panose="05050102010205020202" pitchFamily="18" charset="2"/>
                  </a:rPr>
                  <a:t> = </a:t>
                </a:r>
                <a14:m>
                  <m:oMath xmlns:m="http://schemas.openxmlformats.org/officeDocument/2006/math">
                    <m:r>
                      <a:rPr lang="vi-VN" sz="2400" i="1" smtClean="0">
                        <a:solidFill>
                          <a:srgbClr val="000000"/>
                        </a:solidFill>
                        <a:latin typeface="Cambria Math" panose="02040503050406030204" pitchFamily="18" charset="0"/>
                      </a:rPr>
                      <m:t>1</m:t>
                    </m:r>
                    <m:r>
                      <a:rPr lang="vi-VN" sz="2400" b="0" i="1" smtClean="0">
                        <a:solidFill>
                          <a:srgbClr val="000000"/>
                        </a:solidFill>
                        <a:latin typeface="Cambria Math" panose="02040503050406030204" pitchFamily="18" charset="0"/>
                      </a:rPr>
                      <m:t>20</m:t>
                    </m:r>
                  </m:oMath>
                </a14:m>
                <a:r>
                  <a:rPr lang="vi-VN" sz="2400" dirty="0">
                    <a:solidFill>
                      <a:srgbClr val="000000"/>
                    </a:solidFill>
                    <a:latin typeface="TimesNewRomanPSMT"/>
                    <a:sym typeface="Mathematical Symbols" panose="05050102010205020202" pitchFamily="18" charset="2"/>
                  </a:rPr>
                  <a:t> (cách).</a:t>
                </a:r>
              </a:p>
              <a:p>
                <a:pPr lvl="0">
                  <a:spcAft>
                    <a:spcPts val="600"/>
                  </a:spcAft>
                </a:pPr>
                <a:r>
                  <a:rPr lang="vi-VN" sz="2400" b="1" dirty="0">
                    <a:solidFill>
                      <a:prstClr val="black"/>
                    </a:solidFill>
                    <a:latin typeface="Times New Roman" panose="02020603050405020304" pitchFamily="18" charset="0"/>
                  </a:rPr>
                  <a:t>B3</a:t>
                </a:r>
                <a:r>
                  <a:rPr lang="vi-VN" sz="2400" dirty="0">
                    <a:solidFill>
                      <a:prstClr val="black"/>
                    </a:solidFill>
                    <a:latin typeface="Times New Roman" panose="02020603050405020304" pitchFamily="18" charset="0"/>
                  </a:rPr>
                  <a:t>: Chọn 1/3 ký tự @ ;# ;$ xếp vào vị trí cuối cùng: có </a:t>
                </a:r>
                <a:r>
                  <a:rPr lang="vi-VN" sz="2400" dirty="0">
                    <a:solidFill>
                      <a:srgbClr val="000000"/>
                    </a:solidFill>
                    <a:latin typeface="TimesNewRomanPSMT"/>
                    <a:sym typeface="Mathematical Symbols" panose="05050102010205020202" pitchFamily="18" charset="2"/>
                  </a:rPr>
                  <a:t>3 (cách).</a:t>
                </a:r>
              </a:p>
              <a:p>
                <a:pPr lvl="0">
                  <a:spcAft>
                    <a:spcPts val="600"/>
                  </a:spcAft>
                </a:pPr>
                <a:r>
                  <a:rPr lang="vi-VN" sz="2400" dirty="0">
                    <a:solidFill>
                      <a:srgbClr val="000000"/>
                    </a:solidFill>
                    <a:latin typeface="TimesNewRomanPSMT"/>
                    <a:sym typeface="Mathematical Symbols" panose="05050102010205020202" pitchFamily="18" charset="2"/>
                  </a:rPr>
                  <a:t>(AD qui tắc nhân) Suy ra thầy Hải có thể tạo </a:t>
                </a:r>
                <a14:m>
                  <m:oMath xmlns:m="http://schemas.openxmlformats.org/officeDocument/2006/math">
                    <m:r>
                      <a:rPr lang="vi-VN" sz="2400" b="0" i="1" smtClean="0">
                        <a:solidFill>
                          <a:srgbClr val="000000"/>
                        </a:solidFill>
                        <a:latin typeface="+mj-lt"/>
                      </a:rPr>
                      <m:t>6.120</m:t>
                    </m:r>
                    <m:r>
                      <a:rPr lang="vi-VN" sz="2400" b="0" i="0" smtClean="0">
                        <a:solidFill>
                          <a:srgbClr val="000000"/>
                        </a:solidFill>
                        <a:latin typeface="+mj-lt"/>
                      </a:rPr>
                      <m:t>.3</m:t>
                    </m:r>
                  </m:oMath>
                </a14:m>
                <a:r>
                  <a:rPr lang="vi-VN" sz="2400" dirty="0">
                    <a:solidFill>
                      <a:srgbClr val="000000"/>
                    </a:solidFill>
                    <a:latin typeface="TimesNewRomanPSMT"/>
                    <a:sym typeface="Mathematical Symbols" panose="05050102010205020202" pitchFamily="18" charset="2"/>
                  </a:rPr>
                  <a:t> = 2160 </a:t>
                </a:r>
                <a:r>
                  <a:rPr lang="vi-VN" sz="2400" dirty="0">
                    <a:solidFill>
                      <a:prstClr val="black"/>
                    </a:solidFill>
                    <a:latin typeface="Times New Roman" panose="02020603050405020304" pitchFamily="18" charset="0"/>
                  </a:rPr>
                  <a:t>mật khẩu.</a:t>
                </a:r>
                <a:endParaRPr lang="vi-VN" sz="2400" dirty="0">
                  <a:solidFill>
                    <a:srgbClr val="000000"/>
                  </a:solidFill>
                  <a:latin typeface="TimesNewRomanPSMT"/>
                  <a:sym typeface="Mathematical Symbols" panose="05050102010205020202" pitchFamily="18" charset="2"/>
                </a:endParaRPr>
              </a:p>
              <a:p>
                <a:pPr lvl="0">
                  <a:spcAft>
                    <a:spcPts val="600"/>
                  </a:spcAft>
                </a:pPr>
                <a:endParaRPr kumimoji="0" lang="vi-VN" sz="2400" b="0" i="0" u="none" strike="noStrike" kern="1200" cap="none" spc="0" normalizeH="0" baseline="0" noProof="0" dirty="0">
                  <a:ln>
                    <a:noFill/>
                  </a:ln>
                  <a:solidFill>
                    <a:srgbClr val="000000"/>
                  </a:solidFill>
                  <a:effectLst/>
                  <a:uLnTx/>
                  <a:uFillTx/>
                  <a:latin typeface="TimesNewRomanPSMT"/>
                  <a:ea typeface="+mn-ea"/>
                  <a:cs typeface="+mn-cs"/>
                  <a:sym typeface="Mathematical Symbols" panose="05050102010205020202" pitchFamily="18" charset="2"/>
                </a:endParaRPr>
              </a:p>
            </p:txBody>
          </p:sp>
        </mc:Choice>
        <mc:Fallback>
          <p:sp>
            <p:nvSpPr>
              <p:cNvPr id="8" name="TextBox 7">
                <a:extLst>
                  <a:ext uri="{FF2B5EF4-FFF2-40B4-BE49-F238E27FC236}">
                    <a16:creationId xmlns:a16="http://schemas.microsoft.com/office/drawing/2014/main" id="{CB0406F6-E93F-4FE7-9AE0-472BA7CEFCC9}"/>
                  </a:ext>
                </a:extLst>
              </p:cNvPr>
              <p:cNvSpPr txBox="1">
                <a:spLocks noRot="1" noChangeAspect="1" noMove="1" noResize="1" noEditPoints="1" noAdjustHandles="1" noChangeArrowheads="1" noChangeShapeType="1" noTextEdit="1"/>
              </p:cNvSpPr>
              <p:nvPr/>
            </p:nvSpPr>
            <p:spPr>
              <a:xfrm>
                <a:off x="71034" y="3200400"/>
                <a:ext cx="9067800" cy="2714013"/>
              </a:xfrm>
              <a:prstGeom prst="rect">
                <a:avLst/>
              </a:prstGeom>
              <a:blipFill>
                <a:blip r:embed="rId2"/>
                <a:stretch>
                  <a:fillRect l="-1076" t="-1798"/>
                </a:stretch>
              </a:blipFill>
            </p:spPr>
            <p:txBody>
              <a:bodyPr/>
              <a:lstStyle/>
              <a:p>
                <a:r>
                  <a:rPr lang="en-GB">
                    <a:noFill/>
                  </a:rPr>
                  <a:t> </a:t>
                </a:r>
              </a:p>
            </p:txBody>
          </p:sp>
        </mc:Fallback>
      </mc:AlternateContent>
    </p:spTree>
    <p:extLst>
      <p:ext uri="{BB962C8B-B14F-4D97-AF65-F5344CB8AC3E}">
        <p14:creationId xmlns:p14="http://schemas.microsoft.com/office/powerpoint/2010/main" val="187390783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arn(inVertic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arn(inVertic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arn(inVertical)">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barn(inVertical)">
                                      <p:cBhvr>
                                        <p:cTn id="3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E0435E-8F53-4A3F-8C17-AB1762DBAB87}"/>
              </a:ext>
            </a:extLst>
          </p:cNvPr>
          <p:cNvSpPr txBox="1"/>
          <p:nvPr/>
        </p:nvSpPr>
        <p:spPr>
          <a:xfrm>
            <a:off x="18080" y="0"/>
            <a:ext cx="9049719" cy="830997"/>
          </a:xfrm>
          <a:prstGeom prst="rect">
            <a:avLst/>
          </a:prstGeom>
          <a:noFill/>
        </p:spPr>
        <p:txBody>
          <a:bodyPr wrap="square">
            <a:spAutoFit/>
          </a:bodyPr>
          <a:lstStyle/>
          <a:p>
            <a:r>
              <a:rPr lang="vi-VN" sz="2400" b="1" i="0" dirty="0">
                <a:solidFill>
                  <a:srgbClr val="000000"/>
                </a:solidFill>
                <a:effectLst/>
                <a:latin typeface="TimesNewRomanPS-BoldMT"/>
              </a:rPr>
              <a:t>Câu 5 (1,0 </a:t>
            </a:r>
            <a:r>
              <a:rPr lang="vi-VN" sz="2400" b="1" i="1" dirty="0">
                <a:solidFill>
                  <a:srgbClr val="000000"/>
                </a:solidFill>
                <a:effectLst/>
                <a:latin typeface="TimesNewRomanPS-BoldItalicMT"/>
              </a:rPr>
              <a:t>điểm</a:t>
            </a:r>
            <a:r>
              <a:rPr lang="vi-VN" sz="2400" b="1" i="0" dirty="0">
                <a:solidFill>
                  <a:srgbClr val="000000"/>
                </a:solidFill>
                <a:effectLst/>
                <a:latin typeface="TimesNewRomanPS-BoldMT"/>
              </a:rPr>
              <a:t>). </a:t>
            </a:r>
            <a:r>
              <a:rPr lang="vi-VN" sz="2400" b="0" i="0" dirty="0">
                <a:solidFill>
                  <a:srgbClr val="000000"/>
                </a:solidFill>
                <a:effectLst/>
                <a:latin typeface="TimesNewRomanPSMT"/>
              </a:rPr>
              <a:t>Từ tập hợp C = {</a:t>
            </a:r>
            <a:r>
              <a:rPr lang="en-GB" sz="2400" b="0" i="0" dirty="0">
                <a:solidFill>
                  <a:srgbClr val="000000"/>
                </a:solidFill>
                <a:effectLst/>
                <a:latin typeface="TimesNewRomanPSMT"/>
              </a:rPr>
              <a:t>0;2;3;4;5;6;7;9</a:t>
            </a:r>
            <a:r>
              <a:rPr lang="vi-VN" sz="2400" b="0" i="0" dirty="0">
                <a:solidFill>
                  <a:srgbClr val="000000"/>
                </a:solidFill>
                <a:effectLst/>
                <a:latin typeface="TimesNewRomanPSMT"/>
              </a:rPr>
              <a:t>}, có thể lập được bao nhiêu số tự nhiên chẵn gồm 5 chữ số khác nhau và bắt đầu bằng 30?</a:t>
            </a:r>
            <a:r>
              <a:rPr lang="vi-VN" sz="2400" dirty="0"/>
              <a:t> </a:t>
            </a:r>
            <a:endParaRPr lang="en-GB"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10BB6E4-B898-402A-A5F4-2E66406BF867}"/>
                  </a:ext>
                </a:extLst>
              </p:cNvPr>
              <p:cNvSpPr txBox="1"/>
              <p:nvPr/>
            </p:nvSpPr>
            <p:spPr>
              <a:xfrm>
                <a:off x="76200" y="762000"/>
                <a:ext cx="8686800" cy="1736116"/>
              </a:xfrm>
              <a:prstGeom prst="rect">
                <a:avLst/>
              </a:prstGeom>
              <a:noFill/>
            </p:spPr>
            <p:txBody>
              <a:bodyPr wrap="square">
                <a:spAutoFit/>
              </a:bodyPr>
              <a:lstStyle/>
              <a:p>
                <a:pPr>
                  <a:spcAft>
                    <a:spcPts val="600"/>
                  </a:spcAft>
                </a:pPr>
                <a:r>
                  <a:rPr lang="vi-VN" sz="2400" b="1" dirty="0">
                    <a:solidFill>
                      <a:srgbClr val="000000"/>
                    </a:solidFill>
                    <a:latin typeface="TimesNewRomanPSMT"/>
                  </a:rPr>
                  <a:t>Giải</a:t>
                </a:r>
                <a:r>
                  <a:rPr lang="vi-VN" sz="2400" dirty="0">
                    <a:solidFill>
                      <a:srgbClr val="000000"/>
                    </a:solidFill>
                    <a:latin typeface="TimesNewRomanPSMT"/>
                  </a:rPr>
                  <a:t>: Tập </a:t>
                </a:r>
                <a:r>
                  <a:rPr lang="vi-VN" sz="2400" b="0" i="0" dirty="0">
                    <a:solidFill>
                      <a:srgbClr val="000000"/>
                    </a:solidFill>
                    <a:effectLst/>
                    <a:latin typeface="TimesNewRomanPSMT"/>
                  </a:rPr>
                  <a:t>C = {</a:t>
                </a:r>
                <a:r>
                  <a:rPr lang="en-GB" sz="2400" b="0" i="0" dirty="0">
                    <a:solidFill>
                      <a:srgbClr val="000000"/>
                    </a:solidFill>
                    <a:effectLst/>
                    <a:latin typeface="TimesNewRomanPSMT"/>
                  </a:rPr>
                  <a:t>0;2;3;4;5;6;7;9</a:t>
                </a:r>
                <a:r>
                  <a:rPr lang="vi-VN" sz="2400" b="0" i="0" dirty="0">
                    <a:solidFill>
                      <a:srgbClr val="000000"/>
                    </a:solidFill>
                    <a:effectLst/>
                    <a:latin typeface="TimesNewRomanPSMT"/>
                  </a:rPr>
                  <a:t>} </a:t>
                </a:r>
                <a:r>
                  <a:rPr lang="vi-VN" sz="2400" dirty="0">
                    <a:solidFill>
                      <a:srgbClr val="000000"/>
                    </a:solidFill>
                    <a:latin typeface="TimesNewRomanPSMT"/>
                  </a:rPr>
                  <a:t>(8 số)</a:t>
                </a:r>
              </a:p>
              <a:p>
                <a:pPr>
                  <a:spcAft>
                    <a:spcPts val="600"/>
                  </a:spcAft>
                </a:pPr>
                <a:r>
                  <a:rPr lang="vi-VN" sz="2400" dirty="0">
                    <a:solidFill>
                      <a:srgbClr val="000000"/>
                    </a:solidFill>
                    <a:latin typeface="TimesNewRomanPSMT"/>
                  </a:rPr>
                  <a:t>Số x cần tìm gồm 5 chữ số </a:t>
                </a:r>
                <a:r>
                  <a:rPr lang="vi-VN" sz="2400" dirty="0">
                    <a:solidFill>
                      <a:srgbClr val="000000"/>
                    </a:solidFill>
                    <a:latin typeface="TimesNewRomanPSMT"/>
                    <a:sym typeface="Mathematical Symbols" panose="05050102010205020202" pitchFamily="18" charset="2"/>
                  </a:rPr>
                  <a:t> </a:t>
                </a:r>
                <a:r>
                  <a:rPr lang="vi-VN" sz="2400" dirty="0">
                    <a:solidFill>
                      <a:srgbClr val="000000"/>
                    </a:solidFill>
                    <a:latin typeface="TimesNewRomanPSMT"/>
                  </a:rPr>
                  <a:t>có dạng: x =  </a:t>
                </a:r>
                <a:r>
                  <a:rPr lang="vi-VN" sz="2400" dirty="0">
                    <a:solidFill>
                      <a:srgbClr val="000000"/>
                    </a:solidFill>
                    <a:latin typeface="TimesNewRomanPSMT"/>
                    <a:sym typeface="Mathematical Symbols" panose="05050102010205020202" pitchFamily="18" charset="2"/>
                  </a:rPr>
                  <a:t>30</a:t>
                </a:r>
                <a:r>
                  <a:rPr lang="vi-VN" sz="2400" dirty="0">
                    <a:solidFill>
                      <a:srgbClr val="000000"/>
                    </a:solidFill>
                    <a:latin typeface="TimesNewRomanPSMT"/>
                  </a:rPr>
                  <a:t>a</a:t>
                </a:r>
                <a:r>
                  <a:rPr lang="vi-VN" sz="2400" dirty="0">
                    <a:solidFill>
                      <a:srgbClr val="000000"/>
                    </a:solidFill>
                    <a:latin typeface="TimesNewRomanPSMT"/>
                    <a:sym typeface="Mathematical Symbols" panose="05050102010205020202" pitchFamily="18" charset="2"/>
                  </a:rPr>
                  <a:t></a:t>
                </a:r>
                <a:r>
                  <a:rPr lang="vi-VN" sz="2400" baseline="-25000" dirty="0">
                    <a:solidFill>
                      <a:srgbClr val="000000"/>
                    </a:solidFill>
                    <a:latin typeface="TimesNewRomanPSMT"/>
                  </a:rPr>
                  <a:t>3</a:t>
                </a:r>
                <a:r>
                  <a:rPr lang="vi-VN" sz="2400" dirty="0">
                    <a:solidFill>
                      <a:srgbClr val="000000"/>
                    </a:solidFill>
                    <a:latin typeface="TimesNewRomanPSMT"/>
                  </a:rPr>
                  <a:t>a</a:t>
                </a:r>
                <a:r>
                  <a:rPr lang="vi-VN" sz="2400" dirty="0">
                    <a:solidFill>
                      <a:srgbClr val="000000"/>
                    </a:solidFill>
                    <a:latin typeface="TimesNewRomanPSMT"/>
                    <a:sym typeface="Mathematical Symbols" panose="05050102010205020202" pitchFamily="18" charset="2"/>
                  </a:rPr>
                  <a:t></a:t>
                </a:r>
                <a:r>
                  <a:rPr lang="vi-VN" sz="2400" baseline="-25000" dirty="0">
                    <a:solidFill>
                      <a:srgbClr val="000000"/>
                    </a:solidFill>
                    <a:latin typeface="TimesNewRomanPSMT"/>
                  </a:rPr>
                  <a:t>4</a:t>
                </a:r>
                <a:r>
                  <a:rPr lang="vi-VN" sz="2400" dirty="0">
                    <a:solidFill>
                      <a:srgbClr val="000000"/>
                    </a:solidFill>
                    <a:latin typeface="TimesNewRomanPSMT"/>
                  </a:rPr>
                  <a:t>a</a:t>
                </a:r>
                <a:r>
                  <a:rPr lang="vi-VN" sz="2400" dirty="0">
                    <a:solidFill>
                      <a:srgbClr val="000000"/>
                    </a:solidFill>
                    <a:latin typeface="TimesNewRomanPSMT"/>
                    <a:sym typeface="Mathematical Symbols" panose="05050102010205020202" pitchFamily="18" charset="2"/>
                  </a:rPr>
                  <a:t></a:t>
                </a:r>
                <a:r>
                  <a:rPr lang="vi-VN" sz="2400" baseline="-25000" dirty="0">
                    <a:solidFill>
                      <a:srgbClr val="000000"/>
                    </a:solidFill>
                    <a:latin typeface="TimesNewRomanPSMT"/>
                  </a:rPr>
                  <a:t>5</a:t>
                </a:r>
                <a:endParaRPr lang="vi-VN" sz="2400" dirty="0">
                  <a:solidFill>
                    <a:srgbClr val="000000"/>
                  </a:solidFill>
                  <a:latin typeface="TimesNewRomanPSMT"/>
                  <a:sym typeface="Mathematical Symbols" panose="05050102010205020202" pitchFamily="18" charset="2"/>
                </a:endParaRPr>
              </a:p>
              <a:p>
                <a:pPr>
                  <a:spcAft>
                    <a:spcPts val="600"/>
                  </a:spcAft>
                </a:pPr>
                <a:r>
                  <a:rPr lang="vi-VN" sz="2400" dirty="0">
                    <a:solidFill>
                      <a:srgbClr val="000000"/>
                    </a:solidFill>
                    <a:latin typeface="TimesNewRomanPSMT"/>
                  </a:rPr>
                  <a:t>Chọn a</a:t>
                </a:r>
                <a:r>
                  <a:rPr lang="vi-VN" sz="2400" baseline="-25000" dirty="0">
                    <a:solidFill>
                      <a:srgbClr val="000000"/>
                    </a:solidFill>
                    <a:latin typeface="TimesNewRomanPSMT"/>
                  </a:rPr>
                  <a:t>5 </a:t>
                </a:r>
                <a:r>
                  <a:rPr lang="vi-VN" sz="2400" dirty="0">
                    <a:solidFill>
                      <a:srgbClr val="000000"/>
                    </a:solidFill>
                    <a:latin typeface="TimesNewRomanPSMT"/>
                    <a:sym typeface="Mathematical Symbols" panose="05050102010205020202" pitchFamily="18" charset="2"/>
                  </a:rPr>
                  <a:t></a:t>
                </a:r>
                <a:r>
                  <a:rPr lang="vi-VN" sz="2400" dirty="0">
                    <a:solidFill>
                      <a:srgbClr val="000000"/>
                    </a:solidFill>
                    <a:latin typeface="TimesNewRomanPSMT"/>
                  </a:rPr>
                  <a:t>{</a:t>
                </a:r>
                <a:r>
                  <a:rPr lang="en-GB" sz="2400" b="0" i="0" dirty="0">
                    <a:solidFill>
                      <a:srgbClr val="000000"/>
                    </a:solidFill>
                    <a:effectLst/>
                    <a:latin typeface="TimesNewRomanPSMT"/>
                  </a:rPr>
                  <a:t>2;4;6</a:t>
                </a:r>
                <a:r>
                  <a:rPr lang="vi-VN" sz="2400" dirty="0">
                    <a:solidFill>
                      <a:srgbClr val="000000"/>
                    </a:solidFill>
                    <a:latin typeface="TimesNewRomanPSMT"/>
                  </a:rPr>
                  <a:t>}: có 3 cách. Chọn 2 số </a:t>
                </a:r>
                <a:r>
                  <a:rPr lang="vi-VN" sz="2400" dirty="0">
                    <a:solidFill>
                      <a:srgbClr val="000000"/>
                    </a:solidFill>
                    <a:latin typeface="TimesNewRomanPSMT"/>
                    <a:sym typeface="Mathematical Symbols" panose="05050102010205020202" pitchFamily="18" charset="2"/>
                  </a:rPr>
                  <a:t></a:t>
                </a:r>
                <a:r>
                  <a:rPr lang="vi-VN" sz="2400" dirty="0">
                    <a:solidFill>
                      <a:srgbClr val="000000"/>
                    </a:solidFill>
                    <a:latin typeface="TimesNewRomanPSMT"/>
                  </a:rPr>
                  <a:t>{</a:t>
                </a:r>
                <a:r>
                  <a:rPr lang="en-GB" sz="2400" dirty="0">
                    <a:solidFill>
                      <a:srgbClr val="000000"/>
                    </a:solidFill>
                    <a:latin typeface="TimesNewRomanPSMT"/>
                  </a:rPr>
                  <a:t>2;4;5;6;7;9</a:t>
                </a:r>
                <a:r>
                  <a:rPr lang="vi-VN" sz="2400" dirty="0">
                    <a:solidFill>
                      <a:srgbClr val="000000"/>
                    </a:solidFill>
                    <a:latin typeface="TimesNewRomanPSMT"/>
                  </a:rPr>
                  <a:t>}\{a</a:t>
                </a:r>
                <a:r>
                  <a:rPr lang="vi-VN" sz="2400" baseline="-25000" dirty="0">
                    <a:solidFill>
                      <a:srgbClr val="000000"/>
                    </a:solidFill>
                    <a:latin typeface="TimesNewRomanPSMT"/>
                  </a:rPr>
                  <a:t>5</a:t>
                </a:r>
                <a:r>
                  <a:rPr lang="vi-VN" sz="2400" dirty="0">
                    <a:solidFill>
                      <a:srgbClr val="000000"/>
                    </a:solidFill>
                    <a:latin typeface="TimesNewRomanPSMT"/>
                  </a:rPr>
                  <a:t>} và xếp vào 2 vị trí a</a:t>
                </a:r>
                <a:r>
                  <a:rPr lang="vi-VN" sz="2400" baseline="-25000" dirty="0">
                    <a:solidFill>
                      <a:srgbClr val="000000"/>
                    </a:solidFill>
                    <a:latin typeface="TimesNewRomanPSMT"/>
                  </a:rPr>
                  <a:t>3</a:t>
                </a:r>
                <a:r>
                  <a:rPr lang="vi-VN" sz="2400" dirty="0">
                    <a:solidFill>
                      <a:srgbClr val="000000"/>
                    </a:solidFill>
                    <a:latin typeface="TimesNewRomanPSMT"/>
                  </a:rPr>
                  <a:t>,a</a:t>
                </a:r>
                <a:r>
                  <a:rPr lang="vi-VN" sz="2400" baseline="-25000" dirty="0">
                    <a:solidFill>
                      <a:srgbClr val="000000"/>
                    </a:solidFill>
                    <a:latin typeface="TimesNewRomanPSMT"/>
                  </a:rPr>
                  <a:t>4</a:t>
                </a:r>
                <a:r>
                  <a:rPr lang="vi-VN" sz="2400" dirty="0">
                    <a:solidFill>
                      <a:srgbClr val="000000"/>
                    </a:solidFill>
                    <a:latin typeface="TimesNewRomanPSMT"/>
                  </a:rPr>
                  <a:t>: có </a:t>
                </a:r>
                <a14:m>
                  <m:oMath xmlns:m="http://schemas.openxmlformats.org/officeDocument/2006/math">
                    <m:sSubSup>
                      <m:sSubSupPr>
                        <m:ctrlPr>
                          <a:rPr lang="vi-VN" sz="2400" i="1">
                            <a:solidFill>
                              <a:srgbClr val="000000"/>
                            </a:solidFill>
                            <a:latin typeface="Cambria Math" panose="02040503050406030204" pitchFamily="18" charset="0"/>
                          </a:rPr>
                        </m:ctrlPr>
                      </m:sSubSupPr>
                      <m:e>
                        <m:r>
                          <m:rPr>
                            <m:sty m:val="p"/>
                          </m:rPr>
                          <a:rPr lang="vi-VN" sz="2400" b="0" i="0" smtClean="0">
                            <a:solidFill>
                              <a:srgbClr val="000000"/>
                            </a:solidFill>
                            <a:latin typeface="Cambria Math" panose="02040503050406030204" pitchFamily="18" charset="0"/>
                          </a:rPr>
                          <m:t>A</m:t>
                        </m:r>
                      </m:e>
                      <m:sub>
                        <m:r>
                          <a:rPr lang="vi-VN" sz="2400" b="0" i="0" smtClean="0">
                            <a:solidFill>
                              <a:srgbClr val="000000"/>
                            </a:solidFill>
                            <a:latin typeface="Cambria Math" panose="02040503050406030204" pitchFamily="18" charset="0"/>
                          </a:rPr>
                          <m:t>5</m:t>
                        </m:r>
                      </m:sub>
                      <m:sup>
                        <m:r>
                          <a:rPr lang="vi-VN" sz="2400" b="0" i="0" smtClean="0">
                            <a:solidFill>
                              <a:srgbClr val="000000"/>
                            </a:solidFill>
                            <a:latin typeface="Cambria Math" panose="02040503050406030204" pitchFamily="18" charset="0"/>
                          </a:rPr>
                          <m:t>2</m:t>
                        </m:r>
                      </m:sup>
                    </m:sSubSup>
                  </m:oMath>
                </a14:m>
                <a:r>
                  <a:rPr lang="vi-VN" sz="2400" dirty="0">
                    <a:solidFill>
                      <a:srgbClr val="000000"/>
                    </a:solidFill>
                    <a:latin typeface="TimesNewRomanPSMT"/>
                    <a:sym typeface="Mathematical Symbols" panose="05050102010205020202" pitchFamily="18" charset="2"/>
                  </a:rPr>
                  <a:t> = 20 cách. Suy ra có 3.20 = </a:t>
                </a:r>
                <a:r>
                  <a:rPr lang="vi-VN" sz="2400" b="1" dirty="0">
                    <a:solidFill>
                      <a:srgbClr val="000000"/>
                    </a:solidFill>
                    <a:latin typeface="TimesNewRomanPSMT"/>
                    <a:sym typeface="Mathematical Symbols" panose="05050102010205020202" pitchFamily="18" charset="2"/>
                  </a:rPr>
                  <a:t>60</a:t>
                </a:r>
                <a:r>
                  <a:rPr lang="vi-VN" sz="2400" dirty="0">
                    <a:solidFill>
                      <a:srgbClr val="000000"/>
                    </a:solidFill>
                    <a:latin typeface="TimesNewRomanPSMT"/>
                    <a:sym typeface="Mathematical Symbols" panose="05050102010205020202" pitchFamily="18" charset="2"/>
                  </a:rPr>
                  <a:t> số thỏa y/c</a:t>
                </a:r>
              </a:p>
            </p:txBody>
          </p:sp>
        </mc:Choice>
        <mc:Fallback>
          <p:sp>
            <p:nvSpPr>
              <p:cNvPr id="4" name="TextBox 3">
                <a:extLst>
                  <a:ext uri="{FF2B5EF4-FFF2-40B4-BE49-F238E27FC236}">
                    <a16:creationId xmlns:a16="http://schemas.microsoft.com/office/drawing/2014/main" id="{110BB6E4-B898-402A-A5F4-2E66406BF867}"/>
                  </a:ext>
                </a:extLst>
              </p:cNvPr>
              <p:cNvSpPr txBox="1">
                <a:spLocks noRot="1" noChangeAspect="1" noMove="1" noResize="1" noEditPoints="1" noAdjustHandles="1" noChangeArrowheads="1" noChangeShapeType="1" noTextEdit="1"/>
              </p:cNvSpPr>
              <p:nvPr/>
            </p:nvSpPr>
            <p:spPr>
              <a:xfrm>
                <a:off x="76200" y="762000"/>
                <a:ext cx="8686800" cy="1736116"/>
              </a:xfrm>
              <a:prstGeom prst="rect">
                <a:avLst/>
              </a:prstGeom>
              <a:blipFill>
                <a:blip r:embed="rId2"/>
                <a:stretch>
                  <a:fillRect l="-1123" t="-2807" b="-7018"/>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0C4634E8-E5CC-4AB6-92F4-08F556D85E0D}"/>
              </a:ext>
            </a:extLst>
          </p:cNvPr>
          <p:cNvSpPr txBox="1"/>
          <p:nvPr/>
        </p:nvSpPr>
        <p:spPr>
          <a:xfrm>
            <a:off x="43912" y="2438400"/>
            <a:ext cx="9056176" cy="1200329"/>
          </a:xfrm>
          <a:prstGeom prst="rect">
            <a:avLst/>
          </a:prstGeom>
          <a:noFill/>
        </p:spPr>
        <p:txBody>
          <a:bodyPr wrap="square">
            <a:spAutoFit/>
          </a:bodyPr>
          <a:lstStyle/>
          <a:p>
            <a:pPr algn="just"/>
            <a:r>
              <a:rPr lang="vi-VN" sz="2400" b="1" dirty="0">
                <a:solidFill>
                  <a:srgbClr val="000000"/>
                </a:solidFill>
                <a:effectLst/>
                <a:latin typeface="+mj-lt"/>
              </a:rPr>
              <a:t>Câu 6 (1,0 điểm). </a:t>
            </a:r>
            <a:r>
              <a:rPr lang="vi-VN" sz="2400" b="0" dirty="0">
                <a:solidFill>
                  <a:srgbClr val="000000"/>
                </a:solidFill>
                <a:effectLst/>
                <a:latin typeface="+mj-lt"/>
              </a:rPr>
              <a:t>Cho 10 điểm phân biệt A</a:t>
            </a:r>
            <a:r>
              <a:rPr lang="vi-VN" sz="2400" b="0" baseline="-25000" dirty="0">
                <a:solidFill>
                  <a:srgbClr val="000000"/>
                </a:solidFill>
                <a:effectLst/>
                <a:latin typeface="+mj-lt"/>
              </a:rPr>
              <a:t>1</a:t>
            </a:r>
            <a:r>
              <a:rPr lang="vi-VN" sz="2400" b="0" dirty="0">
                <a:solidFill>
                  <a:srgbClr val="000000"/>
                </a:solidFill>
                <a:effectLst/>
                <a:latin typeface="+mj-lt"/>
              </a:rPr>
              <a:t>, A</a:t>
            </a:r>
            <a:r>
              <a:rPr lang="vi-VN" sz="2400" b="0" baseline="-25000" dirty="0">
                <a:solidFill>
                  <a:srgbClr val="000000"/>
                </a:solidFill>
                <a:effectLst/>
                <a:latin typeface="+mj-lt"/>
              </a:rPr>
              <a:t>2</a:t>
            </a:r>
            <a:r>
              <a:rPr lang="vi-VN" sz="2400" b="0" dirty="0">
                <a:solidFill>
                  <a:srgbClr val="000000"/>
                </a:solidFill>
                <a:effectLst/>
                <a:latin typeface="+mj-lt"/>
              </a:rPr>
              <a:t>, ..., A</a:t>
            </a:r>
            <a:r>
              <a:rPr lang="vi-VN" sz="2400" b="0" baseline="-25000" dirty="0">
                <a:solidFill>
                  <a:srgbClr val="000000"/>
                </a:solidFill>
                <a:effectLst/>
                <a:latin typeface="+mj-lt"/>
              </a:rPr>
              <a:t>10</a:t>
            </a:r>
            <a:r>
              <a:rPr lang="vi-VN" sz="2400" b="0" dirty="0">
                <a:solidFill>
                  <a:srgbClr val="000000"/>
                </a:solidFill>
                <a:effectLst/>
                <a:latin typeface="+mj-lt"/>
              </a:rPr>
              <a:t> trong đó có 4 điểm A</a:t>
            </a:r>
            <a:r>
              <a:rPr lang="vi-VN" sz="2400" b="0" baseline="-25000" dirty="0">
                <a:solidFill>
                  <a:srgbClr val="000000"/>
                </a:solidFill>
                <a:effectLst/>
                <a:latin typeface="+mj-lt"/>
              </a:rPr>
              <a:t>1</a:t>
            </a:r>
            <a:r>
              <a:rPr lang="vi-VN" sz="2400" b="0" dirty="0">
                <a:solidFill>
                  <a:srgbClr val="000000"/>
                </a:solidFill>
                <a:effectLst/>
                <a:latin typeface="+mj-lt"/>
              </a:rPr>
              <a:t>, A</a:t>
            </a:r>
            <a:r>
              <a:rPr lang="vi-VN" sz="2400" b="0" baseline="-25000" dirty="0">
                <a:solidFill>
                  <a:srgbClr val="000000"/>
                </a:solidFill>
                <a:effectLst/>
                <a:latin typeface="+mj-lt"/>
              </a:rPr>
              <a:t>2</a:t>
            </a:r>
            <a:r>
              <a:rPr lang="vi-VN" sz="2400" b="0" dirty="0">
                <a:solidFill>
                  <a:srgbClr val="000000"/>
                </a:solidFill>
                <a:effectLst/>
                <a:latin typeface="+mj-lt"/>
              </a:rPr>
              <a:t>, A</a:t>
            </a:r>
            <a:r>
              <a:rPr lang="vi-VN" sz="2400" b="0" baseline="-25000" dirty="0">
                <a:solidFill>
                  <a:srgbClr val="000000"/>
                </a:solidFill>
                <a:effectLst/>
                <a:latin typeface="+mj-lt"/>
              </a:rPr>
              <a:t>3</a:t>
            </a:r>
            <a:r>
              <a:rPr lang="vi-VN" sz="2400" b="0" dirty="0">
                <a:solidFill>
                  <a:srgbClr val="000000"/>
                </a:solidFill>
                <a:effectLst/>
                <a:latin typeface="+mj-lt"/>
              </a:rPr>
              <a:t>, A</a:t>
            </a:r>
            <a:r>
              <a:rPr lang="vi-VN" sz="2400" b="0" baseline="-25000" dirty="0">
                <a:solidFill>
                  <a:srgbClr val="000000"/>
                </a:solidFill>
                <a:effectLst/>
                <a:latin typeface="+mj-lt"/>
              </a:rPr>
              <a:t>4</a:t>
            </a:r>
            <a:r>
              <a:rPr lang="vi-VN" sz="2400" b="0" dirty="0">
                <a:solidFill>
                  <a:srgbClr val="000000"/>
                </a:solidFill>
                <a:effectLst/>
                <a:latin typeface="+mj-lt"/>
              </a:rPr>
              <a:t> thẳng hàng, ngoài ra không có 3 điểm nào thẳng hàng. có bao nhiêu tam giác có 3 đỉnh được lấy trong 10 điểm trên?</a:t>
            </a:r>
            <a:r>
              <a:rPr lang="vi-VN" sz="2400" dirty="0">
                <a:latin typeface="+mj-lt"/>
              </a:rPr>
              <a:t> </a:t>
            </a:r>
            <a:endParaRPr lang="en-GB" sz="2400" dirty="0">
              <a:latin typeface="+mj-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4993D46-B673-4B8C-B53D-1ACA6CC3FA82}"/>
                  </a:ext>
                </a:extLst>
              </p:cNvPr>
              <p:cNvSpPr txBox="1"/>
              <p:nvPr/>
            </p:nvSpPr>
            <p:spPr>
              <a:xfrm>
                <a:off x="38100" y="3581400"/>
                <a:ext cx="9067800" cy="2281266"/>
              </a:xfrm>
              <a:prstGeom prst="rect">
                <a:avLst/>
              </a:prstGeom>
              <a:noFill/>
            </p:spPr>
            <p:txBody>
              <a:bodyPr wrap="square">
                <a:spAutoFit/>
              </a:bodyPr>
              <a:lstStyle/>
              <a:p>
                <a:pPr>
                  <a:spcAft>
                    <a:spcPts val="600"/>
                  </a:spcAft>
                </a:pPr>
                <a:r>
                  <a:rPr lang="vi-VN" sz="2400" b="1" dirty="0">
                    <a:solidFill>
                      <a:srgbClr val="000000"/>
                    </a:solidFill>
                    <a:latin typeface="TimesNewRomanPSMT"/>
                  </a:rPr>
                  <a:t>Giải</a:t>
                </a:r>
                <a:r>
                  <a:rPr lang="vi-VN" sz="2400" dirty="0">
                    <a:solidFill>
                      <a:srgbClr val="000000"/>
                    </a:solidFill>
                    <a:latin typeface="TimesNewRomanPSMT"/>
                  </a:rPr>
                  <a:t>: </a:t>
                </a:r>
                <a:r>
                  <a:rPr lang="vi-VN" sz="2400" i="1" u="sng" dirty="0">
                    <a:solidFill>
                      <a:srgbClr val="000000"/>
                    </a:solidFill>
                    <a:latin typeface="TimesNewRomanPSMT"/>
                  </a:rPr>
                  <a:t>Cách 1</a:t>
                </a:r>
                <a:r>
                  <a:rPr lang="vi-VN" sz="2400" dirty="0">
                    <a:solidFill>
                      <a:srgbClr val="000000"/>
                    </a:solidFill>
                    <a:latin typeface="TimesNewRomanPSMT"/>
                  </a:rPr>
                  <a:t>:</a:t>
                </a:r>
              </a:p>
              <a:p>
                <a:pPr>
                  <a:spcAft>
                    <a:spcPts val="600"/>
                  </a:spcAft>
                </a:pPr>
                <a:r>
                  <a:rPr lang="vi-VN" sz="2400" dirty="0">
                    <a:solidFill>
                      <a:srgbClr val="000000"/>
                    </a:solidFill>
                    <a:latin typeface="TimesNewRomanPSMT"/>
                  </a:rPr>
                  <a:t>TH1: Tam giác có 3 đỉnh </a:t>
                </a:r>
                <a:r>
                  <a:rPr lang="vi-VN" sz="2400" dirty="0">
                    <a:solidFill>
                      <a:srgbClr val="000000"/>
                    </a:solidFill>
                    <a:latin typeface="TimesNewRomanPSMT"/>
                    <a:sym typeface="Mathematical Symbols" panose="05050102010205020202" pitchFamily="18" charset="2"/>
                  </a:rPr>
                  <a:t>{</a:t>
                </a:r>
                <a:r>
                  <a:rPr lang="vi-VN" sz="2400" dirty="0">
                    <a:solidFill>
                      <a:srgbClr val="000000"/>
                    </a:solidFill>
                    <a:latin typeface="+mj-lt"/>
                  </a:rPr>
                  <a:t>A</a:t>
                </a:r>
                <a:r>
                  <a:rPr lang="vi-VN" sz="2400" baseline="-25000" dirty="0">
                    <a:solidFill>
                      <a:srgbClr val="000000"/>
                    </a:solidFill>
                    <a:latin typeface="+mj-lt"/>
                  </a:rPr>
                  <a:t>5</a:t>
                </a:r>
                <a:r>
                  <a:rPr lang="vi-VN" sz="2400" dirty="0">
                    <a:solidFill>
                      <a:srgbClr val="000000"/>
                    </a:solidFill>
                    <a:latin typeface="+mj-lt"/>
                  </a:rPr>
                  <a:t>, A</a:t>
                </a:r>
                <a:r>
                  <a:rPr lang="vi-VN" sz="2400" baseline="-25000" dirty="0">
                    <a:solidFill>
                      <a:srgbClr val="000000"/>
                    </a:solidFill>
                    <a:latin typeface="+mj-lt"/>
                  </a:rPr>
                  <a:t>6</a:t>
                </a:r>
                <a:r>
                  <a:rPr lang="vi-VN" sz="2400" dirty="0">
                    <a:solidFill>
                      <a:srgbClr val="000000"/>
                    </a:solidFill>
                    <a:latin typeface="+mj-lt"/>
                  </a:rPr>
                  <a:t>, ..., A</a:t>
                </a:r>
                <a:r>
                  <a:rPr lang="vi-VN" sz="2400" baseline="-25000" dirty="0">
                    <a:solidFill>
                      <a:srgbClr val="000000"/>
                    </a:solidFill>
                    <a:latin typeface="+mj-lt"/>
                  </a:rPr>
                  <a:t>10</a:t>
                </a:r>
                <a:r>
                  <a:rPr lang="vi-VN" sz="2400" dirty="0">
                    <a:solidFill>
                      <a:srgbClr val="000000"/>
                    </a:solidFill>
                    <a:latin typeface="+mj-lt"/>
                    <a:sym typeface="Mathematical Symbols" panose="05050102010205020202" pitchFamily="18" charset="2"/>
                  </a:rPr>
                  <a:t>}: có </a:t>
                </a:r>
                <a14:m>
                  <m:oMath xmlns:m="http://schemas.openxmlformats.org/officeDocument/2006/math">
                    <m:sSubSup>
                      <m:sSubSupPr>
                        <m:ctrlPr>
                          <a:rPr lang="vi-VN" sz="2400" i="1">
                            <a:solidFill>
                              <a:srgbClr val="000000"/>
                            </a:solidFill>
                            <a:latin typeface="Cambria Math" panose="02040503050406030204" pitchFamily="18" charset="0"/>
                          </a:rPr>
                        </m:ctrlPr>
                      </m:sSubSupPr>
                      <m:e>
                        <m:r>
                          <m:rPr>
                            <m:sty m:val="p"/>
                          </m:rPr>
                          <a:rPr lang="vi-VN" sz="2400">
                            <a:solidFill>
                              <a:srgbClr val="000000"/>
                            </a:solidFill>
                            <a:latin typeface="Cambria Math" panose="02040503050406030204" pitchFamily="18" charset="0"/>
                          </a:rPr>
                          <m:t>C</m:t>
                        </m:r>
                      </m:e>
                      <m:sub>
                        <m:r>
                          <a:rPr lang="vi-VN" sz="2400">
                            <a:solidFill>
                              <a:srgbClr val="000000"/>
                            </a:solidFill>
                            <a:latin typeface="Cambria Math" panose="02040503050406030204" pitchFamily="18" charset="0"/>
                          </a:rPr>
                          <m:t>6</m:t>
                        </m:r>
                      </m:sub>
                      <m:sup>
                        <m:r>
                          <a:rPr lang="vi-VN" sz="2400">
                            <a:solidFill>
                              <a:srgbClr val="000000"/>
                            </a:solidFill>
                            <a:latin typeface="Cambria Math" panose="02040503050406030204" pitchFamily="18" charset="0"/>
                          </a:rPr>
                          <m:t>3</m:t>
                        </m:r>
                      </m:sup>
                    </m:sSubSup>
                  </m:oMath>
                </a14:m>
                <a:r>
                  <a:rPr lang="vi-VN" sz="2400" dirty="0">
                    <a:solidFill>
                      <a:srgbClr val="000000"/>
                    </a:solidFill>
                    <a:latin typeface="+mj-lt"/>
                    <a:sym typeface="Mathematical Symbols" panose="05050102010205020202" pitchFamily="18" charset="2"/>
                  </a:rPr>
                  <a:t> tam giác</a:t>
                </a:r>
              </a:p>
              <a:p>
                <a:pPr>
                  <a:spcAft>
                    <a:spcPts val="600"/>
                  </a:spcAft>
                </a:pPr>
                <a:r>
                  <a:rPr lang="vi-VN" sz="2400" dirty="0">
                    <a:solidFill>
                      <a:srgbClr val="000000"/>
                    </a:solidFill>
                    <a:latin typeface="TimesNewRomanPSMT"/>
                  </a:rPr>
                  <a:t>TH2: </a:t>
                </a:r>
                <a:r>
                  <a:rPr lang="vi-VN" sz="2400" dirty="0">
                    <a:solidFill>
                      <a:srgbClr val="000000"/>
                    </a:solidFill>
                    <a:latin typeface="TimesNewRomanPSMT"/>
                    <a:sym typeface="Mathematical Symbols" panose="05050102010205020202" pitchFamily="18" charset="2"/>
                  </a:rPr>
                  <a:t> </a:t>
                </a:r>
                <a:r>
                  <a:rPr lang="vi-VN" sz="2400" dirty="0">
                    <a:solidFill>
                      <a:srgbClr val="000000"/>
                    </a:solidFill>
                    <a:latin typeface="TimesNewRomanPSMT"/>
                  </a:rPr>
                  <a:t>có 2 đỉnh </a:t>
                </a:r>
                <a:r>
                  <a:rPr lang="vi-VN" sz="2400" dirty="0">
                    <a:solidFill>
                      <a:srgbClr val="000000"/>
                    </a:solidFill>
                    <a:latin typeface="TimesNewRomanPSMT"/>
                    <a:sym typeface="Mathematical Symbols" panose="05050102010205020202" pitchFamily="18" charset="2"/>
                  </a:rPr>
                  <a:t></a:t>
                </a:r>
                <a:r>
                  <a:rPr lang="vi-VN" sz="2400" dirty="0">
                    <a:solidFill>
                      <a:srgbClr val="000000"/>
                    </a:solidFill>
                    <a:latin typeface="+mj-lt"/>
                    <a:sym typeface="Mathematical Symbols" panose="05050102010205020202" pitchFamily="18" charset="2"/>
                  </a:rPr>
                  <a:t>{</a:t>
                </a:r>
                <a:r>
                  <a:rPr lang="vi-VN" sz="2400" dirty="0">
                    <a:solidFill>
                      <a:srgbClr val="000000"/>
                    </a:solidFill>
                    <a:latin typeface="+mj-lt"/>
                  </a:rPr>
                  <a:t>A</a:t>
                </a:r>
                <a:r>
                  <a:rPr lang="vi-VN" sz="2400" baseline="-25000" dirty="0">
                    <a:solidFill>
                      <a:srgbClr val="000000"/>
                    </a:solidFill>
                    <a:latin typeface="+mj-lt"/>
                  </a:rPr>
                  <a:t>5</a:t>
                </a:r>
                <a:r>
                  <a:rPr lang="vi-VN" sz="2400" dirty="0">
                    <a:solidFill>
                      <a:srgbClr val="000000"/>
                    </a:solidFill>
                    <a:latin typeface="+mj-lt"/>
                  </a:rPr>
                  <a:t>, A</a:t>
                </a:r>
                <a:r>
                  <a:rPr lang="vi-VN" sz="2400" baseline="-25000" dirty="0">
                    <a:solidFill>
                      <a:srgbClr val="000000"/>
                    </a:solidFill>
                    <a:latin typeface="+mj-lt"/>
                  </a:rPr>
                  <a:t>6</a:t>
                </a:r>
                <a:r>
                  <a:rPr lang="vi-VN" sz="2400" dirty="0">
                    <a:solidFill>
                      <a:srgbClr val="000000"/>
                    </a:solidFill>
                    <a:latin typeface="+mj-lt"/>
                  </a:rPr>
                  <a:t>, ..., A</a:t>
                </a:r>
                <a:r>
                  <a:rPr lang="vi-VN" sz="2400" baseline="-25000" dirty="0">
                    <a:solidFill>
                      <a:srgbClr val="000000"/>
                    </a:solidFill>
                    <a:latin typeface="+mj-lt"/>
                  </a:rPr>
                  <a:t>10</a:t>
                </a:r>
                <a:r>
                  <a:rPr lang="vi-VN" sz="2400" dirty="0">
                    <a:solidFill>
                      <a:srgbClr val="000000"/>
                    </a:solidFill>
                    <a:latin typeface="+mj-lt"/>
                    <a:sym typeface="Mathematical Symbols" panose="05050102010205020202" pitchFamily="18" charset="2"/>
                  </a:rPr>
                  <a:t>} và 1 đỉnh</a:t>
                </a:r>
                <a:r>
                  <a:rPr lang="vi-VN" sz="2400" dirty="0">
                    <a:solidFill>
                      <a:srgbClr val="000000"/>
                    </a:solidFill>
                    <a:latin typeface="TimesNewRomanPSMT"/>
                    <a:sym typeface="Mathematical Symbols" panose="05050102010205020202" pitchFamily="18" charset="2"/>
                  </a:rPr>
                  <a:t> </a:t>
                </a:r>
                <a:r>
                  <a:rPr lang="vi-VN" sz="2400" dirty="0">
                    <a:solidFill>
                      <a:srgbClr val="000000"/>
                    </a:solidFill>
                    <a:latin typeface="+mj-lt"/>
                    <a:sym typeface="Mathematical Symbols" panose="05050102010205020202" pitchFamily="18" charset="2"/>
                  </a:rPr>
                  <a:t>{</a:t>
                </a:r>
                <a:r>
                  <a:rPr lang="vi-VN" sz="2400" dirty="0">
                    <a:solidFill>
                      <a:srgbClr val="000000"/>
                    </a:solidFill>
                    <a:latin typeface="+mj-lt"/>
                  </a:rPr>
                  <a:t>A</a:t>
                </a:r>
                <a:r>
                  <a:rPr lang="vi-VN" sz="2400" baseline="-25000" dirty="0">
                    <a:solidFill>
                      <a:srgbClr val="000000"/>
                    </a:solidFill>
                    <a:latin typeface="+mj-lt"/>
                  </a:rPr>
                  <a:t>1</a:t>
                </a:r>
                <a:r>
                  <a:rPr lang="vi-VN" sz="2400" dirty="0">
                    <a:solidFill>
                      <a:srgbClr val="000000"/>
                    </a:solidFill>
                    <a:latin typeface="+mj-lt"/>
                  </a:rPr>
                  <a:t>, ..., A</a:t>
                </a:r>
                <a:r>
                  <a:rPr lang="vi-VN" sz="2400" baseline="-25000" dirty="0">
                    <a:solidFill>
                      <a:srgbClr val="000000"/>
                    </a:solidFill>
                    <a:latin typeface="+mj-lt"/>
                  </a:rPr>
                  <a:t>4</a:t>
                </a:r>
                <a:r>
                  <a:rPr lang="vi-VN" sz="2400" dirty="0">
                    <a:solidFill>
                      <a:srgbClr val="000000"/>
                    </a:solidFill>
                    <a:latin typeface="+mj-lt"/>
                    <a:sym typeface="Mathematical Symbols" panose="05050102010205020202" pitchFamily="18" charset="2"/>
                  </a:rPr>
                  <a:t>}: có </a:t>
                </a:r>
                <a14:m>
                  <m:oMath xmlns:m="http://schemas.openxmlformats.org/officeDocument/2006/math">
                    <m:sSubSup>
                      <m:sSubSupPr>
                        <m:ctrlPr>
                          <a:rPr lang="vi-VN" sz="2400" i="1">
                            <a:solidFill>
                              <a:srgbClr val="000000"/>
                            </a:solidFill>
                            <a:latin typeface="Cambria Math" panose="02040503050406030204" pitchFamily="18" charset="0"/>
                          </a:rPr>
                        </m:ctrlPr>
                      </m:sSubSupPr>
                      <m:e>
                        <m:r>
                          <m:rPr>
                            <m:sty m:val="p"/>
                          </m:rPr>
                          <a:rPr lang="vi-VN" sz="2400">
                            <a:solidFill>
                              <a:srgbClr val="000000"/>
                            </a:solidFill>
                            <a:latin typeface="Cambria Math" panose="02040503050406030204" pitchFamily="18" charset="0"/>
                          </a:rPr>
                          <m:t>C</m:t>
                        </m:r>
                      </m:e>
                      <m:sub>
                        <m:r>
                          <a:rPr lang="vi-VN" sz="2400">
                            <a:solidFill>
                              <a:srgbClr val="000000"/>
                            </a:solidFill>
                            <a:latin typeface="Cambria Math" panose="02040503050406030204" pitchFamily="18" charset="0"/>
                          </a:rPr>
                          <m:t>6</m:t>
                        </m:r>
                      </m:sub>
                      <m:sup>
                        <m:r>
                          <a:rPr lang="vi-VN" sz="2400" b="0" i="0" smtClean="0">
                            <a:solidFill>
                              <a:srgbClr val="000000"/>
                            </a:solidFill>
                            <a:latin typeface="Cambria Math" panose="02040503050406030204" pitchFamily="18" charset="0"/>
                          </a:rPr>
                          <m:t>2</m:t>
                        </m:r>
                      </m:sup>
                    </m:sSubSup>
                  </m:oMath>
                </a14:m>
                <a:r>
                  <a:rPr lang="vi-VN" sz="2400" dirty="0">
                    <a:solidFill>
                      <a:srgbClr val="000000"/>
                    </a:solidFill>
                    <a:latin typeface="+mj-lt"/>
                    <a:sym typeface="Mathematical Symbols" panose="05050102010205020202" pitchFamily="18" charset="2"/>
                  </a:rPr>
                  <a:t>.</a:t>
                </a:r>
                <a14:m>
                  <m:oMath xmlns:m="http://schemas.openxmlformats.org/officeDocument/2006/math">
                    <m:sSubSup>
                      <m:sSubSupPr>
                        <m:ctrlPr>
                          <a:rPr lang="vi-VN" sz="2400" i="1">
                            <a:solidFill>
                              <a:srgbClr val="000000"/>
                            </a:solidFill>
                            <a:latin typeface="Cambria Math" panose="02040503050406030204" pitchFamily="18" charset="0"/>
                          </a:rPr>
                        </m:ctrlPr>
                      </m:sSubSupPr>
                      <m:e>
                        <m:r>
                          <m:rPr>
                            <m:sty m:val="p"/>
                          </m:rPr>
                          <a:rPr lang="vi-VN" sz="2400">
                            <a:solidFill>
                              <a:srgbClr val="000000"/>
                            </a:solidFill>
                            <a:latin typeface="Cambria Math" panose="02040503050406030204" pitchFamily="18" charset="0"/>
                          </a:rPr>
                          <m:t>C</m:t>
                        </m:r>
                      </m:e>
                      <m:sub>
                        <m:r>
                          <a:rPr lang="vi-VN" sz="2400" b="0" i="0" smtClean="0">
                            <a:solidFill>
                              <a:srgbClr val="000000"/>
                            </a:solidFill>
                            <a:latin typeface="Cambria Math" panose="02040503050406030204" pitchFamily="18" charset="0"/>
                          </a:rPr>
                          <m:t>4</m:t>
                        </m:r>
                      </m:sub>
                      <m:sup>
                        <m:r>
                          <a:rPr lang="vi-VN" sz="2400" b="0" i="0" smtClean="0">
                            <a:solidFill>
                              <a:srgbClr val="000000"/>
                            </a:solidFill>
                            <a:latin typeface="Cambria Math" panose="02040503050406030204" pitchFamily="18" charset="0"/>
                          </a:rPr>
                          <m:t>1</m:t>
                        </m:r>
                      </m:sup>
                    </m:sSubSup>
                  </m:oMath>
                </a14:m>
                <a:endParaRPr lang="vi-VN" sz="2400" dirty="0">
                  <a:solidFill>
                    <a:srgbClr val="000000"/>
                  </a:solidFill>
                  <a:latin typeface="+mj-lt"/>
                  <a:sym typeface="Mathematical Symbols" panose="05050102010205020202" pitchFamily="18" charset="2"/>
                </a:endParaRPr>
              </a:p>
              <a:p>
                <a:pPr>
                  <a:spcAft>
                    <a:spcPts val="600"/>
                  </a:spcAft>
                </a:pPr>
                <a:r>
                  <a:rPr lang="vi-VN" sz="2400" dirty="0">
                    <a:solidFill>
                      <a:srgbClr val="000000"/>
                    </a:solidFill>
                    <a:latin typeface="TimesNewRomanPSMT"/>
                  </a:rPr>
                  <a:t>TH3: </a:t>
                </a:r>
                <a:r>
                  <a:rPr lang="vi-VN" sz="2400" dirty="0">
                    <a:solidFill>
                      <a:srgbClr val="000000"/>
                    </a:solidFill>
                    <a:latin typeface="TimesNewRomanPSMT"/>
                    <a:sym typeface="Mathematical Symbols" panose="05050102010205020202" pitchFamily="18" charset="2"/>
                  </a:rPr>
                  <a:t> </a:t>
                </a:r>
                <a:r>
                  <a:rPr lang="vi-VN" sz="2400" dirty="0">
                    <a:solidFill>
                      <a:srgbClr val="000000"/>
                    </a:solidFill>
                    <a:latin typeface="TimesNewRomanPSMT"/>
                  </a:rPr>
                  <a:t>có 1 đỉnh </a:t>
                </a:r>
                <a:r>
                  <a:rPr lang="vi-VN" sz="2400" dirty="0">
                    <a:solidFill>
                      <a:srgbClr val="000000"/>
                    </a:solidFill>
                    <a:latin typeface="TimesNewRomanPSMT"/>
                    <a:sym typeface="Mathematical Symbols" panose="05050102010205020202" pitchFamily="18" charset="2"/>
                  </a:rPr>
                  <a:t></a:t>
                </a:r>
                <a:r>
                  <a:rPr lang="vi-VN" sz="2400" dirty="0">
                    <a:solidFill>
                      <a:srgbClr val="000000"/>
                    </a:solidFill>
                    <a:latin typeface="+mj-lt"/>
                    <a:sym typeface="Mathematical Symbols" panose="05050102010205020202" pitchFamily="18" charset="2"/>
                  </a:rPr>
                  <a:t>{</a:t>
                </a:r>
                <a:r>
                  <a:rPr lang="vi-VN" sz="2400" dirty="0">
                    <a:solidFill>
                      <a:srgbClr val="000000"/>
                    </a:solidFill>
                    <a:latin typeface="+mj-lt"/>
                  </a:rPr>
                  <a:t>A</a:t>
                </a:r>
                <a:r>
                  <a:rPr lang="vi-VN" sz="2400" baseline="-25000" dirty="0">
                    <a:solidFill>
                      <a:srgbClr val="000000"/>
                    </a:solidFill>
                    <a:latin typeface="+mj-lt"/>
                  </a:rPr>
                  <a:t>5</a:t>
                </a:r>
                <a:r>
                  <a:rPr lang="vi-VN" sz="2400" dirty="0">
                    <a:solidFill>
                      <a:srgbClr val="000000"/>
                    </a:solidFill>
                    <a:latin typeface="+mj-lt"/>
                  </a:rPr>
                  <a:t>, A</a:t>
                </a:r>
                <a:r>
                  <a:rPr lang="vi-VN" sz="2400" baseline="-25000" dirty="0">
                    <a:solidFill>
                      <a:srgbClr val="000000"/>
                    </a:solidFill>
                    <a:latin typeface="+mj-lt"/>
                  </a:rPr>
                  <a:t>6</a:t>
                </a:r>
                <a:r>
                  <a:rPr lang="vi-VN" sz="2400" dirty="0">
                    <a:solidFill>
                      <a:srgbClr val="000000"/>
                    </a:solidFill>
                    <a:latin typeface="+mj-lt"/>
                  </a:rPr>
                  <a:t>, ..., A</a:t>
                </a:r>
                <a:r>
                  <a:rPr lang="vi-VN" sz="2400" baseline="-25000" dirty="0">
                    <a:solidFill>
                      <a:srgbClr val="000000"/>
                    </a:solidFill>
                    <a:latin typeface="+mj-lt"/>
                  </a:rPr>
                  <a:t>10</a:t>
                </a:r>
                <a:r>
                  <a:rPr lang="vi-VN" sz="2400" dirty="0">
                    <a:solidFill>
                      <a:srgbClr val="000000"/>
                    </a:solidFill>
                    <a:latin typeface="+mj-lt"/>
                    <a:sym typeface="Mathematical Symbols" panose="05050102010205020202" pitchFamily="18" charset="2"/>
                  </a:rPr>
                  <a:t>} và 2 đỉnh {</a:t>
                </a:r>
                <a:r>
                  <a:rPr lang="vi-VN" sz="2400" dirty="0">
                    <a:solidFill>
                      <a:srgbClr val="000000"/>
                    </a:solidFill>
                    <a:latin typeface="+mj-lt"/>
                  </a:rPr>
                  <a:t>A</a:t>
                </a:r>
                <a:r>
                  <a:rPr lang="vi-VN" sz="2400" baseline="-25000" dirty="0">
                    <a:solidFill>
                      <a:srgbClr val="000000"/>
                    </a:solidFill>
                    <a:latin typeface="+mj-lt"/>
                  </a:rPr>
                  <a:t>1</a:t>
                </a:r>
                <a:r>
                  <a:rPr lang="vi-VN" sz="2400" dirty="0">
                    <a:solidFill>
                      <a:srgbClr val="000000"/>
                    </a:solidFill>
                    <a:latin typeface="+mj-lt"/>
                  </a:rPr>
                  <a:t>, ..., A</a:t>
                </a:r>
                <a:r>
                  <a:rPr lang="vi-VN" sz="2400" baseline="-25000" dirty="0">
                    <a:solidFill>
                      <a:srgbClr val="000000"/>
                    </a:solidFill>
                    <a:latin typeface="+mj-lt"/>
                  </a:rPr>
                  <a:t>4</a:t>
                </a:r>
                <a:r>
                  <a:rPr lang="vi-VN" sz="2400" dirty="0">
                    <a:solidFill>
                      <a:srgbClr val="000000"/>
                    </a:solidFill>
                    <a:latin typeface="+mj-lt"/>
                    <a:sym typeface="Mathematical Symbols" panose="05050102010205020202" pitchFamily="18" charset="2"/>
                  </a:rPr>
                  <a:t>}: có </a:t>
                </a:r>
                <a14:m>
                  <m:oMath xmlns:m="http://schemas.openxmlformats.org/officeDocument/2006/math">
                    <m:sSubSup>
                      <m:sSubSupPr>
                        <m:ctrlPr>
                          <a:rPr lang="vi-VN" sz="2400" i="1">
                            <a:solidFill>
                              <a:srgbClr val="000000"/>
                            </a:solidFill>
                            <a:latin typeface="Cambria Math" panose="02040503050406030204" pitchFamily="18" charset="0"/>
                          </a:rPr>
                        </m:ctrlPr>
                      </m:sSubSupPr>
                      <m:e>
                        <m:r>
                          <m:rPr>
                            <m:sty m:val="p"/>
                          </m:rPr>
                          <a:rPr lang="vi-VN" sz="2400">
                            <a:solidFill>
                              <a:srgbClr val="000000"/>
                            </a:solidFill>
                            <a:latin typeface="Cambria Math" panose="02040503050406030204" pitchFamily="18" charset="0"/>
                          </a:rPr>
                          <m:t>C</m:t>
                        </m:r>
                      </m:e>
                      <m:sub>
                        <m:r>
                          <a:rPr lang="vi-VN" sz="2400">
                            <a:solidFill>
                              <a:srgbClr val="000000"/>
                            </a:solidFill>
                            <a:latin typeface="Cambria Math" panose="02040503050406030204" pitchFamily="18" charset="0"/>
                          </a:rPr>
                          <m:t>6</m:t>
                        </m:r>
                      </m:sub>
                      <m:sup>
                        <m:r>
                          <a:rPr lang="vi-VN" sz="2400" b="0" i="0" smtClean="0">
                            <a:solidFill>
                              <a:srgbClr val="000000"/>
                            </a:solidFill>
                            <a:latin typeface="Cambria Math" panose="02040503050406030204" pitchFamily="18" charset="0"/>
                          </a:rPr>
                          <m:t>1</m:t>
                        </m:r>
                      </m:sup>
                    </m:sSubSup>
                  </m:oMath>
                </a14:m>
                <a:r>
                  <a:rPr lang="vi-VN" sz="2400" dirty="0">
                    <a:solidFill>
                      <a:srgbClr val="000000"/>
                    </a:solidFill>
                    <a:sym typeface="Mathematical Symbols" panose="05050102010205020202" pitchFamily="18" charset="2"/>
                  </a:rPr>
                  <a:t>.</a:t>
                </a:r>
                <a14:m>
                  <m:oMath xmlns:m="http://schemas.openxmlformats.org/officeDocument/2006/math">
                    <m:sSubSup>
                      <m:sSubSupPr>
                        <m:ctrlPr>
                          <a:rPr lang="vi-VN" sz="2400" i="1">
                            <a:solidFill>
                              <a:srgbClr val="000000"/>
                            </a:solidFill>
                            <a:latin typeface="Cambria Math" panose="02040503050406030204" pitchFamily="18" charset="0"/>
                          </a:rPr>
                        </m:ctrlPr>
                      </m:sSubSupPr>
                      <m:e>
                        <m:r>
                          <m:rPr>
                            <m:sty m:val="p"/>
                          </m:rPr>
                          <a:rPr lang="vi-VN" sz="2400">
                            <a:solidFill>
                              <a:srgbClr val="000000"/>
                            </a:solidFill>
                            <a:latin typeface="Cambria Math" panose="02040503050406030204" pitchFamily="18" charset="0"/>
                          </a:rPr>
                          <m:t>C</m:t>
                        </m:r>
                      </m:e>
                      <m:sub>
                        <m:r>
                          <a:rPr lang="vi-VN" sz="2400">
                            <a:solidFill>
                              <a:srgbClr val="000000"/>
                            </a:solidFill>
                            <a:latin typeface="Cambria Math" panose="02040503050406030204" pitchFamily="18" charset="0"/>
                          </a:rPr>
                          <m:t>4</m:t>
                        </m:r>
                      </m:sub>
                      <m:sup>
                        <m:r>
                          <a:rPr lang="vi-VN" sz="2400" b="0" i="0" smtClean="0">
                            <a:solidFill>
                              <a:srgbClr val="000000"/>
                            </a:solidFill>
                            <a:latin typeface="Cambria Math" panose="02040503050406030204" pitchFamily="18" charset="0"/>
                          </a:rPr>
                          <m:t>2</m:t>
                        </m:r>
                      </m:sup>
                    </m:sSubSup>
                  </m:oMath>
                </a14:m>
                <a:endParaRPr lang="vi-VN" sz="2400" dirty="0">
                  <a:solidFill>
                    <a:srgbClr val="000000"/>
                  </a:solidFill>
                  <a:sym typeface="Mathematical Symbols" panose="05050102010205020202" pitchFamily="18" charset="2"/>
                </a:endParaRPr>
              </a:p>
              <a:p>
                <a:pPr marL="342900" indent="-342900">
                  <a:spcAft>
                    <a:spcPts val="600"/>
                  </a:spcAft>
                  <a:buFont typeface="Mathematical Symbols" panose="05050102010205020202" pitchFamily="18" charset="2"/>
                  <a:buChar char="C"/>
                </a:pPr>
                <a:r>
                  <a:rPr lang="vi-VN" sz="2400" dirty="0">
                    <a:solidFill>
                      <a:srgbClr val="000000"/>
                    </a:solidFill>
                    <a:latin typeface="TimesNewRomanPSMT"/>
                    <a:sym typeface="Mathematical Symbols" panose="05050102010205020202" pitchFamily="18" charset="2"/>
                  </a:rPr>
                  <a:t>(QTC) Có: </a:t>
                </a:r>
                <a14:m>
                  <m:oMath xmlns:m="http://schemas.openxmlformats.org/officeDocument/2006/math">
                    <m:sSubSup>
                      <m:sSubSupPr>
                        <m:ctrlPr>
                          <a:rPr lang="vi-VN" sz="2400" i="1">
                            <a:solidFill>
                              <a:srgbClr val="000000"/>
                            </a:solidFill>
                            <a:latin typeface="Cambria Math" panose="02040503050406030204" pitchFamily="18" charset="0"/>
                          </a:rPr>
                        </m:ctrlPr>
                      </m:sSubSupPr>
                      <m:e>
                        <m:r>
                          <m:rPr>
                            <m:sty m:val="p"/>
                          </m:rPr>
                          <a:rPr lang="vi-VN" sz="2400">
                            <a:solidFill>
                              <a:srgbClr val="000000"/>
                            </a:solidFill>
                            <a:latin typeface="Cambria Math" panose="02040503050406030204" pitchFamily="18" charset="0"/>
                          </a:rPr>
                          <m:t>C</m:t>
                        </m:r>
                      </m:e>
                      <m:sub>
                        <m:r>
                          <a:rPr lang="vi-VN" sz="2400">
                            <a:solidFill>
                              <a:srgbClr val="000000"/>
                            </a:solidFill>
                            <a:latin typeface="Cambria Math" panose="02040503050406030204" pitchFamily="18" charset="0"/>
                          </a:rPr>
                          <m:t>6</m:t>
                        </m:r>
                      </m:sub>
                      <m:sup>
                        <m:r>
                          <a:rPr lang="vi-VN" sz="2400">
                            <a:solidFill>
                              <a:srgbClr val="000000"/>
                            </a:solidFill>
                            <a:latin typeface="Cambria Math" panose="02040503050406030204" pitchFamily="18" charset="0"/>
                          </a:rPr>
                          <m:t>3</m:t>
                        </m:r>
                      </m:sup>
                    </m:sSubSup>
                  </m:oMath>
                </a14:m>
                <a:r>
                  <a:rPr lang="vi-VN" sz="2400" dirty="0">
                    <a:solidFill>
                      <a:srgbClr val="000000"/>
                    </a:solidFill>
                    <a:latin typeface="TimesNewRomanPSMT"/>
                    <a:sym typeface="Mathematical Symbols" panose="05050102010205020202" pitchFamily="18" charset="2"/>
                  </a:rPr>
                  <a:t> + </a:t>
                </a:r>
                <a14:m>
                  <m:oMath xmlns:m="http://schemas.openxmlformats.org/officeDocument/2006/math">
                    <m:sSubSup>
                      <m:sSubSupPr>
                        <m:ctrlPr>
                          <a:rPr lang="vi-VN" sz="2400" i="1">
                            <a:solidFill>
                              <a:srgbClr val="000000"/>
                            </a:solidFill>
                            <a:latin typeface="Cambria Math" panose="02040503050406030204" pitchFamily="18" charset="0"/>
                          </a:rPr>
                        </m:ctrlPr>
                      </m:sSubSupPr>
                      <m:e>
                        <m:r>
                          <m:rPr>
                            <m:sty m:val="p"/>
                          </m:rPr>
                          <a:rPr lang="vi-VN" sz="2400">
                            <a:solidFill>
                              <a:srgbClr val="000000"/>
                            </a:solidFill>
                            <a:latin typeface="Cambria Math" panose="02040503050406030204" pitchFamily="18" charset="0"/>
                          </a:rPr>
                          <m:t>C</m:t>
                        </m:r>
                      </m:e>
                      <m:sub>
                        <m:r>
                          <a:rPr lang="vi-VN" sz="2400">
                            <a:solidFill>
                              <a:srgbClr val="000000"/>
                            </a:solidFill>
                            <a:latin typeface="Cambria Math" panose="02040503050406030204" pitchFamily="18" charset="0"/>
                          </a:rPr>
                          <m:t>6</m:t>
                        </m:r>
                      </m:sub>
                      <m:sup>
                        <m:r>
                          <a:rPr lang="vi-VN" sz="2400">
                            <a:solidFill>
                              <a:srgbClr val="000000"/>
                            </a:solidFill>
                            <a:latin typeface="Cambria Math" panose="02040503050406030204" pitchFamily="18" charset="0"/>
                          </a:rPr>
                          <m:t>2</m:t>
                        </m:r>
                      </m:sup>
                    </m:sSubSup>
                  </m:oMath>
                </a14:m>
                <a:r>
                  <a:rPr lang="vi-VN" sz="2400" dirty="0">
                    <a:solidFill>
                      <a:srgbClr val="000000"/>
                    </a:solidFill>
                    <a:sym typeface="Mathematical Symbols" panose="05050102010205020202" pitchFamily="18" charset="2"/>
                  </a:rPr>
                  <a:t>.</a:t>
                </a:r>
                <a14:m>
                  <m:oMath xmlns:m="http://schemas.openxmlformats.org/officeDocument/2006/math">
                    <m:sSubSup>
                      <m:sSubSupPr>
                        <m:ctrlPr>
                          <a:rPr lang="vi-VN" sz="2400" i="1">
                            <a:solidFill>
                              <a:srgbClr val="000000"/>
                            </a:solidFill>
                            <a:latin typeface="Cambria Math" panose="02040503050406030204" pitchFamily="18" charset="0"/>
                          </a:rPr>
                        </m:ctrlPr>
                      </m:sSubSupPr>
                      <m:e>
                        <m:r>
                          <m:rPr>
                            <m:sty m:val="p"/>
                          </m:rPr>
                          <a:rPr lang="vi-VN" sz="2400">
                            <a:solidFill>
                              <a:srgbClr val="000000"/>
                            </a:solidFill>
                            <a:latin typeface="Cambria Math" panose="02040503050406030204" pitchFamily="18" charset="0"/>
                          </a:rPr>
                          <m:t>C</m:t>
                        </m:r>
                      </m:e>
                      <m:sub>
                        <m:r>
                          <a:rPr lang="vi-VN" sz="2400">
                            <a:solidFill>
                              <a:srgbClr val="000000"/>
                            </a:solidFill>
                            <a:latin typeface="Cambria Math" panose="02040503050406030204" pitchFamily="18" charset="0"/>
                          </a:rPr>
                          <m:t>4</m:t>
                        </m:r>
                      </m:sub>
                      <m:sup>
                        <m:r>
                          <a:rPr lang="vi-VN" sz="2400">
                            <a:solidFill>
                              <a:srgbClr val="000000"/>
                            </a:solidFill>
                            <a:latin typeface="Cambria Math" panose="02040503050406030204" pitchFamily="18" charset="0"/>
                          </a:rPr>
                          <m:t>1</m:t>
                        </m:r>
                      </m:sup>
                    </m:sSubSup>
                    <m:r>
                      <a:rPr lang="vi-VN" sz="2400" i="1">
                        <a:solidFill>
                          <a:srgbClr val="000000"/>
                        </a:solidFill>
                        <a:latin typeface="Cambria Math" panose="02040503050406030204" pitchFamily="18" charset="0"/>
                      </a:rPr>
                      <m:t> </m:t>
                    </m:r>
                  </m:oMath>
                </a14:m>
                <a:r>
                  <a:rPr lang="vi-VN" sz="2400" dirty="0">
                    <a:solidFill>
                      <a:srgbClr val="000000"/>
                    </a:solidFill>
                    <a:latin typeface="TimesNewRomanPSMT"/>
                    <a:sym typeface="Mathematical Symbols" panose="05050102010205020202" pitchFamily="18" charset="2"/>
                  </a:rPr>
                  <a:t>+ </a:t>
                </a:r>
                <a14:m>
                  <m:oMath xmlns:m="http://schemas.openxmlformats.org/officeDocument/2006/math">
                    <m:sSubSup>
                      <m:sSubSupPr>
                        <m:ctrlPr>
                          <a:rPr lang="vi-VN" sz="2400" i="1">
                            <a:solidFill>
                              <a:srgbClr val="000000"/>
                            </a:solidFill>
                            <a:latin typeface="Cambria Math" panose="02040503050406030204" pitchFamily="18" charset="0"/>
                          </a:rPr>
                        </m:ctrlPr>
                      </m:sSubSupPr>
                      <m:e>
                        <m:r>
                          <m:rPr>
                            <m:sty m:val="p"/>
                          </m:rPr>
                          <a:rPr lang="vi-VN" sz="2400">
                            <a:solidFill>
                              <a:srgbClr val="000000"/>
                            </a:solidFill>
                            <a:latin typeface="Cambria Math" panose="02040503050406030204" pitchFamily="18" charset="0"/>
                          </a:rPr>
                          <m:t>C</m:t>
                        </m:r>
                      </m:e>
                      <m:sub>
                        <m:r>
                          <a:rPr lang="vi-VN" sz="2400">
                            <a:solidFill>
                              <a:srgbClr val="000000"/>
                            </a:solidFill>
                            <a:latin typeface="Cambria Math" panose="02040503050406030204" pitchFamily="18" charset="0"/>
                          </a:rPr>
                          <m:t>6</m:t>
                        </m:r>
                      </m:sub>
                      <m:sup>
                        <m:r>
                          <a:rPr lang="vi-VN" sz="2400">
                            <a:solidFill>
                              <a:srgbClr val="000000"/>
                            </a:solidFill>
                            <a:latin typeface="Cambria Math" panose="02040503050406030204" pitchFamily="18" charset="0"/>
                          </a:rPr>
                          <m:t>1</m:t>
                        </m:r>
                      </m:sup>
                    </m:sSubSup>
                  </m:oMath>
                </a14:m>
                <a:r>
                  <a:rPr lang="vi-VN" sz="2400" dirty="0">
                    <a:solidFill>
                      <a:srgbClr val="000000"/>
                    </a:solidFill>
                    <a:sym typeface="Mathematical Symbols" panose="05050102010205020202" pitchFamily="18" charset="2"/>
                  </a:rPr>
                  <a:t>.</a:t>
                </a:r>
                <a14:m>
                  <m:oMath xmlns:m="http://schemas.openxmlformats.org/officeDocument/2006/math">
                    <m:sSubSup>
                      <m:sSubSupPr>
                        <m:ctrlPr>
                          <a:rPr lang="vi-VN" sz="2400" i="1">
                            <a:solidFill>
                              <a:srgbClr val="000000"/>
                            </a:solidFill>
                            <a:latin typeface="Cambria Math" panose="02040503050406030204" pitchFamily="18" charset="0"/>
                          </a:rPr>
                        </m:ctrlPr>
                      </m:sSubSupPr>
                      <m:e>
                        <m:r>
                          <m:rPr>
                            <m:sty m:val="p"/>
                          </m:rPr>
                          <a:rPr lang="vi-VN" sz="2400">
                            <a:solidFill>
                              <a:srgbClr val="000000"/>
                            </a:solidFill>
                            <a:latin typeface="Cambria Math" panose="02040503050406030204" pitchFamily="18" charset="0"/>
                          </a:rPr>
                          <m:t>C</m:t>
                        </m:r>
                      </m:e>
                      <m:sub>
                        <m:r>
                          <a:rPr lang="vi-VN" sz="2400">
                            <a:solidFill>
                              <a:srgbClr val="000000"/>
                            </a:solidFill>
                            <a:latin typeface="Cambria Math" panose="02040503050406030204" pitchFamily="18" charset="0"/>
                          </a:rPr>
                          <m:t>4</m:t>
                        </m:r>
                      </m:sub>
                      <m:sup>
                        <m:r>
                          <a:rPr lang="vi-VN" sz="2400">
                            <a:solidFill>
                              <a:srgbClr val="000000"/>
                            </a:solidFill>
                            <a:latin typeface="Cambria Math" panose="02040503050406030204" pitchFamily="18" charset="0"/>
                          </a:rPr>
                          <m:t>2</m:t>
                        </m:r>
                      </m:sup>
                    </m:sSubSup>
                    <m:r>
                      <a:rPr lang="vi-VN" sz="2400" i="1">
                        <a:solidFill>
                          <a:srgbClr val="000000"/>
                        </a:solidFill>
                        <a:latin typeface="Cambria Math" panose="02040503050406030204" pitchFamily="18" charset="0"/>
                      </a:rPr>
                      <m:t> </m:t>
                    </m:r>
                  </m:oMath>
                </a14:m>
                <a:r>
                  <a:rPr lang="vi-VN" sz="2400" dirty="0">
                    <a:solidFill>
                      <a:srgbClr val="000000"/>
                    </a:solidFill>
                    <a:latin typeface="TimesNewRomanPSMT"/>
                    <a:sym typeface="Mathematical Symbols" panose="05050102010205020202" pitchFamily="18" charset="2"/>
                  </a:rPr>
                  <a:t>= 20 + 60 + 36 =</a:t>
                </a:r>
                <a:r>
                  <a:rPr lang="vi-VN" sz="2400" b="1" dirty="0">
                    <a:solidFill>
                      <a:srgbClr val="000000"/>
                    </a:solidFill>
                    <a:latin typeface="TimesNewRomanPSMT"/>
                    <a:sym typeface="Mathematical Symbols" panose="05050102010205020202" pitchFamily="18" charset="2"/>
                  </a:rPr>
                  <a:t>116</a:t>
                </a:r>
                <a:r>
                  <a:rPr lang="vi-VN" sz="2400" dirty="0">
                    <a:solidFill>
                      <a:srgbClr val="000000"/>
                    </a:solidFill>
                    <a:latin typeface="TimesNewRomanPSMT"/>
                    <a:sym typeface="Mathematical Symbols" panose="05050102010205020202" pitchFamily="18" charset="2"/>
                  </a:rPr>
                  <a:t> số  thỏa y/c</a:t>
                </a:r>
              </a:p>
            </p:txBody>
          </p:sp>
        </mc:Choice>
        <mc:Fallback xmlns="">
          <p:sp>
            <p:nvSpPr>
              <p:cNvPr id="10" name="TextBox 9">
                <a:extLst>
                  <a:ext uri="{FF2B5EF4-FFF2-40B4-BE49-F238E27FC236}">
                    <a16:creationId xmlns:a16="http://schemas.microsoft.com/office/drawing/2014/main" id="{04993D46-B673-4B8C-B53D-1ACA6CC3FA82}"/>
                  </a:ext>
                </a:extLst>
              </p:cNvPr>
              <p:cNvSpPr txBox="1">
                <a:spLocks noRot="1" noChangeAspect="1" noMove="1" noResize="1" noEditPoints="1" noAdjustHandles="1" noChangeArrowheads="1" noChangeShapeType="1" noTextEdit="1"/>
              </p:cNvSpPr>
              <p:nvPr/>
            </p:nvSpPr>
            <p:spPr>
              <a:xfrm>
                <a:off x="38100" y="3581400"/>
                <a:ext cx="9067800" cy="2281266"/>
              </a:xfrm>
              <a:prstGeom prst="rect">
                <a:avLst/>
              </a:prstGeom>
              <a:blipFill>
                <a:blip r:embed="rId3"/>
                <a:stretch>
                  <a:fillRect l="-1680" t="-2139" b="-962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C52794A-1D3A-4968-BFD0-62252AB928DC}"/>
                  </a:ext>
                </a:extLst>
              </p:cNvPr>
              <p:cNvSpPr txBox="1"/>
              <p:nvPr/>
            </p:nvSpPr>
            <p:spPr>
              <a:xfrm>
                <a:off x="76200" y="5774614"/>
                <a:ext cx="9067800" cy="854786"/>
              </a:xfrm>
              <a:prstGeom prst="rect">
                <a:avLst/>
              </a:prstGeom>
              <a:noFill/>
            </p:spPr>
            <p:txBody>
              <a:bodyPr wrap="square">
                <a:spAutoFit/>
              </a:bodyPr>
              <a:lstStyle/>
              <a:p>
                <a:pPr>
                  <a:spcAft>
                    <a:spcPts val="600"/>
                  </a:spcAft>
                </a:pPr>
                <a:r>
                  <a:rPr lang="vi-VN" sz="2400" i="1" u="sng" dirty="0">
                    <a:solidFill>
                      <a:srgbClr val="000000"/>
                    </a:solidFill>
                    <a:latin typeface="TimesNewRomanPSMT"/>
                  </a:rPr>
                  <a:t>Cách 2</a:t>
                </a:r>
                <a:r>
                  <a:rPr lang="vi-VN" sz="2400" dirty="0">
                    <a:solidFill>
                      <a:srgbClr val="000000"/>
                    </a:solidFill>
                    <a:latin typeface="TimesNewRomanPSMT"/>
                  </a:rPr>
                  <a:t>: • Chọn 3/10 điểm </a:t>
                </a:r>
                <a:r>
                  <a:rPr lang="vi-VN" sz="2400" dirty="0">
                    <a:solidFill>
                      <a:srgbClr val="000000"/>
                    </a:solidFill>
                    <a:latin typeface="+mj-lt"/>
                    <a:sym typeface="Mathematical Symbols" panose="05050102010205020202" pitchFamily="18" charset="2"/>
                  </a:rPr>
                  <a:t>: có </a:t>
                </a:r>
                <a14:m>
                  <m:oMath xmlns:m="http://schemas.openxmlformats.org/officeDocument/2006/math">
                    <m:sSubSup>
                      <m:sSubSupPr>
                        <m:ctrlPr>
                          <a:rPr lang="vi-VN" sz="2400" i="1">
                            <a:solidFill>
                              <a:srgbClr val="000000"/>
                            </a:solidFill>
                            <a:latin typeface="Cambria Math" panose="02040503050406030204" pitchFamily="18" charset="0"/>
                          </a:rPr>
                        </m:ctrlPr>
                      </m:sSubSupPr>
                      <m:e>
                        <m:r>
                          <m:rPr>
                            <m:sty m:val="p"/>
                          </m:rPr>
                          <a:rPr lang="vi-VN" sz="2400">
                            <a:solidFill>
                              <a:srgbClr val="000000"/>
                            </a:solidFill>
                            <a:latin typeface="Cambria Math" panose="02040503050406030204" pitchFamily="18" charset="0"/>
                          </a:rPr>
                          <m:t>C</m:t>
                        </m:r>
                      </m:e>
                      <m:sub>
                        <m:r>
                          <a:rPr lang="vi-VN" sz="2400" b="0" i="0" smtClean="0">
                            <a:solidFill>
                              <a:srgbClr val="000000"/>
                            </a:solidFill>
                            <a:latin typeface="Cambria Math" panose="02040503050406030204" pitchFamily="18" charset="0"/>
                          </a:rPr>
                          <m:t>10</m:t>
                        </m:r>
                      </m:sub>
                      <m:sup>
                        <m:r>
                          <a:rPr lang="vi-VN" sz="2400">
                            <a:solidFill>
                              <a:srgbClr val="000000"/>
                            </a:solidFill>
                            <a:latin typeface="Cambria Math" panose="02040503050406030204" pitchFamily="18" charset="0"/>
                          </a:rPr>
                          <m:t>3</m:t>
                        </m:r>
                      </m:sup>
                    </m:sSubSup>
                  </m:oMath>
                </a14:m>
                <a:r>
                  <a:rPr lang="vi-VN" sz="2400" dirty="0">
                    <a:solidFill>
                      <a:srgbClr val="000000"/>
                    </a:solidFill>
                    <a:latin typeface="+mj-lt"/>
                    <a:sym typeface="Mathematical Symbols" panose="05050102010205020202" pitchFamily="18" charset="2"/>
                  </a:rPr>
                  <a:t> cách. </a:t>
                </a:r>
                <a:r>
                  <a:rPr lang="vi-VN" sz="2400" dirty="0">
                    <a:solidFill>
                      <a:srgbClr val="000000"/>
                    </a:solidFill>
                    <a:latin typeface="TimesNewRomanPSMT"/>
                    <a:sym typeface="Mathematical Symbols" panose="05050102010205020202" pitchFamily="18" charset="2"/>
                  </a:rPr>
                  <a:t>• </a:t>
                </a:r>
                <a:r>
                  <a:rPr lang="vi-VN" sz="2400" dirty="0">
                    <a:solidFill>
                      <a:srgbClr val="000000"/>
                    </a:solidFill>
                    <a:latin typeface="TimesNewRomanPSMT"/>
                  </a:rPr>
                  <a:t>Chọn 3/4 điểm </a:t>
                </a:r>
                <a:r>
                  <a:rPr lang="vi-VN" sz="2400" dirty="0">
                    <a:solidFill>
                      <a:srgbClr val="000000"/>
                    </a:solidFill>
                    <a:latin typeface="+mj-lt"/>
                  </a:rPr>
                  <a:t>A</a:t>
                </a:r>
                <a:r>
                  <a:rPr lang="vi-VN" sz="2400" baseline="-25000" dirty="0">
                    <a:solidFill>
                      <a:srgbClr val="000000"/>
                    </a:solidFill>
                    <a:latin typeface="+mj-lt"/>
                  </a:rPr>
                  <a:t>1</a:t>
                </a:r>
                <a:r>
                  <a:rPr lang="vi-VN" sz="2400" dirty="0">
                    <a:solidFill>
                      <a:srgbClr val="000000"/>
                    </a:solidFill>
                    <a:latin typeface="+mj-lt"/>
                  </a:rPr>
                  <a:t>, A</a:t>
                </a:r>
                <a:r>
                  <a:rPr lang="vi-VN" sz="2400" baseline="-25000" dirty="0">
                    <a:solidFill>
                      <a:srgbClr val="000000"/>
                    </a:solidFill>
                    <a:latin typeface="+mj-lt"/>
                  </a:rPr>
                  <a:t>2</a:t>
                </a:r>
                <a:r>
                  <a:rPr lang="vi-VN" sz="2400" dirty="0">
                    <a:solidFill>
                      <a:srgbClr val="000000"/>
                    </a:solidFill>
                    <a:latin typeface="+mj-lt"/>
                  </a:rPr>
                  <a:t>, A</a:t>
                </a:r>
                <a:r>
                  <a:rPr lang="vi-VN" sz="2400" baseline="-25000" dirty="0">
                    <a:solidFill>
                      <a:srgbClr val="000000"/>
                    </a:solidFill>
                    <a:latin typeface="+mj-lt"/>
                  </a:rPr>
                  <a:t>3</a:t>
                </a:r>
                <a:r>
                  <a:rPr lang="vi-VN" sz="2400" dirty="0">
                    <a:solidFill>
                      <a:srgbClr val="000000"/>
                    </a:solidFill>
                    <a:latin typeface="+mj-lt"/>
                  </a:rPr>
                  <a:t>, A</a:t>
                </a:r>
                <a:r>
                  <a:rPr lang="vi-VN" sz="2400" baseline="-25000" dirty="0">
                    <a:solidFill>
                      <a:srgbClr val="000000"/>
                    </a:solidFill>
                    <a:latin typeface="+mj-lt"/>
                  </a:rPr>
                  <a:t>4</a:t>
                </a:r>
                <a:r>
                  <a:rPr lang="vi-VN" sz="2400" dirty="0">
                    <a:solidFill>
                      <a:srgbClr val="000000"/>
                    </a:solidFill>
                    <a:latin typeface="+mj-lt"/>
                    <a:sym typeface="Mathematical Symbols" panose="05050102010205020202" pitchFamily="18" charset="2"/>
                  </a:rPr>
                  <a:t>: có </a:t>
                </a:r>
                <a14:m>
                  <m:oMath xmlns:m="http://schemas.openxmlformats.org/officeDocument/2006/math">
                    <m:sSubSup>
                      <m:sSubSupPr>
                        <m:ctrlPr>
                          <a:rPr lang="vi-VN" sz="2400" i="1">
                            <a:solidFill>
                              <a:srgbClr val="000000"/>
                            </a:solidFill>
                            <a:latin typeface="Cambria Math" panose="02040503050406030204" pitchFamily="18" charset="0"/>
                          </a:rPr>
                        </m:ctrlPr>
                      </m:sSubSupPr>
                      <m:e>
                        <m:r>
                          <m:rPr>
                            <m:sty m:val="p"/>
                          </m:rPr>
                          <a:rPr lang="vi-VN" sz="2400">
                            <a:solidFill>
                              <a:srgbClr val="000000"/>
                            </a:solidFill>
                            <a:latin typeface="Cambria Math" panose="02040503050406030204" pitchFamily="18" charset="0"/>
                          </a:rPr>
                          <m:t>C</m:t>
                        </m:r>
                      </m:e>
                      <m:sub>
                        <m:r>
                          <a:rPr lang="vi-VN" sz="2400" b="0" i="0" smtClean="0">
                            <a:solidFill>
                              <a:srgbClr val="000000"/>
                            </a:solidFill>
                            <a:latin typeface="Cambria Math" panose="02040503050406030204" pitchFamily="18" charset="0"/>
                          </a:rPr>
                          <m:t>4</m:t>
                        </m:r>
                      </m:sub>
                      <m:sup>
                        <m:r>
                          <a:rPr lang="vi-VN" sz="2400">
                            <a:solidFill>
                              <a:srgbClr val="000000"/>
                            </a:solidFill>
                            <a:latin typeface="Cambria Math" panose="02040503050406030204" pitchFamily="18" charset="0"/>
                          </a:rPr>
                          <m:t>3</m:t>
                        </m:r>
                      </m:sup>
                    </m:sSubSup>
                  </m:oMath>
                </a14:m>
                <a:r>
                  <a:rPr lang="vi-VN" sz="2400" dirty="0">
                    <a:solidFill>
                      <a:srgbClr val="000000"/>
                    </a:solidFill>
                    <a:latin typeface="+mj-lt"/>
                    <a:sym typeface="Mathematical Symbols" panose="05050102010205020202" pitchFamily="18" charset="2"/>
                  </a:rPr>
                  <a:t> cách. Suy có</a:t>
                </a:r>
                <a:r>
                  <a:rPr lang="vi-VN" sz="2400" dirty="0">
                    <a:solidFill>
                      <a:srgbClr val="000000"/>
                    </a:solidFill>
                    <a:latin typeface="TimesNewRomanPSMT"/>
                    <a:sym typeface="Mathematical Symbols" panose="05050102010205020202" pitchFamily="18" charset="2"/>
                  </a:rPr>
                  <a:t>: </a:t>
                </a:r>
                <a14:m>
                  <m:oMath xmlns:m="http://schemas.openxmlformats.org/officeDocument/2006/math">
                    <m:sSubSup>
                      <m:sSubSupPr>
                        <m:ctrlPr>
                          <a:rPr lang="vi-VN" sz="2400" i="1">
                            <a:solidFill>
                              <a:srgbClr val="000000"/>
                            </a:solidFill>
                            <a:latin typeface="Cambria Math" panose="02040503050406030204" pitchFamily="18" charset="0"/>
                          </a:rPr>
                        </m:ctrlPr>
                      </m:sSubSupPr>
                      <m:e>
                        <m:r>
                          <m:rPr>
                            <m:sty m:val="p"/>
                          </m:rPr>
                          <a:rPr lang="vi-VN" sz="2400">
                            <a:solidFill>
                              <a:srgbClr val="000000"/>
                            </a:solidFill>
                            <a:latin typeface="Cambria Math" panose="02040503050406030204" pitchFamily="18" charset="0"/>
                          </a:rPr>
                          <m:t>C</m:t>
                        </m:r>
                      </m:e>
                      <m:sub>
                        <m:r>
                          <a:rPr lang="vi-VN" sz="2400" b="0" i="0" smtClean="0">
                            <a:solidFill>
                              <a:srgbClr val="000000"/>
                            </a:solidFill>
                            <a:latin typeface="Cambria Math" panose="02040503050406030204" pitchFamily="18" charset="0"/>
                          </a:rPr>
                          <m:t>10</m:t>
                        </m:r>
                      </m:sub>
                      <m:sup>
                        <m:r>
                          <a:rPr lang="vi-VN" sz="2400">
                            <a:solidFill>
                              <a:srgbClr val="000000"/>
                            </a:solidFill>
                            <a:latin typeface="Cambria Math" panose="02040503050406030204" pitchFamily="18" charset="0"/>
                          </a:rPr>
                          <m:t>3</m:t>
                        </m:r>
                      </m:sup>
                    </m:sSubSup>
                  </m:oMath>
                </a14:m>
                <a:r>
                  <a:rPr lang="vi-VN" sz="2400" dirty="0">
                    <a:solidFill>
                      <a:srgbClr val="000000"/>
                    </a:solidFill>
                    <a:latin typeface="TimesNewRomanPSMT"/>
                    <a:sym typeface="Mathematical Symbols" panose="05050102010205020202" pitchFamily="18" charset="2"/>
                  </a:rPr>
                  <a:t> - </a:t>
                </a:r>
                <a14:m>
                  <m:oMath xmlns:m="http://schemas.openxmlformats.org/officeDocument/2006/math">
                    <m:sSubSup>
                      <m:sSubSupPr>
                        <m:ctrlPr>
                          <a:rPr lang="vi-VN" sz="2400" i="1">
                            <a:solidFill>
                              <a:srgbClr val="000000"/>
                            </a:solidFill>
                            <a:latin typeface="Cambria Math" panose="02040503050406030204" pitchFamily="18" charset="0"/>
                          </a:rPr>
                        </m:ctrlPr>
                      </m:sSubSupPr>
                      <m:e>
                        <m:r>
                          <m:rPr>
                            <m:sty m:val="p"/>
                          </m:rPr>
                          <a:rPr lang="vi-VN" sz="2400">
                            <a:solidFill>
                              <a:srgbClr val="000000"/>
                            </a:solidFill>
                            <a:latin typeface="Cambria Math" panose="02040503050406030204" pitchFamily="18" charset="0"/>
                          </a:rPr>
                          <m:t>C</m:t>
                        </m:r>
                      </m:e>
                      <m:sub>
                        <m:r>
                          <a:rPr lang="vi-VN" sz="2400" b="0" i="0" smtClean="0">
                            <a:solidFill>
                              <a:srgbClr val="000000"/>
                            </a:solidFill>
                            <a:latin typeface="Cambria Math" panose="02040503050406030204" pitchFamily="18" charset="0"/>
                          </a:rPr>
                          <m:t>4</m:t>
                        </m:r>
                      </m:sub>
                      <m:sup>
                        <m:r>
                          <a:rPr lang="vi-VN" sz="2400" b="0" i="0" smtClean="0">
                            <a:solidFill>
                              <a:srgbClr val="000000"/>
                            </a:solidFill>
                            <a:latin typeface="Cambria Math" panose="02040503050406030204" pitchFamily="18" charset="0"/>
                          </a:rPr>
                          <m:t>3</m:t>
                        </m:r>
                      </m:sup>
                    </m:sSubSup>
                    <m:r>
                      <a:rPr lang="vi-VN" sz="2400" i="1">
                        <a:solidFill>
                          <a:srgbClr val="000000"/>
                        </a:solidFill>
                        <a:latin typeface="Cambria Math" panose="02040503050406030204" pitchFamily="18" charset="0"/>
                      </a:rPr>
                      <m:t> </m:t>
                    </m:r>
                  </m:oMath>
                </a14:m>
                <a:r>
                  <a:rPr lang="vi-VN" sz="2400" dirty="0">
                    <a:solidFill>
                      <a:srgbClr val="000000"/>
                    </a:solidFill>
                    <a:latin typeface="TimesNewRomanPSMT"/>
                    <a:sym typeface="Mathematical Symbols" panose="05050102010205020202" pitchFamily="18" charset="2"/>
                  </a:rPr>
                  <a:t>= 120 – 4 =</a:t>
                </a:r>
                <a:r>
                  <a:rPr lang="vi-VN" sz="2400" b="1" dirty="0">
                    <a:solidFill>
                      <a:srgbClr val="000000"/>
                    </a:solidFill>
                    <a:latin typeface="TimesNewRomanPSMT"/>
                    <a:sym typeface="Mathematical Symbols" panose="05050102010205020202" pitchFamily="18" charset="2"/>
                  </a:rPr>
                  <a:t>116</a:t>
                </a:r>
                <a:r>
                  <a:rPr lang="vi-VN" sz="2400" dirty="0">
                    <a:solidFill>
                      <a:srgbClr val="000000"/>
                    </a:solidFill>
                    <a:latin typeface="TimesNewRomanPSMT"/>
                    <a:sym typeface="Mathematical Symbols" panose="05050102010205020202" pitchFamily="18" charset="2"/>
                  </a:rPr>
                  <a:t> số  thỏa y/c</a:t>
                </a:r>
              </a:p>
            </p:txBody>
          </p:sp>
        </mc:Choice>
        <mc:Fallback xmlns="">
          <p:sp>
            <p:nvSpPr>
              <p:cNvPr id="11" name="TextBox 10">
                <a:extLst>
                  <a:ext uri="{FF2B5EF4-FFF2-40B4-BE49-F238E27FC236}">
                    <a16:creationId xmlns:a16="http://schemas.microsoft.com/office/drawing/2014/main" id="{AC52794A-1D3A-4968-BFD0-62252AB928DC}"/>
                  </a:ext>
                </a:extLst>
              </p:cNvPr>
              <p:cNvSpPr txBox="1">
                <a:spLocks noRot="1" noChangeAspect="1" noMove="1" noResize="1" noEditPoints="1" noAdjustHandles="1" noChangeArrowheads="1" noChangeShapeType="1" noTextEdit="1"/>
              </p:cNvSpPr>
              <p:nvPr/>
            </p:nvSpPr>
            <p:spPr>
              <a:xfrm>
                <a:off x="76200" y="5774614"/>
                <a:ext cx="9067800" cy="854786"/>
              </a:xfrm>
              <a:prstGeom prst="rect">
                <a:avLst/>
              </a:prstGeom>
              <a:blipFill>
                <a:blip r:embed="rId4"/>
                <a:stretch>
                  <a:fillRect l="-1076" t="-4255" b="-14894"/>
                </a:stretch>
              </a:blipFill>
            </p:spPr>
            <p:txBody>
              <a:bodyPr/>
              <a:lstStyle/>
              <a:p>
                <a:r>
                  <a:rPr lang="en-GB">
                    <a:noFill/>
                  </a:rPr>
                  <a:t> </a:t>
                </a:r>
              </a:p>
            </p:txBody>
          </p:sp>
        </mc:Fallback>
      </mc:AlternateContent>
    </p:spTree>
    <p:extLst>
      <p:ext uri="{BB962C8B-B14F-4D97-AF65-F5344CB8AC3E}">
        <p14:creationId xmlns:p14="http://schemas.microsoft.com/office/powerpoint/2010/main" val="41735016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barn(inVertical)">
                                      <p:cBhvr>
                                        <p:cTn id="29" dur="500"/>
                                        <p:tgtEl>
                                          <p:spTgt spid="10">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0">
                                            <p:txEl>
                                              <p:pRg st="1" end="1"/>
                                            </p:txEl>
                                          </p:spTgt>
                                        </p:tgtEl>
                                        <p:attrNameLst>
                                          <p:attrName>style.visibility</p:attrName>
                                        </p:attrNameLst>
                                      </p:cBhvr>
                                      <p:to>
                                        <p:strVal val="visible"/>
                                      </p:to>
                                    </p:set>
                                    <p:animEffect transition="in" filter="barn(inVertical)">
                                      <p:cBhvr>
                                        <p:cTn id="34" dur="500"/>
                                        <p:tgtEl>
                                          <p:spTgt spid="10">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animEffect transition="in" filter="barn(inVertical)">
                                      <p:cBhvr>
                                        <p:cTn id="39" dur="500"/>
                                        <p:tgtEl>
                                          <p:spTgt spid="10">
                                            <p:txEl>
                                              <p:pRg st="2" end="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0">
                                            <p:txEl>
                                              <p:pRg st="3" end="3"/>
                                            </p:txEl>
                                          </p:spTgt>
                                        </p:tgtEl>
                                        <p:attrNameLst>
                                          <p:attrName>style.visibility</p:attrName>
                                        </p:attrNameLst>
                                      </p:cBhvr>
                                      <p:to>
                                        <p:strVal val="visible"/>
                                      </p:to>
                                    </p:set>
                                    <p:animEffect transition="in" filter="barn(inVertical)">
                                      <p:cBhvr>
                                        <p:cTn id="44" dur="500"/>
                                        <p:tgtEl>
                                          <p:spTgt spid="10">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0">
                                            <p:txEl>
                                              <p:pRg st="4" end="4"/>
                                            </p:txEl>
                                          </p:spTgt>
                                        </p:tgtEl>
                                        <p:attrNameLst>
                                          <p:attrName>style.visibility</p:attrName>
                                        </p:attrNameLst>
                                      </p:cBhvr>
                                      <p:to>
                                        <p:strVal val="visible"/>
                                      </p:to>
                                    </p:set>
                                    <p:animEffect transition="in" filter="barn(inVertical)">
                                      <p:cBhvr>
                                        <p:cTn id="49" dur="500"/>
                                        <p:tgtEl>
                                          <p:spTgt spid="10">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1">
                                            <p:txEl>
                                              <p:pRg st="0" end="0"/>
                                            </p:txEl>
                                          </p:spTgt>
                                        </p:tgtEl>
                                        <p:attrNameLst>
                                          <p:attrName>style.visibility</p:attrName>
                                        </p:attrNameLst>
                                      </p:cBhvr>
                                      <p:to>
                                        <p:strVal val="visible"/>
                                      </p:to>
                                    </p:set>
                                    <p:animEffect transition="in" filter="barn(inVertical)">
                                      <p:cBhvr>
                                        <p:cTn id="54"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34E9E9-0FF3-4A34-AFA4-A8E4CD18005C}"/>
              </a:ext>
            </a:extLst>
          </p:cNvPr>
          <p:cNvSpPr txBox="1"/>
          <p:nvPr/>
        </p:nvSpPr>
        <p:spPr>
          <a:xfrm>
            <a:off x="76200" y="95071"/>
            <a:ext cx="8991600" cy="1200329"/>
          </a:xfrm>
          <a:prstGeom prst="rect">
            <a:avLst/>
          </a:prstGeom>
          <a:noFill/>
        </p:spPr>
        <p:txBody>
          <a:bodyPr wrap="square" rtlCol="0">
            <a:spAutoFit/>
          </a:bodyPr>
          <a:lstStyle/>
          <a:p>
            <a:pPr>
              <a:spcAft>
                <a:spcPts val="600"/>
              </a:spcAft>
            </a:pPr>
            <a:r>
              <a:rPr lang="en-GB" sz="2400" b="1" i="0" dirty="0" err="1">
                <a:solidFill>
                  <a:srgbClr val="000000"/>
                </a:solidFill>
                <a:effectLst/>
                <a:latin typeface="Times New Roman" panose="02020603050405020304" pitchFamily="18" charset="0"/>
                <a:cs typeface="Times New Roman" panose="02020603050405020304" pitchFamily="18" charset="0"/>
              </a:rPr>
              <a:t>Câu</a:t>
            </a:r>
            <a:r>
              <a:rPr lang="en-GB" sz="2400" b="1" i="0" dirty="0">
                <a:solidFill>
                  <a:srgbClr val="000000"/>
                </a:solidFill>
                <a:effectLst/>
                <a:latin typeface="Times New Roman" panose="02020603050405020304" pitchFamily="18" charset="0"/>
                <a:cs typeface="Times New Roman" panose="02020603050405020304" pitchFamily="18" charset="0"/>
              </a:rPr>
              <a:t> 7 (1,0</a:t>
            </a:r>
            <a:r>
              <a:rPr lang="en-GB" sz="2400" b="1" i="1" dirty="0">
                <a:solidFill>
                  <a:srgbClr val="000000"/>
                </a:solidFill>
                <a:effectLst/>
                <a:latin typeface="Times New Roman" panose="02020603050405020304" pitchFamily="18" charset="0"/>
                <a:cs typeface="Times New Roman" panose="02020603050405020304" pitchFamily="18" charset="0"/>
              </a:rPr>
              <a:t>đ</a:t>
            </a:r>
            <a:r>
              <a:rPr lang="en-GB" sz="2400" b="1" i="0" dirty="0">
                <a:solidFill>
                  <a:srgbClr val="000000"/>
                </a:solidFill>
                <a:effectLst/>
                <a:latin typeface="Times New Roman" panose="02020603050405020304" pitchFamily="18" charset="0"/>
                <a:cs typeface="Times New Roman" panose="02020603050405020304" pitchFamily="18" charset="0"/>
              </a:rPr>
              <a:t>). </a:t>
            </a:r>
            <a:r>
              <a:rPr lang="en-GB" sz="2400" b="0" i="0" dirty="0">
                <a:solidFill>
                  <a:srgbClr val="000000"/>
                </a:solidFill>
                <a:effectLst/>
                <a:latin typeface="Times New Roman" panose="02020603050405020304" pitchFamily="18" charset="0"/>
                <a:cs typeface="Times New Roman" panose="02020603050405020304" pitchFamily="18" charset="0"/>
              </a:rPr>
              <a:t>Cho </a:t>
            </a:r>
            <a:r>
              <a:rPr lang="en-GB" sz="2400" b="0" i="0" dirty="0" err="1">
                <a:solidFill>
                  <a:srgbClr val="000000"/>
                </a:solidFill>
                <a:effectLst/>
                <a:latin typeface="Times New Roman" panose="02020603050405020304" pitchFamily="18" charset="0"/>
                <a:cs typeface="Times New Roman" panose="02020603050405020304" pitchFamily="18" charset="0"/>
              </a:rPr>
              <a:t>hàm</a:t>
            </a:r>
            <a:r>
              <a:rPr lang="en-GB" sz="2400" b="0" i="0" dirty="0">
                <a:solidFill>
                  <a:srgbClr val="000000"/>
                </a:solidFill>
                <a:effectLst/>
                <a:latin typeface="Times New Roman" panose="02020603050405020304" pitchFamily="18" charset="0"/>
                <a:cs typeface="Times New Roman" panose="02020603050405020304" pitchFamily="18" charset="0"/>
              </a:rPr>
              <a:t> </a:t>
            </a:r>
            <a:r>
              <a:rPr lang="en-GB" sz="2400" b="0" i="0" dirty="0" err="1">
                <a:solidFill>
                  <a:srgbClr val="000000"/>
                </a:solidFill>
                <a:effectLst/>
                <a:latin typeface="Times New Roman" panose="02020603050405020304" pitchFamily="18" charset="0"/>
                <a:cs typeface="Times New Roman" panose="02020603050405020304" pitchFamily="18" charset="0"/>
              </a:rPr>
              <a:t>số</a:t>
            </a:r>
            <a:r>
              <a:rPr lang="vi-VN" sz="2400" b="0" i="0" dirty="0">
                <a:solidFill>
                  <a:srgbClr val="000000"/>
                </a:solidFill>
                <a:effectLst/>
                <a:latin typeface="Times New Roman" panose="02020603050405020304" pitchFamily="18" charset="0"/>
                <a:cs typeface="Times New Roman" panose="02020603050405020304" pitchFamily="18" charset="0"/>
              </a:rPr>
              <a:t> y = 2cos(x -</a:t>
            </a:r>
            <a:r>
              <a:rPr lang="vi-VN" sz="2400" b="0" i="0" dirty="0">
                <a:solidFill>
                  <a:srgbClr val="000000"/>
                </a:solidFill>
                <a:effectLst/>
                <a:latin typeface="Times New Roman" panose="02020603050405020304" pitchFamily="18" charset="0"/>
                <a:cs typeface="Times New Roman" panose="02020603050405020304" pitchFamily="18" charset="0"/>
                <a:sym typeface="Mathematical Symbols" panose="05050102010205020202" pitchFamily="18" charset="2"/>
              </a:rPr>
              <a:t></a:t>
            </a:r>
            <a:r>
              <a:rPr lang="vi-VN" sz="2400" b="0" i="0" dirty="0">
                <a:solidFill>
                  <a:srgbClr val="000000"/>
                </a:solidFill>
                <a:effectLst/>
                <a:latin typeface="Times New Roman" panose="02020603050405020304" pitchFamily="18" charset="0"/>
                <a:cs typeface="Times New Roman" panose="02020603050405020304" pitchFamily="18" charset="0"/>
              </a:rPr>
              <a:t>) + a</a:t>
            </a:r>
            <a:r>
              <a:rPr lang="vi-VN" sz="2400" b="0" i="0" baseline="30000" dirty="0">
                <a:solidFill>
                  <a:srgbClr val="000000"/>
                </a:solidFill>
                <a:effectLst/>
                <a:latin typeface="Times New Roman" panose="02020603050405020304" pitchFamily="18" charset="0"/>
                <a:cs typeface="Times New Roman" panose="02020603050405020304" pitchFamily="18" charset="0"/>
              </a:rPr>
              <a:t>2</a:t>
            </a:r>
            <a:r>
              <a:rPr lang="vi-VN" sz="2400" b="0" i="0" dirty="0">
                <a:solidFill>
                  <a:srgbClr val="000000"/>
                </a:solidFill>
                <a:effectLst/>
                <a:latin typeface="Times New Roman" panose="02020603050405020304" pitchFamily="18" charset="0"/>
                <a:cs typeface="Times New Roman" panose="02020603050405020304" pitchFamily="18" charset="0"/>
              </a:rPr>
              <a:t> + 1 </a:t>
            </a:r>
            <a:r>
              <a:rPr lang="vi-VN" sz="2400" b="0" i="0" dirty="0">
                <a:solidFill>
                  <a:srgbClr val="000000"/>
                </a:solidFill>
                <a:effectLst/>
                <a:latin typeface="TimesNewRomanPSMT"/>
              </a:rPr>
              <a:t>(với a là tham số). Gọi m, M lần lượt là giá trị </a:t>
            </a:r>
            <a:r>
              <a:rPr lang="en-GB" sz="2400" b="0" i="0" dirty="0" err="1">
                <a:solidFill>
                  <a:srgbClr val="000000"/>
                </a:solidFill>
                <a:effectLst/>
                <a:latin typeface="TimesNewRomanPSMT"/>
              </a:rPr>
              <a:t>nhỏ</a:t>
            </a:r>
            <a:r>
              <a:rPr lang="en-GB" sz="2400" b="0" i="0" dirty="0">
                <a:solidFill>
                  <a:srgbClr val="000000"/>
                </a:solidFill>
                <a:effectLst/>
                <a:latin typeface="TimesNewRomanPSMT"/>
              </a:rPr>
              <a:t> </a:t>
            </a:r>
            <a:r>
              <a:rPr lang="en-GB" sz="2400" b="0" i="0" dirty="0" err="1">
                <a:solidFill>
                  <a:srgbClr val="000000"/>
                </a:solidFill>
                <a:effectLst/>
                <a:latin typeface="TimesNewRomanPSMT"/>
              </a:rPr>
              <a:t>nhất</a:t>
            </a:r>
            <a:r>
              <a:rPr lang="en-GB" sz="2400" b="0" i="0" dirty="0">
                <a:solidFill>
                  <a:srgbClr val="000000"/>
                </a:solidFill>
                <a:effectLst/>
                <a:latin typeface="TimesNewRomanPSMT"/>
              </a:rPr>
              <a:t>, </a:t>
            </a:r>
            <a:r>
              <a:rPr lang="en-GB" sz="2400" b="0" i="0" dirty="0" err="1">
                <a:solidFill>
                  <a:srgbClr val="000000"/>
                </a:solidFill>
                <a:effectLst/>
                <a:latin typeface="TimesNewRomanPSMT"/>
              </a:rPr>
              <a:t>giá</a:t>
            </a:r>
            <a:r>
              <a:rPr lang="en-GB" sz="2400" b="0" i="0" dirty="0">
                <a:solidFill>
                  <a:srgbClr val="000000"/>
                </a:solidFill>
                <a:effectLst/>
                <a:latin typeface="TimesNewRomanPSMT"/>
              </a:rPr>
              <a:t> </a:t>
            </a:r>
            <a:r>
              <a:rPr lang="en-GB" sz="2400" b="0" i="0" dirty="0" err="1">
                <a:solidFill>
                  <a:srgbClr val="000000"/>
                </a:solidFill>
                <a:effectLst/>
                <a:latin typeface="TimesNewRomanPSMT"/>
              </a:rPr>
              <a:t>trị</a:t>
            </a:r>
            <a:r>
              <a:rPr lang="en-GB" sz="2400" b="0" i="0" dirty="0">
                <a:solidFill>
                  <a:srgbClr val="000000"/>
                </a:solidFill>
                <a:effectLst/>
                <a:latin typeface="TimesNewRomanPSMT"/>
              </a:rPr>
              <a:t> </a:t>
            </a:r>
            <a:r>
              <a:rPr lang="en-GB" sz="2400" b="0" i="0" dirty="0" err="1">
                <a:solidFill>
                  <a:srgbClr val="000000"/>
                </a:solidFill>
                <a:effectLst/>
                <a:latin typeface="TimesNewRomanPSMT"/>
              </a:rPr>
              <a:t>lớn</a:t>
            </a:r>
            <a:r>
              <a:rPr lang="en-GB" sz="2400" b="0" i="0" dirty="0">
                <a:solidFill>
                  <a:srgbClr val="000000"/>
                </a:solidFill>
                <a:effectLst/>
                <a:latin typeface="TimesNewRomanPSMT"/>
              </a:rPr>
              <a:t> </a:t>
            </a:r>
            <a:r>
              <a:rPr lang="en-GB" sz="2400" b="0" i="0" dirty="0" err="1">
                <a:solidFill>
                  <a:srgbClr val="000000"/>
                </a:solidFill>
                <a:effectLst/>
                <a:latin typeface="TimesNewRomanPSMT"/>
              </a:rPr>
              <a:t>nhất</a:t>
            </a:r>
            <a:r>
              <a:rPr lang="en-GB" sz="2400" b="0" i="0" dirty="0">
                <a:solidFill>
                  <a:srgbClr val="000000"/>
                </a:solidFill>
                <a:effectLst/>
                <a:latin typeface="TimesNewRomanPSMT"/>
              </a:rPr>
              <a:t> </a:t>
            </a:r>
            <a:r>
              <a:rPr lang="en-GB" sz="2400" b="0" i="0" dirty="0" err="1">
                <a:solidFill>
                  <a:srgbClr val="000000"/>
                </a:solidFill>
                <a:effectLst/>
                <a:latin typeface="TimesNewRomanPSMT"/>
              </a:rPr>
              <a:t>của</a:t>
            </a:r>
            <a:r>
              <a:rPr lang="en-GB" sz="2400" b="0" i="0" dirty="0">
                <a:solidFill>
                  <a:srgbClr val="000000"/>
                </a:solidFill>
                <a:effectLst/>
                <a:latin typeface="TimesNewRomanPSMT"/>
              </a:rPr>
              <a:t> </a:t>
            </a:r>
            <a:r>
              <a:rPr lang="en-GB" sz="2400" b="0" i="0" dirty="0" err="1">
                <a:solidFill>
                  <a:srgbClr val="000000"/>
                </a:solidFill>
                <a:effectLst/>
                <a:latin typeface="TimesNewRomanPSMT"/>
              </a:rPr>
              <a:t>hàm</a:t>
            </a:r>
            <a:r>
              <a:rPr lang="en-GB" sz="2400" b="0" i="0" dirty="0">
                <a:solidFill>
                  <a:srgbClr val="000000"/>
                </a:solidFill>
                <a:effectLst/>
                <a:latin typeface="TimesNewRomanPSMT"/>
              </a:rPr>
              <a:t> </a:t>
            </a:r>
            <a:r>
              <a:rPr lang="en-GB" sz="2400" b="0" i="0" dirty="0" err="1">
                <a:solidFill>
                  <a:srgbClr val="000000"/>
                </a:solidFill>
                <a:effectLst/>
                <a:latin typeface="TimesNewRomanPSMT"/>
              </a:rPr>
              <a:t>số</a:t>
            </a:r>
            <a:r>
              <a:rPr lang="en-GB" sz="2400" b="0" i="0" dirty="0">
                <a:solidFill>
                  <a:srgbClr val="000000"/>
                </a:solidFill>
                <a:effectLst/>
                <a:latin typeface="TimesNewRomanPSMT"/>
              </a:rPr>
              <a:t> </a:t>
            </a:r>
            <a:r>
              <a:rPr lang="en-GB" sz="2400" b="0" i="0" dirty="0" err="1">
                <a:solidFill>
                  <a:srgbClr val="000000"/>
                </a:solidFill>
                <a:effectLst/>
                <a:latin typeface="TimesNewRomanPSMT"/>
              </a:rPr>
              <a:t>trên</a:t>
            </a:r>
            <a:r>
              <a:rPr lang="en-GB" sz="2400" dirty="0"/>
              <a:t> </a:t>
            </a:r>
            <a:r>
              <a:rPr lang="en-GB" sz="2400" dirty="0">
                <a:sym typeface="Mathematical Symbols" panose="05050102010205020202" pitchFamily="18" charset="2"/>
              </a:rPr>
              <a:t></a:t>
            </a:r>
            <a:r>
              <a:rPr lang="vi-VN" sz="2400" dirty="0">
                <a:latin typeface="+mj-lt"/>
                <a:sym typeface="Mathematical Symbols" panose="05050102010205020202" pitchFamily="18" charset="2"/>
              </a:rPr>
              <a:t>. Tìm a để m</a:t>
            </a:r>
            <a:r>
              <a:rPr lang="vi-VN" sz="2400" baseline="30000" dirty="0">
                <a:latin typeface="+mj-lt"/>
                <a:sym typeface="Mathematical Symbols" panose="05050102010205020202" pitchFamily="18" charset="2"/>
              </a:rPr>
              <a:t>2</a:t>
            </a:r>
            <a:r>
              <a:rPr lang="vi-VN" sz="2400" dirty="0">
                <a:latin typeface="+mj-lt"/>
                <a:sym typeface="Mathematical Symbols" panose="05050102010205020202" pitchFamily="18" charset="2"/>
              </a:rPr>
              <a:t> + 2M = 88.</a:t>
            </a:r>
            <a:endParaRPr lang="en-GB"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092D2A7-A6F1-4E7C-A006-100C48A7EEA9}"/>
                  </a:ext>
                </a:extLst>
              </p:cNvPr>
              <p:cNvSpPr txBox="1"/>
              <p:nvPr/>
            </p:nvSpPr>
            <p:spPr>
              <a:xfrm>
                <a:off x="228600" y="1447800"/>
                <a:ext cx="8686800" cy="4307974"/>
              </a:xfrm>
              <a:prstGeom prst="rect">
                <a:avLst/>
              </a:prstGeom>
              <a:noFill/>
            </p:spPr>
            <p:txBody>
              <a:bodyPr wrap="square">
                <a:spAutoFit/>
              </a:bodyPr>
              <a:lstStyle/>
              <a:p>
                <a:pPr>
                  <a:spcAft>
                    <a:spcPts val="600"/>
                  </a:spcAft>
                </a:pPr>
                <a:r>
                  <a:rPr lang="vi-VN" sz="2400" b="1" dirty="0">
                    <a:solidFill>
                      <a:srgbClr val="000000"/>
                    </a:solidFill>
                    <a:latin typeface="TimesNewRomanPSMT"/>
                  </a:rPr>
                  <a:t>Giải</a:t>
                </a:r>
                <a:r>
                  <a:rPr lang="vi-VN" sz="2400" dirty="0">
                    <a:solidFill>
                      <a:srgbClr val="000000"/>
                    </a:solidFill>
                    <a:latin typeface="TimesNewRomanPSMT"/>
                  </a:rPr>
                  <a:t>: </a:t>
                </a:r>
              </a:p>
              <a:p>
                <a:pPr>
                  <a:spcAft>
                    <a:spcPts val="600"/>
                  </a:spcAft>
                </a:pPr>
                <a:r>
                  <a:rPr lang="vi-VN" sz="2400" dirty="0">
                    <a:solidFill>
                      <a:srgbClr val="000000"/>
                    </a:solidFill>
                    <a:latin typeface="TimesNewRomanPSMT"/>
                    <a:sym typeface="Mathematical Symbols" panose="05050102010205020202" pitchFamily="18" charset="2"/>
                  </a:rPr>
                  <a:t>x ta có: -1 </a:t>
                </a:r>
                <a:r>
                  <a:rPr lang="vi-VN" sz="2400" dirty="0">
                    <a:solidFill>
                      <a:srgbClr val="000000"/>
                    </a:solidFill>
                    <a:latin typeface="Times New Roman" panose="02020603050405020304" pitchFamily="18" charset="0"/>
                    <a:cs typeface="Times New Roman" panose="02020603050405020304" pitchFamily="18" charset="0"/>
                  </a:rPr>
                  <a:t> cos(x -</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a:t>
                </a:r>
                <a:r>
                  <a:rPr lang="vi-VN" sz="2400" dirty="0">
                    <a:solidFill>
                      <a:srgbClr val="000000"/>
                    </a:solidFill>
                    <a:latin typeface="Times New Roman" panose="02020603050405020304" pitchFamily="18" charset="0"/>
                    <a:cs typeface="Times New Roman" panose="02020603050405020304" pitchFamily="18" charset="0"/>
                  </a:rPr>
                  <a:t>) </a:t>
                </a:r>
                <a:r>
                  <a:rPr lang="vi-VN" sz="2400" dirty="0">
                    <a:solidFill>
                      <a:srgbClr val="000000"/>
                    </a:solidFill>
                    <a:latin typeface="TimesNewRomanPSMT"/>
                    <a:sym typeface="Mathematical Symbols" panose="05050102010205020202" pitchFamily="18" charset="2"/>
                  </a:rPr>
                  <a:t> 1  -2 </a:t>
                </a:r>
                <a:r>
                  <a:rPr lang="vi-VN" sz="2400" dirty="0">
                    <a:solidFill>
                      <a:srgbClr val="000000"/>
                    </a:solidFill>
                    <a:latin typeface="Times New Roman" panose="02020603050405020304" pitchFamily="18" charset="0"/>
                    <a:cs typeface="Times New Roman" panose="02020603050405020304" pitchFamily="18" charset="0"/>
                  </a:rPr>
                  <a:t> 2cos(x -</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a:t>
                </a:r>
                <a:r>
                  <a:rPr lang="vi-VN" sz="2400" dirty="0">
                    <a:solidFill>
                      <a:srgbClr val="000000"/>
                    </a:solidFill>
                    <a:latin typeface="Times New Roman" panose="02020603050405020304" pitchFamily="18" charset="0"/>
                    <a:cs typeface="Times New Roman" panose="02020603050405020304" pitchFamily="18" charset="0"/>
                  </a:rPr>
                  <a:t>) </a:t>
                </a:r>
                <a:r>
                  <a:rPr lang="vi-VN" sz="2400" dirty="0">
                    <a:solidFill>
                      <a:srgbClr val="000000"/>
                    </a:solidFill>
                    <a:latin typeface="TimesNewRomanPSMT"/>
                    <a:sym typeface="Mathematical Symbols" panose="05050102010205020202" pitchFamily="18" charset="2"/>
                  </a:rPr>
                  <a:t> 2 </a:t>
                </a:r>
              </a:p>
              <a:p>
                <a:pPr marL="342900" indent="-342900">
                  <a:spcAft>
                    <a:spcPts val="600"/>
                  </a:spcAft>
                  <a:buFont typeface="Mathematical Symbols" panose="05050102010205020202" pitchFamily="18" charset="2"/>
                  <a:buChar char="@"/>
                </a:pPr>
                <a:r>
                  <a:rPr lang="vi-VN" sz="2400" dirty="0">
                    <a:solidFill>
                      <a:srgbClr val="000000"/>
                    </a:solidFill>
                    <a:latin typeface="Times New Roman" panose="02020603050405020304" pitchFamily="18" charset="0"/>
                    <a:cs typeface="Times New Roman" panose="02020603050405020304" pitchFamily="18" charset="0"/>
                  </a:rPr>
                  <a:t>a</a:t>
                </a:r>
                <a:r>
                  <a:rPr lang="vi-VN" sz="2400" baseline="30000" dirty="0">
                    <a:solidFill>
                      <a:srgbClr val="000000"/>
                    </a:solidFill>
                    <a:latin typeface="Times New Roman" panose="02020603050405020304" pitchFamily="18" charset="0"/>
                    <a:cs typeface="Times New Roman" panose="02020603050405020304" pitchFamily="18" charset="0"/>
                  </a:rPr>
                  <a:t>2</a:t>
                </a:r>
                <a:r>
                  <a:rPr lang="vi-VN" sz="2400" dirty="0">
                    <a:solidFill>
                      <a:srgbClr val="000000"/>
                    </a:solidFill>
                    <a:latin typeface="Times New Roman" panose="02020603050405020304" pitchFamily="18" charset="0"/>
                    <a:cs typeface="Times New Roman" panose="02020603050405020304" pitchFamily="18" charset="0"/>
                  </a:rPr>
                  <a:t> - 1</a:t>
                </a:r>
                <a:r>
                  <a:rPr lang="vi-VN" sz="2400" dirty="0">
                    <a:solidFill>
                      <a:srgbClr val="000000"/>
                    </a:solidFill>
                    <a:latin typeface="TimesNewRomanPSMT"/>
                    <a:sym typeface="Mathematical Symbols" panose="05050102010205020202" pitchFamily="18" charset="2"/>
                  </a:rPr>
                  <a:t> </a:t>
                </a:r>
                <a:r>
                  <a:rPr lang="vi-VN" sz="2400" dirty="0">
                    <a:solidFill>
                      <a:srgbClr val="000000"/>
                    </a:solidFill>
                    <a:latin typeface="Times New Roman" panose="02020603050405020304" pitchFamily="18" charset="0"/>
                    <a:cs typeface="Times New Roman" panose="02020603050405020304" pitchFamily="18" charset="0"/>
                  </a:rPr>
                  <a:t> 2cos(x -</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a:t>
                </a:r>
                <a:r>
                  <a:rPr lang="vi-VN" sz="2400" dirty="0">
                    <a:solidFill>
                      <a:srgbClr val="000000"/>
                    </a:solidFill>
                    <a:latin typeface="Times New Roman" panose="02020603050405020304" pitchFamily="18" charset="0"/>
                    <a:cs typeface="Times New Roman" panose="02020603050405020304" pitchFamily="18" charset="0"/>
                  </a:rPr>
                  <a:t>) + a</a:t>
                </a:r>
                <a:r>
                  <a:rPr lang="vi-VN" sz="2400" baseline="30000" dirty="0">
                    <a:solidFill>
                      <a:srgbClr val="000000"/>
                    </a:solidFill>
                    <a:latin typeface="Times New Roman" panose="02020603050405020304" pitchFamily="18" charset="0"/>
                    <a:cs typeface="Times New Roman" panose="02020603050405020304" pitchFamily="18" charset="0"/>
                  </a:rPr>
                  <a:t>2</a:t>
                </a:r>
                <a:r>
                  <a:rPr lang="vi-VN" sz="2400" dirty="0">
                    <a:solidFill>
                      <a:srgbClr val="000000"/>
                    </a:solidFill>
                    <a:latin typeface="Times New Roman" panose="02020603050405020304" pitchFamily="18" charset="0"/>
                    <a:cs typeface="Times New Roman" panose="02020603050405020304" pitchFamily="18" charset="0"/>
                  </a:rPr>
                  <a:t> + 1 </a:t>
                </a:r>
                <a:r>
                  <a:rPr lang="vi-VN" sz="2400" dirty="0">
                    <a:solidFill>
                      <a:srgbClr val="000000"/>
                    </a:solidFill>
                    <a:latin typeface="TimesNewRomanPSMT"/>
                    <a:sym typeface="Mathematical Symbols" panose="05050102010205020202" pitchFamily="18" charset="2"/>
                  </a:rPr>
                  <a:t> </a:t>
                </a:r>
                <a:r>
                  <a:rPr lang="vi-VN" sz="2400" dirty="0">
                    <a:solidFill>
                      <a:srgbClr val="000000"/>
                    </a:solidFill>
                    <a:latin typeface="Times New Roman" panose="02020603050405020304" pitchFamily="18" charset="0"/>
                    <a:cs typeface="Times New Roman" panose="02020603050405020304" pitchFamily="18" charset="0"/>
                  </a:rPr>
                  <a:t>a</a:t>
                </a:r>
                <a:r>
                  <a:rPr lang="vi-VN" sz="2400" baseline="30000" dirty="0">
                    <a:solidFill>
                      <a:srgbClr val="000000"/>
                    </a:solidFill>
                    <a:latin typeface="Times New Roman" panose="02020603050405020304" pitchFamily="18" charset="0"/>
                    <a:cs typeface="Times New Roman" panose="02020603050405020304" pitchFamily="18" charset="0"/>
                  </a:rPr>
                  <a:t>2</a:t>
                </a:r>
                <a:r>
                  <a:rPr lang="vi-VN" sz="2400" dirty="0">
                    <a:solidFill>
                      <a:srgbClr val="000000"/>
                    </a:solidFill>
                    <a:latin typeface="Times New Roman" panose="02020603050405020304" pitchFamily="18" charset="0"/>
                    <a:cs typeface="Times New Roman" panose="02020603050405020304" pitchFamily="18" charset="0"/>
                  </a:rPr>
                  <a:t> + 3 </a:t>
                </a:r>
                <a:r>
                  <a:rPr lang="vi-VN" sz="2400" dirty="0">
                    <a:solidFill>
                      <a:srgbClr val="000000"/>
                    </a:solidFill>
                    <a:latin typeface="TimesNewRomanPSMT"/>
                    <a:sym typeface="Mathematical Symbols" panose="05050102010205020202" pitchFamily="18" charset="2"/>
                  </a:rPr>
                  <a:t> </a:t>
                </a:r>
                <a:r>
                  <a:rPr lang="vi-VN" sz="2400" dirty="0">
                    <a:solidFill>
                      <a:srgbClr val="000000"/>
                    </a:solidFill>
                    <a:latin typeface="Times New Roman" panose="02020603050405020304" pitchFamily="18" charset="0"/>
                    <a:cs typeface="Times New Roman" panose="02020603050405020304" pitchFamily="18" charset="0"/>
                  </a:rPr>
                  <a:t>a</a:t>
                </a:r>
                <a:r>
                  <a:rPr lang="vi-VN" sz="2400" baseline="30000" dirty="0">
                    <a:solidFill>
                      <a:srgbClr val="000000"/>
                    </a:solidFill>
                    <a:latin typeface="Times New Roman" panose="02020603050405020304" pitchFamily="18" charset="0"/>
                    <a:cs typeface="Times New Roman" panose="02020603050405020304" pitchFamily="18" charset="0"/>
                  </a:rPr>
                  <a:t>2</a:t>
                </a:r>
                <a:r>
                  <a:rPr lang="vi-VN" sz="2400" dirty="0">
                    <a:solidFill>
                      <a:srgbClr val="000000"/>
                    </a:solidFill>
                    <a:latin typeface="Times New Roman" panose="02020603050405020304" pitchFamily="18" charset="0"/>
                    <a:cs typeface="Times New Roman" panose="02020603050405020304" pitchFamily="18" charset="0"/>
                  </a:rPr>
                  <a:t> - 1</a:t>
                </a:r>
                <a:r>
                  <a:rPr lang="vi-VN" sz="2400" dirty="0">
                    <a:solidFill>
                      <a:srgbClr val="000000"/>
                    </a:solidFill>
                    <a:latin typeface="TimesNewRomanPSMT"/>
                    <a:sym typeface="Mathematical Symbols" panose="05050102010205020202" pitchFamily="18" charset="2"/>
                  </a:rPr>
                  <a:t> </a:t>
                </a:r>
                <a:r>
                  <a:rPr lang="vi-VN" sz="2400" dirty="0">
                    <a:solidFill>
                      <a:srgbClr val="000000"/>
                    </a:solidFill>
                    <a:latin typeface="Times New Roman" panose="02020603050405020304" pitchFamily="18" charset="0"/>
                    <a:cs typeface="Times New Roman" panose="02020603050405020304" pitchFamily="18" charset="0"/>
                  </a:rPr>
                  <a:t> y </a:t>
                </a:r>
                <a:r>
                  <a:rPr lang="vi-VN" sz="2400" dirty="0">
                    <a:solidFill>
                      <a:srgbClr val="000000"/>
                    </a:solidFill>
                    <a:latin typeface="TimesNewRomanPSMT"/>
                    <a:sym typeface="Mathematical Symbols" panose="05050102010205020202" pitchFamily="18" charset="2"/>
                  </a:rPr>
                  <a:t> </a:t>
                </a:r>
                <a:r>
                  <a:rPr lang="vi-VN" sz="2400" dirty="0">
                    <a:solidFill>
                      <a:srgbClr val="000000"/>
                    </a:solidFill>
                    <a:latin typeface="Times New Roman" panose="02020603050405020304" pitchFamily="18" charset="0"/>
                    <a:cs typeface="Times New Roman" panose="02020603050405020304" pitchFamily="18" charset="0"/>
                  </a:rPr>
                  <a:t>a</a:t>
                </a:r>
                <a:r>
                  <a:rPr lang="vi-VN" sz="2400" baseline="30000" dirty="0">
                    <a:solidFill>
                      <a:srgbClr val="000000"/>
                    </a:solidFill>
                    <a:latin typeface="Times New Roman" panose="02020603050405020304" pitchFamily="18" charset="0"/>
                    <a:cs typeface="Times New Roman" panose="02020603050405020304" pitchFamily="18" charset="0"/>
                  </a:rPr>
                  <a:t>2</a:t>
                </a:r>
                <a:r>
                  <a:rPr lang="vi-VN" sz="2400" dirty="0">
                    <a:solidFill>
                      <a:srgbClr val="000000"/>
                    </a:solidFill>
                    <a:latin typeface="Times New Roman" panose="02020603050405020304" pitchFamily="18" charset="0"/>
                    <a:cs typeface="Times New Roman" panose="02020603050405020304" pitchFamily="18" charset="0"/>
                  </a:rPr>
                  <a:t> + 3 </a:t>
                </a:r>
              </a:p>
              <a:p>
                <a:pPr>
                  <a:spcAft>
                    <a:spcPts val="600"/>
                  </a:spcAft>
                </a:pP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y = </a:t>
                </a:r>
                <a:r>
                  <a:rPr lang="vi-VN" sz="2400" dirty="0">
                    <a:solidFill>
                      <a:srgbClr val="000000"/>
                    </a:solidFill>
                    <a:latin typeface="Times New Roman" panose="02020603050405020304" pitchFamily="18" charset="0"/>
                    <a:cs typeface="Times New Roman" panose="02020603050405020304" pitchFamily="18" charset="0"/>
                  </a:rPr>
                  <a:t>a</a:t>
                </a:r>
                <a:r>
                  <a:rPr lang="vi-VN" sz="2400" baseline="30000" dirty="0">
                    <a:solidFill>
                      <a:srgbClr val="000000"/>
                    </a:solidFill>
                    <a:latin typeface="Times New Roman" panose="02020603050405020304" pitchFamily="18" charset="0"/>
                    <a:cs typeface="Times New Roman" panose="02020603050405020304" pitchFamily="18" charset="0"/>
                  </a:rPr>
                  <a:t>2</a:t>
                </a:r>
                <a:r>
                  <a:rPr lang="vi-VN" sz="2400" dirty="0">
                    <a:solidFill>
                      <a:srgbClr val="000000"/>
                    </a:solidFill>
                    <a:latin typeface="Times New Roman" panose="02020603050405020304" pitchFamily="18" charset="0"/>
                    <a:cs typeface="Times New Roman" panose="02020603050405020304" pitchFamily="18" charset="0"/>
                  </a:rPr>
                  <a:t> - 1</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 </a:t>
                </a:r>
                <a:r>
                  <a:rPr lang="vi-VN" sz="2400" dirty="0">
                    <a:solidFill>
                      <a:srgbClr val="000000"/>
                    </a:solidFill>
                    <a:latin typeface="Times New Roman" panose="02020603050405020304" pitchFamily="18" charset="0"/>
                    <a:cs typeface="Times New Roman" panose="02020603050405020304" pitchFamily="18" charset="0"/>
                  </a:rPr>
                  <a:t>cos(x -</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a:t>
                </a:r>
                <a:r>
                  <a:rPr lang="vi-VN" sz="2400" dirty="0">
                    <a:solidFill>
                      <a:srgbClr val="000000"/>
                    </a:solidFill>
                    <a:latin typeface="Times New Roman" panose="02020603050405020304" pitchFamily="18" charset="0"/>
                    <a:cs typeface="Times New Roman" panose="02020603050405020304" pitchFamily="18" charset="0"/>
                  </a:rPr>
                  <a:t>) = -1 </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a:t>
                </a:r>
                <a:r>
                  <a:rPr lang="vi-VN" sz="2400" dirty="0">
                    <a:solidFill>
                      <a:srgbClr val="000000"/>
                    </a:solidFill>
                    <a:latin typeface="Times New Roman" panose="02020603050405020304" pitchFamily="18" charset="0"/>
                    <a:cs typeface="Times New Roman" panose="02020603050405020304" pitchFamily="18" charset="0"/>
                  </a:rPr>
                  <a:t>x -</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  +k2 </a:t>
                </a:r>
                <a:r>
                  <a:rPr lang="vi-VN" sz="2400" dirty="0">
                    <a:solidFill>
                      <a:srgbClr val="000000"/>
                    </a:solidFill>
                    <a:latin typeface="Times New Roman" panose="02020603050405020304" pitchFamily="18" charset="0"/>
                    <a:cs typeface="Times New Roman" panose="02020603050405020304" pitchFamily="18" charset="0"/>
                  </a:rPr>
                  <a:t> x = </a:t>
                </a:r>
                <a14:m>
                  <m:oMath xmlns:m="http://schemas.openxmlformats.org/officeDocument/2006/math">
                    <m:f>
                      <m:fPr>
                        <m:ctrlPr>
                          <a:rPr lang="vi-VN" sz="2400" i="1" smtClean="0">
                            <a:solidFill>
                              <a:srgbClr val="000000"/>
                            </a:solidFill>
                            <a:latin typeface="Cambria Math" panose="02040503050406030204" pitchFamily="18" charset="0"/>
                            <a:cs typeface="Times New Roman" panose="02020603050405020304" pitchFamily="18" charset="0"/>
                          </a:rPr>
                        </m:ctrlPr>
                      </m:fPr>
                      <m:num>
                        <m:r>
                          <a:rPr lang="vi-VN" sz="2400" b="0" i="1" smtClean="0">
                            <a:solidFill>
                              <a:srgbClr val="000000"/>
                            </a:solidFill>
                            <a:latin typeface="Cambria Math" panose="02040503050406030204" pitchFamily="18" charset="0"/>
                            <a:cs typeface="Times New Roman" panose="02020603050405020304" pitchFamily="18" charset="0"/>
                          </a:rPr>
                          <m:t>7</m:t>
                        </m:r>
                        <m:r>
                          <a:rPr lang="vi-VN" sz="2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𝜋</m:t>
                        </m:r>
                      </m:num>
                      <m:den>
                        <m:r>
                          <a:rPr lang="vi-VN" sz="2400" b="0" i="1" smtClean="0">
                            <a:solidFill>
                              <a:srgbClr val="000000"/>
                            </a:solidFill>
                            <a:latin typeface="Cambria Math" panose="02040503050406030204" pitchFamily="18" charset="0"/>
                            <a:cs typeface="Times New Roman" panose="02020603050405020304" pitchFamily="18" charset="0"/>
                          </a:rPr>
                          <m:t>6</m:t>
                        </m:r>
                      </m:den>
                    </m:f>
                  </m:oMath>
                </a14:m>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+k2.</a:t>
                </a:r>
              </a:p>
              <a:p>
                <a:pPr>
                  <a:spcAft>
                    <a:spcPts val="600"/>
                  </a:spcAft>
                </a:pP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y = </a:t>
                </a:r>
                <a:r>
                  <a:rPr lang="vi-VN" sz="2400" dirty="0">
                    <a:solidFill>
                      <a:srgbClr val="000000"/>
                    </a:solidFill>
                    <a:latin typeface="Times New Roman" panose="02020603050405020304" pitchFamily="18" charset="0"/>
                    <a:cs typeface="Times New Roman" panose="02020603050405020304" pitchFamily="18" charset="0"/>
                  </a:rPr>
                  <a:t>a</a:t>
                </a:r>
                <a:r>
                  <a:rPr lang="vi-VN" sz="2400" baseline="30000" dirty="0">
                    <a:solidFill>
                      <a:srgbClr val="000000"/>
                    </a:solidFill>
                    <a:latin typeface="Times New Roman" panose="02020603050405020304" pitchFamily="18" charset="0"/>
                    <a:cs typeface="Times New Roman" panose="02020603050405020304" pitchFamily="18" charset="0"/>
                  </a:rPr>
                  <a:t>2 </a:t>
                </a:r>
                <a:r>
                  <a:rPr lang="vi-VN" sz="2400" dirty="0">
                    <a:solidFill>
                      <a:srgbClr val="000000"/>
                    </a:solidFill>
                    <a:latin typeface="Times New Roman" panose="02020603050405020304" pitchFamily="18" charset="0"/>
                    <a:cs typeface="Times New Roman" panose="02020603050405020304" pitchFamily="18" charset="0"/>
                  </a:rPr>
                  <a:t>+ 3</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 </a:t>
                </a:r>
                <a:r>
                  <a:rPr lang="vi-VN" sz="2400" dirty="0">
                    <a:solidFill>
                      <a:srgbClr val="000000"/>
                    </a:solidFill>
                    <a:latin typeface="Times New Roman" panose="02020603050405020304" pitchFamily="18" charset="0"/>
                    <a:cs typeface="Times New Roman" panose="02020603050405020304" pitchFamily="18" charset="0"/>
                  </a:rPr>
                  <a:t>cos(x -</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a:t>
                </a:r>
                <a:r>
                  <a:rPr lang="vi-VN" sz="2400" dirty="0">
                    <a:solidFill>
                      <a:srgbClr val="000000"/>
                    </a:solidFill>
                    <a:latin typeface="Times New Roman" panose="02020603050405020304" pitchFamily="18" charset="0"/>
                    <a:cs typeface="Times New Roman" panose="02020603050405020304" pitchFamily="18" charset="0"/>
                  </a:rPr>
                  <a:t>) = 1 </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a:t>
                </a:r>
                <a:r>
                  <a:rPr lang="vi-VN" sz="2400" dirty="0">
                    <a:solidFill>
                      <a:srgbClr val="000000"/>
                    </a:solidFill>
                    <a:latin typeface="Times New Roman" panose="02020603050405020304" pitchFamily="18" charset="0"/>
                    <a:cs typeface="Times New Roman" panose="02020603050405020304" pitchFamily="18" charset="0"/>
                  </a:rPr>
                  <a:t>x -</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 k2 </a:t>
                </a:r>
                <a:r>
                  <a:rPr lang="vi-VN" sz="2400" dirty="0">
                    <a:solidFill>
                      <a:srgbClr val="000000"/>
                    </a:solidFill>
                    <a:latin typeface="Times New Roman" panose="02020603050405020304" pitchFamily="18" charset="0"/>
                    <a:cs typeface="Times New Roman" panose="02020603050405020304" pitchFamily="18" charset="0"/>
                  </a:rPr>
                  <a:t> x = </a:t>
                </a:r>
                <a14:m>
                  <m:oMath xmlns:m="http://schemas.openxmlformats.org/officeDocument/2006/math">
                    <m:f>
                      <m:fPr>
                        <m:ctrlPr>
                          <a:rPr lang="vi-VN" sz="2400" i="1">
                            <a:solidFill>
                              <a:srgbClr val="000000"/>
                            </a:solidFill>
                            <a:latin typeface="Cambria Math" panose="02040503050406030204" pitchFamily="18" charset="0"/>
                            <a:cs typeface="Times New Roman" panose="02020603050405020304" pitchFamily="18" charset="0"/>
                          </a:rPr>
                        </m:ctrlPr>
                      </m:fPr>
                      <m:num>
                        <m:r>
                          <a:rPr lang="vi-VN" sz="24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𝜋</m:t>
                        </m:r>
                      </m:num>
                      <m:den>
                        <m:r>
                          <a:rPr lang="vi-VN" sz="2400" i="1">
                            <a:solidFill>
                              <a:srgbClr val="000000"/>
                            </a:solidFill>
                            <a:latin typeface="Cambria Math" panose="02040503050406030204" pitchFamily="18" charset="0"/>
                            <a:cs typeface="Times New Roman" panose="02020603050405020304" pitchFamily="18" charset="0"/>
                          </a:rPr>
                          <m:t>6</m:t>
                        </m:r>
                      </m:den>
                    </m:f>
                  </m:oMath>
                </a14:m>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+k2.</a:t>
                </a:r>
              </a:p>
              <a:p>
                <a:pPr>
                  <a:spcAft>
                    <a:spcPts val="600"/>
                  </a:spcAft>
                </a:pP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Vậy: m = </a:t>
                </a:r>
                <a:r>
                  <a:rPr lang="vi-VN" sz="2400" dirty="0">
                    <a:solidFill>
                      <a:srgbClr val="000000"/>
                    </a:solidFill>
                    <a:latin typeface="Times New Roman" panose="02020603050405020304" pitchFamily="18" charset="0"/>
                    <a:cs typeface="Times New Roman" panose="02020603050405020304" pitchFamily="18" charset="0"/>
                  </a:rPr>
                  <a:t>a</a:t>
                </a:r>
                <a:r>
                  <a:rPr lang="vi-VN" sz="2400" baseline="30000" dirty="0">
                    <a:solidFill>
                      <a:srgbClr val="000000"/>
                    </a:solidFill>
                    <a:latin typeface="Times New Roman" panose="02020603050405020304" pitchFamily="18" charset="0"/>
                    <a:cs typeface="Times New Roman" panose="02020603050405020304" pitchFamily="18" charset="0"/>
                  </a:rPr>
                  <a:t>2</a:t>
                </a:r>
                <a:r>
                  <a:rPr lang="vi-VN" sz="2400" dirty="0">
                    <a:solidFill>
                      <a:srgbClr val="000000"/>
                    </a:solidFill>
                    <a:latin typeface="Times New Roman" panose="02020603050405020304" pitchFamily="18" charset="0"/>
                    <a:cs typeface="Times New Roman" panose="02020603050405020304" pitchFamily="18" charset="0"/>
                  </a:rPr>
                  <a:t> - 1</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và  M = </a:t>
                </a:r>
                <a:r>
                  <a:rPr lang="vi-VN" sz="2400" dirty="0">
                    <a:solidFill>
                      <a:srgbClr val="000000"/>
                    </a:solidFill>
                    <a:latin typeface="Times New Roman" panose="02020603050405020304" pitchFamily="18" charset="0"/>
                    <a:cs typeface="Times New Roman" panose="02020603050405020304" pitchFamily="18" charset="0"/>
                  </a:rPr>
                  <a:t>a</a:t>
                </a:r>
                <a:r>
                  <a:rPr lang="vi-VN" sz="2400" baseline="30000" dirty="0">
                    <a:solidFill>
                      <a:srgbClr val="000000"/>
                    </a:solidFill>
                    <a:latin typeface="Times New Roman" panose="02020603050405020304" pitchFamily="18" charset="0"/>
                    <a:cs typeface="Times New Roman" panose="02020603050405020304" pitchFamily="18" charset="0"/>
                  </a:rPr>
                  <a:t>2</a:t>
                </a:r>
                <a:r>
                  <a:rPr lang="vi-VN" sz="2400" dirty="0">
                    <a:solidFill>
                      <a:srgbClr val="000000"/>
                    </a:solidFill>
                    <a:latin typeface="Times New Roman" panose="02020603050405020304" pitchFamily="18" charset="0"/>
                    <a:cs typeface="Times New Roman" panose="02020603050405020304" pitchFamily="18" charset="0"/>
                  </a:rPr>
                  <a:t> + 3.</a:t>
                </a:r>
              </a:p>
              <a:p>
                <a:pPr>
                  <a:spcAft>
                    <a:spcPts val="600"/>
                  </a:spcAft>
                </a:pP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a:t>
                </a:r>
                <a:r>
                  <a:rPr lang="vi-VN" sz="2400" dirty="0">
                    <a:latin typeface="+mj-lt"/>
                    <a:sym typeface="Mathematical Symbols" panose="05050102010205020202" pitchFamily="18" charset="2"/>
                  </a:rPr>
                  <a:t>m</a:t>
                </a:r>
                <a:r>
                  <a:rPr lang="vi-VN" sz="2400" baseline="30000" dirty="0">
                    <a:latin typeface="+mj-lt"/>
                    <a:sym typeface="Mathematical Symbols" panose="05050102010205020202" pitchFamily="18" charset="2"/>
                  </a:rPr>
                  <a:t>2</a:t>
                </a:r>
                <a:r>
                  <a:rPr lang="vi-VN" sz="2400" dirty="0">
                    <a:latin typeface="+mj-lt"/>
                    <a:sym typeface="Mathematical Symbols" panose="05050102010205020202" pitchFamily="18" charset="2"/>
                  </a:rPr>
                  <a:t> + 2M = 88</a:t>
                </a:r>
                <a:r>
                  <a:rPr lang="vi-VN" sz="2400" dirty="0">
                    <a:solidFill>
                      <a:srgbClr val="000000"/>
                    </a:solidFill>
                    <a:latin typeface="+mj-lt"/>
                    <a:cs typeface="Times New Roman" panose="02020603050405020304" pitchFamily="18" charset="0"/>
                    <a:sym typeface="Mathematical Symbols" panose="05050102010205020202" pitchFamily="18" charset="2"/>
                  </a:rPr>
                  <a:t> </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a:t>
                </a:r>
                <a:r>
                  <a:rPr lang="vi-VN" sz="2400" dirty="0">
                    <a:solidFill>
                      <a:srgbClr val="000000"/>
                    </a:solidFill>
                    <a:latin typeface="Times New Roman" panose="02020603050405020304" pitchFamily="18" charset="0"/>
                    <a:cs typeface="Times New Roman" panose="02020603050405020304" pitchFamily="18" charset="0"/>
                  </a:rPr>
                  <a:t>a</a:t>
                </a:r>
                <a:r>
                  <a:rPr lang="vi-VN" sz="2400" baseline="30000" dirty="0">
                    <a:solidFill>
                      <a:srgbClr val="000000"/>
                    </a:solidFill>
                    <a:latin typeface="Times New Roman" panose="02020603050405020304" pitchFamily="18" charset="0"/>
                    <a:cs typeface="Times New Roman" panose="02020603050405020304" pitchFamily="18" charset="0"/>
                  </a:rPr>
                  <a:t>2</a:t>
                </a:r>
                <a:r>
                  <a:rPr lang="vi-VN" sz="2400" dirty="0">
                    <a:solidFill>
                      <a:srgbClr val="000000"/>
                    </a:solidFill>
                    <a:latin typeface="Times New Roman" panose="02020603050405020304" pitchFamily="18" charset="0"/>
                    <a:cs typeface="Times New Roman" panose="02020603050405020304" pitchFamily="18" charset="0"/>
                  </a:rPr>
                  <a:t> - 1</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a:t>
                </a:r>
                <a:r>
                  <a:rPr lang="vi-VN" sz="2400" baseline="300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2</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+ 2(</a:t>
                </a:r>
                <a:r>
                  <a:rPr lang="vi-VN" sz="2400" dirty="0">
                    <a:solidFill>
                      <a:srgbClr val="000000"/>
                    </a:solidFill>
                    <a:latin typeface="Times New Roman" panose="02020603050405020304" pitchFamily="18" charset="0"/>
                    <a:cs typeface="Times New Roman" panose="02020603050405020304" pitchFamily="18" charset="0"/>
                  </a:rPr>
                  <a:t>a</a:t>
                </a:r>
                <a:r>
                  <a:rPr lang="vi-VN" sz="2400" baseline="30000" dirty="0">
                    <a:solidFill>
                      <a:srgbClr val="000000"/>
                    </a:solidFill>
                    <a:latin typeface="Times New Roman" panose="02020603050405020304" pitchFamily="18" charset="0"/>
                    <a:cs typeface="Times New Roman" panose="02020603050405020304" pitchFamily="18" charset="0"/>
                  </a:rPr>
                  <a:t>2</a:t>
                </a:r>
                <a:r>
                  <a:rPr lang="vi-VN" sz="2400" dirty="0">
                    <a:solidFill>
                      <a:srgbClr val="000000"/>
                    </a:solidFill>
                    <a:latin typeface="Times New Roman" panose="02020603050405020304" pitchFamily="18" charset="0"/>
                    <a:cs typeface="Times New Roman" panose="02020603050405020304" pitchFamily="18" charset="0"/>
                  </a:rPr>
                  <a:t> + 3</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 88  a</a:t>
                </a:r>
                <a:r>
                  <a:rPr lang="vi-VN" sz="2400" baseline="300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4</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+ 1 + 6 = 88</a:t>
                </a:r>
              </a:p>
              <a:p>
                <a:pPr>
                  <a:spcAft>
                    <a:spcPts val="600"/>
                  </a:spcAft>
                </a:pP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a</a:t>
                </a:r>
                <a:r>
                  <a:rPr lang="vi-VN" sz="2400" baseline="300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4</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 81  a</a:t>
                </a:r>
                <a:r>
                  <a:rPr lang="vi-VN" sz="2400" baseline="300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2</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 9  a =  3.</a:t>
                </a:r>
              </a:p>
              <a:p>
                <a:pPr>
                  <a:spcAft>
                    <a:spcPts val="600"/>
                  </a:spcAft>
                </a:pP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Vậy nếu a =  3 thì </a:t>
                </a:r>
                <a:r>
                  <a:rPr lang="vi-VN" sz="2400" dirty="0">
                    <a:latin typeface="+mj-lt"/>
                    <a:sym typeface="Mathematical Symbols" panose="05050102010205020202" pitchFamily="18" charset="2"/>
                  </a:rPr>
                  <a:t>m</a:t>
                </a:r>
                <a:r>
                  <a:rPr lang="vi-VN" sz="2400" baseline="30000" dirty="0">
                    <a:latin typeface="+mj-lt"/>
                    <a:sym typeface="Mathematical Symbols" panose="05050102010205020202" pitchFamily="18" charset="2"/>
                  </a:rPr>
                  <a:t>2</a:t>
                </a:r>
                <a:r>
                  <a:rPr lang="vi-VN" sz="2400" dirty="0">
                    <a:latin typeface="+mj-lt"/>
                    <a:sym typeface="Mathematical Symbols" panose="05050102010205020202" pitchFamily="18" charset="2"/>
                  </a:rPr>
                  <a:t> + 2M = 88</a:t>
                </a:r>
                <a:r>
                  <a:rPr lang="vi-VN" sz="2400" dirty="0">
                    <a:solidFill>
                      <a:srgbClr val="000000"/>
                    </a:solidFill>
                    <a:latin typeface="+mj-lt"/>
                    <a:cs typeface="Times New Roman" panose="02020603050405020304" pitchFamily="18" charset="0"/>
                    <a:sym typeface="Mathematical Symbols" panose="05050102010205020202" pitchFamily="18" charset="2"/>
                  </a:rPr>
                  <a:t>.</a:t>
                </a:r>
                <a:r>
                  <a:rPr lang="vi-VN" sz="2400" dirty="0">
                    <a:solidFill>
                      <a:srgbClr val="000000"/>
                    </a:solidFill>
                    <a:latin typeface="Times New Roman" panose="02020603050405020304" pitchFamily="18" charset="0"/>
                    <a:cs typeface="Times New Roman" panose="02020603050405020304" pitchFamily="18" charset="0"/>
                    <a:sym typeface="Mathematical Symbols" panose="05050102010205020202" pitchFamily="18" charset="2"/>
                  </a:rPr>
                  <a:t> </a:t>
                </a:r>
                <a:endParaRPr lang="vi-VN" sz="2400" dirty="0">
                  <a:solidFill>
                    <a:srgbClr val="000000"/>
                  </a:solidFill>
                  <a:latin typeface="TimesNewRomanPSMT"/>
                  <a:sym typeface="Mathematical Symbols" panose="05050102010205020202" pitchFamily="18" charset="2"/>
                </a:endParaRPr>
              </a:p>
            </p:txBody>
          </p:sp>
        </mc:Choice>
        <mc:Fallback xmlns="">
          <p:sp>
            <p:nvSpPr>
              <p:cNvPr id="7" name="TextBox 6">
                <a:extLst>
                  <a:ext uri="{FF2B5EF4-FFF2-40B4-BE49-F238E27FC236}">
                    <a16:creationId xmlns:a16="http://schemas.microsoft.com/office/drawing/2014/main" id="{4092D2A7-A6F1-4E7C-A006-100C48A7EEA9}"/>
                  </a:ext>
                </a:extLst>
              </p:cNvPr>
              <p:cNvSpPr txBox="1">
                <a:spLocks noRot="1" noChangeAspect="1" noMove="1" noResize="1" noEditPoints="1" noAdjustHandles="1" noChangeArrowheads="1" noChangeShapeType="1" noTextEdit="1"/>
              </p:cNvSpPr>
              <p:nvPr/>
            </p:nvSpPr>
            <p:spPr>
              <a:xfrm>
                <a:off x="228600" y="1447800"/>
                <a:ext cx="8686800" cy="4307974"/>
              </a:xfrm>
              <a:prstGeom prst="rect">
                <a:avLst/>
              </a:prstGeom>
              <a:blipFill>
                <a:blip r:embed="rId2"/>
                <a:stretch>
                  <a:fillRect l="-1825" t="-1133" b="-2408"/>
                </a:stretch>
              </a:blipFill>
            </p:spPr>
            <p:txBody>
              <a:bodyPr/>
              <a:lstStyle/>
              <a:p>
                <a:r>
                  <a:rPr lang="en-GB">
                    <a:noFill/>
                  </a:rPr>
                  <a:t> </a:t>
                </a:r>
              </a:p>
            </p:txBody>
          </p:sp>
        </mc:Fallback>
      </mc:AlternateContent>
    </p:spTree>
    <p:extLst>
      <p:ext uri="{BB962C8B-B14F-4D97-AF65-F5344CB8AC3E}">
        <p14:creationId xmlns:p14="http://schemas.microsoft.com/office/powerpoint/2010/main" val="3092279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arn(inVertic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arn(inVertic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arn(inVertic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arn(inVertic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arn(inVertic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arn(inVertical)">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barn(inVertical)">
                                      <p:cBhvr>
                                        <p:cTn id="4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2C80CA-B08B-4BEF-889C-61DA41F4ED33}"/>
                  </a:ext>
                </a:extLst>
              </p:cNvPr>
              <p:cNvSpPr txBox="1"/>
              <p:nvPr/>
            </p:nvSpPr>
            <p:spPr>
              <a:xfrm>
                <a:off x="0" y="0"/>
                <a:ext cx="9067800" cy="1907638"/>
              </a:xfrm>
              <a:prstGeom prst="rect">
                <a:avLst/>
              </a:prstGeom>
              <a:noFill/>
            </p:spPr>
            <p:txBody>
              <a:bodyPr wrap="square">
                <a:spAutoFit/>
              </a:bodyPr>
              <a:lstStyle/>
              <a:p>
                <a:r>
                  <a:rPr lang="en-GB" sz="1800" b="1" i="0" dirty="0">
                    <a:solidFill>
                      <a:srgbClr val="000000"/>
                    </a:solidFill>
                    <a:effectLst/>
                    <a:latin typeface="TimesNewRomanPS-BoldMT"/>
                  </a:rPr>
                  <a:t>Câu 8 (3,0 </a:t>
                </a:r>
                <a:r>
                  <a:rPr lang="en-GB" sz="1800" b="1" i="1" dirty="0" err="1">
                    <a:solidFill>
                      <a:srgbClr val="000000"/>
                    </a:solidFill>
                    <a:effectLst/>
                    <a:latin typeface="TimesNewRomanPS-BoldItalicMT"/>
                  </a:rPr>
                  <a:t>điểm</a:t>
                </a:r>
                <a:r>
                  <a:rPr lang="en-GB" sz="1800" b="1" i="0" dirty="0">
                    <a:solidFill>
                      <a:srgbClr val="000000"/>
                    </a:solidFill>
                    <a:effectLst/>
                    <a:latin typeface="TimesNewRomanPS-BoldMT"/>
                  </a:rPr>
                  <a:t>). </a:t>
                </a:r>
                <a:r>
                  <a:rPr lang="en-GB" sz="1800" b="0" i="0" dirty="0">
                    <a:solidFill>
                      <a:srgbClr val="000000"/>
                    </a:solidFill>
                    <a:effectLst/>
                    <a:latin typeface="TimesNewRomanPSMT"/>
                  </a:rPr>
                  <a:t>Cho </a:t>
                </a:r>
                <a:r>
                  <a:rPr lang="en-GB" sz="1800" b="0" i="0" dirty="0" err="1">
                    <a:solidFill>
                      <a:srgbClr val="000000"/>
                    </a:solidFill>
                    <a:effectLst/>
                    <a:latin typeface="TimesNewRomanPSMT"/>
                  </a:rPr>
                  <a:t>hình</a:t>
                </a:r>
                <a:r>
                  <a:rPr lang="en-GB" sz="1800" b="0" i="0" dirty="0">
                    <a:solidFill>
                      <a:srgbClr val="000000"/>
                    </a:solidFill>
                    <a:effectLst/>
                    <a:latin typeface="TimesNewRomanPSMT"/>
                  </a:rPr>
                  <a:t> </a:t>
                </a:r>
                <a:r>
                  <a:rPr lang="en-GB" sz="1800" b="0" i="0" dirty="0" err="1">
                    <a:solidFill>
                      <a:srgbClr val="000000"/>
                    </a:solidFill>
                    <a:effectLst/>
                    <a:latin typeface="TimesNewRomanPSMT"/>
                  </a:rPr>
                  <a:t>chóp</a:t>
                </a:r>
                <a:r>
                  <a:rPr lang="en-GB" sz="1800" b="0" i="0" dirty="0">
                    <a:solidFill>
                      <a:srgbClr val="000000"/>
                    </a:solidFill>
                    <a:effectLst/>
                    <a:latin typeface="TimesNewRomanPSMT"/>
                  </a:rPr>
                  <a:t> </a:t>
                </a:r>
                <a:r>
                  <a:rPr lang="en-GB" sz="1800" b="0" i="1" dirty="0">
                    <a:solidFill>
                      <a:srgbClr val="000000"/>
                    </a:solidFill>
                    <a:effectLst/>
                    <a:latin typeface="TimesNewRomanPS-ItalicMT"/>
                  </a:rPr>
                  <a:t>S</a:t>
                </a:r>
                <a:r>
                  <a:rPr lang="en-GB" sz="1800" b="0" i="0" dirty="0">
                    <a:solidFill>
                      <a:srgbClr val="000000"/>
                    </a:solidFill>
                    <a:effectLst/>
                    <a:latin typeface="TimesNewRomanPSMT"/>
                  </a:rPr>
                  <a:t>.</a:t>
                </a:r>
                <a:r>
                  <a:rPr lang="en-GB" sz="1800" b="0" i="1" dirty="0">
                    <a:solidFill>
                      <a:srgbClr val="000000"/>
                    </a:solidFill>
                    <a:effectLst/>
                    <a:latin typeface="TimesNewRomanPS-ItalicMT"/>
                  </a:rPr>
                  <a:t>ABCD </a:t>
                </a:r>
                <a:r>
                  <a:rPr lang="en-GB" sz="1800" b="0" i="0" dirty="0" err="1">
                    <a:solidFill>
                      <a:srgbClr val="000000"/>
                    </a:solidFill>
                    <a:effectLst/>
                    <a:latin typeface="TimesNewRomanPSMT"/>
                  </a:rPr>
                  <a:t>có</a:t>
                </a:r>
                <a:r>
                  <a:rPr lang="en-GB" sz="1800" b="0" i="0" dirty="0">
                    <a:solidFill>
                      <a:srgbClr val="000000"/>
                    </a:solidFill>
                    <a:effectLst/>
                    <a:latin typeface="TimesNewRomanPSMT"/>
                  </a:rPr>
                  <a:t> </a:t>
                </a:r>
                <a:r>
                  <a:rPr lang="en-GB" sz="1800" b="0" i="0" dirty="0" err="1">
                    <a:solidFill>
                      <a:srgbClr val="000000"/>
                    </a:solidFill>
                    <a:effectLst/>
                    <a:latin typeface="TimesNewRomanPSMT"/>
                  </a:rPr>
                  <a:t>đáy</a:t>
                </a:r>
                <a:r>
                  <a:rPr lang="en-GB" sz="1800" b="0" i="0" dirty="0">
                    <a:solidFill>
                      <a:srgbClr val="000000"/>
                    </a:solidFill>
                    <a:effectLst/>
                    <a:latin typeface="TimesNewRomanPSMT"/>
                  </a:rPr>
                  <a:t> </a:t>
                </a:r>
                <a:r>
                  <a:rPr lang="en-GB" sz="1800" b="0" i="1" dirty="0">
                    <a:solidFill>
                      <a:srgbClr val="000000"/>
                    </a:solidFill>
                    <a:effectLst/>
                    <a:latin typeface="TimesNewRomanPS-ItalicMT"/>
                  </a:rPr>
                  <a:t>ABCD </a:t>
                </a:r>
                <a:r>
                  <a:rPr lang="en-GB" sz="1800" b="0" i="0" dirty="0" err="1">
                    <a:solidFill>
                      <a:srgbClr val="000000"/>
                    </a:solidFill>
                    <a:effectLst/>
                    <a:latin typeface="TimesNewRomanPSMT"/>
                  </a:rPr>
                  <a:t>là</a:t>
                </a:r>
                <a:r>
                  <a:rPr lang="en-GB" sz="1800" b="0" i="0" dirty="0">
                    <a:solidFill>
                      <a:srgbClr val="000000"/>
                    </a:solidFill>
                    <a:effectLst/>
                    <a:latin typeface="TimesNewRomanPSMT"/>
                  </a:rPr>
                  <a:t> </a:t>
                </a:r>
                <a:r>
                  <a:rPr lang="en-GB" sz="1800" b="0" i="0" dirty="0" err="1">
                    <a:solidFill>
                      <a:srgbClr val="000000"/>
                    </a:solidFill>
                    <a:effectLst/>
                    <a:latin typeface="TimesNewRomanPSMT"/>
                  </a:rPr>
                  <a:t>hình</a:t>
                </a:r>
                <a:r>
                  <a:rPr lang="en-GB" sz="1800" b="0" i="0" dirty="0">
                    <a:solidFill>
                      <a:srgbClr val="000000"/>
                    </a:solidFill>
                    <a:effectLst/>
                    <a:latin typeface="TimesNewRomanPSMT"/>
                  </a:rPr>
                  <a:t> </a:t>
                </a:r>
                <a:r>
                  <a:rPr lang="en-GB" sz="1800" b="0" i="0" dirty="0" err="1">
                    <a:solidFill>
                      <a:srgbClr val="000000"/>
                    </a:solidFill>
                    <a:effectLst/>
                    <a:latin typeface="TimesNewRomanPSMT"/>
                  </a:rPr>
                  <a:t>bình</a:t>
                </a:r>
                <a:r>
                  <a:rPr lang="en-GB" sz="1800" b="0" i="0" dirty="0">
                    <a:solidFill>
                      <a:srgbClr val="000000"/>
                    </a:solidFill>
                    <a:effectLst/>
                    <a:latin typeface="TimesNewRomanPSMT"/>
                  </a:rPr>
                  <a:t> </a:t>
                </a:r>
                <a:r>
                  <a:rPr lang="en-GB" sz="1800" b="0" i="0" dirty="0" err="1">
                    <a:solidFill>
                      <a:srgbClr val="000000"/>
                    </a:solidFill>
                    <a:effectLst/>
                    <a:latin typeface="TimesNewRomanPSMT"/>
                  </a:rPr>
                  <a:t>hành</a:t>
                </a:r>
                <a:r>
                  <a:rPr lang="en-GB" sz="1800" b="0" i="0" dirty="0">
                    <a:solidFill>
                      <a:srgbClr val="000000"/>
                    </a:solidFill>
                    <a:effectLst/>
                    <a:latin typeface="TimesNewRomanPSMT"/>
                  </a:rPr>
                  <a:t> </a:t>
                </a:r>
                <a:r>
                  <a:rPr lang="en-GB" sz="1800" b="0" i="0" dirty="0" err="1">
                    <a:solidFill>
                      <a:srgbClr val="000000"/>
                    </a:solidFill>
                    <a:effectLst/>
                    <a:latin typeface="TimesNewRomanPSMT"/>
                  </a:rPr>
                  <a:t>tâm</a:t>
                </a:r>
                <a:r>
                  <a:rPr lang="en-GB" sz="1800" b="0" i="0" dirty="0">
                    <a:solidFill>
                      <a:srgbClr val="000000"/>
                    </a:solidFill>
                    <a:effectLst/>
                    <a:latin typeface="TimesNewRomanPSMT"/>
                  </a:rPr>
                  <a:t> </a:t>
                </a:r>
                <a:r>
                  <a:rPr lang="en-GB" sz="1800" b="0" i="1" dirty="0">
                    <a:solidFill>
                      <a:srgbClr val="000000"/>
                    </a:solidFill>
                    <a:effectLst/>
                    <a:latin typeface="TimesNewRomanPS-ItalicMT"/>
                  </a:rPr>
                  <a:t>O</a:t>
                </a:r>
                <a:r>
                  <a:rPr lang="en-GB" sz="1800" b="0" i="0" dirty="0">
                    <a:solidFill>
                      <a:srgbClr val="000000"/>
                    </a:solidFill>
                    <a:effectLst/>
                    <a:latin typeface="TimesNewRomanPSMT"/>
                  </a:rPr>
                  <a:t>. </a:t>
                </a:r>
                <a:r>
                  <a:rPr lang="en-GB" sz="1800" b="0" i="0" dirty="0" err="1">
                    <a:solidFill>
                      <a:srgbClr val="000000"/>
                    </a:solidFill>
                    <a:effectLst/>
                    <a:latin typeface="TimesNewRomanPSMT"/>
                  </a:rPr>
                  <a:t>Gọi</a:t>
                </a:r>
                <a:r>
                  <a:rPr lang="en-GB" sz="1800" b="0" i="0" dirty="0">
                    <a:solidFill>
                      <a:srgbClr val="000000"/>
                    </a:solidFill>
                    <a:effectLst/>
                    <a:latin typeface="TimesNewRomanPSMT"/>
                  </a:rPr>
                  <a:t> </a:t>
                </a:r>
                <a:r>
                  <a:rPr lang="en-GB" sz="1800" b="0" i="1" dirty="0">
                    <a:solidFill>
                      <a:srgbClr val="000000"/>
                    </a:solidFill>
                    <a:effectLst/>
                    <a:latin typeface="TimesNewRomanPS-ItalicMT"/>
                  </a:rPr>
                  <a:t>M </a:t>
                </a:r>
                <a:r>
                  <a:rPr lang="en-GB" sz="1800" b="0" i="0" dirty="0" err="1">
                    <a:solidFill>
                      <a:srgbClr val="000000"/>
                    </a:solidFill>
                    <a:effectLst/>
                    <a:latin typeface="TimesNewRomanPSMT"/>
                  </a:rPr>
                  <a:t>là</a:t>
                </a:r>
                <a:r>
                  <a:rPr lang="en-GB" sz="1800" b="0" i="0" dirty="0">
                    <a:solidFill>
                      <a:srgbClr val="000000"/>
                    </a:solidFill>
                    <a:effectLst/>
                    <a:latin typeface="TimesNewRomanPSMT"/>
                  </a:rPr>
                  <a:t> </a:t>
                </a:r>
                <a:r>
                  <a:rPr lang="en-GB" sz="1800" b="0" i="0" dirty="0" err="1">
                    <a:solidFill>
                      <a:srgbClr val="000000"/>
                    </a:solidFill>
                    <a:effectLst/>
                    <a:latin typeface="TimesNewRomanPSMT"/>
                  </a:rPr>
                  <a:t>trung</a:t>
                </a:r>
                <a:r>
                  <a:rPr lang="en-GB" sz="1800" b="0" i="0" dirty="0">
                    <a:solidFill>
                      <a:srgbClr val="000000"/>
                    </a:solidFill>
                    <a:effectLst/>
                    <a:latin typeface="TimesNewRomanPSMT"/>
                  </a:rPr>
                  <a:t> </a:t>
                </a:r>
                <a:r>
                  <a:rPr lang="en-GB" sz="1800" b="0" i="0" dirty="0" err="1">
                    <a:solidFill>
                      <a:srgbClr val="000000"/>
                    </a:solidFill>
                    <a:effectLst/>
                    <a:latin typeface="TimesNewRomanPSMT"/>
                  </a:rPr>
                  <a:t>điểm</a:t>
                </a:r>
                <a:r>
                  <a:rPr lang="vi-VN" sz="1800" b="0" i="0" dirty="0">
                    <a:solidFill>
                      <a:srgbClr val="000000"/>
                    </a:solidFill>
                    <a:effectLst/>
                    <a:latin typeface="TimesNewRomanPSMT"/>
                  </a:rPr>
                  <a:t> </a:t>
                </a:r>
                <a:r>
                  <a:rPr lang="en-GB" sz="1800" b="0" i="0" dirty="0" err="1">
                    <a:solidFill>
                      <a:srgbClr val="000000"/>
                    </a:solidFill>
                    <a:effectLst/>
                    <a:latin typeface="TimesNewRomanPSMT"/>
                  </a:rPr>
                  <a:t>của</a:t>
                </a:r>
                <a:r>
                  <a:rPr lang="en-GB" sz="1800" b="0" i="0" dirty="0">
                    <a:solidFill>
                      <a:srgbClr val="000000"/>
                    </a:solidFill>
                    <a:effectLst/>
                    <a:latin typeface="TimesNewRomanPSMT"/>
                  </a:rPr>
                  <a:t> </a:t>
                </a:r>
                <a:r>
                  <a:rPr lang="en-GB" sz="1800" b="0" i="1" dirty="0">
                    <a:solidFill>
                      <a:srgbClr val="000000"/>
                    </a:solidFill>
                    <a:effectLst/>
                    <a:latin typeface="TimesNewRomanPS-ItalicMT"/>
                  </a:rPr>
                  <a:t>SA </a:t>
                </a:r>
                <a:r>
                  <a:rPr lang="en-GB" sz="1800" b="0" i="0" dirty="0" err="1">
                    <a:solidFill>
                      <a:srgbClr val="000000"/>
                    </a:solidFill>
                    <a:effectLst/>
                    <a:latin typeface="TimesNewRomanPSMT"/>
                  </a:rPr>
                  <a:t>và</a:t>
                </a:r>
                <a:r>
                  <a:rPr lang="en-GB" sz="1800" b="0" i="0" dirty="0">
                    <a:solidFill>
                      <a:srgbClr val="000000"/>
                    </a:solidFill>
                    <a:effectLst/>
                    <a:latin typeface="TimesNewRomanPSMT"/>
                  </a:rPr>
                  <a:t> </a:t>
                </a:r>
                <a:r>
                  <a:rPr lang="en-GB" sz="1800" b="0" i="1" dirty="0">
                    <a:solidFill>
                      <a:srgbClr val="000000"/>
                    </a:solidFill>
                    <a:effectLst/>
                    <a:latin typeface="TimesNewRomanPS-ItalicMT"/>
                  </a:rPr>
                  <a:t>N </a:t>
                </a:r>
                <a:r>
                  <a:rPr lang="en-GB" sz="1800" b="0" i="0" dirty="0" err="1">
                    <a:solidFill>
                      <a:srgbClr val="000000"/>
                    </a:solidFill>
                    <a:effectLst/>
                    <a:latin typeface="TimesNewRomanPSMT"/>
                  </a:rPr>
                  <a:t>là</a:t>
                </a:r>
                <a:r>
                  <a:rPr lang="en-GB" sz="1800" b="0" i="0" dirty="0">
                    <a:solidFill>
                      <a:srgbClr val="000000"/>
                    </a:solidFill>
                    <a:effectLst/>
                    <a:latin typeface="TimesNewRomanPSMT"/>
                  </a:rPr>
                  <a:t> </a:t>
                </a:r>
                <a:r>
                  <a:rPr lang="en-GB" sz="1800" b="0" i="0" dirty="0" err="1">
                    <a:solidFill>
                      <a:srgbClr val="000000"/>
                    </a:solidFill>
                    <a:effectLst/>
                    <a:latin typeface="TimesNewRomanPSMT"/>
                  </a:rPr>
                  <a:t>điểm</a:t>
                </a:r>
                <a:r>
                  <a:rPr lang="en-GB" sz="1800" b="0" i="0" dirty="0">
                    <a:solidFill>
                      <a:srgbClr val="000000"/>
                    </a:solidFill>
                    <a:effectLst/>
                    <a:latin typeface="TimesNewRomanPSMT"/>
                  </a:rPr>
                  <a:t> </a:t>
                </a:r>
                <a:r>
                  <a:rPr lang="en-GB" sz="1800" b="0" i="0" dirty="0" err="1">
                    <a:solidFill>
                      <a:srgbClr val="000000"/>
                    </a:solidFill>
                    <a:effectLst/>
                    <a:latin typeface="TimesNewRomanPSMT"/>
                  </a:rPr>
                  <a:t>nằm</a:t>
                </a:r>
                <a:r>
                  <a:rPr lang="en-GB" sz="1800" b="0" i="0" dirty="0">
                    <a:solidFill>
                      <a:srgbClr val="000000"/>
                    </a:solidFill>
                    <a:effectLst/>
                    <a:latin typeface="TimesNewRomanPSMT"/>
                  </a:rPr>
                  <a:t> </a:t>
                </a:r>
                <a:r>
                  <a:rPr lang="en-GB" sz="1800" b="0" i="0" dirty="0" err="1">
                    <a:solidFill>
                      <a:srgbClr val="000000"/>
                    </a:solidFill>
                    <a:effectLst/>
                    <a:latin typeface="TimesNewRomanPSMT"/>
                  </a:rPr>
                  <a:t>trên</a:t>
                </a:r>
                <a:r>
                  <a:rPr lang="en-GB" sz="1800" b="0" i="0" dirty="0">
                    <a:solidFill>
                      <a:srgbClr val="000000"/>
                    </a:solidFill>
                    <a:effectLst/>
                    <a:latin typeface="TimesNewRomanPSMT"/>
                  </a:rPr>
                  <a:t> </a:t>
                </a:r>
                <a:r>
                  <a:rPr lang="en-GB" sz="1800" b="0" i="0" dirty="0" err="1">
                    <a:solidFill>
                      <a:srgbClr val="000000"/>
                    </a:solidFill>
                    <a:effectLst/>
                    <a:latin typeface="TimesNewRomanPSMT"/>
                  </a:rPr>
                  <a:t>cạnh</a:t>
                </a:r>
                <a:r>
                  <a:rPr lang="en-GB" sz="1800" b="0" i="0" dirty="0">
                    <a:solidFill>
                      <a:srgbClr val="000000"/>
                    </a:solidFill>
                    <a:effectLst/>
                    <a:latin typeface="TimesNewRomanPSMT"/>
                  </a:rPr>
                  <a:t> </a:t>
                </a:r>
                <a:r>
                  <a:rPr lang="en-GB" sz="1800" b="0" i="1" dirty="0">
                    <a:solidFill>
                      <a:srgbClr val="000000"/>
                    </a:solidFill>
                    <a:effectLst/>
                    <a:latin typeface="TimesNewRomanPS-ItalicMT"/>
                  </a:rPr>
                  <a:t>SB </a:t>
                </a:r>
                <a:r>
                  <a:rPr lang="en-GB" sz="1800" b="0" i="0" dirty="0" err="1">
                    <a:solidFill>
                      <a:srgbClr val="000000"/>
                    </a:solidFill>
                    <a:effectLst/>
                    <a:latin typeface="TimesNewRomanPSMT"/>
                  </a:rPr>
                  <a:t>sao</a:t>
                </a:r>
                <a:r>
                  <a:rPr lang="en-GB" sz="1800" b="0" i="0" dirty="0">
                    <a:solidFill>
                      <a:srgbClr val="000000"/>
                    </a:solidFill>
                    <a:effectLst/>
                    <a:latin typeface="TimesNewRomanPSMT"/>
                  </a:rPr>
                  <a:t> </a:t>
                </a:r>
                <a:r>
                  <a:rPr lang="en-GB" sz="1800" b="0" i="0" dirty="0" err="1">
                    <a:solidFill>
                      <a:srgbClr val="000000"/>
                    </a:solidFill>
                    <a:effectLst/>
                    <a:latin typeface="TimesNewRomanPSMT"/>
                  </a:rPr>
                  <a:t>cho</a:t>
                </a:r>
                <a:r>
                  <a:rPr lang="en-GB" sz="1800" b="0" i="0" dirty="0">
                    <a:solidFill>
                      <a:srgbClr val="000000"/>
                    </a:solidFill>
                    <a:effectLst/>
                    <a:latin typeface="TimesNewRomanPSMT"/>
                  </a:rPr>
                  <a:t> </a:t>
                </a:r>
                <a:r>
                  <a:rPr lang="en-GB" sz="1800" b="0" i="1" dirty="0">
                    <a:solidFill>
                      <a:srgbClr val="000000"/>
                    </a:solidFill>
                    <a:effectLst/>
                    <a:latin typeface="TimesNewRomanPS-ItalicMT"/>
                  </a:rPr>
                  <a:t>SN </a:t>
                </a:r>
                <a:r>
                  <a:rPr lang="en-GB" sz="1800" b="0" i="0" dirty="0">
                    <a:solidFill>
                      <a:srgbClr val="000000"/>
                    </a:solidFill>
                    <a:effectLst/>
                    <a:latin typeface="TimesNewRomanPSMT"/>
                  </a:rPr>
                  <a:t>= 3</a:t>
                </a:r>
                <a:r>
                  <a:rPr lang="en-GB" sz="1800" b="0" i="1" dirty="0">
                    <a:solidFill>
                      <a:srgbClr val="000000"/>
                    </a:solidFill>
                    <a:effectLst/>
                    <a:latin typeface="TimesNewRomanPS-ItalicMT"/>
                  </a:rPr>
                  <a:t>NB</a:t>
                </a:r>
                <a:r>
                  <a:rPr lang="en-GB" sz="1800" b="0" i="0" dirty="0">
                    <a:solidFill>
                      <a:srgbClr val="000000"/>
                    </a:solidFill>
                    <a:effectLst/>
                    <a:latin typeface="TimesNewRomanPSMT"/>
                  </a:rPr>
                  <a:t>.</a:t>
                </a:r>
                <a:br>
                  <a:rPr lang="en-GB" sz="1800" b="0" i="0" dirty="0">
                    <a:solidFill>
                      <a:srgbClr val="000000"/>
                    </a:solidFill>
                    <a:effectLst/>
                    <a:latin typeface="TimesNewRomanPSMT"/>
                  </a:rPr>
                </a:br>
                <a:r>
                  <a:rPr lang="en-GB" sz="1800" b="1" i="0" dirty="0">
                    <a:solidFill>
                      <a:srgbClr val="000000"/>
                    </a:solidFill>
                    <a:effectLst/>
                    <a:latin typeface="TimesNewRomanPS-BoldMT"/>
                  </a:rPr>
                  <a:t>a) </a:t>
                </a:r>
                <a:r>
                  <a:rPr lang="en-GB" sz="1800" b="0" i="0" dirty="0">
                    <a:solidFill>
                      <a:srgbClr val="000000"/>
                    </a:solidFill>
                    <a:effectLst/>
                    <a:latin typeface="TimesNewRomanPSMT"/>
                  </a:rPr>
                  <a:t>(1,0 </a:t>
                </a:r>
                <a:r>
                  <a:rPr lang="en-GB" sz="1800" b="0" i="1" dirty="0" err="1">
                    <a:solidFill>
                      <a:srgbClr val="000000"/>
                    </a:solidFill>
                    <a:effectLst/>
                    <a:latin typeface="TimesNewRomanPS-ItalicMT"/>
                  </a:rPr>
                  <a:t>điểm</a:t>
                </a:r>
                <a:r>
                  <a:rPr lang="en-GB" sz="1800" b="0" i="0" dirty="0">
                    <a:solidFill>
                      <a:srgbClr val="000000"/>
                    </a:solidFill>
                    <a:effectLst/>
                    <a:latin typeface="TimesNewRomanPSMT"/>
                  </a:rPr>
                  <a:t>) </a:t>
                </a:r>
                <a:r>
                  <a:rPr lang="en-GB" sz="1800" b="0" i="0" dirty="0" err="1">
                    <a:solidFill>
                      <a:srgbClr val="000000"/>
                    </a:solidFill>
                    <a:effectLst/>
                    <a:latin typeface="TimesNewRomanPSMT"/>
                  </a:rPr>
                  <a:t>Tìm</a:t>
                </a:r>
                <a:r>
                  <a:rPr lang="en-GB" sz="1800" b="0" i="0" dirty="0">
                    <a:solidFill>
                      <a:srgbClr val="000000"/>
                    </a:solidFill>
                    <a:effectLst/>
                    <a:latin typeface="TimesNewRomanPSMT"/>
                  </a:rPr>
                  <a:t> </a:t>
                </a:r>
                <a:r>
                  <a:rPr lang="en-GB" sz="1800" b="0" i="0" dirty="0" err="1">
                    <a:solidFill>
                      <a:srgbClr val="000000"/>
                    </a:solidFill>
                    <a:effectLst/>
                    <a:latin typeface="TimesNewRomanPSMT"/>
                  </a:rPr>
                  <a:t>giao</a:t>
                </a:r>
                <a:r>
                  <a:rPr lang="en-GB" sz="1800" b="0" i="0" dirty="0">
                    <a:solidFill>
                      <a:srgbClr val="000000"/>
                    </a:solidFill>
                    <a:effectLst/>
                    <a:latin typeface="TimesNewRomanPSMT"/>
                  </a:rPr>
                  <a:t> </a:t>
                </a:r>
                <a:r>
                  <a:rPr lang="en-GB" sz="1800" b="0" i="0" dirty="0" err="1">
                    <a:solidFill>
                      <a:srgbClr val="000000"/>
                    </a:solidFill>
                    <a:effectLst/>
                    <a:latin typeface="TimesNewRomanPSMT"/>
                  </a:rPr>
                  <a:t>tuyến</a:t>
                </a:r>
                <a:r>
                  <a:rPr lang="en-GB" sz="1800" b="0" i="0" dirty="0">
                    <a:solidFill>
                      <a:srgbClr val="000000"/>
                    </a:solidFill>
                    <a:effectLst/>
                    <a:latin typeface="TimesNewRomanPSMT"/>
                  </a:rPr>
                  <a:t> </a:t>
                </a:r>
                <a:r>
                  <a:rPr lang="en-GB" sz="1800" b="0" i="0" dirty="0" err="1">
                    <a:solidFill>
                      <a:srgbClr val="000000"/>
                    </a:solidFill>
                    <a:effectLst/>
                    <a:latin typeface="TimesNewRomanPSMT"/>
                  </a:rPr>
                  <a:t>của</a:t>
                </a:r>
                <a:r>
                  <a:rPr lang="en-GB" sz="1800" b="0" i="0" dirty="0">
                    <a:solidFill>
                      <a:srgbClr val="000000"/>
                    </a:solidFill>
                    <a:effectLst/>
                    <a:latin typeface="TimesNewRomanPSMT"/>
                  </a:rPr>
                  <a:t> </a:t>
                </a:r>
                <a:r>
                  <a:rPr lang="en-GB" sz="1800" b="0" i="0" dirty="0" err="1">
                    <a:solidFill>
                      <a:srgbClr val="000000"/>
                    </a:solidFill>
                    <a:effectLst/>
                    <a:latin typeface="TimesNewRomanPSMT"/>
                  </a:rPr>
                  <a:t>hai</a:t>
                </a:r>
                <a:r>
                  <a:rPr lang="en-GB" sz="1800" b="0" i="0" dirty="0">
                    <a:solidFill>
                      <a:srgbClr val="000000"/>
                    </a:solidFill>
                    <a:effectLst/>
                    <a:latin typeface="TimesNewRomanPSMT"/>
                  </a:rPr>
                  <a:t> </a:t>
                </a:r>
                <a:r>
                  <a:rPr lang="en-GB" sz="1800" b="0" i="0" dirty="0" err="1">
                    <a:solidFill>
                      <a:srgbClr val="000000"/>
                    </a:solidFill>
                    <a:effectLst/>
                    <a:latin typeface="TimesNewRomanPSMT"/>
                  </a:rPr>
                  <a:t>mặt</a:t>
                </a:r>
                <a:r>
                  <a:rPr lang="en-GB" sz="1800" b="0" i="0" dirty="0">
                    <a:solidFill>
                      <a:srgbClr val="000000"/>
                    </a:solidFill>
                    <a:effectLst/>
                    <a:latin typeface="TimesNewRomanPSMT"/>
                  </a:rPr>
                  <a:t> </a:t>
                </a:r>
                <a:r>
                  <a:rPr lang="en-GB" sz="1800" b="0" i="0" dirty="0" err="1">
                    <a:solidFill>
                      <a:srgbClr val="000000"/>
                    </a:solidFill>
                    <a:effectLst/>
                    <a:latin typeface="TimesNewRomanPSMT"/>
                  </a:rPr>
                  <a:t>phẳng</a:t>
                </a:r>
                <a:r>
                  <a:rPr lang="en-GB" sz="1800" b="0" i="0" dirty="0">
                    <a:solidFill>
                      <a:srgbClr val="000000"/>
                    </a:solidFill>
                    <a:effectLst/>
                    <a:latin typeface="TimesNewRomanPSMT"/>
                  </a:rPr>
                  <a:t> (</a:t>
                </a:r>
                <a:r>
                  <a:rPr lang="en-GB" sz="1800" b="0" i="1" dirty="0">
                    <a:solidFill>
                      <a:srgbClr val="000000"/>
                    </a:solidFill>
                    <a:effectLst/>
                    <a:latin typeface="TimesNewRomanPS-ItalicMT"/>
                  </a:rPr>
                  <a:t>SAC</a:t>
                </a:r>
                <a:r>
                  <a:rPr lang="en-GB" sz="1800" b="0" i="0" dirty="0">
                    <a:solidFill>
                      <a:srgbClr val="000000"/>
                    </a:solidFill>
                    <a:effectLst/>
                    <a:latin typeface="TimesNewRomanPSMT"/>
                  </a:rPr>
                  <a:t>) </a:t>
                </a:r>
                <a:r>
                  <a:rPr lang="en-GB" sz="1800" b="0" i="0" dirty="0" err="1">
                    <a:solidFill>
                      <a:srgbClr val="000000"/>
                    </a:solidFill>
                    <a:effectLst/>
                    <a:latin typeface="TimesNewRomanPSMT"/>
                  </a:rPr>
                  <a:t>và</a:t>
                </a:r>
                <a:r>
                  <a:rPr lang="en-GB" sz="1800" b="0" i="0" dirty="0">
                    <a:solidFill>
                      <a:srgbClr val="000000"/>
                    </a:solidFill>
                    <a:effectLst/>
                    <a:latin typeface="TimesNewRomanPSMT"/>
                  </a:rPr>
                  <a:t> (</a:t>
                </a:r>
                <a:r>
                  <a:rPr lang="en-GB" sz="1800" b="0" i="1" dirty="0">
                    <a:solidFill>
                      <a:srgbClr val="000000"/>
                    </a:solidFill>
                    <a:effectLst/>
                    <a:latin typeface="TimesNewRomanPS-ItalicMT"/>
                  </a:rPr>
                  <a:t>SBD</a:t>
                </a:r>
                <a:r>
                  <a:rPr lang="en-GB" sz="1800" b="0" i="0" dirty="0">
                    <a:solidFill>
                      <a:srgbClr val="000000"/>
                    </a:solidFill>
                    <a:effectLst/>
                    <a:latin typeface="TimesNewRomanPSMT"/>
                  </a:rPr>
                  <a:t>).</a:t>
                </a:r>
                <a:br>
                  <a:rPr lang="en-GB" sz="1800" b="0" i="0" dirty="0">
                    <a:solidFill>
                      <a:srgbClr val="000000"/>
                    </a:solidFill>
                    <a:effectLst/>
                    <a:latin typeface="TimesNewRomanPSMT"/>
                  </a:rPr>
                </a:br>
                <a:r>
                  <a:rPr lang="en-GB" sz="1800" b="1" i="0" dirty="0">
                    <a:solidFill>
                      <a:srgbClr val="000000"/>
                    </a:solidFill>
                    <a:effectLst/>
                    <a:latin typeface="TimesNewRomanPS-BoldMT"/>
                  </a:rPr>
                  <a:t>b) </a:t>
                </a:r>
                <a:r>
                  <a:rPr lang="en-GB" sz="1800" b="0" i="0" dirty="0">
                    <a:solidFill>
                      <a:srgbClr val="000000"/>
                    </a:solidFill>
                    <a:effectLst/>
                    <a:latin typeface="TimesNewRomanPSMT"/>
                  </a:rPr>
                  <a:t>(1,0 </a:t>
                </a:r>
                <a:r>
                  <a:rPr lang="en-GB" sz="1800" b="0" i="1" dirty="0" err="1">
                    <a:solidFill>
                      <a:srgbClr val="000000"/>
                    </a:solidFill>
                    <a:effectLst/>
                    <a:latin typeface="TimesNewRomanPS-ItalicMT"/>
                  </a:rPr>
                  <a:t>điểm</a:t>
                </a:r>
                <a:r>
                  <a:rPr lang="en-GB" sz="1800" b="0" i="0" dirty="0">
                    <a:solidFill>
                      <a:srgbClr val="000000"/>
                    </a:solidFill>
                    <a:effectLst/>
                    <a:latin typeface="TimesNewRomanPSMT"/>
                  </a:rPr>
                  <a:t>) </a:t>
                </a:r>
                <a:r>
                  <a:rPr lang="en-GB" sz="1800" b="0" i="0" dirty="0" err="1">
                    <a:solidFill>
                      <a:srgbClr val="000000"/>
                    </a:solidFill>
                    <a:effectLst/>
                    <a:latin typeface="TimesNewRomanPSMT"/>
                  </a:rPr>
                  <a:t>Gọi</a:t>
                </a:r>
                <a:r>
                  <a:rPr lang="en-GB" sz="1800" b="0" i="0" dirty="0">
                    <a:solidFill>
                      <a:srgbClr val="000000"/>
                    </a:solidFill>
                    <a:effectLst/>
                    <a:latin typeface="TimesNewRomanPSMT"/>
                  </a:rPr>
                  <a:t> </a:t>
                </a:r>
                <a:r>
                  <a:rPr lang="en-GB" sz="1800" b="0" i="1" dirty="0">
                    <a:solidFill>
                      <a:srgbClr val="000000"/>
                    </a:solidFill>
                    <a:effectLst/>
                    <a:latin typeface="TimesNewRomanPS-ItalicMT"/>
                  </a:rPr>
                  <a:t>I </a:t>
                </a:r>
                <a:r>
                  <a:rPr lang="en-GB" sz="1800" b="0" i="0" dirty="0" err="1">
                    <a:solidFill>
                      <a:srgbClr val="000000"/>
                    </a:solidFill>
                    <a:effectLst/>
                    <a:latin typeface="TimesNewRomanPSMT"/>
                  </a:rPr>
                  <a:t>là</a:t>
                </a:r>
                <a:r>
                  <a:rPr lang="en-GB" sz="1800" b="0" i="0" dirty="0">
                    <a:solidFill>
                      <a:srgbClr val="000000"/>
                    </a:solidFill>
                    <a:effectLst/>
                    <a:latin typeface="TimesNewRomanPSMT"/>
                  </a:rPr>
                  <a:t> </a:t>
                </a:r>
                <a:r>
                  <a:rPr lang="en-GB" sz="1800" b="0" i="0" dirty="0" err="1">
                    <a:solidFill>
                      <a:srgbClr val="000000"/>
                    </a:solidFill>
                    <a:effectLst/>
                    <a:latin typeface="TimesNewRomanPSMT"/>
                  </a:rPr>
                  <a:t>trung</a:t>
                </a:r>
                <a:r>
                  <a:rPr lang="en-GB" sz="1800" b="0" i="0" dirty="0">
                    <a:solidFill>
                      <a:srgbClr val="000000"/>
                    </a:solidFill>
                    <a:effectLst/>
                    <a:latin typeface="TimesNewRomanPSMT"/>
                  </a:rPr>
                  <a:t> </a:t>
                </a:r>
                <a:r>
                  <a:rPr lang="en-GB" sz="1800" b="0" i="0" dirty="0" err="1">
                    <a:solidFill>
                      <a:srgbClr val="000000"/>
                    </a:solidFill>
                    <a:effectLst/>
                    <a:latin typeface="TimesNewRomanPSMT"/>
                  </a:rPr>
                  <a:t>điểm</a:t>
                </a:r>
                <a:r>
                  <a:rPr lang="en-GB" sz="1800" b="0" i="0" dirty="0">
                    <a:solidFill>
                      <a:srgbClr val="000000"/>
                    </a:solidFill>
                    <a:effectLst/>
                    <a:latin typeface="TimesNewRomanPSMT"/>
                  </a:rPr>
                  <a:t> </a:t>
                </a:r>
                <a:r>
                  <a:rPr lang="en-GB" sz="1800" b="0" i="1" dirty="0">
                    <a:solidFill>
                      <a:srgbClr val="000000"/>
                    </a:solidFill>
                    <a:effectLst/>
                    <a:latin typeface="TimesNewRomanPS-ItalicMT"/>
                  </a:rPr>
                  <a:t>SO. </a:t>
                </a:r>
                <a:r>
                  <a:rPr lang="en-GB" sz="1800" b="0" i="0" dirty="0" err="1">
                    <a:solidFill>
                      <a:srgbClr val="000000"/>
                    </a:solidFill>
                    <a:effectLst/>
                    <a:latin typeface="TimesNewRomanPSMT"/>
                  </a:rPr>
                  <a:t>Tìm</a:t>
                </a:r>
                <a:r>
                  <a:rPr lang="en-GB" sz="1800" b="0" i="0" dirty="0">
                    <a:solidFill>
                      <a:srgbClr val="000000"/>
                    </a:solidFill>
                    <a:effectLst/>
                    <a:latin typeface="TimesNewRomanPSMT"/>
                  </a:rPr>
                  <a:t> </a:t>
                </a:r>
                <a:r>
                  <a:rPr lang="en-GB" sz="1800" b="0" i="0" dirty="0" err="1">
                    <a:solidFill>
                      <a:srgbClr val="000000"/>
                    </a:solidFill>
                    <a:effectLst/>
                    <a:latin typeface="TimesNewRomanPSMT"/>
                  </a:rPr>
                  <a:t>giao</a:t>
                </a:r>
                <a:r>
                  <a:rPr lang="en-GB" sz="1800" b="0" i="0" dirty="0">
                    <a:solidFill>
                      <a:srgbClr val="000000"/>
                    </a:solidFill>
                    <a:effectLst/>
                    <a:latin typeface="TimesNewRomanPSMT"/>
                  </a:rPr>
                  <a:t> </a:t>
                </a:r>
                <a:r>
                  <a:rPr lang="en-GB" sz="1800" b="0" i="0" dirty="0" err="1">
                    <a:solidFill>
                      <a:srgbClr val="000000"/>
                    </a:solidFill>
                    <a:effectLst/>
                    <a:latin typeface="TimesNewRomanPSMT"/>
                  </a:rPr>
                  <a:t>điểm</a:t>
                </a:r>
                <a:r>
                  <a:rPr lang="en-GB" sz="1800" b="0" i="0" dirty="0">
                    <a:solidFill>
                      <a:srgbClr val="000000"/>
                    </a:solidFill>
                    <a:effectLst/>
                    <a:latin typeface="TimesNewRomanPSMT"/>
                  </a:rPr>
                  <a:t> </a:t>
                </a:r>
                <a:r>
                  <a:rPr lang="en-GB" sz="1800" b="0" i="1" dirty="0">
                    <a:solidFill>
                      <a:srgbClr val="000000"/>
                    </a:solidFill>
                    <a:effectLst/>
                    <a:latin typeface="TimesNewRomanPS-ItalicMT"/>
                  </a:rPr>
                  <a:t>Q </a:t>
                </a:r>
                <a:r>
                  <a:rPr lang="en-GB" sz="1800" b="0" i="0" dirty="0" err="1">
                    <a:solidFill>
                      <a:srgbClr val="000000"/>
                    </a:solidFill>
                    <a:effectLst/>
                    <a:latin typeface="TimesNewRomanPSMT"/>
                  </a:rPr>
                  <a:t>của</a:t>
                </a:r>
                <a:r>
                  <a:rPr lang="en-GB" sz="1800" b="0" i="0" dirty="0">
                    <a:solidFill>
                      <a:srgbClr val="000000"/>
                    </a:solidFill>
                    <a:effectLst/>
                    <a:latin typeface="TimesNewRomanPSMT"/>
                  </a:rPr>
                  <a:t> </a:t>
                </a:r>
                <a:r>
                  <a:rPr lang="en-GB" sz="1800" b="0" i="1" dirty="0">
                    <a:solidFill>
                      <a:srgbClr val="000000"/>
                    </a:solidFill>
                    <a:effectLst/>
                    <a:latin typeface="TimesNewRomanPS-ItalicMT"/>
                  </a:rPr>
                  <a:t>SD </a:t>
                </a:r>
                <a:r>
                  <a:rPr lang="en-GB" sz="1800" b="0" i="0" dirty="0" err="1">
                    <a:solidFill>
                      <a:srgbClr val="000000"/>
                    </a:solidFill>
                    <a:effectLst/>
                    <a:latin typeface="TimesNewRomanPSMT"/>
                  </a:rPr>
                  <a:t>với</a:t>
                </a:r>
                <a:r>
                  <a:rPr lang="en-GB" sz="1800" b="0" i="0" dirty="0">
                    <a:solidFill>
                      <a:srgbClr val="000000"/>
                    </a:solidFill>
                    <a:effectLst/>
                    <a:latin typeface="TimesNewRomanPSMT"/>
                  </a:rPr>
                  <a:t> </a:t>
                </a:r>
                <a:r>
                  <a:rPr lang="en-GB" sz="1800" b="0" i="0" dirty="0" err="1">
                    <a:solidFill>
                      <a:srgbClr val="000000"/>
                    </a:solidFill>
                    <a:effectLst/>
                    <a:latin typeface="TimesNewRomanPSMT"/>
                  </a:rPr>
                  <a:t>mặt</a:t>
                </a:r>
                <a:r>
                  <a:rPr lang="en-GB" sz="1800" b="0" i="0" dirty="0">
                    <a:solidFill>
                      <a:srgbClr val="000000"/>
                    </a:solidFill>
                    <a:effectLst/>
                    <a:latin typeface="TimesNewRomanPSMT"/>
                  </a:rPr>
                  <a:t> </a:t>
                </a:r>
                <a:r>
                  <a:rPr lang="en-GB" sz="1800" b="0" i="0" dirty="0" err="1">
                    <a:solidFill>
                      <a:srgbClr val="000000"/>
                    </a:solidFill>
                    <a:effectLst/>
                    <a:latin typeface="TimesNewRomanPSMT"/>
                  </a:rPr>
                  <a:t>phẳng</a:t>
                </a:r>
                <a:r>
                  <a:rPr lang="en-GB" sz="1800" b="0" i="0" dirty="0">
                    <a:solidFill>
                      <a:srgbClr val="000000"/>
                    </a:solidFill>
                    <a:effectLst/>
                    <a:latin typeface="TimesNewRomanPSMT"/>
                  </a:rPr>
                  <a:t> (</a:t>
                </a:r>
                <a:r>
                  <a:rPr lang="en-GB" sz="1800" b="0" i="1" dirty="0">
                    <a:solidFill>
                      <a:srgbClr val="000000"/>
                    </a:solidFill>
                    <a:effectLst/>
                    <a:latin typeface="TimesNewRomanPS-ItalicMT"/>
                  </a:rPr>
                  <a:t>IMN</a:t>
                </a:r>
                <a:r>
                  <a:rPr lang="en-GB" sz="1800" b="0" i="0" dirty="0">
                    <a:solidFill>
                      <a:srgbClr val="000000"/>
                    </a:solidFill>
                    <a:effectLst/>
                    <a:latin typeface="TimesNewRomanPSMT"/>
                  </a:rPr>
                  <a:t>).</a:t>
                </a:r>
                <a:r>
                  <a:rPr lang="en-GB" dirty="0"/>
                  <a:t> </a:t>
                </a:r>
                <a:endParaRPr lang="vi-VN" dirty="0"/>
              </a:p>
              <a:p>
                <a:r>
                  <a:rPr kumimoji="0" lang="en-US" altLang="en-US" sz="1800" b="1" i="0" u="none" strike="noStrike" cap="none" normalizeH="0" baseline="0" dirty="0">
                    <a:ln>
                      <a:noFill/>
                    </a:ln>
                    <a:solidFill>
                      <a:srgbClr val="000000"/>
                    </a:solidFill>
                    <a:effectLst/>
                    <a:latin typeface="TimesNewRomanPS-BoldMT"/>
                  </a:rPr>
                  <a:t>c) </a:t>
                </a:r>
                <a:r>
                  <a:rPr kumimoji="0" lang="en-US" altLang="en-US" sz="1800" b="0" i="0" u="none" strike="noStrike" cap="none" normalizeH="0" baseline="0" dirty="0">
                    <a:ln>
                      <a:noFill/>
                    </a:ln>
                    <a:solidFill>
                      <a:srgbClr val="000000"/>
                    </a:solidFill>
                    <a:effectLst/>
                    <a:latin typeface="TimesNewRomanPSMT"/>
                  </a:rPr>
                  <a:t>(1,0 </a:t>
                </a:r>
                <a:r>
                  <a:rPr kumimoji="0" lang="en-US" altLang="en-US" sz="1800" b="0" i="1" u="none" strike="noStrike" cap="none" normalizeH="0" baseline="0" dirty="0" err="1">
                    <a:ln>
                      <a:noFill/>
                    </a:ln>
                    <a:solidFill>
                      <a:srgbClr val="000000"/>
                    </a:solidFill>
                    <a:effectLst/>
                    <a:latin typeface="TimesNewRomanPS-ItalicMT"/>
                  </a:rPr>
                  <a:t>điểm</a:t>
                </a:r>
                <a:r>
                  <a:rPr kumimoji="0" lang="en-US" altLang="en-US" sz="1800" b="0" i="0" u="none" strike="noStrike" cap="none" normalizeH="0" baseline="0" dirty="0">
                    <a:ln>
                      <a:noFill/>
                    </a:ln>
                    <a:solidFill>
                      <a:srgbClr val="000000"/>
                    </a:solidFill>
                    <a:effectLst/>
                    <a:latin typeface="TimesNewRomanPSMT"/>
                  </a:rPr>
                  <a:t>) </a:t>
                </a:r>
                <a:r>
                  <a:rPr kumimoji="0" lang="en-US" altLang="en-US" sz="1800" b="0" i="0" u="none" strike="noStrike" cap="none" normalizeH="0" baseline="0" dirty="0" err="1">
                    <a:ln>
                      <a:noFill/>
                    </a:ln>
                    <a:solidFill>
                      <a:srgbClr val="000000"/>
                    </a:solidFill>
                    <a:effectLst/>
                    <a:latin typeface="TimesNewRomanPSMT"/>
                  </a:rPr>
                  <a:t>Gọi</a:t>
                </a:r>
                <a:r>
                  <a:rPr kumimoji="0" lang="en-US" altLang="en-US" sz="1800" b="0" i="0" u="none" strike="noStrike" cap="none" normalizeH="0" baseline="0" dirty="0">
                    <a:ln>
                      <a:noFill/>
                    </a:ln>
                    <a:solidFill>
                      <a:srgbClr val="000000"/>
                    </a:solidFill>
                    <a:effectLst/>
                    <a:latin typeface="TimesNewRomanPSMT"/>
                  </a:rPr>
                  <a:t> </a:t>
                </a:r>
                <a:r>
                  <a:rPr kumimoji="0" lang="en-US" altLang="en-US" sz="1800" b="0" i="1" u="none" strike="noStrike" cap="none" normalizeH="0" baseline="0" dirty="0">
                    <a:ln>
                      <a:noFill/>
                    </a:ln>
                    <a:solidFill>
                      <a:srgbClr val="000000"/>
                    </a:solidFill>
                    <a:effectLst/>
                    <a:latin typeface="TimesNewRomanPS-ItalicMT"/>
                  </a:rPr>
                  <a:t>P </a:t>
                </a:r>
                <a:r>
                  <a:rPr kumimoji="0" lang="en-US" altLang="en-US" sz="1800" b="0" i="0" u="none" strike="noStrike" cap="none" normalizeH="0" baseline="0" dirty="0" err="1">
                    <a:ln>
                      <a:noFill/>
                    </a:ln>
                    <a:solidFill>
                      <a:srgbClr val="000000"/>
                    </a:solidFill>
                    <a:effectLst/>
                    <a:latin typeface="TimesNewRomanPSMT"/>
                  </a:rPr>
                  <a:t>l</a:t>
                </a:r>
                <a:r>
                  <a:rPr kumimoji="0" lang="en-US" altLang="en-US" sz="1800" b="0" i="0" u="none" strike="noStrike" cap="none" normalizeH="0" baseline="0" dirty="0" err="1">
                    <a:ln>
                      <a:noFill/>
                    </a:ln>
                    <a:solidFill>
                      <a:srgbClr val="000000"/>
                    </a:solidFill>
                    <a:effectLst/>
                    <a:latin typeface="Arial" panose="020B0604020202020204" pitchFamily="34" charset="0"/>
                  </a:rPr>
                  <a:t>à</a:t>
                </a:r>
                <a:r>
                  <a:rPr kumimoji="0" lang="en-US" altLang="en-US" sz="1800" b="0" i="0" u="none" strike="noStrike" cap="none" normalizeH="0" baseline="0" dirty="0">
                    <a:ln>
                      <a:noFill/>
                    </a:ln>
                    <a:solidFill>
                      <a:srgbClr val="000000"/>
                    </a:solidFill>
                    <a:effectLst/>
                    <a:latin typeface="TimesNewRomanPSMT"/>
                  </a:rPr>
                  <a:t> </a:t>
                </a:r>
                <a:r>
                  <a:rPr kumimoji="0" lang="en-US" altLang="en-US" sz="1800" b="0" i="0" u="none" strike="noStrike" cap="none" normalizeH="0" baseline="0" dirty="0" err="1">
                    <a:ln>
                      <a:noFill/>
                    </a:ln>
                    <a:solidFill>
                      <a:srgbClr val="000000"/>
                    </a:solidFill>
                    <a:effectLst/>
                    <a:latin typeface="TimesNewRomanPSMT"/>
                  </a:rPr>
                  <a:t>giao</a:t>
                </a:r>
                <a:r>
                  <a:rPr kumimoji="0" lang="en-US" altLang="en-US" sz="1800" b="0" i="0" u="none" strike="noStrike" cap="none" normalizeH="0" baseline="0" dirty="0">
                    <a:ln>
                      <a:noFill/>
                    </a:ln>
                    <a:solidFill>
                      <a:srgbClr val="000000"/>
                    </a:solidFill>
                    <a:effectLst/>
                    <a:latin typeface="TimesNewRomanPSMT"/>
                  </a:rPr>
                  <a:t> </a:t>
                </a:r>
                <a:r>
                  <a:rPr kumimoji="0" lang="en-US" altLang="en-US" sz="1800" b="0" i="0" u="none" strike="noStrike" cap="none" normalizeH="0" baseline="0" dirty="0" err="1">
                    <a:ln>
                      <a:noFill/>
                    </a:ln>
                    <a:solidFill>
                      <a:srgbClr val="000000"/>
                    </a:solidFill>
                    <a:effectLst/>
                    <a:latin typeface="TimesNewRomanPSMT"/>
                  </a:rPr>
                  <a:t>điểm</a:t>
                </a:r>
                <a:r>
                  <a:rPr kumimoji="0" lang="en-US" altLang="en-US" sz="1800" b="0" i="0" u="none" strike="noStrike" cap="none" normalizeH="0" baseline="0" dirty="0">
                    <a:ln>
                      <a:noFill/>
                    </a:ln>
                    <a:solidFill>
                      <a:srgbClr val="000000"/>
                    </a:solidFill>
                    <a:effectLst/>
                    <a:latin typeface="TimesNewRomanPSMT"/>
                  </a:rPr>
                  <a:t> </a:t>
                </a:r>
                <a:r>
                  <a:rPr kumimoji="0" lang="en-US" altLang="en-US" sz="1800" b="0" i="0" u="none" strike="noStrike" cap="none" normalizeH="0" baseline="0" dirty="0" err="1">
                    <a:ln>
                      <a:noFill/>
                    </a:ln>
                    <a:solidFill>
                      <a:srgbClr val="000000"/>
                    </a:solidFill>
                    <a:effectLst/>
                    <a:latin typeface="TimesNewRomanPSMT"/>
                  </a:rPr>
                  <a:t>của</a:t>
                </a:r>
                <a:r>
                  <a:rPr kumimoji="0" lang="en-US" altLang="en-US" sz="1800" b="0" i="0" u="none" strike="noStrike" cap="none" normalizeH="0" baseline="0" dirty="0">
                    <a:ln>
                      <a:noFill/>
                    </a:ln>
                    <a:solidFill>
                      <a:srgbClr val="000000"/>
                    </a:solidFill>
                    <a:effectLst/>
                    <a:latin typeface="TimesNewRomanPSMT"/>
                  </a:rPr>
                  <a:t> </a:t>
                </a:r>
                <a:r>
                  <a:rPr kumimoji="0" lang="en-US" altLang="en-US" sz="1800" b="0" i="1" u="none" strike="noStrike" cap="none" normalizeH="0" baseline="0" dirty="0">
                    <a:ln>
                      <a:noFill/>
                    </a:ln>
                    <a:solidFill>
                      <a:srgbClr val="000000"/>
                    </a:solidFill>
                    <a:effectLst/>
                    <a:latin typeface="TimesNewRomanPS-ItalicMT"/>
                  </a:rPr>
                  <a:t>SC </a:t>
                </a:r>
                <a:r>
                  <a:rPr kumimoji="0" lang="en-US" altLang="en-US" sz="1800" b="0" i="0" u="none" strike="noStrike" cap="none" normalizeH="0" baseline="0" dirty="0" err="1">
                    <a:ln>
                      <a:noFill/>
                    </a:ln>
                    <a:solidFill>
                      <a:srgbClr val="000000"/>
                    </a:solidFill>
                    <a:effectLst/>
                    <a:latin typeface="TimesNewRomanPSMT"/>
                  </a:rPr>
                  <a:t>với</a:t>
                </a:r>
                <a:r>
                  <a:rPr kumimoji="0" lang="en-US" altLang="en-US" sz="1800" b="0" i="0" u="none" strike="noStrike" cap="none" normalizeH="0" baseline="0" dirty="0">
                    <a:ln>
                      <a:noFill/>
                    </a:ln>
                    <a:solidFill>
                      <a:srgbClr val="000000"/>
                    </a:solidFill>
                    <a:effectLst/>
                    <a:latin typeface="TimesNewRomanPSMT"/>
                  </a:rPr>
                  <a:t> </a:t>
                </a:r>
                <a:r>
                  <a:rPr kumimoji="0" lang="en-US" altLang="en-US" sz="1800" b="0" i="0" u="none" strike="noStrike" cap="none" normalizeH="0" baseline="0" dirty="0" err="1">
                    <a:ln>
                      <a:noFill/>
                    </a:ln>
                    <a:solidFill>
                      <a:srgbClr val="000000"/>
                    </a:solidFill>
                    <a:effectLst/>
                    <a:latin typeface="TimesNewRomanPSMT"/>
                  </a:rPr>
                  <a:t>mặt</a:t>
                </a:r>
                <a:r>
                  <a:rPr kumimoji="0" lang="en-US" altLang="en-US" sz="1800" b="0" i="0" u="none" strike="noStrike" cap="none" normalizeH="0" baseline="0" dirty="0">
                    <a:ln>
                      <a:noFill/>
                    </a:ln>
                    <a:solidFill>
                      <a:srgbClr val="000000"/>
                    </a:solidFill>
                    <a:effectLst/>
                    <a:latin typeface="TimesNewRomanPSMT"/>
                  </a:rPr>
                  <a:t> </a:t>
                </a:r>
                <a:r>
                  <a:rPr kumimoji="0" lang="en-US" altLang="en-US" sz="1800" b="0" i="0" u="none" strike="noStrike" cap="none" normalizeH="0" baseline="0" dirty="0" err="1">
                    <a:ln>
                      <a:noFill/>
                    </a:ln>
                    <a:solidFill>
                      <a:srgbClr val="000000"/>
                    </a:solidFill>
                    <a:effectLst/>
                    <a:latin typeface="TimesNewRomanPSMT"/>
                  </a:rPr>
                  <a:t>phẳng</a:t>
                </a:r>
                <a:r>
                  <a:rPr kumimoji="0" lang="en-US" altLang="en-US" sz="1800" b="0" i="0" u="none" strike="noStrike" cap="none" normalizeH="0" baseline="0" dirty="0">
                    <a:ln>
                      <a:noFill/>
                    </a:ln>
                    <a:solidFill>
                      <a:srgbClr val="000000"/>
                    </a:solidFill>
                    <a:effectLst/>
                    <a:latin typeface="TimesNewRomanPSMT"/>
                  </a:rPr>
                  <a:t> (</a:t>
                </a:r>
                <a:r>
                  <a:rPr kumimoji="0" lang="en-US" altLang="en-US" sz="1800" b="0" i="1" u="none" strike="noStrike" cap="none" normalizeH="0" baseline="0" dirty="0">
                    <a:ln>
                      <a:noFill/>
                    </a:ln>
                    <a:solidFill>
                      <a:srgbClr val="000000"/>
                    </a:solidFill>
                    <a:effectLst/>
                    <a:latin typeface="TimesNewRomanPS-ItalicMT"/>
                  </a:rPr>
                  <a:t>IMN</a:t>
                </a:r>
                <a:r>
                  <a:rPr kumimoji="0" lang="en-US" altLang="en-US" sz="1800" b="0" i="0" u="none" strike="noStrike" cap="none" normalizeH="0" baseline="0" dirty="0">
                    <a:ln>
                      <a:noFill/>
                    </a:ln>
                    <a:solidFill>
                      <a:srgbClr val="000000"/>
                    </a:solidFill>
                    <a:effectLst/>
                    <a:latin typeface="TimesNewRomanPSMT"/>
                  </a:rPr>
                  <a:t>)</a:t>
                </a:r>
                <a:r>
                  <a:rPr kumimoji="0" lang="en-US" altLang="en-US" sz="1800" b="0" i="1" u="none" strike="noStrike" cap="none" normalizeH="0" baseline="0" dirty="0">
                    <a:ln>
                      <a:noFill/>
                    </a:ln>
                    <a:solidFill>
                      <a:srgbClr val="000000"/>
                    </a:solidFill>
                    <a:effectLst/>
                    <a:latin typeface="TimesNewRomanPS-ItalicMT"/>
                  </a:rPr>
                  <a:t>. </a:t>
                </a:r>
                <a:r>
                  <a:rPr kumimoji="0" lang="en-US" altLang="en-US" sz="1800" b="0" i="0" u="none" strike="noStrike" cap="none" normalizeH="0" baseline="0" dirty="0" err="1">
                    <a:ln>
                      <a:noFill/>
                    </a:ln>
                    <a:solidFill>
                      <a:srgbClr val="000000"/>
                    </a:solidFill>
                    <a:effectLst/>
                    <a:latin typeface="TimesNewRomanPSMT"/>
                  </a:rPr>
                  <a:t>T</a:t>
                </a:r>
                <a:r>
                  <a:rPr kumimoji="0" lang="en-US" altLang="en-US" sz="1800" b="0" i="0" u="none" strike="noStrike" cap="none" normalizeH="0" baseline="0" dirty="0" err="1">
                    <a:ln>
                      <a:noFill/>
                    </a:ln>
                    <a:solidFill>
                      <a:srgbClr val="000000"/>
                    </a:solidFill>
                    <a:effectLst/>
                    <a:latin typeface="Arial" panose="020B0604020202020204" pitchFamily="34" charset="0"/>
                  </a:rPr>
                  <a:t>ì</a:t>
                </a:r>
                <a:r>
                  <a:rPr kumimoji="0" lang="en-US" altLang="en-US" sz="1800" b="0" i="0" u="none" strike="noStrike" cap="none" normalizeH="0" baseline="0" dirty="0" err="1">
                    <a:ln>
                      <a:noFill/>
                    </a:ln>
                    <a:solidFill>
                      <a:srgbClr val="000000"/>
                    </a:solidFill>
                    <a:effectLst/>
                    <a:latin typeface="TimesNewRomanPSMT"/>
                  </a:rPr>
                  <a:t>m</a:t>
                </a:r>
                <a:r>
                  <a:rPr kumimoji="0" lang="en-US" altLang="en-US" sz="1800" b="0" i="0" u="none" strike="noStrike" cap="none" normalizeH="0" baseline="0" dirty="0">
                    <a:ln>
                      <a:noFill/>
                    </a:ln>
                    <a:solidFill>
                      <a:srgbClr val="000000"/>
                    </a:solidFill>
                    <a:effectLst/>
                    <a:latin typeface="TimesNewRomanPSMT"/>
                  </a:rPr>
                  <a:t> </a:t>
                </a:r>
                <a:r>
                  <a:rPr kumimoji="0" lang="en-US" altLang="en-US" sz="1800" b="0" i="0" u="none" strike="noStrike" cap="none" normalizeH="0" baseline="0" dirty="0" err="1">
                    <a:ln>
                      <a:noFill/>
                    </a:ln>
                    <a:solidFill>
                      <a:srgbClr val="000000"/>
                    </a:solidFill>
                    <a:effectLst/>
                    <a:latin typeface="TimesNewRomanPSMT"/>
                  </a:rPr>
                  <a:t>thiết</a:t>
                </a:r>
                <a:r>
                  <a:rPr kumimoji="0" lang="en-US" altLang="en-US" sz="1800" b="0" i="0" u="none" strike="noStrike" cap="none" normalizeH="0" baseline="0" dirty="0">
                    <a:ln>
                      <a:noFill/>
                    </a:ln>
                    <a:solidFill>
                      <a:srgbClr val="000000"/>
                    </a:solidFill>
                    <a:effectLst/>
                    <a:latin typeface="TimesNewRomanPSMT"/>
                  </a:rPr>
                  <a:t> </a:t>
                </a:r>
                <a:r>
                  <a:rPr kumimoji="0" lang="en-US" altLang="en-US" sz="1800" b="0" i="0" u="none" strike="noStrike" cap="none" normalizeH="0" baseline="0" dirty="0" err="1">
                    <a:ln>
                      <a:noFill/>
                    </a:ln>
                    <a:solidFill>
                      <a:srgbClr val="000000"/>
                    </a:solidFill>
                    <a:effectLst/>
                    <a:latin typeface="TimesNewRomanPSMT"/>
                  </a:rPr>
                  <a:t>diện</a:t>
                </a:r>
                <a:r>
                  <a:rPr kumimoji="0" lang="en-US" altLang="en-US" sz="1800" b="0" i="0" u="none" strike="noStrike" cap="none" normalizeH="0" baseline="0" dirty="0">
                    <a:ln>
                      <a:noFill/>
                    </a:ln>
                    <a:solidFill>
                      <a:srgbClr val="000000"/>
                    </a:solidFill>
                    <a:effectLst/>
                    <a:latin typeface="TimesNewRomanPSMT"/>
                  </a:rPr>
                  <a:t> </a:t>
                </a:r>
                <a:r>
                  <a:rPr kumimoji="0" lang="en-US" altLang="en-US" sz="1800" b="0" i="0" u="none" strike="noStrike" cap="none" normalizeH="0" baseline="0" dirty="0" err="1">
                    <a:ln>
                      <a:noFill/>
                    </a:ln>
                    <a:solidFill>
                      <a:srgbClr val="000000"/>
                    </a:solidFill>
                    <a:effectLst/>
                    <a:latin typeface="TimesNewRomanPSMT"/>
                  </a:rPr>
                  <a:t>của</a:t>
                </a:r>
                <a:r>
                  <a:rPr kumimoji="0" lang="en-US" altLang="en-US" sz="1800" b="0" i="0" u="none" strike="noStrike" cap="none" normalizeH="0" baseline="0" dirty="0">
                    <a:ln>
                      <a:noFill/>
                    </a:ln>
                    <a:solidFill>
                      <a:srgbClr val="000000"/>
                    </a:solidFill>
                    <a:effectLst/>
                    <a:latin typeface="TimesNewRomanPSMT"/>
                  </a:rPr>
                  <a:t> </a:t>
                </a:r>
                <a:r>
                  <a:rPr kumimoji="0" lang="en-US" altLang="en-US" sz="1800" b="0" i="0" u="none" strike="noStrike" cap="none" normalizeH="0" baseline="0" dirty="0" err="1">
                    <a:ln>
                      <a:noFill/>
                    </a:ln>
                    <a:solidFill>
                      <a:srgbClr val="000000"/>
                    </a:solidFill>
                    <a:effectLst/>
                    <a:latin typeface="TimesNewRomanPSMT"/>
                  </a:rPr>
                  <a:t>h</a:t>
                </a:r>
                <a:r>
                  <a:rPr kumimoji="0" lang="en-US" altLang="en-US" sz="1800" b="0" i="0" u="none" strike="noStrike" cap="none" normalizeH="0" baseline="0" dirty="0" err="1">
                    <a:ln>
                      <a:noFill/>
                    </a:ln>
                    <a:solidFill>
                      <a:srgbClr val="000000"/>
                    </a:solidFill>
                    <a:effectLst/>
                    <a:latin typeface="Arial" panose="020B0604020202020204" pitchFamily="34" charset="0"/>
                  </a:rPr>
                  <a:t>ì</a:t>
                </a:r>
                <a:r>
                  <a:rPr kumimoji="0" lang="en-US" altLang="en-US" sz="1800" b="0" i="0" u="none" strike="noStrike" cap="none" normalizeH="0" baseline="0" dirty="0" err="1">
                    <a:ln>
                      <a:noFill/>
                    </a:ln>
                    <a:solidFill>
                      <a:srgbClr val="000000"/>
                    </a:solidFill>
                    <a:effectLst/>
                    <a:latin typeface="TimesNewRomanPSMT"/>
                  </a:rPr>
                  <a:t>nh</a:t>
                </a:r>
                <a:r>
                  <a:rPr kumimoji="0" lang="en-US" altLang="en-US" sz="1800" b="0" i="0" u="none" strike="noStrike" cap="none" normalizeH="0" baseline="0" dirty="0">
                    <a:ln>
                      <a:noFill/>
                    </a:ln>
                    <a:solidFill>
                      <a:srgbClr val="000000"/>
                    </a:solidFill>
                    <a:effectLst/>
                    <a:latin typeface="TimesNewRomanPSMT"/>
                  </a:rPr>
                  <a:t> </a:t>
                </a:r>
                <a:r>
                  <a:rPr kumimoji="0" lang="en-US" altLang="en-US" sz="1800" b="0" i="0" u="none" strike="noStrike" cap="none" normalizeH="0" baseline="0" dirty="0" err="1">
                    <a:ln>
                      <a:noFill/>
                    </a:ln>
                    <a:solidFill>
                      <a:srgbClr val="000000"/>
                    </a:solidFill>
                    <a:effectLst/>
                    <a:latin typeface="TimesNewRomanPSMT"/>
                  </a:rPr>
                  <a:t>ch</a:t>
                </a:r>
                <a:r>
                  <a:rPr kumimoji="0" lang="en-US" altLang="en-US" sz="1800" b="0" i="0" u="none" strike="noStrike" cap="none" normalizeH="0" baseline="0" dirty="0" err="1">
                    <a:ln>
                      <a:noFill/>
                    </a:ln>
                    <a:solidFill>
                      <a:srgbClr val="000000"/>
                    </a:solidFill>
                    <a:effectLst/>
                    <a:latin typeface="Arial" panose="020B0604020202020204" pitchFamily="34" charset="0"/>
                  </a:rPr>
                  <a:t>ó</a:t>
                </a:r>
                <a:r>
                  <a:rPr kumimoji="0" lang="en-US" altLang="en-US" sz="1800" b="0" i="0" u="none" strike="noStrike" cap="none" normalizeH="0" baseline="0" dirty="0" err="1">
                    <a:ln>
                      <a:noFill/>
                    </a:ln>
                    <a:solidFill>
                      <a:srgbClr val="000000"/>
                    </a:solidFill>
                    <a:effectLst/>
                    <a:latin typeface="TimesNewRomanPSMT"/>
                  </a:rPr>
                  <a:t>p</a:t>
                </a:r>
                <a:r>
                  <a:rPr kumimoji="0" lang="en-US" altLang="en-US" sz="1800" b="0" i="0" u="none" strike="noStrike" cap="none" normalizeH="0" baseline="0" dirty="0">
                    <a:ln>
                      <a:noFill/>
                    </a:ln>
                    <a:solidFill>
                      <a:srgbClr val="000000"/>
                    </a:solidFill>
                    <a:effectLst/>
                    <a:latin typeface="TimesNewRomanPSMT"/>
                  </a:rPr>
                  <a:t> </a:t>
                </a:r>
                <a:r>
                  <a:rPr kumimoji="0" lang="en-US" altLang="en-US" sz="1800" b="0" u="none" strike="noStrike" cap="none" normalizeH="0" baseline="0" dirty="0">
                    <a:ln>
                      <a:noFill/>
                    </a:ln>
                    <a:solidFill>
                      <a:srgbClr val="000000"/>
                    </a:solidFill>
                    <a:effectLst/>
                    <a:latin typeface="TimesNewRomanPS-ItalicMT"/>
                  </a:rPr>
                  <a:t>S</a:t>
                </a:r>
                <a:r>
                  <a:rPr kumimoji="0" lang="en-US" altLang="en-US" sz="1800" b="0" u="none" strike="noStrike" cap="none" normalizeH="0" baseline="0" dirty="0">
                    <a:ln>
                      <a:noFill/>
                    </a:ln>
                    <a:solidFill>
                      <a:srgbClr val="000000"/>
                    </a:solidFill>
                    <a:effectLst/>
                    <a:latin typeface="TimesNewRomanPSMT"/>
                  </a:rPr>
                  <a:t>.</a:t>
                </a:r>
                <a:r>
                  <a:rPr kumimoji="0" lang="en-US" altLang="en-US" sz="1800" b="0" u="none" strike="noStrike" cap="none" normalizeH="0" baseline="0" dirty="0">
                    <a:ln>
                      <a:noFill/>
                    </a:ln>
                    <a:solidFill>
                      <a:srgbClr val="000000"/>
                    </a:solidFill>
                    <a:effectLst/>
                    <a:latin typeface="TimesNewRomanPS-ItalicMT"/>
                  </a:rPr>
                  <a:t>ABCD</a:t>
                </a:r>
                <a:r>
                  <a:rPr kumimoji="0" lang="vi-VN" altLang="en-US" sz="1800" b="0" u="none" strike="noStrike" cap="none" normalizeH="0" baseline="0" dirty="0">
                    <a:ln>
                      <a:noFill/>
                    </a:ln>
                    <a:solidFill>
                      <a:srgbClr val="000000"/>
                    </a:solidFill>
                    <a:effectLst/>
                    <a:latin typeface="TimesNewRomanPS-ItalicMT"/>
                  </a:rPr>
                  <a:t>  cắt bởi mp(IMN) và tính giá trị biểu thức T = </a:t>
                </a:r>
                <a14:m>
                  <m:oMath xmlns:m="http://schemas.openxmlformats.org/officeDocument/2006/math">
                    <m:f>
                      <m:fPr>
                        <m:ctrlPr>
                          <a:rPr kumimoji="0" lang="vi-VN" altLang="en-US" sz="1800" b="0" i="1" u="none" strike="noStrike" cap="none" normalizeH="0" baseline="0" smtClean="0">
                            <a:ln>
                              <a:noFill/>
                            </a:ln>
                            <a:solidFill>
                              <a:srgbClr val="000000"/>
                            </a:solidFill>
                            <a:effectLst/>
                            <a:latin typeface="Cambria Math" panose="02040503050406030204" pitchFamily="18" charset="0"/>
                          </a:rPr>
                        </m:ctrlPr>
                      </m:fPr>
                      <m:num>
                        <m:r>
                          <m:rPr>
                            <m:sty m:val="p"/>
                          </m:rPr>
                          <a:rPr kumimoji="0" lang="vi-VN" altLang="en-US" sz="1800" b="0" i="0" u="none" strike="noStrike" cap="none" normalizeH="0" baseline="0" smtClean="0">
                            <a:ln>
                              <a:noFill/>
                            </a:ln>
                            <a:solidFill>
                              <a:srgbClr val="000000"/>
                            </a:solidFill>
                            <a:effectLst/>
                            <a:latin typeface="Cambria Math" panose="02040503050406030204" pitchFamily="18" charset="0"/>
                          </a:rPr>
                          <m:t>SC</m:t>
                        </m:r>
                      </m:num>
                      <m:den>
                        <m:r>
                          <m:rPr>
                            <m:sty m:val="p"/>
                          </m:rPr>
                          <a:rPr kumimoji="0" lang="vi-VN" altLang="en-US" sz="1800" b="0" i="0" u="none" strike="noStrike" cap="none" normalizeH="0" baseline="0" smtClean="0">
                            <a:ln>
                              <a:noFill/>
                            </a:ln>
                            <a:solidFill>
                              <a:srgbClr val="000000"/>
                            </a:solidFill>
                            <a:effectLst/>
                            <a:latin typeface="Cambria Math" panose="02040503050406030204" pitchFamily="18" charset="0"/>
                          </a:rPr>
                          <m:t>SP</m:t>
                        </m:r>
                      </m:den>
                    </m:f>
                  </m:oMath>
                </a14:m>
                <a:r>
                  <a:rPr lang="vi-VN" dirty="0"/>
                  <a:t> +</a:t>
                </a:r>
                <a:r>
                  <a:rPr kumimoji="0" lang="vi-VN" altLang="en-US" sz="1800" b="0" u="none" strike="noStrike" cap="none" normalizeH="0" baseline="0" dirty="0">
                    <a:ln>
                      <a:noFill/>
                    </a:ln>
                    <a:solidFill>
                      <a:srgbClr val="000000"/>
                    </a:solidFill>
                    <a:effectLst/>
                  </a:rPr>
                  <a:t> </a:t>
                </a:r>
                <a14:m>
                  <m:oMath xmlns:m="http://schemas.openxmlformats.org/officeDocument/2006/math">
                    <m:f>
                      <m:fPr>
                        <m:ctrlPr>
                          <a:rPr kumimoji="0" lang="vi-VN" altLang="en-US" sz="1800" b="0" i="1" u="none" strike="noStrike" cap="none" normalizeH="0" baseline="0" smtClean="0">
                            <a:ln>
                              <a:noFill/>
                            </a:ln>
                            <a:solidFill>
                              <a:srgbClr val="000000"/>
                            </a:solidFill>
                            <a:effectLst/>
                            <a:latin typeface="Cambria Math" panose="02040503050406030204" pitchFamily="18" charset="0"/>
                          </a:rPr>
                        </m:ctrlPr>
                      </m:fPr>
                      <m:num>
                        <m:r>
                          <m:rPr>
                            <m:sty m:val="p"/>
                          </m:rPr>
                          <a:rPr kumimoji="0" lang="vi-VN" altLang="en-US" sz="1800" b="0" i="0" u="none" strike="noStrike" cap="none" normalizeH="0" baseline="0" smtClean="0">
                            <a:ln>
                              <a:noFill/>
                            </a:ln>
                            <a:solidFill>
                              <a:srgbClr val="000000"/>
                            </a:solidFill>
                            <a:effectLst/>
                            <a:latin typeface="Cambria Math" panose="02040503050406030204" pitchFamily="18" charset="0"/>
                          </a:rPr>
                          <m:t>SD</m:t>
                        </m:r>
                      </m:num>
                      <m:den>
                        <m:r>
                          <m:rPr>
                            <m:sty m:val="p"/>
                          </m:rPr>
                          <a:rPr kumimoji="0" lang="vi-VN" altLang="en-US" sz="1800" b="0" i="0" u="none" strike="noStrike" cap="none" normalizeH="0" baseline="0" smtClean="0">
                            <a:ln>
                              <a:noFill/>
                            </a:ln>
                            <a:solidFill>
                              <a:srgbClr val="000000"/>
                            </a:solidFill>
                            <a:effectLst/>
                            <a:latin typeface="Cambria Math" panose="02040503050406030204" pitchFamily="18" charset="0"/>
                          </a:rPr>
                          <m:t>SQ</m:t>
                        </m:r>
                      </m:den>
                    </m:f>
                  </m:oMath>
                </a14:m>
                <a:r>
                  <a:rPr lang="vi-VN" dirty="0"/>
                  <a:t> </a:t>
                </a:r>
                <a:endParaRPr lang="en-GB" dirty="0"/>
              </a:p>
            </p:txBody>
          </p:sp>
        </mc:Choice>
        <mc:Fallback xmlns="">
          <p:sp>
            <p:nvSpPr>
              <p:cNvPr id="3" name="TextBox 2">
                <a:extLst>
                  <a:ext uri="{FF2B5EF4-FFF2-40B4-BE49-F238E27FC236}">
                    <a16:creationId xmlns:a16="http://schemas.microsoft.com/office/drawing/2014/main" id="{412C80CA-B08B-4BEF-889C-61DA41F4ED33}"/>
                  </a:ext>
                </a:extLst>
              </p:cNvPr>
              <p:cNvSpPr txBox="1">
                <a:spLocks noRot="1" noChangeAspect="1" noMove="1" noResize="1" noEditPoints="1" noAdjustHandles="1" noChangeArrowheads="1" noChangeShapeType="1" noTextEdit="1"/>
              </p:cNvSpPr>
              <p:nvPr/>
            </p:nvSpPr>
            <p:spPr>
              <a:xfrm>
                <a:off x="0" y="0"/>
                <a:ext cx="9067800" cy="1907638"/>
              </a:xfrm>
              <a:prstGeom prst="rect">
                <a:avLst/>
              </a:prstGeom>
              <a:blipFill>
                <a:blip r:embed="rId3"/>
                <a:stretch>
                  <a:fillRect l="-538" t="-1597" b="-639"/>
                </a:stretch>
              </a:blipFill>
            </p:spPr>
            <p:txBody>
              <a:bodyPr/>
              <a:lstStyle/>
              <a:p>
                <a:r>
                  <a:rPr lang="en-GB">
                    <a:noFill/>
                  </a:rPr>
                  <a:t> </a:t>
                </a:r>
              </a:p>
            </p:txBody>
          </p:sp>
        </mc:Fallback>
      </mc:AlternateContent>
      <p:grpSp>
        <p:nvGrpSpPr>
          <p:cNvPr id="10" name="Group 218">
            <a:extLst>
              <a:ext uri="{FF2B5EF4-FFF2-40B4-BE49-F238E27FC236}">
                <a16:creationId xmlns:a16="http://schemas.microsoft.com/office/drawing/2014/main" id="{4BBAC42D-FA99-4E54-9BB4-7F3FD797E1DE}"/>
              </a:ext>
            </a:extLst>
          </p:cNvPr>
          <p:cNvGrpSpPr>
            <a:grpSpLocks/>
          </p:cNvGrpSpPr>
          <p:nvPr/>
        </p:nvGrpSpPr>
        <p:grpSpPr bwMode="auto">
          <a:xfrm>
            <a:off x="5314952" y="1452562"/>
            <a:ext cx="2744787" cy="2713038"/>
            <a:chOff x="2694" y="1393"/>
            <a:chExt cx="1729" cy="1709"/>
          </a:xfrm>
        </p:grpSpPr>
        <p:sp>
          <p:nvSpPr>
            <p:cNvPr id="11" name="Line 219">
              <a:extLst>
                <a:ext uri="{FF2B5EF4-FFF2-40B4-BE49-F238E27FC236}">
                  <a16:creationId xmlns:a16="http://schemas.microsoft.com/office/drawing/2014/main" id="{8984B4FB-0C0F-410F-8EF5-79C88DE235D5}"/>
                </a:ext>
              </a:extLst>
            </p:cNvPr>
            <p:cNvSpPr>
              <a:spLocks noChangeShapeType="1"/>
            </p:cNvSpPr>
            <p:nvPr/>
          </p:nvSpPr>
          <p:spPr bwMode="auto">
            <a:xfrm rot="1188351" flipV="1">
              <a:off x="2920" y="2344"/>
              <a:ext cx="823" cy="27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12" name="Line 220">
              <a:extLst>
                <a:ext uri="{FF2B5EF4-FFF2-40B4-BE49-F238E27FC236}">
                  <a16:creationId xmlns:a16="http://schemas.microsoft.com/office/drawing/2014/main" id="{4B4A3EC7-C5BF-417E-B55A-6B3B824E37A8}"/>
                </a:ext>
              </a:extLst>
            </p:cNvPr>
            <p:cNvSpPr>
              <a:spLocks noChangeShapeType="1"/>
            </p:cNvSpPr>
            <p:nvPr/>
          </p:nvSpPr>
          <p:spPr bwMode="auto">
            <a:xfrm rot="1188351">
              <a:off x="2770" y="2525"/>
              <a:ext cx="478" cy="3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3" name="Line 221">
              <a:extLst>
                <a:ext uri="{FF2B5EF4-FFF2-40B4-BE49-F238E27FC236}">
                  <a16:creationId xmlns:a16="http://schemas.microsoft.com/office/drawing/2014/main" id="{AA59705E-A766-4F17-B529-31931632B5F4}"/>
                </a:ext>
              </a:extLst>
            </p:cNvPr>
            <p:cNvSpPr>
              <a:spLocks noChangeShapeType="1"/>
            </p:cNvSpPr>
            <p:nvPr/>
          </p:nvSpPr>
          <p:spPr bwMode="auto">
            <a:xfrm rot="1188351" flipV="1">
              <a:off x="3217" y="2753"/>
              <a:ext cx="945" cy="3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4" name="Line 222">
              <a:extLst>
                <a:ext uri="{FF2B5EF4-FFF2-40B4-BE49-F238E27FC236}">
                  <a16:creationId xmlns:a16="http://schemas.microsoft.com/office/drawing/2014/main" id="{1C486E2D-43AD-4B60-8911-201E3C52D8AB}"/>
                </a:ext>
              </a:extLst>
            </p:cNvPr>
            <p:cNvSpPr>
              <a:spLocks noChangeShapeType="1"/>
            </p:cNvSpPr>
            <p:nvPr/>
          </p:nvSpPr>
          <p:spPr bwMode="auto">
            <a:xfrm rot="1188351" flipH="1" flipV="1">
              <a:off x="3702" y="2588"/>
              <a:ext cx="552" cy="25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15" name="Line 223">
              <a:extLst>
                <a:ext uri="{FF2B5EF4-FFF2-40B4-BE49-F238E27FC236}">
                  <a16:creationId xmlns:a16="http://schemas.microsoft.com/office/drawing/2014/main" id="{3E9E3CF1-258E-4977-8FD8-1B62A7B4E5C6}"/>
                </a:ext>
              </a:extLst>
            </p:cNvPr>
            <p:cNvSpPr>
              <a:spLocks noChangeShapeType="1"/>
            </p:cNvSpPr>
            <p:nvPr/>
          </p:nvSpPr>
          <p:spPr bwMode="auto">
            <a:xfrm rot="1188351" flipH="1">
              <a:off x="3018" y="1493"/>
              <a:ext cx="384" cy="10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6" name="Line 224">
              <a:extLst>
                <a:ext uri="{FF2B5EF4-FFF2-40B4-BE49-F238E27FC236}">
                  <a16:creationId xmlns:a16="http://schemas.microsoft.com/office/drawing/2014/main" id="{A48ECE98-A3F2-4ECB-856D-4884C440E68F}"/>
                </a:ext>
              </a:extLst>
            </p:cNvPr>
            <p:cNvSpPr>
              <a:spLocks noChangeShapeType="1"/>
            </p:cNvSpPr>
            <p:nvPr/>
          </p:nvSpPr>
          <p:spPr bwMode="auto">
            <a:xfrm rot="1188351">
              <a:off x="3330" y="1562"/>
              <a:ext cx="85" cy="14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7" name="Line 225">
              <a:extLst>
                <a:ext uri="{FF2B5EF4-FFF2-40B4-BE49-F238E27FC236}">
                  <a16:creationId xmlns:a16="http://schemas.microsoft.com/office/drawing/2014/main" id="{C289DB24-B075-458A-9584-2EA0E0E4BA3C}"/>
                </a:ext>
              </a:extLst>
            </p:cNvPr>
            <p:cNvSpPr>
              <a:spLocks noChangeShapeType="1"/>
            </p:cNvSpPr>
            <p:nvPr/>
          </p:nvSpPr>
          <p:spPr bwMode="auto">
            <a:xfrm rot="1188351">
              <a:off x="3360" y="1735"/>
              <a:ext cx="1043" cy="10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8" name="Line 226">
              <a:extLst>
                <a:ext uri="{FF2B5EF4-FFF2-40B4-BE49-F238E27FC236}">
                  <a16:creationId xmlns:a16="http://schemas.microsoft.com/office/drawing/2014/main" id="{FF57E19B-B1FD-47FD-BBB1-C434405E7C81}"/>
                </a:ext>
              </a:extLst>
            </p:cNvPr>
            <p:cNvSpPr>
              <a:spLocks noChangeShapeType="1"/>
            </p:cNvSpPr>
            <p:nvPr/>
          </p:nvSpPr>
          <p:spPr bwMode="auto">
            <a:xfrm rot="1188351">
              <a:off x="3421" y="1648"/>
              <a:ext cx="490" cy="79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dirty="0"/>
            </a:p>
          </p:txBody>
        </p:sp>
        <p:sp>
          <p:nvSpPr>
            <p:cNvPr id="19" name="Text Box 227">
              <a:extLst>
                <a:ext uri="{FF2B5EF4-FFF2-40B4-BE49-F238E27FC236}">
                  <a16:creationId xmlns:a16="http://schemas.microsoft.com/office/drawing/2014/main" id="{857C1967-1824-4553-A624-CCFDF09F629B}"/>
                </a:ext>
              </a:extLst>
            </p:cNvPr>
            <p:cNvSpPr txBox="1">
              <a:spLocks noChangeArrowheads="1"/>
            </p:cNvSpPr>
            <p:nvPr/>
          </p:nvSpPr>
          <p:spPr bwMode="auto">
            <a:xfrm>
              <a:off x="2994" y="2837"/>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vi-VN" altLang="en-US" sz="1800" dirty="0">
                  <a:solidFill>
                    <a:srgbClr val="000000"/>
                  </a:solidFill>
                </a:rPr>
                <a:t>B</a:t>
              </a:r>
              <a:endParaRPr lang="en-US" altLang="en-US" sz="1800" dirty="0">
                <a:solidFill>
                  <a:srgbClr val="000000"/>
                </a:solidFill>
              </a:endParaRPr>
            </a:p>
          </p:txBody>
        </p:sp>
        <p:sp>
          <p:nvSpPr>
            <p:cNvPr id="20" name="Text Box 228">
              <a:extLst>
                <a:ext uri="{FF2B5EF4-FFF2-40B4-BE49-F238E27FC236}">
                  <a16:creationId xmlns:a16="http://schemas.microsoft.com/office/drawing/2014/main" id="{B6FE334B-C1FD-4DB2-AFF1-3B72D6A245C2}"/>
                </a:ext>
              </a:extLst>
            </p:cNvPr>
            <p:cNvSpPr txBox="1">
              <a:spLocks noChangeArrowheads="1"/>
            </p:cNvSpPr>
            <p:nvPr/>
          </p:nvSpPr>
          <p:spPr bwMode="auto">
            <a:xfrm rot="268158">
              <a:off x="2694" y="2292"/>
              <a:ext cx="3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vi-VN" altLang="en-US" sz="1800" dirty="0">
                  <a:solidFill>
                    <a:srgbClr val="000000"/>
                  </a:solidFill>
                </a:rPr>
                <a:t>A</a:t>
              </a:r>
              <a:endParaRPr lang="en-US" altLang="en-US" sz="1800" dirty="0">
                <a:solidFill>
                  <a:srgbClr val="000000"/>
                </a:solidFill>
              </a:endParaRPr>
            </a:p>
          </p:txBody>
        </p:sp>
        <p:sp>
          <p:nvSpPr>
            <p:cNvPr id="21" name="Text Box 229">
              <a:extLst>
                <a:ext uri="{FF2B5EF4-FFF2-40B4-BE49-F238E27FC236}">
                  <a16:creationId xmlns:a16="http://schemas.microsoft.com/office/drawing/2014/main" id="{120595D9-C219-4AAE-978D-3BC10A67D95D}"/>
                </a:ext>
              </a:extLst>
            </p:cNvPr>
            <p:cNvSpPr txBox="1">
              <a:spLocks noChangeArrowheads="1"/>
            </p:cNvSpPr>
            <p:nvPr/>
          </p:nvSpPr>
          <p:spPr bwMode="auto">
            <a:xfrm>
              <a:off x="3473" y="1393"/>
              <a:ext cx="3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vi-VN" altLang="en-US" sz="1800" dirty="0">
                  <a:solidFill>
                    <a:srgbClr val="000000"/>
                  </a:solidFill>
                </a:rPr>
                <a:t>S</a:t>
              </a:r>
              <a:endParaRPr lang="en-US" altLang="en-US" sz="1800" dirty="0">
                <a:solidFill>
                  <a:srgbClr val="000000"/>
                </a:solidFill>
              </a:endParaRPr>
            </a:p>
          </p:txBody>
        </p:sp>
        <p:sp>
          <p:nvSpPr>
            <p:cNvPr id="22" name="Text Box 230">
              <a:extLst>
                <a:ext uri="{FF2B5EF4-FFF2-40B4-BE49-F238E27FC236}">
                  <a16:creationId xmlns:a16="http://schemas.microsoft.com/office/drawing/2014/main" id="{3DA5CFFA-443A-4682-BB75-728F43F4BCC2}"/>
                </a:ext>
              </a:extLst>
            </p:cNvPr>
            <p:cNvSpPr txBox="1">
              <a:spLocks noChangeArrowheads="1"/>
            </p:cNvSpPr>
            <p:nvPr/>
          </p:nvSpPr>
          <p:spPr bwMode="auto">
            <a:xfrm rot="268158">
              <a:off x="4203" y="2797"/>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vi-VN" altLang="en-US" sz="1800" dirty="0">
                  <a:solidFill>
                    <a:srgbClr val="000000"/>
                  </a:solidFill>
                </a:rPr>
                <a:t>C</a:t>
              </a:r>
              <a:endParaRPr lang="en-US" altLang="en-US" sz="1800" dirty="0">
                <a:solidFill>
                  <a:srgbClr val="000000"/>
                </a:solidFill>
              </a:endParaRPr>
            </a:p>
          </p:txBody>
        </p:sp>
        <p:sp>
          <p:nvSpPr>
            <p:cNvPr id="23" name="Text Box 231">
              <a:extLst>
                <a:ext uri="{FF2B5EF4-FFF2-40B4-BE49-F238E27FC236}">
                  <a16:creationId xmlns:a16="http://schemas.microsoft.com/office/drawing/2014/main" id="{633C4283-280A-40C7-B091-C4574AC68F73}"/>
                </a:ext>
              </a:extLst>
            </p:cNvPr>
            <p:cNvSpPr txBox="1">
              <a:spLocks noChangeArrowheads="1"/>
            </p:cNvSpPr>
            <p:nvPr/>
          </p:nvSpPr>
          <p:spPr bwMode="auto">
            <a:xfrm rot="188536">
              <a:off x="3723" y="2329"/>
              <a:ext cx="22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vi-VN" altLang="en-US" sz="1800" dirty="0">
                  <a:solidFill>
                    <a:srgbClr val="000000"/>
                  </a:solidFill>
                </a:rPr>
                <a:t>D</a:t>
              </a:r>
              <a:endParaRPr lang="en-US" altLang="en-US" sz="1800" dirty="0">
                <a:solidFill>
                  <a:srgbClr val="000000"/>
                </a:solidFill>
              </a:endParaRPr>
            </a:p>
          </p:txBody>
        </p:sp>
      </p:grpSp>
      <p:sp>
        <p:nvSpPr>
          <p:cNvPr id="38" name="Line 219">
            <a:extLst>
              <a:ext uri="{FF2B5EF4-FFF2-40B4-BE49-F238E27FC236}">
                <a16:creationId xmlns:a16="http://schemas.microsoft.com/office/drawing/2014/main" id="{EAC0DCCA-985C-4CB8-A100-6CE56A806F18}"/>
              </a:ext>
            </a:extLst>
          </p:cNvPr>
          <p:cNvSpPr>
            <a:spLocks noChangeShapeType="1"/>
          </p:cNvSpPr>
          <p:nvPr/>
        </p:nvSpPr>
        <p:spPr bwMode="auto">
          <a:xfrm rot="1188351" flipV="1">
            <a:off x="5459907" y="3495786"/>
            <a:ext cx="2301163" cy="1882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39" name="Line 219">
            <a:extLst>
              <a:ext uri="{FF2B5EF4-FFF2-40B4-BE49-F238E27FC236}">
                <a16:creationId xmlns:a16="http://schemas.microsoft.com/office/drawing/2014/main" id="{3D151306-B4FC-4E35-9D84-4D6F609BD906}"/>
              </a:ext>
            </a:extLst>
          </p:cNvPr>
          <p:cNvSpPr>
            <a:spLocks noChangeShapeType="1"/>
          </p:cNvSpPr>
          <p:nvPr/>
        </p:nvSpPr>
        <p:spPr bwMode="auto">
          <a:xfrm rot="1188351" flipV="1">
            <a:off x="6239232" y="3065770"/>
            <a:ext cx="627938" cy="9550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40" name="Text Box 230">
            <a:extLst>
              <a:ext uri="{FF2B5EF4-FFF2-40B4-BE49-F238E27FC236}">
                <a16:creationId xmlns:a16="http://schemas.microsoft.com/office/drawing/2014/main" id="{12DDC676-5FF2-4ADB-B8BE-CB9BDDBD6D27}"/>
              </a:ext>
            </a:extLst>
          </p:cNvPr>
          <p:cNvSpPr txBox="1">
            <a:spLocks noChangeArrowheads="1"/>
          </p:cNvSpPr>
          <p:nvPr/>
        </p:nvSpPr>
        <p:spPr bwMode="auto">
          <a:xfrm>
            <a:off x="6324600" y="3276602"/>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vi-VN" altLang="en-US" sz="1800" dirty="0">
                <a:solidFill>
                  <a:srgbClr val="000000"/>
                </a:solidFill>
              </a:rPr>
              <a:t>O</a:t>
            </a:r>
            <a:endParaRPr lang="en-US" altLang="en-US" sz="1800" dirty="0">
              <a:solidFill>
                <a:srgbClr val="000000"/>
              </a:solidFill>
            </a:endParaRPr>
          </a:p>
        </p:txBody>
      </p:sp>
      <p:sp>
        <p:nvSpPr>
          <p:cNvPr id="41" name="TextBox 40">
            <a:extLst>
              <a:ext uri="{FF2B5EF4-FFF2-40B4-BE49-F238E27FC236}">
                <a16:creationId xmlns:a16="http://schemas.microsoft.com/office/drawing/2014/main" id="{0DC34BCB-2C18-47B6-B398-5E1751022EB0}"/>
              </a:ext>
            </a:extLst>
          </p:cNvPr>
          <p:cNvSpPr txBox="1"/>
          <p:nvPr/>
        </p:nvSpPr>
        <p:spPr>
          <a:xfrm>
            <a:off x="30480" y="1752600"/>
            <a:ext cx="5074920" cy="1323439"/>
          </a:xfrm>
          <a:prstGeom prst="rect">
            <a:avLst/>
          </a:prstGeom>
          <a:noFill/>
        </p:spPr>
        <p:txBody>
          <a:bodyPr wrap="square" rtlCol="0">
            <a:spAutoFit/>
          </a:bodyPr>
          <a:lstStyle/>
          <a:p>
            <a:r>
              <a:rPr lang="vi-VN" sz="2000" b="1" dirty="0">
                <a:latin typeface="Times New Roman" panose="02020603050405020304" pitchFamily="18" charset="0"/>
                <a:cs typeface="Times New Roman" panose="02020603050405020304" pitchFamily="18" charset="0"/>
              </a:rPr>
              <a:t>a) </a:t>
            </a:r>
            <a:r>
              <a:rPr lang="vi-VN" sz="2000" dirty="0">
                <a:latin typeface="Times New Roman" panose="02020603050405020304" pitchFamily="18" charset="0"/>
                <a:cs typeface="Times New Roman" panose="02020603050405020304" pitchFamily="18" charset="0"/>
              </a:rPr>
              <a:t>Ta có: O = AC</a:t>
            </a: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BD</a:t>
            </a:r>
          </a:p>
          <a:p>
            <a:pPr marL="342900" indent="-342900">
              <a:buFont typeface="Mathematical Symbols" panose="05050102010205020202" pitchFamily="18" charset="2"/>
              <a:buChar char="C"/>
            </a:pP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O</a:t>
            </a:r>
            <a:r>
              <a:rPr lang="vi-VN" sz="2000" dirty="0">
                <a:latin typeface="Times New Roman" panose="02020603050405020304" pitchFamily="18" charset="0"/>
                <a:cs typeface="Times New Roman" panose="02020603050405020304" pitchFamily="18" charset="0"/>
              </a:rPr>
              <a:t> AC</a:t>
            </a: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(SAC), O</a:t>
            </a:r>
            <a:r>
              <a:rPr lang="vi-VN" sz="2000" dirty="0">
                <a:latin typeface="Times New Roman" panose="02020603050405020304" pitchFamily="18" charset="0"/>
                <a:cs typeface="Times New Roman" panose="02020603050405020304" pitchFamily="18" charset="0"/>
              </a:rPr>
              <a:t> BD</a:t>
            </a: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(SBD) </a:t>
            </a:r>
          </a:p>
          <a:p>
            <a:pPr marL="342900" indent="-342900">
              <a:buFont typeface="Mathematical Symbols" panose="05050102010205020202" pitchFamily="18" charset="2"/>
              <a:buChar char="C"/>
            </a:pP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O</a:t>
            </a:r>
            <a:r>
              <a:rPr lang="vi-VN"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(SAC)(SBD), Mà S</a:t>
            </a:r>
            <a:r>
              <a:rPr lang="vi-VN"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(SAC)(SBD)</a:t>
            </a:r>
          </a:p>
          <a:p>
            <a:r>
              <a:rPr lang="en-GB" sz="2000" dirty="0">
                <a:latin typeface="Times New Roman" panose="02020603050405020304" pitchFamily="18" charset="0"/>
                <a:cs typeface="Times New Roman" panose="02020603050405020304" pitchFamily="18" charset="0"/>
                <a:sym typeface="Mathematical Symbols" panose="05050102010205020202" pitchFamily="18" charset="2"/>
              </a:rPr>
              <a:t></a:t>
            </a: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SO =</a:t>
            </a:r>
            <a:r>
              <a:rPr lang="vi-VN"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(SAC)(SBD) </a:t>
            </a:r>
            <a:endParaRPr lang="en-GB" sz="2000" dirty="0">
              <a:latin typeface="Times New Roman" panose="02020603050405020304" pitchFamily="18" charset="0"/>
              <a:cs typeface="Times New Roman" panose="02020603050405020304" pitchFamily="18" charset="0"/>
            </a:endParaRPr>
          </a:p>
        </p:txBody>
      </p:sp>
      <p:sp>
        <p:nvSpPr>
          <p:cNvPr id="42" name="Rectangle 38">
            <a:extLst>
              <a:ext uri="{FF2B5EF4-FFF2-40B4-BE49-F238E27FC236}">
                <a16:creationId xmlns:a16="http://schemas.microsoft.com/office/drawing/2014/main" id="{7FD27A9C-F7CC-4DD1-A14F-D2911C49499A}"/>
              </a:ext>
            </a:extLst>
          </p:cNvPr>
          <p:cNvSpPr>
            <a:spLocks noChangeArrowheads="1"/>
          </p:cNvSpPr>
          <p:nvPr/>
        </p:nvSpPr>
        <p:spPr bwMode="auto">
          <a:xfrm flipH="1">
            <a:off x="5665418" y="2297668"/>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vi-VN" altLang="en-US" sz="2400" dirty="0">
                <a:solidFill>
                  <a:srgbClr val="000000"/>
                </a:solidFill>
                <a:cs typeface="Times New Roman" panose="02020603050405020304" pitchFamily="18" charset="0"/>
              </a:rPr>
              <a:t> </a:t>
            </a:r>
            <a:r>
              <a:rPr lang="vi-VN" altLang="en-US" sz="2000" dirty="0">
                <a:solidFill>
                  <a:srgbClr val="000000"/>
                </a:solidFill>
                <a:cs typeface="Times New Roman" panose="02020603050405020304" pitchFamily="18" charset="0"/>
              </a:rPr>
              <a:t>M</a:t>
            </a:r>
            <a:r>
              <a:rPr lang="vi-VN" altLang="en-US" sz="2400" dirty="0">
                <a:solidFill>
                  <a:srgbClr val="000000"/>
                </a:solidFill>
                <a:cs typeface="Times New Roman" panose="02020603050405020304" pitchFamily="18" charset="0"/>
              </a:rPr>
              <a:t> •</a:t>
            </a:r>
            <a:endParaRPr lang="en-US" altLang="en-US" sz="2400" b="1" dirty="0">
              <a:solidFill>
                <a:srgbClr val="0000FF"/>
              </a:solidFill>
              <a:cs typeface="Times New Roman" panose="02020603050405020304" pitchFamily="18" charset="0"/>
            </a:endParaRPr>
          </a:p>
        </p:txBody>
      </p:sp>
      <p:sp>
        <p:nvSpPr>
          <p:cNvPr id="43" name="Rectangle 38">
            <a:extLst>
              <a:ext uri="{FF2B5EF4-FFF2-40B4-BE49-F238E27FC236}">
                <a16:creationId xmlns:a16="http://schemas.microsoft.com/office/drawing/2014/main" id="{4EED048F-62EC-40AE-B1C8-2398F2CDFEEE}"/>
              </a:ext>
            </a:extLst>
          </p:cNvPr>
          <p:cNvSpPr>
            <a:spLocks noChangeArrowheads="1"/>
          </p:cNvSpPr>
          <p:nvPr/>
        </p:nvSpPr>
        <p:spPr bwMode="auto">
          <a:xfrm flipH="1">
            <a:off x="5867400" y="3149254"/>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vi-VN" altLang="en-US" sz="2400" dirty="0">
                <a:solidFill>
                  <a:srgbClr val="000000"/>
                </a:solidFill>
                <a:cs typeface="Times New Roman" panose="02020603050405020304" pitchFamily="18" charset="0"/>
              </a:rPr>
              <a:t> </a:t>
            </a:r>
            <a:r>
              <a:rPr lang="vi-VN" altLang="en-US" sz="2000" dirty="0">
                <a:solidFill>
                  <a:srgbClr val="000000"/>
                </a:solidFill>
                <a:cs typeface="Times New Roman" panose="02020603050405020304" pitchFamily="18" charset="0"/>
              </a:rPr>
              <a:t>N</a:t>
            </a:r>
            <a:r>
              <a:rPr lang="vi-VN" altLang="en-US" sz="2400" dirty="0">
                <a:solidFill>
                  <a:srgbClr val="000000"/>
                </a:solidFill>
                <a:cs typeface="Times New Roman" panose="02020603050405020304" pitchFamily="18" charset="0"/>
              </a:rPr>
              <a:t> •</a:t>
            </a:r>
            <a:endParaRPr lang="en-US" altLang="en-US" sz="2400" b="1" dirty="0">
              <a:solidFill>
                <a:srgbClr val="0000FF"/>
              </a:solidFill>
              <a:cs typeface="Times New Roman" panose="02020603050405020304" pitchFamily="18" charset="0"/>
            </a:endParaRPr>
          </a:p>
        </p:txBody>
      </p:sp>
      <p:sp>
        <p:nvSpPr>
          <p:cNvPr id="44" name="Line 219">
            <a:extLst>
              <a:ext uri="{FF2B5EF4-FFF2-40B4-BE49-F238E27FC236}">
                <a16:creationId xmlns:a16="http://schemas.microsoft.com/office/drawing/2014/main" id="{C337B665-324C-40A4-8D76-240258AB48AF}"/>
              </a:ext>
            </a:extLst>
          </p:cNvPr>
          <p:cNvSpPr>
            <a:spLocks noChangeShapeType="1"/>
          </p:cNvSpPr>
          <p:nvPr/>
        </p:nvSpPr>
        <p:spPr bwMode="auto">
          <a:xfrm rot="1188351" flipH="1" flipV="1">
            <a:off x="6419335" y="1865474"/>
            <a:ext cx="496329" cy="160305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46" name="Rectangle 38">
            <a:extLst>
              <a:ext uri="{FF2B5EF4-FFF2-40B4-BE49-F238E27FC236}">
                <a16:creationId xmlns:a16="http://schemas.microsoft.com/office/drawing/2014/main" id="{BDCD6146-D715-459B-A3E7-D36495DA05AA}"/>
              </a:ext>
            </a:extLst>
          </p:cNvPr>
          <p:cNvSpPr>
            <a:spLocks noChangeArrowheads="1"/>
          </p:cNvSpPr>
          <p:nvPr/>
        </p:nvSpPr>
        <p:spPr bwMode="auto">
          <a:xfrm flipH="1">
            <a:off x="6619875" y="257175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vi-VN" altLang="en-US" sz="2400" dirty="0">
                <a:solidFill>
                  <a:srgbClr val="000000"/>
                </a:solidFill>
                <a:cs typeface="Times New Roman" panose="02020603050405020304" pitchFamily="18" charset="0"/>
              </a:rPr>
              <a:t>• </a:t>
            </a:r>
            <a:r>
              <a:rPr lang="vi-VN" altLang="en-US" sz="1800" dirty="0">
                <a:solidFill>
                  <a:srgbClr val="000000"/>
                </a:solidFill>
                <a:cs typeface="Times New Roman" panose="02020603050405020304" pitchFamily="18" charset="0"/>
              </a:rPr>
              <a:t>I</a:t>
            </a:r>
            <a:endParaRPr lang="en-US" altLang="en-US" sz="1800" b="1" dirty="0">
              <a:solidFill>
                <a:srgbClr val="0000FF"/>
              </a:solidFill>
              <a:cs typeface="Times New Roman" panose="02020603050405020304" pitchFamily="18" charset="0"/>
            </a:endParaRPr>
          </a:p>
        </p:txBody>
      </p:sp>
      <p:sp>
        <p:nvSpPr>
          <p:cNvPr id="47" name="Line 219">
            <a:extLst>
              <a:ext uri="{FF2B5EF4-FFF2-40B4-BE49-F238E27FC236}">
                <a16:creationId xmlns:a16="http://schemas.microsoft.com/office/drawing/2014/main" id="{020DF0AB-1532-43B8-A239-6872A0DAEB03}"/>
              </a:ext>
            </a:extLst>
          </p:cNvPr>
          <p:cNvSpPr>
            <a:spLocks noChangeShapeType="1"/>
          </p:cNvSpPr>
          <p:nvPr/>
        </p:nvSpPr>
        <p:spPr bwMode="auto">
          <a:xfrm rot="1188351" flipV="1">
            <a:off x="6408434" y="2436117"/>
            <a:ext cx="289531" cy="99516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48" name="Rectangle 38">
            <a:extLst>
              <a:ext uri="{FF2B5EF4-FFF2-40B4-BE49-F238E27FC236}">
                <a16:creationId xmlns:a16="http://schemas.microsoft.com/office/drawing/2014/main" id="{0B716C0E-525F-4E1E-8C44-A3C64E8B061A}"/>
              </a:ext>
            </a:extLst>
          </p:cNvPr>
          <p:cNvSpPr>
            <a:spLocks noChangeArrowheads="1"/>
          </p:cNvSpPr>
          <p:nvPr/>
        </p:nvSpPr>
        <p:spPr bwMode="auto">
          <a:xfrm flipH="1">
            <a:off x="6810375" y="2085975"/>
            <a:ext cx="5334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vi-VN" altLang="en-US" sz="1800" dirty="0">
                <a:solidFill>
                  <a:srgbClr val="000000"/>
                </a:solidFill>
                <a:cs typeface="Times New Roman" panose="02020603050405020304" pitchFamily="18" charset="0"/>
              </a:rPr>
              <a:t>Q</a:t>
            </a:r>
          </a:p>
          <a:p>
            <a:pPr eaLnBrk="1" hangingPunct="1">
              <a:spcBef>
                <a:spcPct val="0"/>
              </a:spcBef>
              <a:buFontTx/>
              <a:buNone/>
            </a:pPr>
            <a:r>
              <a:rPr lang="vi-VN" altLang="en-US" sz="1800" dirty="0">
                <a:solidFill>
                  <a:srgbClr val="000000"/>
                </a:solidFill>
                <a:cs typeface="Times New Roman" panose="02020603050405020304" pitchFamily="18" charset="0"/>
              </a:rPr>
              <a:t>•</a:t>
            </a:r>
            <a:endParaRPr lang="en-US" altLang="en-US" sz="1800" b="1" dirty="0">
              <a:solidFill>
                <a:srgbClr val="0000FF"/>
              </a:solidFill>
              <a:cs typeface="Times New Roman" panose="02020603050405020304" pitchFamily="18" charset="0"/>
            </a:endParaRPr>
          </a:p>
        </p:txBody>
      </p:sp>
      <p:sp>
        <p:nvSpPr>
          <p:cNvPr id="49" name="TextBox 48">
            <a:extLst>
              <a:ext uri="{FF2B5EF4-FFF2-40B4-BE49-F238E27FC236}">
                <a16:creationId xmlns:a16="http://schemas.microsoft.com/office/drawing/2014/main" id="{E95F2525-5C21-4163-A5AE-94D1DF164D9E}"/>
              </a:ext>
            </a:extLst>
          </p:cNvPr>
          <p:cNvSpPr txBox="1"/>
          <p:nvPr/>
        </p:nvSpPr>
        <p:spPr>
          <a:xfrm>
            <a:off x="9525" y="2971800"/>
            <a:ext cx="5074920" cy="707886"/>
          </a:xfrm>
          <a:prstGeom prst="rect">
            <a:avLst/>
          </a:prstGeom>
          <a:noFill/>
        </p:spPr>
        <p:txBody>
          <a:bodyPr wrap="square" rtlCol="0">
            <a:spAutoFit/>
          </a:bodyPr>
          <a:lstStyle/>
          <a:p>
            <a:r>
              <a:rPr lang="vi-VN" sz="2000" b="1" dirty="0">
                <a:latin typeface="Times New Roman" panose="02020603050405020304" pitchFamily="18" charset="0"/>
                <a:cs typeface="Times New Roman" panose="02020603050405020304" pitchFamily="18" charset="0"/>
              </a:rPr>
              <a:t>b) </a:t>
            </a:r>
            <a:r>
              <a:rPr lang="vi-VN" sz="2000" dirty="0">
                <a:latin typeface="Times New Roman" panose="02020603050405020304" pitchFamily="18" charset="0"/>
                <a:cs typeface="Times New Roman" panose="02020603050405020304" pitchFamily="18" charset="0"/>
              </a:rPr>
              <a:t>Trong (SBD): NI</a:t>
            </a: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SD = Q</a:t>
            </a:r>
          </a:p>
          <a:p>
            <a:pPr marL="342900" indent="-342900">
              <a:buFont typeface="Mathematical Symbols" panose="05050102010205020202" pitchFamily="18" charset="2"/>
              <a:buChar char="C"/>
            </a:pP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Q</a:t>
            </a:r>
            <a:r>
              <a:rPr lang="vi-VN" sz="2000" dirty="0">
                <a:latin typeface="Times New Roman" panose="02020603050405020304" pitchFamily="18" charset="0"/>
                <a:cs typeface="Times New Roman" panose="02020603050405020304" pitchFamily="18" charset="0"/>
              </a:rPr>
              <a:t> SD</a:t>
            </a: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Q</a:t>
            </a:r>
            <a:r>
              <a:rPr lang="vi-VN" sz="2000" dirty="0">
                <a:latin typeface="Times New Roman" panose="02020603050405020304" pitchFamily="18" charset="0"/>
                <a:cs typeface="Times New Roman" panose="02020603050405020304" pitchFamily="18" charset="0"/>
              </a:rPr>
              <a:t> NI</a:t>
            </a: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(IMN)  Q=</a:t>
            </a:r>
            <a:r>
              <a:rPr lang="vi-VN"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SD(IMN)</a:t>
            </a:r>
          </a:p>
        </p:txBody>
      </p:sp>
      <p:sp>
        <p:nvSpPr>
          <p:cNvPr id="50" name="Line 219">
            <a:extLst>
              <a:ext uri="{FF2B5EF4-FFF2-40B4-BE49-F238E27FC236}">
                <a16:creationId xmlns:a16="http://schemas.microsoft.com/office/drawing/2014/main" id="{B7FDCAE6-6828-4039-BA9A-DCD67D0AFDB1}"/>
              </a:ext>
            </a:extLst>
          </p:cNvPr>
          <p:cNvSpPr>
            <a:spLocks noChangeShapeType="1"/>
          </p:cNvSpPr>
          <p:nvPr/>
        </p:nvSpPr>
        <p:spPr bwMode="auto">
          <a:xfrm rot="1188351">
            <a:off x="6052348" y="2721766"/>
            <a:ext cx="1230303" cy="4286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1" name="Rectangle 38">
            <a:extLst>
              <a:ext uri="{FF2B5EF4-FFF2-40B4-BE49-F238E27FC236}">
                <a16:creationId xmlns:a16="http://schemas.microsoft.com/office/drawing/2014/main" id="{D8379748-1F18-4DC1-B769-F3B7239EE504}"/>
              </a:ext>
            </a:extLst>
          </p:cNvPr>
          <p:cNvSpPr>
            <a:spLocks noChangeArrowheads="1"/>
          </p:cNvSpPr>
          <p:nvPr/>
        </p:nvSpPr>
        <p:spPr bwMode="auto">
          <a:xfrm flipH="1">
            <a:off x="7200900" y="276225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vi-VN" altLang="en-US" sz="2400" dirty="0">
                <a:solidFill>
                  <a:srgbClr val="000000"/>
                </a:solidFill>
                <a:cs typeface="Times New Roman" panose="02020603050405020304" pitchFamily="18" charset="0"/>
              </a:rPr>
              <a:t>• </a:t>
            </a:r>
            <a:r>
              <a:rPr lang="vi-VN" altLang="en-US" sz="2000" dirty="0">
                <a:solidFill>
                  <a:srgbClr val="000000"/>
                </a:solidFill>
                <a:cs typeface="Times New Roman" panose="02020603050405020304" pitchFamily="18" charset="0"/>
              </a:rPr>
              <a:t>P</a:t>
            </a:r>
            <a:endParaRPr lang="en-US" altLang="en-US" sz="2000" b="1" dirty="0">
              <a:solidFill>
                <a:srgbClr val="0000FF"/>
              </a:solidFill>
              <a:cs typeface="Times New Roman" panose="02020603050405020304" pitchFamily="18" charset="0"/>
            </a:endParaRPr>
          </a:p>
        </p:txBody>
      </p:sp>
      <p:sp>
        <p:nvSpPr>
          <p:cNvPr id="52" name="TextBox 51">
            <a:extLst>
              <a:ext uri="{FF2B5EF4-FFF2-40B4-BE49-F238E27FC236}">
                <a16:creationId xmlns:a16="http://schemas.microsoft.com/office/drawing/2014/main" id="{BDD2ABCA-B75D-41DE-9EE1-A020116C34D5}"/>
              </a:ext>
            </a:extLst>
          </p:cNvPr>
          <p:cNvSpPr txBox="1"/>
          <p:nvPr/>
        </p:nvSpPr>
        <p:spPr>
          <a:xfrm>
            <a:off x="0" y="3581400"/>
            <a:ext cx="5074920" cy="2246769"/>
          </a:xfrm>
          <a:prstGeom prst="rect">
            <a:avLst/>
          </a:prstGeom>
          <a:noFill/>
        </p:spPr>
        <p:txBody>
          <a:bodyPr wrap="square" rtlCol="0">
            <a:spAutoFit/>
          </a:bodyPr>
          <a:lstStyle/>
          <a:p>
            <a:r>
              <a:rPr lang="vi-VN" sz="2000" b="1" dirty="0">
                <a:latin typeface="Times New Roman" panose="02020603050405020304" pitchFamily="18" charset="0"/>
                <a:cs typeface="Times New Roman" panose="02020603050405020304" pitchFamily="18" charset="0"/>
              </a:rPr>
              <a:t>c) </a:t>
            </a:r>
            <a:r>
              <a:rPr lang="vi-VN" sz="2000" dirty="0">
                <a:latin typeface="Times New Roman" panose="02020603050405020304" pitchFamily="18" charset="0"/>
                <a:cs typeface="Times New Roman" panose="02020603050405020304" pitchFamily="18" charset="0"/>
              </a:rPr>
              <a:t>Trong (SAC): MI</a:t>
            </a: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SC = P</a:t>
            </a:r>
          </a:p>
          <a:p>
            <a:pPr marL="342900" indent="-342900">
              <a:buFont typeface="Mathematical Symbols" panose="05050102010205020202" pitchFamily="18" charset="2"/>
              <a:buChar char="C"/>
            </a:pP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P</a:t>
            </a:r>
            <a:r>
              <a:rPr lang="vi-VN" sz="2000" dirty="0">
                <a:latin typeface="Times New Roman" panose="02020603050405020304" pitchFamily="18" charset="0"/>
                <a:cs typeface="Times New Roman" panose="02020603050405020304" pitchFamily="18" charset="0"/>
              </a:rPr>
              <a:t> SC</a:t>
            </a: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P</a:t>
            </a:r>
            <a:r>
              <a:rPr lang="vi-VN" sz="2000" dirty="0">
                <a:latin typeface="Times New Roman" panose="02020603050405020304" pitchFamily="18" charset="0"/>
                <a:cs typeface="Times New Roman" panose="02020603050405020304" pitchFamily="18" charset="0"/>
              </a:rPr>
              <a:t> MI</a:t>
            </a: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(IMN)  P =</a:t>
            </a:r>
            <a:r>
              <a:rPr lang="vi-VN"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SC(IMN).</a:t>
            </a:r>
          </a:p>
          <a:p>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(IMN)(SAB) = NM.</a:t>
            </a:r>
          </a:p>
          <a:p>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(IMN)(SAD) = MQ.</a:t>
            </a:r>
          </a:p>
          <a:p>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(IMN)(SCD) = QP.</a:t>
            </a:r>
          </a:p>
          <a:p>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(IMN)(SBC) = PN.</a:t>
            </a:r>
          </a:p>
          <a:p>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a:t>
            </a:r>
            <a:r>
              <a:rPr lang="vi-VN" sz="2000" dirty="0">
                <a:solidFill>
                  <a:srgbClr val="000000"/>
                </a:solidFill>
                <a:latin typeface="TimesNewRomanPSMT"/>
                <a:sym typeface="Mathematical Symbols" panose="05050102010205020202" pitchFamily="18" charset="2"/>
              </a:rPr>
              <a:t>T</a:t>
            </a:r>
            <a:r>
              <a:rPr lang="en-US" altLang="en-US" sz="2000" dirty="0" err="1">
                <a:solidFill>
                  <a:srgbClr val="000000"/>
                </a:solidFill>
                <a:latin typeface="TimesNewRomanPSMT"/>
              </a:rPr>
              <a:t>hiết</a:t>
            </a:r>
            <a:r>
              <a:rPr lang="en-US" altLang="en-US" sz="2000" dirty="0">
                <a:solidFill>
                  <a:srgbClr val="000000"/>
                </a:solidFill>
                <a:latin typeface="TimesNewRomanPSMT"/>
              </a:rPr>
              <a:t> </a:t>
            </a:r>
            <a:r>
              <a:rPr lang="en-US" altLang="en-US" sz="2000" dirty="0" err="1">
                <a:solidFill>
                  <a:srgbClr val="000000"/>
                </a:solidFill>
                <a:latin typeface="TimesNewRomanPSMT"/>
              </a:rPr>
              <a:t>diện</a:t>
            </a:r>
            <a:r>
              <a:rPr lang="en-US" altLang="en-US" sz="2000" dirty="0">
                <a:solidFill>
                  <a:srgbClr val="000000"/>
                </a:solidFill>
                <a:latin typeface="TimesNewRomanPSMT"/>
              </a:rPr>
              <a:t> </a:t>
            </a:r>
            <a:r>
              <a:rPr lang="vi-VN" altLang="en-US" sz="2000" dirty="0">
                <a:solidFill>
                  <a:srgbClr val="000000"/>
                </a:solidFill>
                <a:latin typeface="TimesNewRomanPSMT"/>
              </a:rPr>
              <a:t>cần tìm</a:t>
            </a:r>
            <a:r>
              <a:rPr lang="vi-VN" altLang="en-US" sz="2000" dirty="0">
                <a:solidFill>
                  <a:srgbClr val="000000"/>
                </a:solidFill>
                <a:latin typeface="TimesNewRomanPS-ItalicMT"/>
              </a:rPr>
              <a:t> là tứ giác MNPQ.</a:t>
            </a:r>
            <a:endParaRPr lang="vi-VN" sz="2000" dirty="0">
              <a:latin typeface="Times New Roman" panose="02020603050405020304" pitchFamily="18" charset="0"/>
              <a:cs typeface="Times New Roman" panose="02020603050405020304" pitchFamily="18" charset="0"/>
              <a:sym typeface="Mathematical Symbols" panose="05050102010205020202" pitchFamily="18" charset="2"/>
            </a:endParaRPr>
          </a:p>
        </p:txBody>
      </p:sp>
      <p:sp>
        <p:nvSpPr>
          <p:cNvPr id="53" name="Line 221">
            <a:extLst>
              <a:ext uri="{FF2B5EF4-FFF2-40B4-BE49-F238E27FC236}">
                <a16:creationId xmlns:a16="http://schemas.microsoft.com/office/drawing/2014/main" id="{B2274B58-1817-4E93-87AE-557B2A24D9FA}"/>
              </a:ext>
            </a:extLst>
          </p:cNvPr>
          <p:cNvSpPr>
            <a:spLocks noChangeShapeType="1"/>
          </p:cNvSpPr>
          <p:nvPr/>
        </p:nvSpPr>
        <p:spPr bwMode="auto">
          <a:xfrm rot="1188351">
            <a:off x="5956692" y="2563864"/>
            <a:ext cx="421491" cy="74869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 name="Line 221">
            <a:extLst>
              <a:ext uri="{FF2B5EF4-FFF2-40B4-BE49-F238E27FC236}">
                <a16:creationId xmlns:a16="http://schemas.microsoft.com/office/drawing/2014/main" id="{41D21C2E-782A-48EC-947F-7623BAB83D2D}"/>
              </a:ext>
            </a:extLst>
          </p:cNvPr>
          <p:cNvSpPr>
            <a:spLocks noChangeShapeType="1"/>
          </p:cNvSpPr>
          <p:nvPr/>
        </p:nvSpPr>
        <p:spPr bwMode="auto">
          <a:xfrm rot="1188351" flipV="1">
            <a:off x="6343579" y="2807614"/>
            <a:ext cx="790718" cy="69984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5" name="Line 221">
            <a:extLst>
              <a:ext uri="{FF2B5EF4-FFF2-40B4-BE49-F238E27FC236}">
                <a16:creationId xmlns:a16="http://schemas.microsoft.com/office/drawing/2014/main" id="{E05B37C2-EBF0-4FE3-BAEC-867A3582B94A}"/>
              </a:ext>
            </a:extLst>
          </p:cNvPr>
          <p:cNvSpPr>
            <a:spLocks noChangeShapeType="1"/>
          </p:cNvSpPr>
          <p:nvPr/>
        </p:nvSpPr>
        <p:spPr bwMode="auto">
          <a:xfrm rot="1188351" flipH="1">
            <a:off x="6117291" y="2392644"/>
            <a:ext cx="728940" cy="252932"/>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56" name="Line 221">
            <a:extLst>
              <a:ext uri="{FF2B5EF4-FFF2-40B4-BE49-F238E27FC236}">
                <a16:creationId xmlns:a16="http://schemas.microsoft.com/office/drawing/2014/main" id="{8D68038C-FF6C-48F7-A831-D4BCC6795845}"/>
              </a:ext>
            </a:extLst>
          </p:cNvPr>
          <p:cNvSpPr>
            <a:spLocks noChangeShapeType="1"/>
          </p:cNvSpPr>
          <p:nvPr/>
        </p:nvSpPr>
        <p:spPr bwMode="auto">
          <a:xfrm rot="1188351">
            <a:off x="6774769" y="2606328"/>
            <a:ext cx="539136" cy="29178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04B36BB-5346-4873-A4EB-861B4E3E2100}"/>
                  </a:ext>
                </a:extLst>
              </p:cNvPr>
              <p:cNvSpPr txBox="1"/>
              <p:nvPr/>
            </p:nvSpPr>
            <p:spPr>
              <a:xfrm>
                <a:off x="0" y="5743575"/>
                <a:ext cx="4191000" cy="814967"/>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sym typeface="Mathematical Symbols" panose="05050102010205020202" pitchFamily="18" charset="2"/>
                  </a:rPr>
                  <a:t>• MI là ĐTB của SAO  MP cũng là ĐTB của SAC  P là TĐ SC </a:t>
                </a:r>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a:t>
                </a:r>
                <a14:m>
                  <m:oMath xmlns:m="http://schemas.openxmlformats.org/officeDocument/2006/math">
                    <m:f>
                      <m:fPr>
                        <m:ctrlPr>
                          <a:rPr lang="vi-VN" altLang="en-US" sz="2000" i="1">
                            <a:solidFill>
                              <a:srgbClr val="000000"/>
                            </a:solidFill>
                            <a:latin typeface="Cambria Math" panose="02040503050406030204" pitchFamily="18" charset="0"/>
                          </a:rPr>
                        </m:ctrlPr>
                      </m:fPr>
                      <m:num>
                        <m:r>
                          <m:rPr>
                            <m:sty m:val="p"/>
                          </m:rPr>
                          <a:rPr lang="vi-VN" altLang="en-US" sz="2000">
                            <a:solidFill>
                              <a:srgbClr val="000000"/>
                            </a:solidFill>
                            <a:latin typeface="Cambria Math" panose="02040503050406030204" pitchFamily="18" charset="0"/>
                          </a:rPr>
                          <m:t>SC</m:t>
                        </m:r>
                      </m:num>
                      <m:den>
                        <m:r>
                          <m:rPr>
                            <m:sty m:val="p"/>
                          </m:rPr>
                          <a:rPr lang="vi-VN" altLang="en-US" sz="2000">
                            <a:solidFill>
                              <a:srgbClr val="000000"/>
                            </a:solidFill>
                            <a:latin typeface="Cambria Math" panose="02040503050406030204" pitchFamily="18" charset="0"/>
                          </a:rPr>
                          <m:t>SP</m:t>
                        </m:r>
                      </m:den>
                    </m:f>
                  </m:oMath>
                </a14:m>
                <a:r>
                  <a:rPr lang="vi-VN" sz="2000" dirty="0">
                    <a:latin typeface="Times New Roman" panose="02020603050405020304" pitchFamily="18" charset="0"/>
                    <a:cs typeface="Times New Roman" panose="02020603050405020304" pitchFamily="18" charset="0"/>
                    <a:sym typeface="Mathematical Symbols" panose="05050102010205020202" pitchFamily="18" charset="2"/>
                  </a:rPr>
                  <a:t> = </a:t>
                </a:r>
                <a:r>
                  <a:rPr lang="vi-VN" dirty="0">
                    <a:latin typeface="Times New Roman" panose="02020603050405020304" pitchFamily="18" charset="0"/>
                    <a:cs typeface="Times New Roman" panose="02020603050405020304" pitchFamily="18" charset="0"/>
                    <a:sym typeface="Mathematical Symbols" panose="05050102010205020202" pitchFamily="18" charset="2"/>
                  </a:rPr>
                  <a:t>2.</a:t>
                </a:r>
              </a:p>
            </p:txBody>
          </p:sp>
        </mc:Choice>
        <mc:Fallback xmlns="">
          <p:sp>
            <p:nvSpPr>
              <p:cNvPr id="35" name="TextBox 34">
                <a:extLst>
                  <a:ext uri="{FF2B5EF4-FFF2-40B4-BE49-F238E27FC236}">
                    <a16:creationId xmlns:a16="http://schemas.microsoft.com/office/drawing/2014/main" id="{E04B36BB-5346-4873-A4EB-861B4E3E2100}"/>
                  </a:ext>
                </a:extLst>
              </p:cNvPr>
              <p:cNvSpPr txBox="1">
                <a:spLocks noRot="1" noChangeAspect="1" noMove="1" noResize="1" noEditPoints="1" noAdjustHandles="1" noChangeArrowheads="1" noChangeShapeType="1" noTextEdit="1"/>
              </p:cNvSpPr>
              <p:nvPr/>
            </p:nvSpPr>
            <p:spPr>
              <a:xfrm>
                <a:off x="0" y="5743575"/>
                <a:ext cx="4191000" cy="814967"/>
              </a:xfrm>
              <a:prstGeom prst="rect">
                <a:avLst/>
              </a:prstGeom>
              <a:blipFill>
                <a:blip r:embed="rId4"/>
                <a:stretch>
                  <a:fillRect l="-1163" t="-5970" b="-4478"/>
                </a:stretch>
              </a:blipFill>
            </p:spPr>
            <p:txBody>
              <a:bodyPr/>
              <a:lstStyle/>
              <a:p>
                <a:r>
                  <a:rPr lang="en-GB">
                    <a:noFill/>
                  </a:rPr>
                  <a:t> </a:t>
                </a:r>
              </a:p>
            </p:txBody>
          </p:sp>
        </mc:Fallback>
      </mc:AlternateContent>
      <p:sp>
        <p:nvSpPr>
          <p:cNvPr id="36" name="Rectangle 38">
            <a:extLst>
              <a:ext uri="{FF2B5EF4-FFF2-40B4-BE49-F238E27FC236}">
                <a16:creationId xmlns:a16="http://schemas.microsoft.com/office/drawing/2014/main" id="{1883EAED-18D3-4577-9997-AB75333EC761}"/>
              </a:ext>
            </a:extLst>
          </p:cNvPr>
          <p:cNvSpPr>
            <a:spLocks noChangeArrowheads="1"/>
          </p:cNvSpPr>
          <p:nvPr/>
        </p:nvSpPr>
        <p:spPr bwMode="auto">
          <a:xfrm flipH="1">
            <a:off x="6048375" y="272415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vi-VN" altLang="en-US" sz="2400" dirty="0">
                <a:solidFill>
                  <a:srgbClr val="000000"/>
                </a:solidFill>
                <a:cs typeface="Times New Roman" panose="02020603050405020304" pitchFamily="18" charset="0"/>
              </a:rPr>
              <a:t> </a:t>
            </a:r>
            <a:r>
              <a:rPr lang="vi-VN" altLang="en-US" sz="2000" dirty="0">
                <a:solidFill>
                  <a:srgbClr val="FF0000"/>
                </a:solidFill>
                <a:cs typeface="Times New Roman" panose="02020603050405020304" pitchFamily="18" charset="0"/>
              </a:rPr>
              <a:t>H</a:t>
            </a:r>
            <a:r>
              <a:rPr lang="vi-VN" altLang="en-US" sz="2400" dirty="0">
                <a:solidFill>
                  <a:srgbClr val="000000"/>
                </a:solidFill>
                <a:cs typeface="Times New Roman" panose="02020603050405020304" pitchFamily="18" charset="0"/>
              </a:rPr>
              <a:t>•</a:t>
            </a:r>
            <a:endParaRPr lang="en-US" altLang="en-US" sz="2400" b="1" dirty="0">
              <a:solidFill>
                <a:srgbClr val="0000FF"/>
              </a:solidFill>
              <a:cs typeface="Times New Roman" panose="02020603050405020304" pitchFamily="18" charset="0"/>
            </a:endParaRPr>
          </a:p>
        </p:txBody>
      </p:sp>
      <p:sp>
        <p:nvSpPr>
          <p:cNvPr id="37" name="Rectangle 38">
            <a:extLst>
              <a:ext uri="{FF2B5EF4-FFF2-40B4-BE49-F238E27FC236}">
                <a16:creationId xmlns:a16="http://schemas.microsoft.com/office/drawing/2014/main" id="{2B30BE61-A49F-456E-8BCB-62CEE350B64A}"/>
              </a:ext>
            </a:extLst>
          </p:cNvPr>
          <p:cNvSpPr>
            <a:spLocks noChangeArrowheads="1"/>
          </p:cNvSpPr>
          <p:nvPr/>
        </p:nvSpPr>
        <p:spPr bwMode="auto">
          <a:xfrm flipH="1">
            <a:off x="6772275" y="245745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vi-VN" altLang="en-US" sz="2400" dirty="0">
                <a:solidFill>
                  <a:srgbClr val="000000"/>
                </a:solidFill>
                <a:cs typeface="Times New Roman" panose="02020603050405020304" pitchFamily="18" charset="0"/>
              </a:rPr>
              <a:t> </a:t>
            </a:r>
            <a:r>
              <a:rPr lang="vi-VN" altLang="en-US" sz="2000" dirty="0">
                <a:solidFill>
                  <a:srgbClr val="000000"/>
                </a:solidFill>
                <a:cs typeface="Times New Roman" panose="02020603050405020304" pitchFamily="18" charset="0"/>
              </a:rPr>
              <a:t>•</a:t>
            </a:r>
            <a:r>
              <a:rPr lang="vi-VN" altLang="en-US" sz="2000" dirty="0">
                <a:solidFill>
                  <a:srgbClr val="FF0000"/>
                </a:solidFill>
                <a:cs typeface="Times New Roman" panose="02020603050405020304" pitchFamily="18" charset="0"/>
              </a:rPr>
              <a:t>K</a:t>
            </a:r>
            <a:endParaRPr lang="en-US" altLang="en-US" sz="2400" b="1" dirty="0">
              <a:solidFill>
                <a:srgbClr val="0000FF"/>
              </a:solidFill>
              <a:cs typeface="Times New Roman" panose="02020603050405020304" pitchFamily="18" charset="0"/>
            </a:endParaRPr>
          </a:p>
        </p:txBody>
      </p:sp>
      <p:sp>
        <p:nvSpPr>
          <p:cNvPr id="57" name="TextBox 56">
            <a:extLst>
              <a:ext uri="{FF2B5EF4-FFF2-40B4-BE49-F238E27FC236}">
                <a16:creationId xmlns:a16="http://schemas.microsoft.com/office/drawing/2014/main" id="{E4C39D60-A6C1-49EC-B053-E05E15CCF14A}"/>
              </a:ext>
            </a:extLst>
          </p:cNvPr>
          <p:cNvSpPr txBox="1"/>
          <p:nvPr/>
        </p:nvSpPr>
        <p:spPr>
          <a:xfrm>
            <a:off x="4953000" y="3962400"/>
            <a:ext cx="4191000" cy="646331"/>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sym typeface="Mathematical Symbols" panose="05050102010205020202" pitchFamily="18" charset="2"/>
              </a:rPr>
              <a:t>• Gọi H,K là TĐ của SB, SD  H,I,K thẳng hàng</a:t>
            </a:r>
          </a:p>
        </p:txBody>
      </p:sp>
      <p:sp>
        <p:nvSpPr>
          <p:cNvPr id="58" name="Line 221">
            <a:extLst>
              <a:ext uri="{FF2B5EF4-FFF2-40B4-BE49-F238E27FC236}">
                <a16:creationId xmlns:a16="http://schemas.microsoft.com/office/drawing/2014/main" id="{BA3096A1-A619-45DE-A5E9-0B8CD0E5DBCD}"/>
              </a:ext>
            </a:extLst>
          </p:cNvPr>
          <p:cNvSpPr>
            <a:spLocks noChangeShapeType="1"/>
          </p:cNvSpPr>
          <p:nvPr/>
        </p:nvSpPr>
        <p:spPr bwMode="auto">
          <a:xfrm rot="1188351" flipH="1">
            <a:off x="6371609" y="2562584"/>
            <a:ext cx="477483" cy="473273"/>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21BEDB5-167D-427D-8D4A-E4787F02D08D}"/>
                  </a:ext>
                </a:extLst>
              </p:cNvPr>
              <p:cNvSpPr txBox="1"/>
              <p:nvPr/>
            </p:nvSpPr>
            <p:spPr>
              <a:xfrm>
                <a:off x="4914900" y="4572000"/>
                <a:ext cx="4191000" cy="2094356"/>
              </a:xfrm>
              <a:prstGeom prst="rect">
                <a:avLst/>
              </a:prstGeom>
              <a:noFill/>
            </p:spPr>
            <p:txBody>
              <a:bodyPr wrap="square" rtlCol="0">
                <a:spAutoFit/>
              </a:bodyPr>
              <a:lstStyle/>
              <a:p>
                <a:r>
                  <a:rPr lang="vi-VN" dirty="0">
                    <a:latin typeface="Times New Roman" panose="02020603050405020304" pitchFamily="18" charset="0"/>
                    <a:cs typeface="Times New Roman" panose="02020603050405020304" pitchFamily="18" charset="0"/>
                    <a:sym typeface="Mathematical Symbols" panose="05050102010205020202" pitchFamily="18" charset="2"/>
                  </a:rPr>
                  <a:t>• N,I,Q thẳng hàng và nằm trên 3 cạnh SHK  </a:t>
                </a:r>
                <a14:m>
                  <m:oMath xmlns:m="http://schemas.openxmlformats.org/officeDocument/2006/math">
                    <m:f>
                      <m:fPr>
                        <m:ctrlPr>
                          <a:rPr lang="vi-VN" altLang="en-US" i="1">
                            <a:solidFill>
                              <a:srgbClr val="000000"/>
                            </a:solidFill>
                            <a:latin typeface="Cambria Math" panose="02040503050406030204" pitchFamily="18" charset="0"/>
                          </a:rPr>
                        </m:ctrlPr>
                      </m:fPr>
                      <m:num>
                        <m:r>
                          <m:rPr>
                            <m:sty m:val="p"/>
                          </m:rPr>
                          <a:rPr lang="vi-VN" altLang="en-US" b="0" i="0" smtClean="0">
                            <a:solidFill>
                              <a:srgbClr val="000000"/>
                            </a:solidFill>
                            <a:latin typeface="Cambria Math" panose="02040503050406030204" pitchFamily="18" charset="0"/>
                          </a:rPr>
                          <m:t>NS</m:t>
                        </m:r>
                      </m:num>
                      <m:den>
                        <m:r>
                          <m:rPr>
                            <m:sty m:val="p"/>
                          </m:rPr>
                          <a:rPr lang="vi-VN" altLang="en-US" b="0" i="0" smtClean="0">
                            <a:solidFill>
                              <a:srgbClr val="000000"/>
                            </a:solidFill>
                            <a:latin typeface="Cambria Math" panose="02040503050406030204" pitchFamily="18" charset="0"/>
                          </a:rPr>
                          <m:t>NH</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a:t>
                </a:r>
                <a:r>
                  <a:rPr lang="vi-VN" altLang="en-US" dirty="0">
                    <a:solidFill>
                      <a:srgbClr val="000000"/>
                    </a:solidFill>
                  </a:rPr>
                  <a:t> </a:t>
                </a:r>
                <a14:m>
                  <m:oMath xmlns:m="http://schemas.openxmlformats.org/officeDocument/2006/math">
                    <m:f>
                      <m:fPr>
                        <m:ctrlPr>
                          <a:rPr lang="vi-VN" altLang="en-US" i="1">
                            <a:solidFill>
                              <a:srgbClr val="000000"/>
                            </a:solidFill>
                            <a:latin typeface="Cambria Math" panose="02040503050406030204" pitchFamily="18" charset="0"/>
                          </a:rPr>
                        </m:ctrlPr>
                      </m:fPr>
                      <m:num>
                        <m:r>
                          <m:rPr>
                            <m:sty m:val="p"/>
                          </m:rPr>
                          <a:rPr lang="vi-VN" altLang="en-US" b="0" i="0" smtClean="0">
                            <a:solidFill>
                              <a:srgbClr val="000000"/>
                            </a:solidFill>
                            <a:latin typeface="Cambria Math" panose="02040503050406030204" pitchFamily="18" charset="0"/>
                          </a:rPr>
                          <m:t>IH</m:t>
                        </m:r>
                      </m:num>
                      <m:den>
                        <m:r>
                          <m:rPr>
                            <m:sty m:val="p"/>
                          </m:rPr>
                          <a:rPr lang="vi-VN" altLang="en-US" b="0" i="0" smtClean="0">
                            <a:solidFill>
                              <a:srgbClr val="000000"/>
                            </a:solidFill>
                            <a:latin typeface="Cambria Math" panose="02040503050406030204" pitchFamily="18" charset="0"/>
                          </a:rPr>
                          <m:t>IK</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a:t>
                </a:r>
                <a:r>
                  <a:rPr lang="vi-VN" altLang="en-US" dirty="0">
                    <a:solidFill>
                      <a:srgbClr val="000000"/>
                    </a:solidFill>
                  </a:rPr>
                  <a:t> </a:t>
                </a:r>
                <a14:m>
                  <m:oMath xmlns:m="http://schemas.openxmlformats.org/officeDocument/2006/math">
                    <m:f>
                      <m:fPr>
                        <m:ctrlPr>
                          <a:rPr lang="vi-VN" altLang="en-US" i="1">
                            <a:solidFill>
                              <a:srgbClr val="000000"/>
                            </a:solidFill>
                            <a:latin typeface="Cambria Math" panose="02040503050406030204" pitchFamily="18" charset="0"/>
                          </a:rPr>
                        </m:ctrlPr>
                      </m:fPr>
                      <m:num>
                        <m:r>
                          <m:rPr>
                            <m:sty m:val="p"/>
                          </m:rPr>
                          <a:rPr lang="vi-VN" altLang="en-US" b="0" i="0" smtClean="0">
                            <a:solidFill>
                              <a:srgbClr val="000000"/>
                            </a:solidFill>
                            <a:latin typeface="Cambria Math" panose="02040503050406030204" pitchFamily="18" charset="0"/>
                          </a:rPr>
                          <m:t>QK</m:t>
                        </m:r>
                      </m:num>
                      <m:den>
                        <m:r>
                          <m:rPr>
                            <m:sty m:val="p"/>
                          </m:rPr>
                          <a:rPr lang="vi-VN" altLang="en-US" b="0" i="0" smtClean="0">
                            <a:solidFill>
                              <a:srgbClr val="000000"/>
                            </a:solidFill>
                            <a:latin typeface="Cambria Math" panose="02040503050406030204" pitchFamily="18" charset="0"/>
                          </a:rPr>
                          <m:t>QS</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=1</a:t>
                </a:r>
                <a:r>
                  <a:rPr lang="vi-VN" altLang="en-US" dirty="0">
                    <a:solidFill>
                      <a:srgbClr val="000000"/>
                    </a:solidFill>
                  </a:rPr>
                  <a:t> </a:t>
                </a:r>
                <a14:m>
                  <m:oMath xmlns:m="http://schemas.openxmlformats.org/officeDocument/2006/math">
                    <m:f>
                      <m:fPr>
                        <m:ctrlPr>
                          <a:rPr lang="vi-VN" altLang="en-US" i="1">
                            <a:solidFill>
                              <a:srgbClr val="000000"/>
                            </a:solidFill>
                            <a:latin typeface="Cambria Math" panose="02040503050406030204" pitchFamily="18" charset="0"/>
                          </a:rPr>
                        </m:ctrlPr>
                      </m:fPr>
                      <m:num>
                        <m:r>
                          <a:rPr lang="vi-VN" altLang="en-US" b="0" i="0" smtClean="0">
                            <a:solidFill>
                              <a:srgbClr val="000000"/>
                            </a:solidFill>
                            <a:latin typeface="Cambria Math" panose="02040503050406030204" pitchFamily="18" charset="0"/>
                          </a:rPr>
                          <m:t>3</m:t>
                        </m:r>
                      </m:num>
                      <m:den>
                        <m:r>
                          <a:rPr lang="vi-VN" altLang="en-US" b="0" i="0" smtClean="0">
                            <a:solidFill>
                              <a:srgbClr val="000000"/>
                            </a:solidFill>
                            <a:latin typeface="Cambria Math" panose="02040503050406030204" pitchFamily="18" charset="0"/>
                          </a:rPr>
                          <m:t>1</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a:t>
                </a:r>
                <a:r>
                  <a:rPr lang="vi-VN" altLang="en-US" dirty="0">
                    <a:solidFill>
                      <a:srgbClr val="000000"/>
                    </a:solidFill>
                  </a:rPr>
                  <a:t> </a:t>
                </a:r>
                <a14:m>
                  <m:oMath xmlns:m="http://schemas.openxmlformats.org/officeDocument/2006/math">
                    <m:f>
                      <m:fPr>
                        <m:ctrlPr>
                          <a:rPr lang="vi-VN" altLang="en-US" i="1">
                            <a:solidFill>
                              <a:srgbClr val="000000"/>
                            </a:solidFill>
                            <a:latin typeface="Cambria Math" panose="02040503050406030204" pitchFamily="18" charset="0"/>
                          </a:rPr>
                        </m:ctrlPr>
                      </m:fPr>
                      <m:num>
                        <m:r>
                          <a:rPr lang="vi-VN" altLang="en-US" b="0" i="0" smtClean="0">
                            <a:solidFill>
                              <a:srgbClr val="000000"/>
                            </a:solidFill>
                            <a:latin typeface="Cambria Math" panose="02040503050406030204" pitchFamily="18" charset="0"/>
                          </a:rPr>
                          <m:t>1</m:t>
                        </m:r>
                      </m:num>
                      <m:den>
                        <m:r>
                          <a:rPr lang="vi-VN" altLang="en-US" b="0" i="0" smtClean="0">
                            <a:solidFill>
                              <a:srgbClr val="000000"/>
                            </a:solidFill>
                            <a:latin typeface="Cambria Math" panose="02040503050406030204" pitchFamily="18" charset="0"/>
                          </a:rPr>
                          <m:t>1</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a:t>
                </a:r>
                <a:r>
                  <a:rPr lang="vi-VN" altLang="en-US" dirty="0">
                    <a:solidFill>
                      <a:srgbClr val="000000"/>
                    </a:solidFill>
                  </a:rPr>
                  <a:t> </a:t>
                </a:r>
                <a14:m>
                  <m:oMath xmlns:m="http://schemas.openxmlformats.org/officeDocument/2006/math">
                    <m:f>
                      <m:fPr>
                        <m:ctrlPr>
                          <a:rPr lang="vi-VN" altLang="en-US" i="1">
                            <a:solidFill>
                              <a:srgbClr val="000000"/>
                            </a:solidFill>
                            <a:latin typeface="Cambria Math" panose="02040503050406030204" pitchFamily="18" charset="0"/>
                          </a:rPr>
                        </m:ctrlPr>
                      </m:fPr>
                      <m:num>
                        <m:r>
                          <m:rPr>
                            <m:sty m:val="p"/>
                          </m:rPr>
                          <a:rPr lang="vi-VN" altLang="en-US">
                            <a:solidFill>
                              <a:srgbClr val="000000"/>
                            </a:solidFill>
                            <a:latin typeface="Cambria Math" panose="02040503050406030204" pitchFamily="18" charset="0"/>
                          </a:rPr>
                          <m:t>QK</m:t>
                        </m:r>
                      </m:num>
                      <m:den>
                        <m:r>
                          <m:rPr>
                            <m:sty m:val="p"/>
                          </m:rPr>
                          <a:rPr lang="vi-VN" altLang="en-US">
                            <a:solidFill>
                              <a:srgbClr val="000000"/>
                            </a:solidFill>
                            <a:latin typeface="Cambria Math" panose="02040503050406030204" pitchFamily="18" charset="0"/>
                          </a:rPr>
                          <m:t>QS</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 1 </a:t>
                </a:r>
              </a:p>
              <a:p>
                <a:pPr marL="285750" indent="-285750">
                  <a:buFont typeface="Mathematical Symbols" panose="05050102010205020202" pitchFamily="18" charset="2"/>
                  <a:buChar char="C"/>
                </a:pPr>
                <a14:m>
                  <m:oMath xmlns:m="http://schemas.openxmlformats.org/officeDocument/2006/math">
                    <m:f>
                      <m:fPr>
                        <m:ctrlPr>
                          <a:rPr lang="vi-VN" altLang="en-US" i="1">
                            <a:solidFill>
                              <a:srgbClr val="000000"/>
                            </a:solidFill>
                            <a:latin typeface="Cambria Math" panose="02040503050406030204" pitchFamily="18" charset="0"/>
                          </a:rPr>
                        </m:ctrlPr>
                      </m:fPr>
                      <m:num>
                        <m:r>
                          <m:rPr>
                            <m:sty m:val="p"/>
                          </m:rPr>
                          <a:rPr lang="vi-VN" altLang="en-US">
                            <a:solidFill>
                              <a:srgbClr val="000000"/>
                            </a:solidFill>
                            <a:latin typeface="Cambria Math" panose="02040503050406030204" pitchFamily="18" charset="0"/>
                          </a:rPr>
                          <m:t>QK</m:t>
                        </m:r>
                      </m:num>
                      <m:den>
                        <m:r>
                          <m:rPr>
                            <m:sty m:val="p"/>
                          </m:rPr>
                          <a:rPr lang="vi-VN" altLang="en-US">
                            <a:solidFill>
                              <a:srgbClr val="000000"/>
                            </a:solidFill>
                            <a:latin typeface="Cambria Math" panose="02040503050406030204" pitchFamily="18" charset="0"/>
                          </a:rPr>
                          <m:t>QS</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 </a:t>
                </a:r>
                <a14:m>
                  <m:oMath xmlns:m="http://schemas.openxmlformats.org/officeDocument/2006/math">
                    <m:f>
                      <m:fPr>
                        <m:ctrlPr>
                          <a:rPr lang="vi-VN" altLang="en-US" i="1">
                            <a:solidFill>
                              <a:srgbClr val="000000"/>
                            </a:solidFill>
                            <a:latin typeface="Cambria Math" panose="02040503050406030204" pitchFamily="18" charset="0"/>
                          </a:rPr>
                        </m:ctrlPr>
                      </m:fPr>
                      <m:num>
                        <m:r>
                          <a:rPr lang="vi-VN" altLang="en-US" b="0" i="0" smtClean="0">
                            <a:solidFill>
                              <a:srgbClr val="000000"/>
                            </a:solidFill>
                            <a:latin typeface="Cambria Math" panose="02040503050406030204" pitchFamily="18" charset="0"/>
                          </a:rPr>
                          <m:t>1</m:t>
                        </m:r>
                      </m:num>
                      <m:den>
                        <m:r>
                          <a:rPr lang="vi-VN" altLang="en-US" b="0" i="0" smtClean="0">
                            <a:solidFill>
                              <a:srgbClr val="000000"/>
                            </a:solidFill>
                            <a:latin typeface="Cambria Math" panose="02040503050406030204" pitchFamily="18" charset="0"/>
                          </a:rPr>
                          <m:t>3</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a:t>
                </a:r>
                <a:r>
                  <a:rPr lang="vi-VN" altLang="en-US" dirty="0">
                    <a:solidFill>
                      <a:srgbClr val="000000"/>
                    </a:solidFill>
                  </a:rPr>
                  <a:t> </a:t>
                </a:r>
                <a14:m>
                  <m:oMath xmlns:m="http://schemas.openxmlformats.org/officeDocument/2006/math">
                    <m:f>
                      <m:fPr>
                        <m:ctrlPr>
                          <a:rPr lang="vi-VN" altLang="en-US" i="1">
                            <a:solidFill>
                              <a:srgbClr val="000000"/>
                            </a:solidFill>
                            <a:latin typeface="Cambria Math" panose="02040503050406030204" pitchFamily="18" charset="0"/>
                          </a:rPr>
                        </m:ctrlPr>
                      </m:fPr>
                      <m:num>
                        <m:r>
                          <m:rPr>
                            <m:sty m:val="p"/>
                          </m:rPr>
                          <a:rPr lang="vi-VN" altLang="en-US">
                            <a:solidFill>
                              <a:srgbClr val="000000"/>
                            </a:solidFill>
                            <a:latin typeface="Cambria Math" panose="02040503050406030204" pitchFamily="18" charset="0"/>
                          </a:rPr>
                          <m:t>QK</m:t>
                        </m:r>
                        <m:r>
                          <a:rPr lang="vi-VN" altLang="en-US" b="0" i="0" smtClean="0">
                            <a:solidFill>
                              <a:srgbClr val="000000"/>
                            </a:solidFill>
                            <a:latin typeface="Cambria Math" panose="02040503050406030204" pitchFamily="18" charset="0"/>
                          </a:rPr>
                          <m:t>+</m:t>
                        </m:r>
                        <m:r>
                          <m:rPr>
                            <m:sty m:val="p"/>
                          </m:rPr>
                          <a:rPr lang="vi-VN" altLang="en-US" b="0" i="0" smtClean="0">
                            <a:solidFill>
                              <a:srgbClr val="000000"/>
                            </a:solidFill>
                            <a:latin typeface="Cambria Math" panose="02040503050406030204" pitchFamily="18" charset="0"/>
                          </a:rPr>
                          <m:t>QS</m:t>
                        </m:r>
                      </m:num>
                      <m:den>
                        <m:r>
                          <m:rPr>
                            <m:sty m:val="p"/>
                          </m:rPr>
                          <a:rPr lang="vi-VN" altLang="en-US">
                            <a:solidFill>
                              <a:srgbClr val="000000"/>
                            </a:solidFill>
                            <a:latin typeface="Cambria Math" panose="02040503050406030204" pitchFamily="18" charset="0"/>
                          </a:rPr>
                          <m:t>QS</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 </a:t>
                </a:r>
                <a14:m>
                  <m:oMath xmlns:m="http://schemas.openxmlformats.org/officeDocument/2006/math">
                    <m:f>
                      <m:fPr>
                        <m:ctrlPr>
                          <a:rPr lang="vi-VN" altLang="en-US" i="1">
                            <a:solidFill>
                              <a:srgbClr val="000000"/>
                            </a:solidFill>
                            <a:latin typeface="Cambria Math" panose="02040503050406030204" pitchFamily="18" charset="0"/>
                          </a:rPr>
                        </m:ctrlPr>
                      </m:fPr>
                      <m:num>
                        <m:r>
                          <a:rPr lang="vi-VN" altLang="en-US">
                            <a:solidFill>
                              <a:srgbClr val="000000"/>
                            </a:solidFill>
                            <a:latin typeface="Cambria Math" panose="02040503050406030204" pitchFamily="18" charset="0"/>
                          </a:rPr>
                          <m:t>1</m:t>
                        </m:r>
                        <m:r>
                          <a:rPr lang="vi-VN" altLang="en-US" b="0" i="0" smtClean="0">
                            <a:solidFill>
                              <a:srgbClr val="000000"/>
                            </a:solidFill>
                            <a:latin typeface="Cambria Math" panose="02040503050406030204" pitchFamily="18" charset="0"/>
                          </a:rPr>
                          <m:t>+3</m:t>
                        </m:r>
                      </m:num>
                      <m:den>
                        <m:r>
                          <a:rPr lang="vi-VN" altLang="en-US">
                            <a:solidFill>
                              <a:srgbClr val="000000"/>
                            </a:solidFill>
                            <a:latin typeface="Cambria Math" panose="02040503050406030204" pitchFamily="18" charset="0"/>
                          </a:rPr>
                          <m:t>3</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 </a:t>
                </a:r>
                <a14:m>
                  <m:oMath xmlns:m="http://schemas.openxmlformats.org/officeDocument/2006/math">
                    <m:f>
                      <m:fPr>
                        <m:ctrlPr>
                          <a:rPr lang="vi-VN" altLang="en-US" i="1">
                            <a:solidFill>
                              <a:srgbClr val="000000"/>
                            </a:solidFill>
                            <a:latin typeface="Cambria Math" panose="02040503050406030204" pitchFamily="18" charset="0"/>
                          </a:rPr>
                        </m:ctrlPr>
                      </m:fPr>
                      <m:num>
                        <m:r>
                          <m:rPr>
                            <m:sty m:val="p"/>
                          </m:rPr>
                          <a:rPr lang="vi-VN" altLang="en-US" b="0" i="0" smtClean="0">
                            <a:solidFill>
                              <a:srgbClr val="000000"/>
                            </a:solidFill>
                            <a:latin typeface="Cambria Math" panose="02040503050406030204" pitchFamily="18" charset="0"/>
                          </a:rPr>
                          <m:t>SK</m:t>
                        </m:r>
                      </m:num>
                      <m:den>
                        <m:r>
                          <m:rPr>
                            <m:sty m:val="p"/>
                          </m:rPr>
                          <a:rPr lang="vi-VN" altLang="en-US">
                            <a:solidFill>
                              <a:srgbClr val="000000"/>
                            </a:solidFill>
                            <a:latin typeface="Cambria Math" panose="02040503050406030204" pitchFamily="18" charset="0"/>
                          </a:rPr>
                          <m:t>QS</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 </a:t>
                </a:r>
                <a14:m>
                  <m:oMath xmlns:m="http://schemas.openxmlformats.org/officeDocument/2006/math">
                    <m:f>
                      <m:fPr>
                        <m:ctrlPr>
                          <a:rPr lang="vi-VN" altLang="en-US" i="1">
                            <a:solidFill>
                              <a:srgbClr val="000000"/>
                            </a:solidFill>
                            <a:latin typeface="Cambria Math" panose="02040503050406030204" pitchFamily="18" charset="0"/>
                          </a:rPr>
                        </m:ctrlPr>
                      </m:fPr>
                      <m:num>
                        <m:r>
                          <a:rPr lang="vi-VN" altLang="en-US" b="0" i="0" smtClean="0">
                            <a:solidFill>
                              <a:srgbClr val="000000"/>
                            </a:solidFill>
                            <a:latin typeface="Cambria Math" panose="02040503050406030204" pitchFamily="18" charset="0"/>
                          </a:rPr>
                          <m:t>4</m:t>
                        </m:r>
                      </m:num>
                      <m:den>
                        <m:r>
                          <a:rPr lang="vi-VN" altLang="en-US">
                            <a:solidFill>
                              <a:srgbClr val="000000"/>
                            </a:solidFill>
                            <a:latin typeface="Cambria Math" panose="02040503050406030204" pitchFamily="18" charset="0"/>
                          </a:rPr>
                          <m:t>3</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a:t>
                </a:r>
              </a:p>
              <a:p>
                <a:pPr marL="285750" indent="-285750">
                  <a:buFont typeface="Mathematical Symbols" panose="05050102010205020202" pitchFamily="18" charset="2"/>
                  <a:buChar char="C"/>
                </a:pPr>
                <a14:m>
                  <m:oMath xmlns:m="http://schemas.openxmlformats.org/officeDocument/2006/math">
                    <m:f>
                      <m:fPr>
                        <m:ctrlPr>
                          <a:rPr lang="vi-VN" altLang="en-US" i="1">
                            <a:solidFill>
                              <a:srgbClr val="000000"/>
                            </a:solidFill>
                            <a:latin typeface="Cambria Math" panose="02040503050406030204" pitchFamily="18" charset="0"/>
                          </a:rPr>
                        </m:ctrlPr>
                      </m:fPr>
                      <m:num>
                        <m:r>
                          <m:rPr>
                            <m:sty m:val="p"/>
                          </m:rPr>
                          <a:rPr lang="vi-VN" altLang="en-US">
                            <a:solidFill>
                              <a:srgbClr val="000000"/>
                            </a:solidFill>
                            <a:latin typeface="Cambria Math" panose="02040503050406030204" pitchFamily="18" charset="0"/>
                          </a:rPr>
                          <m:t>S</m:t>
                        </m:r>
                        <m:r>
                          <m:rPr>
                            <m:sty m:val="p"/>
                          </m:rPr>
                          <a:rPr lang="vi-VN" altLang="en-US" b="0" i="0" smtClean="0">
                            <a:solidFill>
                              <a:srgbClr val="000000"/>
                            </a:solidFill>
                            <a:latin typeface="Cambria Math" panose="02040503050406030204" pitchFamily="18" charset="0"/>
                          </a:rPr>
                          <m:t>D</m:t>
                        </m:r>
                        <m:r>
                          <a:rPr lang="vi-VN" altLang="en-US" b="0" i="0" smtClean="0">
                            <a:solidFill>
                              <a:srgbClr val="000000"/>
                            </a:solidFill>
                            <a:latin typeface="Cambria Math" panose="02040503050406030204" pitchFamily="18" charset="0"/>
                          </a:rPr>
                          <m:t>/2</m:t>
                        </m:r>
                      </m:num>
                      <m:den>
                        <m:r>
                          <m:rPr>
                            <m:sty m:val="p"/>
                          </m:rPr>
                          <a:rPr lang="vi-VN" altLang="en-US">
                            <a:solidFill>
                              <a:srgbClr val="000000"/>
                            </a:solidFill>
                            <a:latin typeface="Cambria Math" panose="02040503050406030204" pitchFamily="18" charset="0"/>
                          </a:rPr>
                          <m:t>QS</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 </a:t>
                </a:r>
                <a14:m>
                  <m:oMath xmlns:m="http://schemas.openxmlformats.org/officeDocument/2006/math">
                    <m:f>
                      <m:fPr>
                        <m:ctrlPr>
                          <a:rPr lang="vi-VN" altLang="en-US" i="1">
                            <a:solidFill>
                              <a:srgbClr val="000000"/>
                            </a:solidFill>
                            <a:latin typeface="Cambria Math" panose="02040503050406030204" pitchFamily="18" charset="0"/>
                          </a:rPr>
                        </m:ctrlPr>
                      </m:fPr>
                      <m:num>
                        <m:r>
                          <a:rPr lang="vi-VN" altLang="en-US">
                            <a:solidFill>
                              <a:srgbClr val="000000"/>
                            </a:solidFill>
                            <a:latin typeface="Cambria Math" panose="02040503050406030204" pitchFamily="18" charset="0"/>
                          </a:rPr>
                          <m:t>4</m:t>
                        </m:r>
                      </m:num>
                      <m:den>
                        <m:r>
                          <a:rPr lang="vi-VN" altLang="en-US">
                            <a:solidFill>
                              <a:srgbClr val="000000"/>
                            </a:solidFill>
                            <a:latin typeface="Cambria Math" panose="02040503050406030204" pitchFamily="18" charset="0"/>
                          </a:rPr>
                          <m:t>3</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 </a:t>
                </a:r>
                <a14:m>
                  <m:oMath xmlns:m="http://schemas.openxmlformats.org/officeDocument/2006/math">
                    <m:f>
                      <m:fPr>
                        <m:ctrlPr>
                          <a:rPr lang="vi-VN" altLang="en-US" i="1">
                            <a:solidFill>
                              <a:srgbClr val="000000"/>
                            </a:solidFill>
                            <a:latin typeface="Cambria Math" panose="02040503050406030204" pitchFamily="18" charset="0"/>
                          </a:rPr>
                        </m:ctrlPr>
                      </m:fPr>
                      <m:num>
                        <m:r>
                          <m:rPr>
                            <m:sty m:val="p"/>
                          </m:rPr>
                          <a:rPr lang="vi-VN" altLang="en-US">
                            <a:solidFill>
                              <a:srgbClr val="000000"/>
                            </a:solidFill>
                            <a:latin typeface="Cambria Math" panose="02040503050406030204" pitchFamily="18" charset="0"/>
                          </a:rPr>
                          <m:t>SD</m:t>
                        </m:r>
                      </m:num>
                      <m:den>
                        <m:r>
                          <m:rPr>
                            <m:sty m:val="p"/>
                          </m:rPr>
                          <a:rPr lang="vi-VN" altLang="en-US">
                            <a:solidFill>
                              <a:srgbClr val="000000"/>
                            </a:solidFill>
                            <a:latin typeface="Cambria Math" panose="02040503050406030204" pitchFamily="18" charset="0"/>
                          </a:rPr>
                          <m:t>QS</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 </a:t>
                </a:r>
                <a14:m>
                  <m:oMath xmlns:m="http://schemas.openxmlformats.org/officeDocument/2006/math">
                    <m:f>
                      <m:fPr>
                        <m:ctrlPr>
                          <a:rPr lang="vi-VN" altLang="en-US" i="1">
                            <a:solidFill>
                              <a:srgbClr val="000000"/>
                            </a:solidFill>
                            <a:latin typeface="Cambria Math" panose="02040503050406030204" pitchFamily="18" charset="0"/>
                          </a:rPr>
                        </m:ctrlPr>
                      </m:fPr>
                      <m:num>
                        <m:r>
                          <a:rPr lang="vi-VN" altLang="en-US" b="0" i="0" smtClean="0">
                            <a:solidFill>
                              <a:srgbClr val="000000"/>
                            </a:solidFill>
                            <a:latin typeface="Cambria Math" panose="02040503050406030204" pitchFamily="18" charset="0"/>
                          </a:rPr>
                          <m:t>8</m:t>
                        </m:r>
                      </m:num>
                      <m:den>
                        <m:r>
                          <a:rPr lang="vi-VN" altLang="en-US">
                            <a:solidFill>
                              <a:srgbClr val="000000"/>
                            </a:solidFill>
                            <a:latin typeface="Cambria Math" panose="02040503050406030204" pitchFamily="18" charset="0"/>
                          </a:rPr>
                          <m:t>3</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a:t>
                </a:r>
              </a:p>
              <a:p>
                <a:pPr marL="285750" indent="-285750">
                  <a:buFont typeface="Mathematical Symbols" panose="05050102010205020202" pitchFamily="18" charset="2"/>
                  <a:buChar char="C"/>
                </a:pPr>
                <a:r>
                  <a:rPr lang="vi-VN" altLang="en-US" dirty="0">
                    <a:solidFill>
                      <a:srgbClr val="000000"/>
                    </a:solidFill>
                    <a:latin typeface="TimesNewRomanPS-ItalicMT"/>
                  </a:rPr>
                  <a:t>T= </a:t>
                </a:r>
                <a14:m>
                  <m:oMath xmlns:m="http://schemas.openxmlformats.org/officeDocument/2006/math">
                    <m:f>
                      <m:fPr>
                        <m:ctrlPr>
                          <a:rPr lang="vi-VN" altLang="en-US" i="1">
                            <a:solidFill>
                              <a:srgbClr val="000000"/>
                            </a:solidFill>
                            <a:latin typeface="Cambria Math" panose="02040503050406030204" pitchFamily="18" charset="0"/>
                          </a:rPr>
                        </m:ctrlPr>
                      </m:fPr>
                      <m:num>
                        <m:r>
                          <m:rPr>
                            <m:sty m:val="p"/>
                          </m:rPr>
                          <a:rPr lang="vi-VN" altLang="en-US">
                            <a:solidFill>
                              <a:srgbClr val="000000"/>
                            </a:solidFill>
                            <a:latin typeface="Cambria Math" panose="02040503050406030204" pitchFamily="18" charset="0"/>
                          </a:rPr>
                          <m:t>SC</m:t>
                        </m:r>
                      </m:num>
                      <m:den>
                        <m:r>
                          <m:rPr>
                            <m:sty m:val="p"/>
                          </m:rPr>
                          <a:rPr lang="vi-VN" altLang="en-US">
                            <a:solidFill>
                              <a:srgbClr val="000000"/>
                            </a:solidFill>
                            <a:latin typeface="Cambria Math" panose="02040503050406030204" pitchFamily="18" charset="0"/>
                          </a:rPr>
                          <m:t>SP</m:t>
                        </m:r>
                      </m:den>
                    </m:f>
                  </m:oMath>
                </a14:m>
                <a:r>
                  <a:rPr lang="vi-VN" dirty="0"/>
                  <a:t> +</a:t>
                </a:r>
                <a:r>
                  <a:rPr lang="vi-VN" altLang="en-US" dirty="0">
                    <a:solidFill>
                      <a:srgbClr val="000000"/>
                    </a:solidFill>
                  </a:rPr>
                  <a:t> </a:t>
                </a:r>
                <a14:m>
                  <m:oMath xmlns:m="http://schemas.openxmlformats.org/officeDocument/2006/math">
                    <m:f>
                      <m:fPr>
                        <m:ctrlPr>
                          <a:rPr lang="vi-VN" altLang="en-US" i="1">
                            <a:solidFill>
                              <a:srgbClr val="000000"/>
                            </a:solidFill>
                            <a:latin typeface="Cambria Math" panose="02040503050406030204" pitchFamily="18" charset="0"/>
                          </a:rPr>
                        </m:ctrlPr>
                      </m:fPr>
                      <m:num>
                        <m:r>
                          <m:rPr>
                            <m:sty m:val="p"/>
                          </m:rPr>
                          <a:rPr lang="vi-VN" altLang="en-US">
                            <a:solidFill>
                              <a:srgbClr val="000000"/>
                            </a:solidFill>
                            <a:latin typeface="Cambria Math" panose="02040503050406030204" pitchFamily="18" charset="0"/>
                          </a:rPr>
                          <m:t>SD</m:t>
                        </m:r>
                      </m:num>
                      <m:den>
                        <m:r>
                          <m:rPr>
                            <m:sty m:val="p"/>
                          </m:rPr>
                          <a:rPr lang="vi-VN" altLang="en-US">
                            <a:solidFill>
                              <a:srgbClr val="000000"/>
                            </a:solidFill>
                            <a:latin typeface="Cambria Math" panose="02040503050406030204" pitchFamily="18" charset="0"/>
                          </a:rPr>
                          <m:t>SQ</m:t>
                        </m:r>
                      </m:den>
                    </m:f>
                  </m:oMath>
                </a14:m>
                <a:r>
                  <a:rPr lang="vi-VN" dirty="0"/>
                  <a:t> = </a:t>
                </a:r>
                <a:r>
                  <a:rPr lang="vi-VN" dirty="0">
                    <a:latin typeface="+mj-lt"/>
                  </a:rPr>
                  <a:t>2 + </a:t>
                </a:r>
                <a14:m>
                  <m:oMath xmlns:m="http://schemas.openxmlformats.org/officeDocument/2006/math">
                    <m:f>
                      <m:fPr>
                        <m:ctrlPr>
                          <a:rPr lang="vi-VN" altLang="en-US" i="1">
                            <a:solidFill>
                              <a:srgbClr val="000000"/>
                            </a:solidFill>
                            <a:latin typeface="Cambria Math" panose="02040503050406030204" pitchFamily="18" charset="0"/>
                          </a:rPr>
                        </m:ctrlPr>
                      </m:fPr>
                      <m:num>
                        <m:r>
                          <a:rPr lang="vi-VN" altLang="en-US">
                            <a:solidFill>
                              <a:srgbClr val="000000"/>
                            </a:solidFill>
                            <a:latin typeface="Cambria Math" panose="02040503050406030204" pitchFamily="18" charset="0"/>
                          </a:rPr>
                          <m:t>8</m:t>
                        </m:r>
                      </m:num>
                      <m:den>
                        <m:r>
                          <a:rPr lang="vi-VN" altLang="en-US">
                            <a:solidFill>
                              <a:srgbClr val="000000"/>
                            </a:solidFill>
                            <a:latin typeface="Cambria Math" panose="02040503050406030204" pitchFamily="18" charset="0"/>
                          </a:rPr>
                          <m:t>3</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a:t>
                </a:r>
                <a:r>
                  <a:rPr lang="vi-VN" altLang="en-US" dirty="0">
                    <a:solidFill>
                      <a:srgbClr val="000000"/>
                    </a:solidFill>
                  </a:rPr>
                  <a:t> </a:t>
                </a:r>
                <a14:m>
                  <m:oMath xmlns:m="http://schemas.openxmlformats.org/officeDocument/2006/math">
                    <m:f>
                      <m:fPr>
                        <m:ctrlPr>
                          <a:rPr lang="vi-VN" altLang="en-US" i="1">
                            <a:solidFill>
                              <a:srgbClr val="000000"/>
                            </a:solidFill>
                            <a:latin typeface="Cambria Math" panose="02040503050406030204" pitchFamily="18" charset="0"/>
                          </a:rPr>
                        </m:ctrlPr>
                      </m:fPr>
                      <m:num>
                        <m:r>
                          <a:rPr lang="vi-VN" altLang="en-US" b="0" i="0" smtClean="0">
                            <a:solidFill>
                              <a:srgbClr val="000000"/>
                            </a:solidFill>
                            <a:latin typeface="Cambria Math" panose="02040503050406030204" pitchFamily="18" charset="0"/>
                          </a:rPr>
                          <m:t>14</m:t>
                        </m:r>
                      </m:num>
                      <m:den>
                        <m:r>
                          <a:rPr lang="vi-VN" altLang="en-US">
                            <a:solidFill>
                              <a:srgbClr val="000000"/>
                            </a:solidFill>
                            <a:latin typeface="Cambria Math" panose="02040503050406030204" pitchFamily="18" charset="0"/>
                          </a:rPr>
                          <m:t>3</m:t>
                        </m:r>
                      </m:den>
                    </m:f>
                  </m:oMath>
                </a14:m>
                <a:r>
                  <a:rPr lang="vi-VN" dirty="0">
                    <a:latin typeface="Times New Roman" panose="02020603050405020304" pitchFamily="18" charset="0"/>
                    <a:cs typeface="Times New Roman" panose="02020603050405020304" pitchFamily="18" charset="0"/>
                    <a:sym typeface="Mathematical Symbols" panose="05050102010205020202" pitchFamily="18" charset="2"/>
                  </a:rPr>
                  <a:t> </a:t>
                </a:r>
              </a:p>
            </p:txBody>
          </p:sp>
        </mc:Choice>
        <mc:Fallback xmlns="">
          <p:sp>
            <p:nvSpPr>
              <p:cNvPr id="59" name="TextBox 58">
                <a:extLst>
                  <a:ext uri="{FF2B5EF4-FFF2-40B4-BE49-F238E27FC236}">
                    <a16:creationId xmlns:a16="http://schemas.microsoft.com/office/drawing/2014/main" id="{821BEDB5-167D-427D-8D4A-E4787F02D08D}"/>
                  </a:ext>
                </a:extLst>
              </p:cNvPr>
              <p:cNvSpPr txBox="1">
                <a:spLocks noRot="1" noChangeAspect="1" noMove="1" noResize="1" noEditPoints="1" noAdjustHandles="1" noChangeArrowheads="1" noChangeShapeType="1" noTextEdit="1"/>
              </p:cNvSpPr>
              <p:nvPr/>
            </p:nvSpPr>
            <p:spPr>
              <a:xfrm>
                <a:off x="4914900" y="4572000"/>
                <a:ext cx="4191000" cy="2094356"/>
              </a:xfrm>
              <a:prstGeom prst="rect">
                <a:avLst/>
              </a:prstGeom>
              <a:blipFill>
                <a:blip r:embed="rId5"/>
                <a:stretch>
                  <a:fillRect l="-2180" t="-1453" b="-3488"/>
                </a:stretch>
              </a:blipFill>
            </p:spPr>
            <p:txBody>
              <a:bodyPr/>
              <a:lstStyle/>
              <a:p>
                <a:r>
                  <a:rPr lang="en-GB">
                    <a:noFill/>
                  </a:rPr>
                  <a:t> </a:t>
                </a:r>
              </a:p>
            </p:txBody>
          </p:sp>
        </mc:Fallback>
      </mc:AlternateContent>
    </p:spTree>
    <p:extLst>
      <p:ext uri="{BB962C8B-B14F-4D97-AF65-F5344CB8AC3E}">
        <p14:creationId xmlns:p14="http://schemas.microsoft.com/office/powerpoint/2010/main" val="12445608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edg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barn(inVertical)">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arn(inVertical)">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arn(inVertical)">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1">
                                            <p:txEl>
                                              <p:pRg st="0" end="0"/>
                                            </p:txEl>
                                          </p:spTgt>
                                        </p:tgtEl>
                                        <p:attrNameLst>
                                          <p:attrName>style.visibility</p:attrName>
                                        </p:attrNameLst>
                                      </p:cBhvr>
                                      <p:to>
                                        <p:strVal val="visible"/>
                                      </p:to>
                                    </p:set>
                                    <p:animEffect transition="in" filter="barn(inVertical)">
                                      <p:cBhvr>
                                        <p:cTn id="27" dur="500"/>
                                        <p:tgtEl>
                                          <p:spTgt spid="4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1">
                                            <p:txEl>
                                              <p:pRg st="1" end="1"/>
                                            </p:txEl>
                                          </p:spTgt>
                                        </p:tgtEl>
                                        <p:attrNameLst>
                                          <p:attrName>style.visibility</p:attrName>
                                        </p:attrNameLst>
                                      </p:cBhvr>
                                      <p:to>
                                        <p:strVal val="visible"/>
                                      </p:to>
                                    </p:set>
                                    <p:animEffect transition="in" filter="barn(inVertical)">
                                      <p:cBhvr>
                                        <p:cTn id="32" dur="500"/>
                                        <p:tgtEl>
                                          <p:spTgt spid="4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1">
                                            <p:txEl>
                                              <p:pRg st="2" end="2"/>
                                            </p:txEl>
                                          </p:spTgt>
                                        </p:tgtEl>
                                        <p:attrNameLst>
                                          <p:attrName>style.visibility</p:attrName>
                                        </p:attrNameLst>
                                      </p:cBhvr>
                                      <p:to>
                                        <p:strVal val="visible"/>
                                      </p:to>
                                    </p:set>
                                    <p:animEffect transition="in" filter="barn(inVertical)">
                                      <p:cBhvr>
                                        <p:cTn id="37" dur="500"/>
                                        <p:tgtEl>
                                          <p:spTgt spid="4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41">
                                            <p:txEl>
                                              <p:pRg st="3" end="3"/>
                                            </p:txEl>
                                          </p:spTgt>
                                        </p:tgtEl>
                                        <p:attrNameLst>
                                          <p:attrName>style.visibility</p:attrName>
                                        </p:attrNameLst>
                                      </p:cBhvr>
                                      <p:to>
                                        <p:strVal val="visible"/>
                                      </p:to>
                                    </p:set>
                                    <p:animEffect transition="in" filter="barn(inVertical)">
                                      <p:cBhvr>
                                        <p:cTn id="42" dur="500"/>
                                        <p:tgtEl>
                                          <p:spTgt spid="41">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barn(inVertical)">
                                      <p:cBhvr>
                                        <p:cTn id="47" dur="500"/>
                                        <p:tgtEl>
                                          <p:spTgt spid="44"/>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barn(inVertical)">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barn(inVertical)">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barn(inVertical)">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barn(inVertical)">
                                      <p:cBhvr>
                                        <p:cTn id="67" dur="500"/>
                                        <p:tgtEl>
                                          <p:spTgt spid="47"/>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barn(inVertical)">
                                      <p:cBhvr>
                                        <p:cTn id="72" dur="500"/>
                                        <p:tgtEl>
                                          <p:spTgt spid="48"/>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49">
                                            <p:txEl>
                                              <p:pRg st="0" end="0"/>
                                            </p:txEl>
                                          </p:spTgt>
                                        </p:tgtEl>
                                        <p:attrNameLst>
                                          <p:attrName>style.visibility</p:attrName>
                                        </p:attrNameLst>
                                      </p:cBhvr>
                                      <p:to>
                                        <p:strVal val="visible"/>
                                      </p:to>
                                    </p:set>
                                    <p:animEffect transition="in" filter="barn(inVertical)">
                                      <p:cBhvr>
                                        <p:cTn id="77" dur="500"/>
                                        <p:tgtEl>
                                          <p:spTgt spid="49">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49">
                                            <p:txEl>
                                              <p:pRg st="1" end="1"/>
                                            </p:txEl>
                                          </p:spTgt>
                                        </p:tgtEl>
                                        <p:attrNameLst>
                                          <p:attrName>style.visibility</p:attrName>
                                        </p:attrNameLst>
                                      </p:cBhvr>
                                      <p:to>
                                        <p:strVal val="visible"/>
                                      </p:to>
                                    </p:set>
                                    <p:animEffect transition="in" filter="barn(inVertical)">
                                      <p:cBhvr>
                                        <p:cTn id="82" dur="500"/>
                                        <p:tgtEl>
                                          <p:spTgt spid="49">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barn(inVertical)">
                                      <p:cBhvr>
                                        <p:cTn id="87" dur="500"/>
                                        <p:tgtEl>
                                          <p:spTgt spid="50"/>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barn(inVertical)">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nodeType="clickEffect">
                                  <p:stCondLst>
                                    <p:cond delay="0"/>
                                  </p:stCondLst>
                                  <p:childTnLst>
                                    <p:set>
                                      <p:cBhvr>
                                        <p:cTn id="96" dur="1" fill="hold">
                                          <p:stCondLst>
                                            <p:cond delay="0"/>
                                          </p:stCondLst>
                                        </p:cTn>
                                        <p:tgtEl>
                                          <p:spTgt spid="52">
                                            <p:txEl>
                                              <p:pRg st="0" end="0"/>
                                            </p:txEl>
                                          </p:spTgt>
                                        </p:tgtEl>
                                        <p:attrNameLst>
                                          <p:attrName>style.visibility</p:attrName>
                                        </p:attrNameLst>
                                      </p:cBhvr>
                                      <p:to>
                                        <p:strVal val="visible"/>
                                      </p:to>
                                    </p:set>
                                    <p:animEffect transition="in" filter="barn(inVertical)">
                                      <p:cBhvr>
                                        <p:cTn id="97" dur="500"/>
                                        <p:tgtEl>
                                          <p:spTgt spid="52">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52">
                                            <p:txEl>
                                              <p:pRg st="1" end="1"/>
                                            </p:txEl>
                                          </p:spTgt>
                                        </p:tgtEl>
                                        <p:attrNameLst>
                                          <p:attrName>style.visibility</p:attrName>
                                        </p:attrNameLst>
                                      </p:cBhvr>
                                      <p:to>
                                        <p:strVal val="visible"/>
                                      </p:to>
                                    </p:set>
                                    <p:animEffect transition="in" filter="barn(inVertical)">
                                      <p:cBhvr>
                                        <p:cTn id="102" dur="500"/>
                                        <p:tgtEl>
                                          <p:spTgt spid="52">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nodeType="clickEffect">
                                  <p:stCondLst>
                                    <p:cond delay="0"/>
                                  </p:stCondLst>
                                  <p:childTnLst>
                                    <p:set>
                                      <p:cBhvr>
                                        <p:cTn id="106" dur="1" fill="hold">
                                          <p:stCondLst>
                                            <p:cond delay="0"/>
                                          </p:stCondLst>
                                        </p:cTn>
                                        <p:tgtEl>
                                          <p:spTgt spid="52">
                                            <p:txEl>
                                              <p:pRg st="2" end="2"/>
                                            </p:txEl>
                                          </p:spTgt>
                                        </p:tgtEl>
                                        <p:attrNameLst>
                                          <p:attrName>style.visibility</p:attrName>
                                        </p:attrNameLst>
                                      </p:cBhvr>
                                      <p:to>
                                        <p:strVal val="visible"/>
                                      </p:to>
                                    </p:set>
                                    <p:animEffect transition="in" filter="barn(inVertical)">
                                      <p:cBhvr>
                                        <p:cTn id="107" dur="500"/>
                                        <p:tgtEl>
                                          <p:spTgt spid="52">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nodeType="clickEffect">
                                  <p:stCondLst>
                                    <p:cond delay="0"/>
                                  </p:stCondLst>
                                  <p:childTnLst>
                                    <p:set>
                                      <p:cBhvr>
                                        <p:cTn id="111" dur="1" fill="hold">
                                          <p:stCondLst>
                                            <p:cond delay="0"/>
                                          </p:stCondLst>
                                        </p:cTn>
                                        <p:tgtEl>
                                          <p:spTgt spid="52">
                                            <p:txEl>
                                              <p:pRg st="3" end="3"/>
                                            </p:txEl>
                                          </p:spTgt>
                                        </p:tgtEl>
                                        <p:attrNameLst>
                                          <p:attrName>style.visibility</p:attrName>
                                        </p:attrNameLst>
                                      </p:cBhvr>
                                      <p:to>
                                        <p:strVal val="visible"/>
                                      </p:to>
                                    </p:set>
                                    <p:animEffect transition="in" filter="barn(inVertical)">
                                      <p:cBhvr>
                                        <p:cTn id="112" dur="500"/>
                                        <p:tgtEl>
                                          <p:spTgt spid="52">
                                            <p:txEl>
                                              <p:pRg st="3" end="3"/>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nodeType="clickEffect">
                                  <p:stCondLst>
                                    <p:cond delay="0"/>
                                  </p:stCondLst>
                                  <p:childTnLst>
                                    <p:set>
                                      <p:cBhvr>
                                        <p:cTn id="116" dur="1" fill="hold">
                                          <p:stCondLst>
                                            <p:cond delay="0"/>
                                          </p:stCondLst>
                                        </p:cTn>
                                        <p:tgtEl>
                                          <p:spTgt spid="52">
                                            <p:txEl>
                                              <p:pRg st="4" end="4"/>
                                            </p:txEl>
                                          </p:spTgt>
                                        </p:tgtEl>
                                        <p:attrNameLst>
                                          <p:attrName>style.visibility</p:attrName>
                                        </p:attrNameLst>
                                      </p:cBhvr>
                                      <p:to>
                                        <p:strVal val="visible"/>
                                      </p:to>
                                    </p:set>
                                    <p:animEffect transition="in" filter="barn(inVertical)">
                                      <p:cBhvr>
                                        <p:cTn id="117" dur="500"/>
                                        <p:tgtEl>
                                          <p:spTgt spid="52">
                                            <p:txEl>
                                              <p:pRg st="4" end="4"/>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nodeType="clickEffect">
                                  <p:stCondLst>
                                    <p:cond delay="0"/>
                                  </p:stCondLst>
                                  <p:childTnLst>
                                    <p:set>
                                      <p:cBhvr>
                                        <p:cTn id="121" dur="1" fill="hold">
                                          <p:stCondLst>
                                            <p:cond delay="0"/>
                                          </p:stCondLst>
                                        </p:cTn>
                                        <p:tgtEl>
                                          <p:spTgt spid="52">
                                            <p:txEl>
                                              <p:pRg st="5" end="5"/>
                                            </p:txEl>
                                          </p:spTgt>
                                        </p:tgtEl>
                                        <p:attrNameLst>
                                          <p:attrName>style.visibility</p:attrName>
                                        </p:attrNameLst>
                                      </p:cBhvr>
                                      <p:to>
                                        <p:strVal val="visible"/>
                                      </p:to>
                                    </p:set>
                                    <p:animEffect transition="in" filter="barn(inVertical)">
                                      <p:cBhvr>
                                        <p:cTn id="122" dur="500"/>
                                        <p:tgtEl>
                                          <p:spTgt spid="52">
                                            <p:txEl>
                                              <p:pRg st="5" end="5"/>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nodeType="clickEffect">
                                  <p:stCondLst>
                                    <p:cond delay="0"/>
                                  </p:stCondLst>
                                  <p:childTnLst>
                                    <p:set>
                                      <p:cBhvr>
                                        <p:cTn id="126" dur="1" fill="hold">
                                          <p:stCondLst>
                                            <p:cond delay="0"/>
                                          </p:stCondLst>
                                        </p:cTn>
                                        <p:tgtEl>
                                          <p:spTgt spid="52">
                                            <p:txEl>
                                              <p:pRg st="6" end="6"/>
                                            </p:txEl>
                                          </p:spTgt>
                                        </p:tgtEl>
                                        <p:attrNameLst>
                                          <p:attrName>style.visibility</p:attrName>
                                        </p:attrNameLst>
                                      </p:cBhvr>
                                      <p:to>
                                        <p:strVal val="visible"/>
                                      </p:to>
                                    </p:set>
                                    <p:animEffect transition="in" filter="barn(inVertical)">
                                      <p:cBhvr>
                                        <p:cTn id="127" dur="500"/>
                                        <p:tgtEl>
                                          <p:spTgt spid="52">
                                            <p:txEl>
                                              <p:pRg st="6" end="6"/>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ntr" presetSubtype="21" fill="hold" grpId="0" nodeType="clickEffect">
                                  <p:stCondLst>
                                    <p:cond delay="0"/>
                                  </p:stCondLst>
                                  <p:childTnLst>
                                    <p:set>
                                      <p:cBhvr>
                                        <p:cTn id="131" dur="1" fill="hold">
                                          <p:stCondLst>
                                            <p:cond delay="0"/>
                                          </p:stCondLst>
                                        </p:cTn>
                                        <p:tgtEl>
                                          <p:spTgt spid="53"/>
                                        </p:tgtEl>
                                        <p:attrNameLst>
                                          <p:attrName>style.visibility</p:attrName>
                                        </p:attrNameLst>
                                      </p:cBhvr>
                                      <p:to>
                                        <p:strVal val="visible"/>
                                      </p:to>
                                    </p:set>
                                    <p:animEffect transition="in" filter="barn(inVertical)">
                                      <p:cBhvr>
                                        <p:cTn id="132" dur="500"/>
                                        <p:tgtEl>
                                          <p:spTgt spid="53"/>
                                        </p:tgtEl>
                                      </p:cBhvr>
                                    </p:animEffect>
                                  </p:childTnLst>
                                </p:cTn>
                              </p:par>
                            </p:childTnLst>
                          </p:cTn>
                        </p:par>
                      </p:childTnLst>
                    </p:cTn>
                  </p:par>
                  <p:par>
                    <p:cTn id="133" fill="hold">
                      <p:stCondLst>
                        <p:cond delay="indefinite"/>
                      </p:stCondLst>
                      <p:childTnLst>
                        <p:par>
                          <p:cTn id="134" fill="hold">
                            <p:stCondLst>
                              <p:cond delay="0"/>
                            </p:stCondLst>
                            <p:childTnLst>
                              <p:par>
                                <p:cTn id="135" presetID="16" presetClass="entr" presetSubtype="21" fill="hold" grpId="0" nodeType="clickEffect">
                                  <p:stCondLst>
                                    <p:cond delay="0"/>
                                  </p:stCondLst>
                                  <p:childTnLst>
                                    <p:set>
                                      <p:cBhvr>
                                        <p:cTn id="136" dur="1" fill="hold">
                                          <p:stCondLst>
                                            <p:cond delay="0"/>
                                          </p:stCondLst>
                                        </p:cTn>
                                        <p:tgtEl>
                                          <p:spTgt spid="55"/>
                                        </p:tgtEl>
                                        <p:attrNameLst>
                                          <p:attrName>style.visibility</p:attrName>
                                        </p:attrNameLst>
                                      </p:cBhvr>
                                      <p:to>
                                        <p:strVal val="visible"/>
                                      </p:to>
                                    </p:set>
                                    <p:animEffect transition="in" filter="barn(inVertical)">
                                      <p:cBhvr>
                                        <p:cTn id="137" dur="500"/>
                                        <p:tgtEl>
                                          <p:spTgt spid="55"/>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21" fill="hold" grpId="0" nodeType="clickEffect">
                                  <p:stCondLst>
                                    <p:cond delay="0"/>
                                  </p:stCondLst>
                                  <p:childTnLst>
                                    <p:set>
                                      <p:cBhvr>
                                        <p:cTn id="141" dur="1" fill="hold">
                                          <p:stCondLst>
                                            <p:cond delay="0"/>
                                          </p:stCondLst>
                                        </p:cTn>
                                        <p:tgtEl>
                                          <p:spTgt spid="56"/>
                                        </p:tgtEl>
                                        <p:attrNameLst>
                                          <p:attrName>style.visibility</p:attrName>
                                        </p:attrNameLst>
                                      </p:cBhvr>
                                      <p:to>
                                        <p:strVal val="visible"/>
                                      </p:to>
                                    </p:set>
                                    <p:animEffect transition="in" filter="barn(inVertical)">
                                      <p:cBhvr>
                                        <p:cTn id="142" dur="500"/>
                                        <p:tgtEl>
                                          <p:spTgt spid="56"/>
                                        </p:tgtEl>
                                      </p:cBhvr>
                                    </p:animEffect>
                                  </p:childTnLst>
                                </p:cTn>
                              </p:par>
                            </p:childTnLst>
                          </p:cTn>
                        </p:par>
                      </p:childTnLst>
                    </p:cTn>
                  </p:par>
                  <p:par>
                    <p:cTn id="143" fill="hold">
                      <p:stCondLst>
                        <p:cond delay="indefinite"/>
                      </p:stCondLst>
                      <p:childTnLst>
                        <p:par>
                          <p:cTn id="144" fill="hold">
                            <p:stCondLst>
                              <p:cond delay="0"/>
                            </p:stCondLst>
                            <p:childTnLst>
                              <p:par>
                                <p:cTn id="145" presetID="16" presetClass="entr" presetSubtype="21" fill="hold" grpId="0" nodeType="clickEffect">
                                  <p:stCondLst>
                                    <p:cond delay="0"/>
                                  </p:stCondLst>
                                  <p:childTnLst>
                                    <p:set>
                                      <p:cBhvr>
                                        <p:cTn id="146" dur="1" fill="hold">
                                          <p:stCondLst>
                                            <p:cond delay="0"/>
                                          </p:stCondLst>
                                        </p:cTn>
                                        <p:tgtEl>
                                          <p:spTgt spid="54"/>
                                        </p:tgtEl>
                                        <p:attrNameLst>
                                          <p:attrName>style.visibility</p:attrName>
                                        </p:attrNameLst>
                                      </p:cBhvr>
                                      <p:to>
                                        <p:strVal val="visible"/>
                                      </p:to>
                                    </p:set>
                                    <p:animEffect transition="in" filter="barn(inVertical)">
                                      <p:cBhvr>
                                        <p:cTn id="147" dur="500"/>
                                        <p:tgtEl>
                                          <p:spTgt spid="54"/>
                                        </p:tgtEl>
                                      </p:cBhvr>
                                    </p:animEffect>
                                  </p:childTnLst>
                                </p:cTn>
                              </p:par>
                            </p:childTnLst>
                          </p:cTn>
                        </p:par>
                      </p:childTnLst>
                    </p:cTn>
                  </p:par>
                  <p:par>
                    <p:cTn id="148" fill="hold">
                      <p:stCondLst>
                        <p:cond delay="indefinite"/>
                      </p:stCondLst>
                      <p:childTnLst>
                        <p:par>
                          <p:cTn id="149" fill="hold">
                            <p:stCondLst>
                              <p:cond delay="0"/>
                            </p:stCondLst>
                            <p:childTnLst>
                              <p:par>
                                <p:cTn id="150" presetID="16" presetClass="entr" presetSubtype="21" fill="hold" nodeType="clickEffect">
                                  <p:stCondLst>
                                    <p:cond delay="0"/>
                                  </p:stCondLst>
                                  <p:childTnLst>
                                    <p:set>
                                      <p:cBhvr>
                                        <p:cTn id="151" dur="1" fill="hold">
                                          <p:stCondLst>
                                            <p:cond delay="0"/>
                                          </p:stCondLst>
                                        </p:cTn>
                                        <p:tgtEl>
                                          <p:spTgt spid="35">
                                            <p:txEl>
                                              <p:pRg st="0" end="0"/>
                                            </p:txEl>
                                          </p:spTgt>
                                        </p:tgtEl>
                                        <p:attrNameLst>
                                          <p:attrName>style.visibility</p:attrName>
                                        </p:attrNameLst>
                                      </p:cBhvr>
                                      <p:to>
                                        <p:strVal val="visible"/>
                                      </p:to>
                                    </p:set>
                                    <p:animEffect transition="in" filter="barn(inVertical)">
                                      <p:cBhvr>
                                        <p:cTn id="152" dur="500"/>
                                        <p:tgtEl>
                                          <p:spTgt spid="35">
                                            <p:txEl>
                                              <p:pRg st="0" end="0"/>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6" presetClass="entr" presetSubtype="21" fill="hold" grpId="0" nodeType="clickEffect">
                                  <p:stCondLst>
                                    <p:cond delay="0"/>
                                  </p:stCondLst>
                                  <p:childTnLst>
                                    <p:set>
                                      <p:cBhvr>
                                        <p:cTn id="156" dur="1" fill="hold">
                                          <p:stCondLst>
                                            <p:cond delay="0"/>
                                          </p:stCondLst>
                                        </p:cTn>
                                        <p:tgtEl>
                                          <p:spTgt spid="36"/>
                                        </p:tgtEl>
                                        <p:attrNameLst>
                                          <p:attrName>style.visibility</p:attrName>
                                        </p:attrNameLst>
                                      </p:cBhvr>
                                      <p:to>
                                        <p:strVal val="visible"/>
                                      </p:to>
                                    </p:set>
                                    <p:animEffect transition="in" filter="barn(inVertical)">
                                      <p:cBhvr>
                                        <p:cTn id="157" dur="500"/>
                                        <p:tgtEl>
                                          <p:spTgt spid="36"/>
                                        </p:tgtEl>
                                      </p:cBhvr>
                                    </p:animEffect>
                                  </p:childTnLst>
                                </p:cTn>
                              </p:par>
                            </p:childTnLst>
                          </p:cTn>
                        </p:par>
                      </p:childTnLst>
                    </p:cTn>
                  </p:par>
                  <p:par>
                    <p:cTn id="158" fill="hold">
                      <p:stCondLst>
                        <p:cond delay="indefinite"/>
                      </p:stCondLst>
                      <p:childTnLst>
                        <p:par>
                          <p:cTn id="159" fill="hold">
                            <p:stCondLst>
                              <p:cond delay="0"/>
                            </p:stCondLst>
                            <p:childTnLst>
                              <p:par>
                                <p:cTn id="160" presetID="16" presetClass="entr" presetSubtype="21" fill="hold" grpId="0" nodeType="clickEffect">
                                  <p:stCondLst>
                                    <p:cond delay="0"/>
                                  </p:stCondLst>
                                  <p:childTnLst>
                                    <p:set>
                                      <p:cBhvr>
                                        <p:cTn id="161" dur="1" fill="hold">
                                          <p:stCondLst>
                                            <p:cond delay="0"/>
                                          </p:stCondLst>
                                        </p:cTn>
                                        <p:tgtEl>
                                          <p:spTgt spid="37"/>
                                        </p:tgtEl>
                                        <p:attrNameLst>
                                          <p:attrName>style.visibility</p:attrName>
                                        </p:attrNameLst>
                                      </p:cBhvr>
                                      <p:to>
                                        <p:strVal val="visible"/>
                                      </p:to>
                                    </p:set>
                                    <p:animEffect transition="in" filter="barn(inVertical)">
                                      <p:cBhvr>
                                        <p:cTn id="162" dur="500"/>
                                        <p:tgtEl>
                                          <p:spTgt spid="37"/>
                                        </p:tgtEl>
                                      </p:cBhvr>
                                    </p:animEffect>
                                  </p:childTnLst>
                                </p:cTn>
                              </p:par>
                            </p:childTnLst>
                          </p:cTn>
                        </p:par>
                      </p:childTnLst>
                    </p:cTn>
                  </p:par>
                  <p:par>
                    <p:cTn id="163" fill="hold">
                      <p:stCondLst>
                        <p:cond delay="indefinite"/>
                      </p:stCondLst>
                      <p:childTnLst>
                        <p:par>
                          <p:cTn id="164" fill="hold">
                            <p:stCondLst>
                              <p:cond delay="0"/>
                            </p:stCondLst>
                            <p:childTnLst>
                              <p:par>
                                <p:cTn id="165" presetID="16" presetClass="entr" presetSubtype="21" fill="hold" nodeType="clickEffect">
                                  <p:stCondLst>
                                    <p:cond delay="0"/>
                                  </p:stCondLst>
                                  <p:childTnLst>
                                    <p:set>
                                      <p:cBhvr>
                                        <p:cTn id="166" dur="1" fill="hold">
                                          <p:stCondLst>
                                            <p:cond delay="0"/>
                                          </p:stCondLst>
                                        </p:cTn>
                                        <p:tgtEl>
                                          <p:spTgt spid="57">
                                            <p:txEl>
                                              <p:pRg st="0" end="0"/>
                                            </p:txEl>
                                          </p:spTgt>
                                        </p:tgtEl>
                                        <p:attrNameLst>
                                          <p:attrName>style.visibility</p:attrName>
                                        </p:attrNameLst>
                                      </p:cBhvr>
                                      <p:to>
                                        <p:strVal val="visible"/>
                                      </p:to>
                                    </p:set>
                                    <p:animEffect transition="in" filter="barn(inVertical)">
                                      <p:cBhvr>
                                        <p:cTn id="167" dur="500"/>
                                        <p:tgtEl>
                                          <p:spTgt spid="57">
                                            <p:txEl>
                                              <p:pRg st="0" end="0"/>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6" presetClass="entr" presetSubtype="21" fill="hold" grpId="0" nodeType="clickEffect">
                                  <p:stCondLst>
                                    <p:cond delay="0"/>
                                  </p:stCondLst>
                                  <p:childTnLst>
                                    <p:set>
                                      <p:cBhvr>
                                        <p:cTn id="171" dur="1" fill="hold">
                                          <p:stCondLst>
                                            <p:cond delay="0"/>
                                          </p:stCondLst>
                                        </p:cTn>
                                        <p:tgtEl>
                                          <p:spTgt spid="58"/>
                                        </p:tgtEl>
                                        <p:attrNameLst>
                                          <p:attrName>style.visibility</p:attrName>
                                        </p:attrNameLst>
                                      </p:cBhvr>
                                      <p:to>
                                        <p:strVal val="visible"/>
                                      </p:to>
                                    </p:set>
                                    <p:animEffect transition="in" filter="barn(inVertical)">
                                      <p:cBhvr>
                                        <p:cTn id="172" dur="500"/>
                                        <p:tgtEl>
                                          <p:spTgt spid="58"/>
                                        </p:tgtEl>
                                      </p:cBhvr>
                                    </p:animEffect>
                                  </p:childTnLst>
                                </p:cTn>
                              </p:par>
                            </p:childTnLst>
                          </p:cTn>
                        </p:par>
                      </p:childTnLst>
                    </p:cTn>
                  </p:par>
                  <p:par>
                    <p:cTn id="173" fill="hold">
                      <p:stCondLst>
                        <p:cond delay="indefinite"/>
                      </p:stCondLst>
                      <p:childTnLst>
                        <p:par>
                          <p:cTn id="174" fill="hold">
                            <p:stCondLst>
                              <p:cond delay="0"/>
                            </p:stCondLst>
                            <p:childTnLst>
                              <p:par>
                                <p:cTn id="175" presetID="16" presetClass="entr" presetSubtype="21" fill="hold" nodeType="clickEffect">
                                  <p:stCondLst>
                                    <p:cond delay="0"/>
                                  </p:stCondLst>
                                  <p:childTnLst>
                                    <p:set>
                                      <p:cBhvr>
                                        <p:cTn id="176" dur="1" fill="hold">
                                          <p:stCondLst>
                                            <p:cond delay="0"/>
                                          </p:stCondLst>
                                        </p:cTn>
                                        <p:tgtEl>
                                          <p:spTgt spid="59">
                                            <p:txEl>
                                              <p:pRg st="0" end="0"/>
                                            </p:txEl>
                                          </p:spTgt>
                                        </p:tgtEl>
                                        <p:attrNameLst>
                                          <p:attrName>style.visibility</p:attrName>
                                        </p:attrNameLst>
                                      </p:cBhvr>
                                      <p:to>
                                        <p:strVal val="visible"/>
                                      </p:to>
                                    </p:set>
                                    <p:animEffect transition="in" filter="barn(inVertical)">
                                      <p:cBhvr>
                                        <p:cTn id="177" dur="500"/>
                                        <p:tgtEl>
                                          <p:spTgt spid="59">
                                            <p:txEl>
                                              <p:pRg st="0" end="0"/>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16" presetClass="entr" presetSubtype="21" fill="hold" nodeType="clickEffect">
                                  <p:stCondLst>
                                    <p:cond delay="0"/>
                                  </p:stCondLst>
                                  <p:childTnLst>
                                    <p:set>
                                      <p:cBhvr>
                                        <p:cTn id="181" dur="1" fill="hold">
                                          <p:stCondLst>
                                            <p:cond delay="0"/>
                                          </p:stCondLst>
                                        </p:cTn>
                                        <p:tgtEl>
                                          <p:spTgt spid="59">
                                            <p:txEl>
                                              <p:pRg st="1" end="1"/>
                                            </p:txEl>
                                          </p:spTgt>
                                        </p:tgtEl>
                                        <p:attrNameLst>
                                          <p:attrName>style.visibility</p:attrName>
                                        </p:attrNameLst>
                                      </p:cBhvr>
                                      <p:to>
                                        <p:strVal val="visible"/>
                                      </p:to>
                                    </p:set>
                                    <p:animEffect transition="in" filter="barn(inVertical)">
                                      <p:cBhvr>
                                        <p:cTn id="182" dur="500"/>
                                        <p:tgtEl>
                                          <p:spTgt spid="59">
                                            <p:txEl>
                                              <p:pRg st="1" end="1"/>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16" presetClass="entr" presetSubtype="21" fill="hold" nodeType="clickEffect">
                                  <p:stCondLst>
                                    <p:cond delay="0"/>
                                  </p:stCondLst>
                                  <p:childTnLst>
                                    <p:set>
                                      <p:cBhvr>
                                        <p:cTn id="186" dur="1" fill="hold">
                                          <p:stCondLst>
                                            <p:cond delay="0"/>
                                          </p:stCondLst>
                                        </p:cTn>
                                        <p:tgtEl>
                                          <p:spTgt spid="59">
                                            <p:txEl>
                                              <p:pRg st="2" end="2"/>
                                            </p:txEl>
                                          </p:spTgt>
                                        </p:tgtEl>
                                        <p:attrNameLst>
                                          <p:attrName>style.visibility</p:attrName>
                                        </p:attrNameLst>
                                      </p:cBhvr>
                                      <p:to>
                                        <p:strVal val="visible"/>
                                      </p:to>
                                    </p:set>
                                    <p:animEffect transition="in" filter="barn(inVertical)">
                                      <p:cBhvr>
                                        <p:cTn id="187" dur="500"/>
                                        <p:tgtEl>
                                          <p:spTgt spid="59">
                                            <p:txEl>
                                              <p:pRg st="2" end="2"/>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16" presetClass="entr" presetSubtype="21" fill="hold" nodeType="clickEffect">
                                  <p:stCondLst>
                                    <p:cond delay="0"/>
                                  </p:stCondLst>
                                  <p:childTnLst>
                                    <p:set>
                                      <p:cBhvr>
                                        <p:cTn id="191" dur="1" fill="hold">
                                          <p:stCondLst>
                                            <p:cond delay="0"/>
                                          </p:stCondLst>
                                        </p:cTn>
                                        <p:tgtEl>
                                          <p:spTgt spid="59">
                                            <p:txEl>
                                              <p:pRg st="3" end="3"/>
                                            </p:txEl>
                                          </p:spTgt>
                                        </p:tgtEl>
                                        <p:attrNameLst>
                                          <p:attrName>style.visibility</p:attrName>
                                        </p:attrNameLst>
                                      </p:cBhvr>
                                      <p:to>
                                        <p:strVal val="visible"/>
                                      </p:to>
                                    </p:set>
                                    <p:animEffect transition="in" filter="barn(inVertical)">
                                      <p:cBhvr>
                                        <p:cTn id="192" dur="500"/>
                                        <p:tgtEl>
                                          <p:spTgt spid="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p:bldP spid="42" grpId="0"/>
      <p:bldP spid="43" grpId="0"/>
      <p:bldP spid="44" grpId="0" animBg="1"/>
      <p:bldP spid="46" grpId="0"/>
      <p:bldP spid="47" grpId="0" animBg="1"/>
      <p:bldP spid="48" grpId="0"/>
      <p:bldP spid="50" grpId="0" animBg="1"/>
      <p:bldP spid="51" grpId="0"/>
      <p:bldP spid="53" grpId="0" animBg="1"/>
      <p:bldP spid="54" grpId="0" animBg="1"/>
      <p:bldP spid="55" grpId="0" animBg="1"/>
      <p:bldP spid="56" grpId="0" animBg="1"/>
      <p:bldP spid="36" grpId="0"/>
      <p:bldP spid="37" grpId="0"/>
      <p:bldP spid="5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WordArt 2">
            <a:extLst>
              <a:ext uri="{FF2B5EF4-FFF2-40B4-BE49-F238E27FC236}">
                <a16:creationId xmlns:a16="http://schemas.microsoft.com/office/drawing/2014/main" id="{9A9B8516-77FB-4450-8280-E714CAA0471E}"/>
              </a:ext>
            </a:extLst>
          </p:cNvPr>
          <p:cNvSpPr>
            <a:spLocks noChangeArrowheads="1" noChangeShapeType="1" noTextEdit="1"/>
          </p:cNvSpPr>
          <p:nvPr/>
        </p:nvSpPr>
        <p:spPr bwMode="auto">
          <a:xfrm>
            <a:off x="2085975" y="609600"/>
            <a:ext cx="5391150" cy="657225"/>
          </a:xfrm>
          <a:prstGeom prst="rect">
            <a:avLst/>
          </a:prstGeom>
        </p:spPr>
        <p:txBody>
          <a:bodyPr wrap="none" fromWordArt="1">
            <a:prstTxWarp prst="textPlain">
              <a:avLst>
                <a:gd name="adj" fmla="val 50000"/>
              </a:avLst>
            </a:prstTxWarp>
          </a:bodyPr>
          <a:lstStyle/>
          <a:p>
            <a:pPr algn="ctr"/>
            <a:r>
              <a:rPr lang="en-GB" sz="3600" b="1"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Times New Roman" panose="02020603050405020304" pitchFamily="18" charset="0"/>
                <a:cs typeface="Times New Roman" panose="02020603050405020304" pitchFamily="18" charset="0"/>
              </a:rPr>
              <a:t>Chào </a:t>
            </a:r>
          </a:p>
        </p:txBody>
      </p:sp>
      <p:sp>
        <p:nvSpPr>
          <p:cNvPr id="116739" name="WordArt 3">
            <a:extLst>
              <a:ext uri="{FF2B5EF4-FFF2-40B4-BE49-F238E27FC236}">
                <a16:creationId xmlns:a16="http://schemas.microsoft.com/office/drawing/2014/main" id="{FFF575AD-721D-4AEB-9387-34A73C7FF438}"/>
              </a:ext>
            </a:extLst>
          </p:cNvPr>
          <p:cNvSpPr>
            <a:spLocks noChangeArrowheads="1" noChangeShapeType="1" noTextEdit="1"/>
          </p:cNvSpPr>
          <p:nvPr/>
        </p:nvSpPr>
        <p:spPr bwMode="auto">
          <a:xfrm>
            <a:off x="381000" y="1600200"/>
            <a:ext cx="8458200" cy="1252538"/>
          </a:xfrm>
          <a:prstGeom prst="rect">
            <a:avLst/>
          </a:prstGeom>
        </p:spPr>
        <p:txBody>
          <a:bodyPr wrap="none" fromWordArt="1">
            <a:prstTxWarp prst="textPlain">
              <a:avLst>
                <a:gd name="adj" fmla="val 50000"/>
              </a:avLst>
            </a:prstTxWarp>
          </a:bodyPr>
          <a:lstStyle/>
          <a:p>
            <a:pPr algn="ctr"/>
            <a:r>
              <a:rPr lang="en-GB" sz="3600" kern="10">
                <a:ln w="19050">
                  <a:solidFill>
                    <a:srgbClr val="FF3300"/>
                  </a:solidFill>
                  <a:round/>
                  <a:headEnd/>
                  <a:tailEnd/>
                </a:ln>
                <a:gradFill rotWithShape="1">
                  <a:gsLst>
                    <a:gs pos="0">
                      <a:srgbClr val="FF3300"/>
                    </a:gs>
                    <a:gs pos="100000">
                      <a:srgbClr val="FFFFFF"/>
                    </a:gs>
                  </a:gsLst>
                  <a:lin ang="5400000" scaled="1"/>
                </a:gradFill>
                <a:effectLst>
                  <a:outerShdw dist="107763" dir="2700000" algn="ctr" rotWithShape="0">
                    <a:srgbClr val="0000FF">
                      <a:alpha val="50000"/>
                    </a:srgbClr>
                  </a:outerShdw>
                </a:effectLst>
                <a:latin typeface="Times New Roman" panose="02020603050405020304" pitchFamily="18" charset="0"/>
                <a:cs typeface="Times New Roman" panose="02020603050405020304" pitchFamily="18" charset="0"/>
              </a:rPr>
              <a:t>các em học sinh</a:t>
            </a:r>
          </a:p>
        </p:txBody>
      </p:sp>
      <p:pic>
        <p:nvPicPr>
          <p:cNvPr id="116740" name="Picture 4" descr="DISKWA~1">
            <a:extLst>
              <a:ext uri="{FF2B5EF4-FFF2-40B4-BE49-F238E27FC236}">
                <a16:creationId xmlns:a16="http://schemas.microsoft.com/office/drawing/2014/main" id="{93CF8126-2C16-403F-AEF0-42D2D02A44DB}"/>
              </a:ext>
            </a:extLst>
          </p:cNvPr>
          <p:cNvPicPr>
            <a:picLocks noGrp="1" noChangeAspect="1" noChangeArrowheads="1" noCrop="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66950" y="2828925"/>
            <a:ext cx="4506913" cy="3943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sndAc>
      <p:stSnd>
        <p:snd r:embed="rId2" name="clap.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after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fade">
                                      <p:cBhvr>
                                        <p:cTn id="7" dur="1000"/>
                                        <p:tgtEl>
                                          <p:spTgt spid="116738"/>
                                        </p:tgtEl>
                                      </p:cBhvr>
                                    </p:animEffect>
                                    <p:anim calcmode="lin" valueType="num">
                                      <p:cBhvr>
                                        <p:cTn id="8" dur="1000" fill="hold"/>
                                        <p:tgtEl>
                                          <p:spTgt spid="116738"/>
                                        </p:tgtEl>
                                        <p:attrNameLst>
                                          <p:attrName>ppt_x</p:attrName>
                                        </p:attrNameLst>
                                      </p:cBhvr>
                                      <p:tavLst>
                                        <p:tav tm="0">
                                          <p:val>
                                            <p:strVal val="#ppt_x"/>
                                          </p:val>
                                        </p:tav>
                                        <p:tav tm="100000">
                                          <p:val>
                                            <p:strVal val="#ppt_x"/>
                                          </p:val>
                                        </p:tav>
                                      </p:tavLst>
                                    </p:anim>
                                    <p:anim calcmode="lin" valueType="num">
                                      <p:cBhvr>
                                        <p:cTn id="9" dur="1000" fill="hold"/>
                                        <p:tgtEl>
                                          <p:spTgt spid="116738"/>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8" presetClass="entr" presetSubtype="32" fill="hold" nodeType="afterEffect">
                                  <p:stCondLst>
                                    <p:cond delay="0"/>
                                  </p:stCondLst>
                                  <p:childTnLst>
                                    <p:set>
                                      <p:cBhvr>
                                        <p:cTn id="12" dur="1" fill="hold">
                                          <p:stCondLst>
                                            <p:cond delay="0"/>
                                          </p:stCondLst>
                                        </p:cTn>
                                        <p:tgtEl>
                                          <p:spTgt spid="116739"/>
                                        </p:tgtEl>
                                        <p:attrNameLst>
                                          <p:attrName>style.visibility</p:attrName>
                                        </p:attrNameLst>
                                      </p:cBhvr>
                                      <p:to>
                                        <p:strVal val="visible"/>
                                      </p:to>
                                    </p:set>
                                    <p:animEffect transition="in" filter="diamond(out)">
                                      <p:cBhvr>
                                        <p:cTn id="13" dur="2000"/>
                                        <p:tgtEl>
                                          <p:spTgt spid="116739"/>
                                        </p:tgtEl>
                                      </p:cBhvr>
                                    </p:animEffect>
                                  </p:childTnLst>
                                </p:cTn>
                              </p:par>
                            </p:childTnLst>
                          </p:cTn>
                        </p:par>
                        <p:par>
                          <p:cTn id="14" fill="hold" nodeType="afterGroup">
                            <p:stCondLst>
                              <p:cond delay="3000"/>
                            </p:stCondLst>
                            <p:childTnLst>
                              <p:par>
                                <p:cTn id="15" presetID="2" presetClass="entr" presetSubtype="8" fill="hold" nodeType="afterEffect">
                                  <p:stCondLst>
                                    <p:cond delay="0"/>
                                  </p:stCondLst>
                                  <p:childTnLst>
                                    <p:set>
                                      <p:cBhvr>
                                        <p:cTn id="16" dur="1" fill="hold">
                                          <p:stCondLst>
                                            <p:cond delay="0"/>
                                          </p:stCondLst>
                                        </p:cTn>
                                        <p:tgtEl>
                                          <p:spTgt spid="116740"/>
                                        </p:tgtEl>
                                        <p:attrNameLst>
                                          <p:attrName>style.visibility</p:attrName>
                                        </p:attrNameLst>
                                      </p:cBhvr>
                                      <p:to>
                                        <p:strVal val="visible"/>
                                      </p:to>
                                    </p:set>
                                    <p:anim calcmode="lin" valueType="num">
                                      <p:cBhvr additive="base">
                                        <p:cTn id="17" dur="2000" fill="hold"/>
                                        <p:tgtEl>
                                          <p:spTgt spid="116740"/>
                                        </p:tgtEl>
                                        <p:attrNameLst>
                                          <p:attrName>ppt_x</p:attrName>
                                        </p:attrNameLst>
                                      </p:cBhvr>
                                      <p:tavLst>
                                        <p:tav tm="0">
                                          <p:val>
                                            <p:strVal val="0-#ppt_w/2"/>
                                          </p:val>
                                        </p:tav>
                                        <p:tav tm="100000">
                                          <p:val>
                                            <p:strVal val="#ppt_x"/>
                                          </p:val>
                                        </p:tav>
                                      </p:tavLst>
                                    </p:anim>
                                    <p:anim calcmode="lin" valueType="num">
                                      <p:cBhvr additive="base">
                                        <p:cTn id="18" dur="2000" fill="hold"/>
                                        <p:tgtEl>
                                          <p:spTgt spid="1167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3144</TotalTime>
  <Words>1684</Words>
  <Application>Microsoft Office PowerPoint</Application>
  <PresentationFormat>On-screen Show (4:3)</PresentationFormat>
  <Paragraphs>89</Paragraphs>
  <Slides>8</Slides>
  <Notes>1</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8</vt:i4>
      </vt:variant>
    </vt:vector>
  </HeadingPairs>
  <TitlesOfParts>
    <vt:vector size="24" baseType="lpstr">
      <vt:lpstr>Arial</vt:lpstr>
      <vt:lpstr>Calibri</vt:lpstr>
      <vt:lpstr>Calibri Light</vt:lpstr>
      <vt:lpstr>Cambria Math</vt:lpstr>
      <vt:lpstr>Mathematical Symbols</vt:lpstr>
      <vt:lpstr>Times New Roman</vt:lpstr>
      <vt:lpstr>TimesNewRomanPS-BoldItalicMT</vt:lpstr>
      <vt:lpstr>TimesNewRomanPS-BoldMT</vt:lpstr>
      <vt:lpstr>TimesNewRomanPS-ItalicMT</vt:lpstr>
      <vt:lpstr>TimesNewRomanPSMT</vt:lpstr>
      <vt:lpstr>VNI-Duff</vt:lpstr>
      <vt:lpstr>VNI-HLThuphap</vt:lpstr>
      <vt:lpstr>VNI-Times</vt:lpstr>
      <vt:lpstr>Default Design</vt:lpstr>
      <vt:lpstr>1_Default Design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911HungHa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Truong</dc:creator>
  <cp:lastModifiedBy>GV-TOAN Huỳnh Phú Cường</cp:lastModifiedBy>
  <cp:revision>251</cp:revision>
  <dcterms:created xsi:type="dcterms:W3CDTF">2008-09-26T23:04:46Z</dcterms:created>
  <dcterms:modified xsi:type="dcterms:W3CDTF">2021-10-21T12:16:02Z</dcterms:modified>
</cp:coreProperties>
</file>