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97" r:id="rId3"/>
    <p:sldId id="302" r:id="rId4"/>
    <p:sldId id="303" r:id="rId5"/>
    <p:sldId id="305" r:id="rId6"/>
    <p:sldId id="295" r:id="rId7"/>
    <p:sldId id="304" r:id="rId8"/>
    <p:sldId id="306" r:id="rId9"/>
    <p:sldId id="296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oogle Sans" panose="020B0503030502040204" pitchFamily="34" charset="0"/>
      <p:regular r:id="rId17"/>
      <p:bold r:id="rId18"/>
      <p:italic r:id="rId19"/>
      <p:boldItalic r:id="rId20"/>
    </p:embeddedFont>
    <p:embeddedFont>
      <p:font typeface="MuseoModerno" pitchFamily="2" charset="0"/>
      <p:regular r:id="rId21"/>
      <p:bold r:id="rId22"/>
    </p:embeddedFont>
    <p:embeddedFont>
      <p:font typeface="VNF-Futura" panose="02000503000000020004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>
        <p:scale>
          <a:sx n="50" d="100"/>
          <a:sy n="50" d="100"/>
        </p:scale>
        <p:origin x="13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8300D-F334-4791-9FEC-D514C00E7C7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8B7F8-3CAF-460C-923D-6C2FEF57B2C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Score</a:t>
          </a:r>
        </a:p>
      </dgm:t>
    </dgm:pt>
    <dgm:pt modelId="{C0AEDC41-AD1E-44FD-A8F0-508596558138}" type="parTrans" cxnId="{B0CADF94-D824-4F82-B6E4-496F1517BDA5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FCEFE995-464A-4C2C-9D99-6241BFA45661}" type="sibTrans" cxnId="{B0CADF94-D824-4F82-B6E4-496F1517BDA5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EA15F10E-9EC7-4FD7-848B-5BA737DA7B5B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Import</a:t>
          </a:r>
        </a:p>
      </dgm:t>
    </dgm:pt>
    <dgm:pt modelId="{37BB69FB-AEE2-4322-93A2-EE161290B8D6}" type="parTrans" cxnId="{013D9656-168F-4E57-BE7D-F53BF4F5C79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DDE4C342-8559-4D6D-BCA7-B6BCA7F920AA}" type="sibTrans" cxnId="{013D9656-168F-4E57-BE7D-F53BF4F5C79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77232406-1E93-4D11-85A0-1143907570E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Update</a:t>
          </a:r>
        </a:p>
      </dgm:t>
    </dgm:pt>
    <dgm:pt modelId="{CBD14514-29E7-48C8-A0B2-D18F796AEDC1}" type="parTrans" cxnId="{3CAD43C6-C8BB-44D3-BD68-F23FE03E3739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0A5D6D6D-16D1-45D5-805D-002C56EB0900}" type="sibTrans" cxnId="{3CAD43C6-C8BB-44D3-BD68-F23FE03E3739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D062621E-0F99-4948-9636-9DF7320853AF}">
      <dgm:prSet phldrT="[Text]"/>
      <dgm:spPr/>
      <dgm:t>
        <a:bodyPr/>
        <a:lstStyle/>
        <a:p>
          <a:endParaRPr lang="en-US" dirty="0">
            <a:latin typeface="MuseoModerno" pitchFamily="2" charset="0"/>
          </a:endParaRPr>
        </a:p>
      </dgm:t>
    </dgm:pt>
    <dgm:pt modelId="{88BA1323-AA51-45D9-AA3C-52D85977843C}" type="parTrans" cxnId="{D1FB4488-9C7C-49D3-8B94-0D45707FD55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CEB2D634-741C-48DC-BCB3-47B5B4A265D7}" type="sibTrans" cxnId="{D1FB4488-9C7C-49D3-8B94-0D45707FD55B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A31880BB-9681-448E-8793-979720098A34}">
      <dgm:prSet phldrT="[Text]"/>
      <dgm:spPr/>
      <dgm:t>
        <a:bodyPr/>
        <a:lstStyle/>
        <a:p>
          <a:r>
            <a:rPr lang="en-US" dirty="0">
              <a:latin typeface="MuseoModerno" pitchFamily="2" charset="0"/>
            </a:rPr>
            <a:t>Functions</a:t>
          </a:r>
        </a:p>
      </dgm:t>
    </dgm:pt>
    <dgm:pt modelId="{C246E362-9F14-4E17-A8CA-076CAC9B6947}" type="parTrans" cxnId="{20950B37-68DD-46D9-9F75-20B24EBC1904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94ADDDCE-F615-4E06-BF03-5B251EAD08AA}" type="sibTrans" cxnId="{20950B37-68DD-46D9-9F75-20B24EBC1904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540251CD-6328-4C0C-9FAC-BFB424EC0BA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MuseoModerno" pitchFamily="2" charset="0"/>
            </a:rPr>
            <a:t>Publish</a:t>
          </a:r>
        </a:p>
      </dgm:t>
    </dgm:pt>
    <dgm:pt modelId="{9F814A54-3A34-4396-9124-D839D8283BFE}" type="parTrans" cxnId="{7F898FA4-0295-4CC0-A392-14DBC61B3900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FFC2C614-05EA-4749-A846-EEA04DD8C7DF}" type="sibTrans" cxnId="{7F898FA4-0295-4CC0-A392-14DBC61B3900}">
      <dgm:prSet/>
      <dgm:spPr/>
      <dgm:t>
        <a:bodyPr/>
        <a:lstStyle/>
        <a:p>
          <a:endParaRPr lang="en-US">
            <a:latin typeface="MuseoModerno" pitchFamily="2" charset="0"/>
          </a:endParaRPr>
        </a:p>
      </dgm:t>
    </dgm:pt>
    <dgm:pt modelId="{E4BB847F-661A-40E5-B274-E31043A44372}" type="pres">
      <dgm:prSet presAssocID="{D558300D-F334-4791-9FEC-D514C00E7C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9DF4E3-19A5-447A-81AF-F4773A419FFD}" type="pres">
      <dgm:prSet presAssocID="{D558300D-F334-4791-9FEC-D514C00E7C7B}" presName="hierFlow" presStyleCnt="0"/>
      <dgm:spPr/>
    </dgm:pt>
    <dgm:pt modelId="{E3CE5543-AC04-4EC1-B6AE-E01EC5E38A18}" type="pres">
      <dgm:prSet presAssocID="{D558300D-F334-4791-9FEC-D514C00E7C7B}" presName="firstBuf" presStyleCnt="0"/>
      <dgm:spPr/>
    </dgm:pt>
    <dgm:pt modelId="{5B5E1A58-0868-49C9-AA7C-9F875E46F21B}" type="pres">
      <dgm:prSet presAssocID="{D558300D-F334-4791-9FEC-D514C00E7C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9CB6F70-1A72-4770-A5EE-4630D2A6A6C4}" type="pres">
      <dgm:prSet presAssocID="{1988B7F8-3CAF-460C-923D-6C2FEF57B2C8}" presName="Name14" presStyleCnt="0"/>
      <dgm:spPr/>
    </dgm:pt>
    <dgm:pt modelId="{5CD47101-B834-4BF3-A0A1-F06AF4C4F9D9}" type="pres">
      <dgm:prSet presAssocID="{1988B7F8-3CAF-460C-923D-6C2FEF57B2C8}" presName="level1Shape" presStyleLbl="node0" presStyleIdx="0" presStyleCnt="1">
        <dgm:presLayoutVars>
          <dgm:chPref val="3"/>
        </dgm:presLayoutVars>
      </dgm:prSet>
      <dgm:spPr/>
    </dgm:pt>
    <dgm:pt modelId="{A94FE405-8E50-4ADC-8655-7649B49CAE26}" type="pres">
      <dgm:prSet presAssocID="{1988B7F8-3CAF-460C-923D-6C2FEF57B2C8}" presName="hierChild2" presStyleCnt="0"/>
      <dgm:spPr/>
    </dgm:pt>
    <dgm:pt modelId="{FDC4BEAE-2EAC-4203-ACB5-A93D19387764}" type="pres">
      <dgm:prSet presAssocID="{37BB69FB-AEE2-4322-93A2-EE161290B8D6}" presName="Name19" presStyleLbl="parChTrans1D2" presStyleIdx="0" presStyleCnt="3"/>
      <dgm:spPr/>
    </dgm:pt>
    <dgm:pt modelId="{B02E4309-B8CB-4AA0-B41B-6F9658795572}" type="pres">
      <dgm:prSet presAssocID="{EA15F10E-9EC7-4FD7-848B-5BA737DA7B5B}" presName="Name21" presStyleCnt="0"/>
      <dgm:spPr/>
    </dgm:pt>
    <dgm:pt modelId="{51601CA6-BDA5-4D27-B172-79AE2E8609A4}" type="pres">
      <dgm:prSet presAssocID="{EA15F10E-9EC7-4FD7-848B-5BA737DA7B5B}" presName="level2Shape" presStyleLbl="node2" presStyleIdx="0" presStyleCnt="3"/>
      <dgm:spPr/>
    </dgm:pt>
    <dgm:pt modelId="{0A08855C-139F-4848-8675-7B4C0A2A005B}" type="pres">
      <dgm:prSet presAssocID="{EA15F10E-9EC7-4FD7-848B-5BA737DA7B5B}" presName="hierChild3" presStyleCnt="0"/>
      <dgm:spPr/>
    </dgm:pt>
    <dgm:pt modelId="{387770D7-E7B0-41BD-9117-5D1A597A5BF2}" type="pres">
      <dgm:prSet presAssocID="{CBD14514-29E7-48C8-A0B2-D18F796AEDC1}" presName="Name19" presStyleLbl="parChTrans1D2" presStyleIdx="1" presStyleCnt="3"/>
      <dgm:spPr/>
    </dgm:pt>
    <dgm:pt modelId="{AF77D5EB-AC7D-488F-9420-75F3FA551413}" type="pres">
      <dgm:prSet presAssocID="{77232406-1E93-4D11-85A0-1143907570EE}" presName="Name21" presStyleCnt="0"/>
      <dgm:spPr/>
    </dgm:pt>
    <dgm:pt modelId="{B90CE5E6-2675-46EA-9D09-069714E5B81A}" type="pres">
      <dgm:prSet presAssocID="{77232406-1E93-4D11-85A0-1143907570EE}" presName="level2Shape" presStyleLbl="node2" presStyleIdx="1" presStyleCnt="3"/>
      <dgm:spPr/>
    </dgm:pt>
    <dgm:pt modelId="{1161EC34-783F-4EE8-ACF4-D0E2C5A73FF5}" type="pres">
      <dgm:prSet presAssocID="{77232406-1E93-4D11-85A0-1143907570EE}" presName="hierChild3" presStyleCnt="0"/>
      <dgm:spPr/>
    </dgm:pt>
    <dgm:pt modelId="{8092D988-13C1-42C4-9FE5-72745913BF76}" type="pres">
      <dgm:prSet presAssocID="{9F814A54-3A34-4396-9124-D839D8283BFE}" presName="Name19" presStyleLbl="parChTrans1D2" presStyleIdx="2" presStyleCnt="3"/>
      <dgm:spPr/>
    </dgm:pt>
    <dgm:pt modelId="{0C0E97DF-D0C2-42AF-87A9-21388F527F3F}" type="pres">
      <dgm:prSet presAssocID="{540251CD-6328-4C0C-9FAC-BFB424EC0BA9}" presName="Name21" presStyleCnt="0"/>
      <dgm:spPr/>
    </dgm:pt>
    <dgm:pt modelId="{22FD3AC8-529A-4C65-A708-BE6B3B35FB26}" type="pres">
      <dgm:prSet presAssocID="{540251CD-6328-4C0C-9FAC-BFB424EC0BA9}" presName="level2Shape" presStyleLbl="node2" presStyleIdx="2" presStyleCnt="3"/>
      <dgm:spPr/>
    </dgm:pt>
    <dgm:pt modelId="{BE3A2389-448A-40BD-B880-489A97DD6261}" type="pres">
      <dgm:prSet presAssocID="{540251CD-6328-4C0C-9FAC-BFB424EC0BA9}" presName="hierChild3" presStyleCnt="0"/>
      <dgm:spPr/>
    </dgm:pt>
    <dgm:pt modelId="{AE0B7E50-1595-4552-8AAB-8A2BCBA3FDFC}" type="pres">
      <dgm:prSet presAssocID="{D558300D-F334-4791-9FEC-D514C00E7C7B}" presName="bgShapesFlow" presStyleCnt="0"/>
      <dgm:spPr/>
    </dgm:pt>
    <dgm:pt modelId="{ED0482F6-0ECB-4C57-AAB6-548F3C2E9B31}" type="pres">
      <dgm:prSet presAssocID="{D062621E-0F99-4948-9636-9DF7320853AF}" presName="rectComp" presStyleCnt="0"/>
      <dgm:spPr/>
    </dgm:pt>
    <dgm:pt modelId="{6D70DD5C-1264-4B6E-96C0-A617F9B604E7}" type="pres">
      <dgm:prSet presAssocID="{D062621E-0F99-4948-9636-9DF7320853AF}" presName="bgRect" presStyleLbl="bgShp" presStyleIdx="0" presStyleCnt="2" custLinFactNeighborY="3670"/>
      <dgm:spPr/>
    </dgm:pt>
    <dgm:pt modelId="{6B2EEEC2-DEE6-455E-933E-28EFC461CF2B}" type="pres">
      <dgm:prSet presAssocID="{D062621E-0F99-4948-9636-9DF7320853AF}" presName="bgRectTx" presStyleLbl="bgShp" presStyleIdx="0" presStyleCnt="2">
        <dgm:presLayoutVars>
          <dgm:bulletEnabled val="1"/>
        </dgm:presLayoutVars>
      </dgm:prSet>
      <dgm:spPr/>
    </dgm:pt>
    <dgm:pt modelId="{4F848E40-FE50-48CD-A46D-A054C54B73E2}" type="pres">
      <dgm:prSet presAssocID="{D062621E-0F99-4948-9636-9DF7320853AF}" presName="spComp" presStyleCnt="0"/>
      <dgm:spPr/>
    </dgm:pt>
    <dgm:pt modelId="{BAD3DC9D-F7EB-4D0B-B235-006C196B7109}" type="pres">
      <dgm:prSet presAssocID="{D062621E-0F99-4948-9636-9DF7320853AF}" presName="vSp" presStyleCnt="0"/>
      <dgm:spPr/>
    </dgm:pt>
    <dgm:pt modelId="{2BA1EEDF-2714-4D02-A615-7430ED6756EC}" type="pres">
      <dgm:prSet presAssocID="{A31880BB-9681-448E-8793-979720098A34}" presName="rectComp" presStyleCnt="0"/>
      <dgm:spPr/>
    </dgm:pt>
    <dgm:pt modelId="{DBEE9EF1-8A17-4FF9-A035-7A15E66DEF87}" type="pres">
      <dgm:prSet presAssocID="{A31880BB-9681-448E-8793-979720098A34}" presName="bgRect" presStyleLbl="bgShp" presStyleIdx="1" presStyleCnt="2"/>
      <dgm:spPr/>
    </dgm:pt>
    <dgm:pt modelId="{C6149FD5-DE8E-4037-AC6C-684D7872DF9F}" type="pres">
      <dgm:prSet presAssocID="{A31880BB-9681-448E-8793-979720098A34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C0BDB800-FF1F-4F89-9713-8166188BD3D9}" type="presOf" srcId="{A31880BB-9681-448E-8793-979720098A34}" destId="{DBEE9EF1-8A17-4FF9-A035-7A15E66DEF87}" srcOrd="0" destOrd="0" presId="urn:microsoft.com/office/officeart/2005/8/layout/hierarchy6"/>
    <dgm:cxn modelId="{63925902-F5EC-4504-8C45-74DACFC25B1E}" type="presOf" srcId="{77232406-1E93-4D11-85A0-1143907570EE}" destId="{B90CE5E6-2675-46EA-9D09-069714E5B81A}" srcOrd="0" destOrd="0" presId="urn:microsoft.com/office/officeart/2005/8/layout/hierarchy6"/>
    <dgm:cxn modelId="{F20ACA2E-CA12-4831-AFCC-3E9A3BC401BB}" type="presOf" srcId="{D558300D-F334-4791-9FEC-D514C00E7C7B}" destId="{E4BB847F-661A-40E5-B274-E31043A44372}" srcOrd="0" destOrd="0" presId="urn:microsoft.com/office/officeart/2005/8/layout/hierarchy6"/>
    <dgm:cxn modelId="{20950B37-68DD-46D9-9F75-20B24EBC1904}" srcId="{D558300D-F334-4791-9FEC-D514C00E7C7B}" destId="{A31880BB-9681-448E-8793-979720098A34}" srcOrd="2" destOrd="0" parTransId="{C246E362-9F14-4E17-A8CA-076CAC9B6947}" sibTransId="{94ADDDCE-F615-4E06-BF03-5B251EAD08AA}"/>
    <dgm:cxn modelId="{6BB9F65D-DD90-4C67-92C1-C37D2ED6F770}" type="presOf" srcId="{EA15F10E-9EC7-4FD7-848B-5BA737DA7B5B}" destId="{51601CA6-BDA5-4D27-B172-79AE2E8609A4}" srcOrd="0" destOrd="0" presId="urn:microsoft.com/office/officeart/2005/8/layout/hierarchy6"/>
    <dgm:cxn modelId="{33D81547-1721-48BD-9B64-9A631171241A}" type="presOf" srcId="{D062621E-0F99-4948-9636-9DF7320853AF}" destId="{6B2EEEC2-DEE6-455E-933E-28EFC461CF2B}" srcOrd="1" destOrd="0" presId="urn:microsoft.com/office/officeart/2005/8/layout/hierarchy6"/>
    <dgm:cxn modelId="{013D9656-168F-4E57-BE7D-F53BF4F5C79B}" srcId="{1988B7F8-3CAF-460C-923D-6C2FEF57B2C8}" destId="{EA15F10E-9EC7-4FD7-848B-5BA737DA7B5B}" srcOrd="0" destOrd="0" parTransId="{37BB69FB-AEE2-4322-93A2-EE161290B8D6}" sibTransId="{DDE4C342-8559-4D6D-BCA7-B6BCA7F920AA}"/>
    <dgm:cxn modelId="{BC1E195A-1C71-45D4-BD03-EC3206ADB7F5}" type="presOf" srcId="{37BB69FB-AEE2-4322-93A2-EE161290B8D6}" destId="{FDC4BEAE-2EAC-4203-ACB5-A93D19387764}" srcOrd="0" destOrd="0" presId="urn:microsoft.com/office/officeart/2005/8/layout/hierarchy6"/>
    <dgm:cxn modelId="{5319D05A-B05A-47E7-BE58-F4C753F15272}" type="presOf" srcId="{A31880BB-9681-448E-8793-979720098A34}" destId="{C6149FD5-DE8E-4037-AC6C-684D7872DF9F}" srcOrd="1" destOrd="0" presId="urn:microsoft.com/office/officeart/2005/8/layout/hierarchy6"/>
    <dgm:cxn modelId="{D1FB4488-9C7C-49D3-8B94-0D45707FD55B}" srcId="{D558300D-F334-4791-9FEC-D514C00E7C7B}" destId="{D062621E-0F99-4948-9636-9DF7320853AF}" srcOrd="1" destOrd="0" parTransId="{88BA1323-AA51-45D9-AA3C-52D85977843C}" sibTransId="{CEB2D634-741C-48DC-BCB3-47B5B4A265D7}"/>
    <dgm:cxn modelId="{B0CADF94-D824-4F82-B6E4-496F1517BDA5}" srcId="{D558300D-F334-4791-9FEC-D514C00E7C7B}" destId="{1988B7F8-3CAF-460C-923D-6C2FEF57B2C8}" srcOrd="0" destOrd="0" parTransId="{C0AEDC41-AD1E-44FD-A8F0-508596558138}" sibTransId="{FCEFE995-464A-4C2C-9D99-6241BFA45661}"/>
    <dgm:cxn modelId="{7F898FA4-0295-4CC0-A392-14DBC61B3900}" srcId="{1988B7F8-3CAF-460C-923D-6C2FEF57B2C8}" destId="{540251CD-6328-4C0C-9FAC-BFB424EC0BA9}" srcOrd="2" destOrd="0" parTransId="{9F814A54-3A34-4396-9124-D839D8283BFE}" sibTransId="{FFC2C614-05EA-4749-A846-EEA04DD8C7DF}"/>
    <dgm:cxn modelId="{3E19BEB2-E937-4677-8DE7-53A90DA93EC6}" type="presOf" srcId="{9F814A54-3A34-4396-9124-D839D8283BFE}" destId="{8092D988-13C1-42C4-9FE5-72745913BF76}" srcOrd="0" destOrd="0" presId="urn:microsoft.com/office/officeart/2005/8/layout/hierarchy6"/>
    <dgm:cxn modelId="{3CAD43C6-C8BB-44D3-BD68-F23FE03E3739}" srcId="{1988B7F8-3CAF-460C-923D-6C2FEF57B2C8}" destId="{77232406-1E93-4D11-85A0-1143907570EE}" srcOrd="1" destOrd="0" parTransId="{CBD14514-29E7-48C8-A0B2-D18F796AEDC1}" sibTransId="{0A5D6D6D-16D1-45D5-805D-002C56EB0900}"/>
    <dgm:cxn modelId="{007837DF-1807-4FE4-9153-32CDE285ECD2}" type="presOf" srcId="{D062621E-0F99-4948-9636-9DF7320853AF}" destId="{6D70DD5C-1264-4B6E-96C0-A617F9B604E7}" srcOrd="0" destOrd="0" presId="urn:microsoft.com/office/officeart/2005/8/layout/hierarchy6"/>
    <dgm:cxn modelId="{8B20B7F3-9AA4-4A0C-AB82-62E3969B1C30}" type="presOf" srcId="{540251CD-6328-4C0C-9FAC-BFB424EC0BA9}" destId="{22FD3AC8-529A-4C65-A708-BE6B3B35FB26}" srcOrd="0" destOrd="0" presId="urn:microsoft.com/office/officeart/2005/8/layout/hierarchy6"/>
    <dgm:cxn modelId="{DEEB0FFB-9F91-4A61-A642-A25455DFC2FE}" type="presOf" srcId="{CBD14514-29E7-48C8-A0B2-D18F796AEDC1}" destId="{387770D7-E7B0-41BD-9117-5D1A597A5BF2}" srcOrd="0" destOrd="0" presId="urn:microsoft.com/office/officeart/2005/8/layout/hierarchy6"/>
    <dgm:cxn modelId="{6DA964FE-0DCC-4DA0-87B6-EC23C6905599}" type="presOf" srcId="{1988B7F8-3CAF-460C-923D-6C2FEF57B2C8}" destId="{5CD47101-B834-4BF3-A0A1-F06AF4C4F9D9}" srcOrd="0" destOrd="0" presId="urn:microsoft.com/office/officeart/2005/8/layout/hierarchy6"/>
    <dgm:cxn modelId="{210A0C9D-8FCA-49C0-8023-7BDAF2B97EF1}" type="presParOf" srcId="{E4BB847F-661A-40E5-B274-E31043A44372}" destId="{419DF4E3-19A5-447A-81AF-F4773A419FFD}" srcOrd="0" destOrd="0" presId="urn:microsoft.com/office/officeart/2005/8/layout/hierarchy6"/>
    <dgm:cxn modelId="{21E2ADB9-D0DA-42CA-8735-8712927740E7}" type="presParOf" srcId="{419DF4E3-19A5-447A-81AF-F4773A419FFD}" destId="{E3CE5543-AC04-4EC1-B6AE-E01EC5E38A18}" srcOrd="0" destOrd="0" presId="urn:microsoft.com/office/officeart/2005/8/layout/hierarchy6"/>
    <dgm:cxn modelId="{90C7A868-2200-4143-81CA-AAEF6B7A7E36}" type="presParOf" srcId="{419DF4E3-19A5-447A-81AF-F4773A419FFD}" destId="{5B5E1A58-0868-49C9-AA7C-9F875E46F21B}" srcOrd="1" destOrd="0" presId="urn:microsoft.com/office/officeart/2005/8/layout/hierarchy6"/>
    <dgm:cxn modelId="{2CF426F8-14D9-414F-A1EF-5B911D228C30}" type="presParOf" srcId="{5B5E1A58-0868-49C9-AA7C-9F875E46F21B}" destId="{B9CB6F70-1A72-4770-A5EE-4630D2A6A6C4}" srcOrd="0" destOrd="0" presId="urn:microsoft.com/office/officeart/2005/8/layout/hierarchy6"/>
    <dgm:cxn modelId="{E986CCBB-5085-43C6-8F55-7CCE95936817}" type="presParOf" srcId="{B9CB6F70-1A72-4770-A5EE-4630D2A6A6C4}" destId="{5CD47101-B834-4BF3-A0A1-F06AF4C4F9D9}" srcOrd="0" destOrd="0" presId="urn:microsoft.com/office/officeart/2005/8/layout/hierarchy6"/>
    <dgm:cxn modelId="{A9F03260-50C4-4A44-B49C-665292F50990}" type="presParOf" srcId="{B9CB6F70-1A72-4770-A5EE-4630D2A6A6C4}" destId="{A94FE405-8E50-4ADC-8655-7649B49CAE26}" srcOrd="1" destOrd="0" presId="urn:microsoft.com/office/officeart/2005/8/layout/hierarchy6"/>
    <dgm:cxn modelId="{22427767-1315-45BE-AF76-5352DEF3B20A}" type="presParOf" srcId="{A94FE405-8E50-4ADC-8655-7649B49CAE26}" destId="{FDC4BEAE-2EAC-4203-ACB5-A93D19387764}" srcOrd="0" destOrd="0" presId="urn:microsoft.com/office/officeart/2005/8/layout/hierarchy6"/>
    <dgm:cxn modelId="{B57889AB-E7CA-45A6-8B06-865F5C1EF38C}" type="presParOf" srcId="{A94FE405-8E50-4ADC-8655-7649B49CAE26}" destId="{B02E4309-B8CB-4AA0-B41B-6F9658795572}" srcOrd="1" destOrd="0" presId="urn:microsoft.com/office/officeart/2005/8/layout/hierarchy6"/>
    <dgm:cxn modelId="{F4993456-BC77-4AD5-B310-06DEC96285EE}" type="presParOf" srcId="{B02E4309-B8CB-4AA0-B41B-6F9658795572}" destId="{51601CA6-BDA5-4D27-B172-79AE2E8609A4}" srcOrd="0" destOrd="0" presId="urn:microsoft.com/office/officeart/2005/8/layout/hierarchy6"/>
    <dgm:cxn modelId="{C56A5B81-37E7-4F59-A1C9-D2A3F3317F1F}" type="presParOf" srcId="{B02E4309-B8CB-4AA0-B41B-6F9658795572}" destId="{0A08855C-139F-4848-8675-7B4C0A2A005B}" srcOrd="1" destOrd="0" presId="urn:microsoft.com/office/officeart/2005/8/layout/hierarchy6"/>
    <dgm:cxn modelId="{706E54A4-A896-4DCA-ABF3-A31353CC3543}" type="presParOf" srcId="{A94FE405-8E50-4ADC-8655-7649B49CAE26}" destId="{387770D7-E7B0-41BD-9117-5D1A597A5BF2}" srcOrd="2" destOrd="0" presId="urn:microsoft.com/office/officeart/2005/8/layout/hierarchy6"/>
    <dgm:cxn modelId="{C8254F95-D4B9-4E0B-8FBC-BBD62B5AF0A1}" type="presParOf" srcId="{A94FE405-8E50-4ADC-8655-7649B49CAE26}" destId="{AF77D5EB-AC7D-488F-9420-75F3FA551413}" srcOrd="3" destOrd="0" presId="urn:microsoft.com/office/officeart/2005/8/layout/hierarchy6"/>
    <dgm:cxn modelId="{FCCCC959-CA71-4689-9D9D-95B2DD189AA2}" type="presParOf" srcId="{AF77D5EB-AC7D-488F-9420-75F3FA551413}" destId="{B90CE5E6-2675-46EA-9D09-069714E5B81A}" srcOrd="0" destOrd="0" presId="urn:microsoft.com/office/officeart/2005/8/layout/hierarchy6"/>
    <dgm:cxn modelId="{44B633E9-BAC1-4787-B9E9-65111A5E945B}" type="presParOf" srcId="{AF77D5EB-AC7D-488F-9420-75F3FA551413}" destId="{1161EC34-783F-4EE8-ACF4-D0E2C5A73FF5}" srcOrd="1" destOrd="0" presId="urn:microsoft.com/office/officeart/2005/8/layout/hierarchy6"/>
    <dgm:cxn modelId="{2FF11FBC-BE7A-4DE5-86EB-01BF9D97692B}" type="presParOf" srcId="{A94FE405-8E50-4ADC-8655-7649B49CAE26}" destId="{8092D988-13C1-42C4-9FE5-72745913BF76}" srcOrd="4" destOrd="0" presId="urn:microsoft.com/office/officeart/2005/8/layout/hierarchy6"/>
    <dgm:cxn modelId="{E5E4EC2A-0725-4E91-8A15-E091DED96375}" type="presParOf" srcId="{A94FE405-8E50-4ADC-8655-7649B49CAE26}" destId="{0C0E97DF-D0C2-42AF-87A9-21388F527F3F}" srcOrd="5" destOrd="0" presId="urn:microsoft.com/office/officeart/2005/8/layout/hierarchy6"/>
    <dgm:cxn modelId="{5EAB953F-2BE5-4BFC-9FBE-C5367FD6A669}" type="presParOf" srcId="{0C0E97DF-D0C2-42AF-87A9-21388F527F3F}" destId="{22FD3AC8-529A-4C65-A708-BE6B3B35FB26}" srcOrd="0" destOrd="0" presId="urn:microsoft.com/office/officeart/2005/8/layout/hierarchy6"/>
    <dgm:cxn modelId="{0211C4CA-0A91-441A-AB3B-B6DE27EB0403}" type="presParOf" srcId="{0C0E97DF-D0C2-42AF-87A9-21388F527F3F}" destId="{BE3A2389-448A-40BD-B880-489A97DD6261}" srcOrd="1" destOrd="0" presId="urn:microsoft.com/office/officeart/2005/8/layout/hierarchy6"/>
    <dgm:cxn modelId="{461EBDFE-519E-4CC4-A286-0F0C32644A10}" type="presParOf" srcId="{E4BB847F-661A-40E5-B274-E31043A44372}" destId="{AE0B7E50-1595-4552-8AAB-8A2BCBA3FDFC}" srcOrd="1" destOrd="0" presId="urn:microsoft.com/office/officeart/2005/8/layout/hierarchy6"/>
    <dgm:cxn modelId="{66F507B8-BA9A-425A-B6AE-2E3FADDD36BD}" type="presParOf" srcId="{AE0B7E50-1595-4552-8AAB-8A2BCBA3FDFC}" destId="{ED0482F6-0ECB-4C57-AAB6-548F3C2E9B31}" srcOrd="0" destOrd="0" presId="urn:microsoft.com/office/officeart/2005/8/layout/hierarchy6"/>
    <dgm:cxn modelId="{6448B2ED-BE9A-4C6F-A76A-C701A519A179}" type="presParOf" srcId="{ED0482F6-0ECB-4C57-AAB6-548F3C2E9B31}" destId="{6D70DD5C-1264-4B6E-96C0-A617F9B604E7}" srcOrd="0" destOrd="0" presId="urn:microsoft.com/office/officeart/2005/8/layout/hierarchy6"/>
    <dgm:cxn modelId="{9F7C6CAD-B7E3-4245-834F-AA73503E640A}" type="presParOf" srcId="{ED0482F6-0ECB-4C57-AAB6-548F3C2E9B31}" destId="{6B2EEEC2-DEE6-455E-933E-28EFC461CF2B}" srcOrd="1" destOrd="0" presId="urn:microsoft.com/office/officeart/2005/8/layout/hierarchy6"/>
    <dgm:cxn modelId="{56B73B98-F31D-40AB-B24F-D47FEF88DEFE}" type="presParOf" srcId="{AE0B7E50-1595-4552-8AAB-8A2BCBA3FDFC}" destId="{4F848E40-FE50-48CD-A46D-A054C54B73E2}" srcOrd="1" destOrd="0" presId="urn:microsoft.com/office/officeart/2005/8/layout/hierarchy6"/>
    <dgm:cxn modelId="{39B973ED-D951-44E3-A22E-2F95E11D0D32}" type="presParOf" srcId="{4F848E40-FE50-48CD-A46D-A054C54B73E2}" destId="{BAD3DC9D-F7EB-4D0B-B235-006C196B7109}" srcOrd="0" destOrd="0" presId="urn:microsoft.com/office/officeart/2005/8/layout/hierarchy6"/>
    <dgm:cxn modelId="{4E8E1DC4-6F10-437E-AA0B-F1714B1DD2A0}" type="presParOf" srcId="{AE0B7E50-1595-4552-8AAB-8A2BCBA3FDFC}" destId="{2BA1EEDF-2714-4D02-A615-7430ED6756EC}" srcOrd="2" destOrd="0" presId="urn:microsoft.com/office/officeart/2005/8/layout/hierarchy6"/>
    <dgm:cxn modelId="{67C0B942-04AE-48BD-8D50-993B4ABD5D1B}" type="presParOf" srcId="{2BA1EEDF-2714-4D02-A615-7430ED6756EC}" destId="{DBEE9EF1-8A17-4FF9-A035-7A15E66DEF87}" srcOrd="0" destOrd="0" presId="urn:microsoft.com/office/officeart/2005/8/layout/hierarchy6"/>
    <dgm:cxn modelId="{64B089FF-A238-434E-8B09-C09953AC127C}" type="presParOf" srcId="{2BA1EEDF-2714-4D02-A615-7430ED6756EC}" destId="{C6149FD5-DE8E-4037-AC6C-684D7872DF9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E9EF1-8A17-4FF9-A035-7A15E66DEF87}">
      <dsp:nvSpPr>
        <dsp:cNvPr id="0" name=""/>
        <dsp:cNvSpPr/>
      </dsp:nvSpPr>
      <dsp:spPr>
        <a:xfrm>
          <a:off x="0" y="1167133"/>
          <a:ext cx="9243141" cy="996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MuseoModerno" pitchFamily="2" charset="0"/>
            </a:rPr>
            <a:t>Functions</a:t>
          </a:r>
        </a:p>
      </dsp:txBody>
      <dsp:txXfrm>
        <a:off x="0" y="1167133"/>
        <a:ext cx="2772942" cy="996353"/>
      </dsp:txXfrm>
    </dsp:sp>
    <dsp:sp modelId="{6D70DD5C-1264-4B6E-96C0-A617F9B604E7}">
      <dsp:nvSpPr>
        <dsp:cNvPr id="0" name=""/>
        <dsp:cNvSpPr/>
      </dsp:nvSpPr>
      <dsp:spPr>
        <a:xfrm>
          <a:off x="0" y="37813"/>
          <a:ext cx="9243141" cy="9963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MuseoModerno" pitchFamily="2" charset="0"/>
          </a:endParaRPr>
        </a:p>
      </dsp:txBody>
      <dsp:txXfrm>
        <a:off x="0" y="37813"/>
        <a:ext cx="2772942" cy="996353"/>
      </dsp:txXfrm>
    </dsp:sp>
    <dsp:sp modelId="{5CD47101-B834-4BF3-A0A1-F06AF4C4F9D9}">
      <dsp:nvSpPr>
        <dsp:cNvPr id="0" name=""/>
        <dsp:cNvSpPr/>
      </dsp:nvSpPr>
      <dsp:spPr>
        <a:xfrm>
          <a:off x="5279863" y="86014"/>
          <a:ext cx="1271494" cy="84766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Score</a:t>
          </a:r>
        </a:p>
      </dsp:txBody>
      <dsp:txXfrm>
        <a:off x="5304690" y="110841"/>
        <a:ext cx="1221840" cy="798008"/>
      </dsp:txXfrm>
    </dsp:sp>
    <dsp:sp modelId="{FDC4BEAE-2EAC-4203-ACB5-A93D19387764}">
      <dsp:nvSpPr>
        <dsp:cNvPr id="0" name=""/>
        <dsp:cNvSpPr/>
      </dsp:nvSpPr>
      <dsp:spPr>
        <a:xfrm>
          <a:off x="4262667" y="933676"/>
          <a:ext cx="1652942" cy="339065"/>
        </a:xfrm>
        <a:custGeom>
          <a:avLst/>
          <a:gdLst/>
          <a:ahLst/>
          <a:cxnLst/>
          <a:rect l="0" t="0" r="0" b="0"/>
          <a:pathLst>
            <a:path>
              <a:moveTo>
                <a:pt x="1652942" y="0"/>
              </a:moveTo>
              <a:lnTo>
                <a:pt x="1652942" y="169532"/>
              </a:lnTo>
              <a:lnTo>
                <a:pt x="0" y="169532"/>
              </a:lnTo>
              <a:lnTo>
                <a:pt x="0" y="339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01CA6-BDA5-4D27-B172-79AE2E8609A4}">
      <dsp:nvSpPr>
        <dsp:cNvPr id="0" name=""/>
        <dsp:cNvSpPr/>
      </dsp:nvSpPr>
      <dsp:spPr>
        <a:xfrm>
          <a:off x="3626920" y="1272742"/>
          <a:ext cx="1271494" cy="847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Import</a:t>
          </a:r>
        </a:p>
      </dsp:txBody>
      <dsp:txXfrm>
        <a:off x="3651747" y="1297569"/>
        <a:ext cx="1221840" cy="798008"/>
      </dsp:txXfrm>
    </dsp:sp>
    <dsp:sp modelId="{387770D7-E7B0-41BD-9117-5D1A597A5BF2}">
      <dsp:nvSpPr>
        <dsp:cNvPr id="0" name=""/>
        <dsp:cNvSpPr/>
      </dsp:nvSpPr>
      <dsp:spPr>
        <a:xfrm>
          <a:off x="5869890" y="933676"/>
          <a:ext cx="91440" cy="339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CE5E6-2675-46EA-9D09-069714E5B81A}">
      <dsp:nvSpPr>
        <dsp:cNvPr id="0" name=""/>
        <dsp:cNvSpPr/>
      </dsp:nvSpPr>
      <dsp:spPr>
        <a:xfrm>
          <a:off x="5279863" y="1272742"/>
          <a:ext cx="1271494" cy="847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Update</a:t>
          </a:r>
        </a:p>
      </dsp:txBody>
      <dsp:txXfrm>
        <a:off x="5304690" y="1297569"/>
        <a:ext cx="1221840" cy="798008"/>
      </dsp:txXfrm>
    </dsp:sp>
    <dsp:sp modelId="{8092D988-13C1-42C4-9FE5-72745913BF76}">
      <dsp:nvSpPr>
        <dsp:cNvPr id="0" name=""/>
        <dsp:cNvSpPr/>
      </dsp:nvSpPr>
      <dsp:spPr>
        <a:xfrm>
          <a:off x="5915610" y="933676"/>
          <a:ext cx="1652942" cy="339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532"/>
              </a:lnTo>
              <a:lnTo>
                <a:pt x="1652942" y="169532"/>
              </a:lnTo>
              <a:lnTo>
                <a:pt x="1652942" y="339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D3AC8-529A-4C65-A708-BE6B3B35FB26}">
      <dsp:nvSpPr>
        <dsp:cNvPr id="0" name=""/>
        <dsp:cNvSpPr/>
      </dsp:nvSpPr>
      <dsp:spPr>
        <a:xfrm>
          <a:off x="6932805" y="1272742"/>
          <a:ext cx="1271494" cy="847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useoModerno" pitchFamily="2" charset="0"/>
            </a:rPr>
            <a:t>Publish</a:t>
          </a:r>
        </a:p>
      </dsp:txBody>
      <dsp:txXfrm>
        <a:off x="6957632" y="1297569"/>
        <a:ext cx="1221840" cy="79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2BC-1968-4992-90E0-899EC3DA3F30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8A03-8A90-489C-85D8-78F005AD2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some functions that are executed well in our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7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We’re planning to add administrator page for our website so that the manager can adjust directly on database every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25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expect to intergrate Google maps into website so as to give more details about location and support user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27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F81F-E7B6-4C98-BF7B-A78B7D55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65BD5-3885-4BCF-A4A1-569AAEC51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806-2E36-4818-9135-A6625B21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E34C-EEA7-49B6-A721-B0C4B3B0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869B-C568-4BD9-8B54-1DCD217C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9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A28-A9FC-4C60-9287-37686DA2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DB64-5CC7-45FF-ADF9-39CC1E79F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37BE-F9C1-450C-9DE7-1257A70E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BD24-4235-4121-A283-81150EF5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3008-94D1-4400-9092-B5BA5AF8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DE2FB-1037-4C28-ACF1-C1F3F587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EE08F-DFDF-470E-9F1A-406D1EA83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C018-3A3D-4140-B5A1-8438A1FD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CD35-6608-487F-8B7E-63C33358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57B5-C47E-4284-8544-0EF55D2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1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6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7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0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6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0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5A7A-4FFF-4155-851E-469DDFD2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C1E4-0618-41D6-B9B7-C0095F78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27D6-A679-4629-A1A3-25BFC320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4038-F137-46BC-AAA3-09108D2E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AD3B-06C9-46D1-A8D7-D4CA1B3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2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9C6C-BE4D-48C6-BE82-9D0D11FA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9889-D887-4399-A9CA-2A0EA4ED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5085-9063-4613-B27D-599554CC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5A37-9017-42F2-A19B-AF95A0DC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E7F6-A9BE-47B1-A7C8-560C63FF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AEF7-6510-4797-8A05-EED794E2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150D-2AF1-40F4-9129-C92A9D793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A1FEB-1F4F-4F96-A2A1-271A02C08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DAE3-A085-43BD-A103-242A9C60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2EDE0-B000-48A6-AD7C-2CABAAF4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21B3-D02E-4DBA-BB85-4D0E20DD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83D1-10C3-4C16-8DD8-69EDB907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60D4F-5907-48DC-A2E0-71D45515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7E28-81C6-45CE-B5F4-C29A4525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FC9D1-CF21-46EF-BDF8-074CDBAFF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519BE-C8AE-4762-A630-3C876F8D8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39462-FC1E-4407-966C-2790B92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739E0-C0E6-4EBA-A9A4-2603B0D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06F1D-F5FD-4FF0-9318-C9CA65F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8D62-C412-4BD7-BA1D-C8799555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FBEEA-8F10-4366-930B-46F96EAF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7967A-5E19-48E5-92A5-A3AD31F3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00DB5-82D1-4A98-A176-45496EBC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580F5-AEAC-4D54-8806-71ED320C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7BD8D-1394-447D-ABFC-7A46950C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EAB85-6D2B-487F-9B51-BBCFBB21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9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8E5B-3FD1-408C-9DB7-1069274E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A10B-2ACA-41FA-9CB8-DDF81099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A6C62-29CD-4A33-96B2-D005EF3C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56DE9-CF39-40A2-AFAD-5E15EB19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337CA-13C7-4E28-8D80-B9917AF3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FB19-9DB0-48CD-8AE3-729488FD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27F-9C5B-4542-B518-775E33D7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CE6D6-8E9C-4752-98E9-F1985F2A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A3237-3574-45AE-8025-39433100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942C-8443-4D0C-9552-0ADCB04A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C177-2415-4304-8433-2CAA9D4530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88E1-945C-4079-9769-B15A5426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39154-2A33-4D40-830A-5D6A450F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3E005-5EF5-47F5-AA9C-687663F8D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71D6F-265B-4799-B43A-CA1E301E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F14B-1FD1-4B86-A49E-1699D112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49C5C-39CC-4DF7-9946-59B3BBB3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6718C177-2415-4304-8433-2CAA9D453018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1376-7451-4785-8D83-04C887CCC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CFDE-FCF6-402D-B63A-F5CF69079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D3D3E005-5EF5-47F5-AA9C-687663F8D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7B86605E-E4D4-4D30-BFB2-AC55C70BF3BD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0C66653B-54BD-4F48-8420-79B134513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">
            <a:extLst>
              <a:ext uri="{FF2B5EF4-FFF2-40B4-BE49-F238E27FC236}">
                <a16:creationId xmlns:a16="http://schemas.microsoft.com/office/drawing/2014/main" id="{BE9B2ADB-3CF6-424A-20E0-FA5C0258DDA7}"/>
              </a:ext>
            </a:extLst>
          </p:cNvPr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O start">
            <a:extLst>
              <a:ext uri="{FF2B5EF4-FFF2-40B4-BE49-F238E27FC236}">
                <a16:creationId xmlns:a16="http://schemas.microsoft.com/office/drawing/2014/main" id="{EF214AB5-D0C7-836A-6B88-9CC781B4BB4E}"/>
              </a:ext>
            </a:extLst>
          </p:cNvPr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8" name="O stop">
            <a:extLst>
              <a:ext uri="{FF2B5EF4-FFF2-40B4-BE49-F238E27FC236}">
                <a16:creationId xmlns:a16="http://schemas.microsoft.com/office/drawing/2014/main" id="{A542A1BC-0317-9A1E-D538-AFBDF62489DD}"/>
              </a:ext>
            </a:extLst>
          </p:cNvPr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>
            <a:extLst>
              <a:ext uri="{FF2B5EF4-FFF2-40B4-BE49-F238E27FC236}">
                <a16:creationId xmlns:a16="http://schemas.microsoft.com/office/drawing/2014/main" id="{15D1EFAF-C15B-E16C-CFD9-460DA8DD17FB}"/>
              </a:ext>
            </a:extLst>
          </p:cNvPr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R slidebackground">
            <a:extLst>
              <a:ext uri="{FF2B5EF4-FFF2-40B4-BE49-F238E27FC236}">
                <a16:creationId xmlns:a16="http://schemas.microsoft.com/office/drawing/2014/main" id="{1171AC84-928D-E55A-9CD4-26B8E50C52A5}"/>
              </a:ext>
            </a:extLst>
          </p:cNvPr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C28CEFDA-B9DE-66EA-E17A-064E594AF0D4}"/>
              </a:ext>
            </a:extLst>
          </p:cNvPr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6" name="C start">
            <a:extLst>
              <a:ext uri="{FF2B5EF4-FFF2-40B4-BE49-F238E27FC236}">
                <a16:creationId xmlns:a16="http://schemas.microsoft.com/office/drawing/2014/main" id="{54CE80B0-1EF1-7519-8FE4-46AA8266959F}"/>
              </a:ext>
            </a:extLst>
          </p:cNvPr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0" name="logo 2">
            <a:extLst>
              <a:ext uri="{FF2B5EF4-FFF2-40B4-BE49-F238E27FC236}">
                <a16:creationId xmlns:a16="http://schemas.microsoft.com/office/drawing/2014/main" id="{0CAD4B1B-FCF9-8E8E-CE60-0F3627965F1B}"/>
              </a:ext>
            </a:extLst>
          </p:cNvPr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2" name="cover above below">
            <a:extLst>
              <a:ext uri="{FF2B5EF4-FFF2-40B4-BE49-F238E27FC236}">
                <a16:creationId xmlns:a16="http://schemas.microsoft.com/office/drawing/2014/main" id="{65DC99B4-D89F-1CF3-AD52-48FD37F7372E}"/>
              </a:ext>
            </a:extLst>
          </p:cNvPr>
          <p:cNvSpPr/>
          <p:nvPr/>
        </p:nvSpPr>
        <p:spPr>
          <a:xfrm>
            <a:off x="4046689" y="1"/>
            <a:ext cx="4152900" cy="6857999"/>
          </a:xfrm>
          <a:custGeom>
            <a:avLst/>
            <a:gdLst>
              <a:gd name="connsiteX0" fmla="*/ 0 w 4152900"/>
              <a:gd name="connsiteY0" fmla="*/ 3809999 h 6857999"/>
              <a:gd name="connsiteX1" fmla="*/ 4152900 w 4152900"/>
              <a:gd name="connsiteY1" fmla="*/ 3809999 h 6857999"/>
              <a:gd name="connsiteX2" fmla="*/ 4152900 w 4152900"/>
              <a:gd name="connsiteY2" fmla="*/ 6857999 h 6857999"/>
              <a:gd name="connsiteX3" fmla="*/ 0 w 4152900"/>
              <a:gd name="connsiteY3" fmla="*/ 6857999 h 6857999"/>
              <a:gd name="connsiteX4" fmla="*/ 0 w 4152900"/>
              <a:gd name="connsiteY4" fmla="*/ 0 h 6857999"/>
              <a:gd name="connsiteX5" fmla="*/ 4152900 w 4152900"/>
              <a:gd name="connsiteY5" fmla="*/ 0 h 6857999"/>
              <a:gd name="connsiteX6" fmla="*/ 4152900 w 4152900"/>
              <a:gd name="connsiteY6" fmla="*/ 2999410 h 6857999"/>
              <a:gd name="connsiteX7" fmla="*/ 0 w 4152900"/>
              <a:gd name="connsiteY7" fmla="*/ 299941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6857999">
                <a:moveTo>
                  <a:pt x="0" y="3809999"/>
                </a:moveTo>
                <a:lnTo>
                  <a:pt x="4152900" y="3809999"/>
                </a:lnTo>
                <a:lnTo>
                  <a:pt x="4152900" y="6857999"/>
                </a:lnTo>
                <a:lnTo>
                  <a:pt x="0" y="6857999"/>
                </a:lnTo>
                <a:close/>
                <a:moveTo>
                  <a:pt x="0" y="0"/>
                </a:moveTo>
                <a:lnTo>
                  <a:pt x="4152900" y="0"/>
                </a:lnTo>
                <a:lnTo>
                  <a:pt x="4152900" y="2999410"/>
                </a:lnTo>
                <a:lnTo>
                  <a:pt x="0" y="2999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" pitchFamily="2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2B4A0-FBF6-C350-DE80-809352F6BFFA}"/>
              </a:ext>
            </a:extLst>
          </p:cNvPr>
          <p:cNvSpPr txBox="1"/>
          <p:nvPr/>
        </p:nvSpPr>
        <p:spPr>
          <a:xfrm>
            <a:off x="815377" y="263977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4. 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7701A-0808-2AD6-9D64-45C000CD7867}"/>
              </a:ext>
            </a:extLst>
          </p:cNvPr>
          <p:cNvSpPr txBox="1"/>
          <p:nvPr/>
        </p:nvSpPr>
        <p:spPr>
          <a:xfrm>
            <a:off x="2574471" y="3105835"/>
            <a:ext cx="7043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Back to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constructed</a:t>
            </a:r>
          </a:p>
        </p:txBody>
      </p:sp>
    </p:spTree>
    <p:extLst>
      <p:ext uri="{BB962C8B-B14F-4D97-AF65-F5344CB8AC3E}">
        <p14:creationId xmlns:p14="http://schemas.microsoft.com/office/powerpoint/2010/main" val="49952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2B4A0-FBF6-C350-DE80-809352F6BFFA}"/>
              </a:ext>
            </a:extLst>
          </p:cNvPr>
          <p:cNvSpPr txBox="1"/>
          <p:nvPr/>
        </p:nvSpPr>
        <p:spPr>
          <a:xfrm>
            <a:off x="815377" y="263977"/>
            <a:ext cx="2585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4. 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A3062-C9CA-ADC7-A560-2FE0748DD9A0}"/>
              </a:ext>
            </a:extLst>
          </p:cNvPr>
          <p:cNvSpPr txBox="1"/>
          <p:nvPr/>
        </p:nvSpPr>
        <p:spPr>
          <a:xfrm>
            <a:off x="2929647" y="1302837"/>
            <a:ext cx="633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Back to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constructed</a:t>
            </a:r>
          </a:p>
        </p:txBody>
      </p:sp>
      <p:sp>
        <p:nvSpPr>
          <p:cNvPr id="13" name="S">
            <a:extLst>
              <a:ext uri="{FF2B5EF4-FFF2-40B4-BE49-F238E27FC236}">
                <a16:creationId xmlns:a16="http://schemas.microsoft.com/office/drawing/2014/main" id="{BE9B2ADB-3CF6-424A-20E0-FA5C0258DDA7}"/>
              </a:ext>
            </a:extLst>
          </p:cNvPr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O start">
            <a:extLst>
              <a:ext uri="{FF2B5EF4-FFF2-40B4-BE49-F238E27FC236}">
                <a16:creationId xmlns:a16="http://schemas.microsoft.com/office/drawing/2014/main" id="{EF214AB5-D0C7-836A-6B88-9CC781B4BB4E}"/>
              </a:ext>
            </a:extLst>
          </p:cNvPr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8" name="O stop">
            <a:extLst>
              <a:ext uri="{FF2B5EF4-FFF2-40B4-BE49-F238E27FC236}">
                <a16:creationId xmlns:a16="http://schemas.microsoft.com/office/drawing/2014/main" id="{A542A1BC-0317-9A1E-D538-AFBDF62489DD}"/>
              </a:ext>
            </a:extLst>
          </p:cNvPr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>
            <a:extLst>
              <a:ext uri="{FF2B5EF4-FFF2-40B4-BE49-F238E27FC236}">
                <a16:creationId xmlns:a16="http://schemas.microsoft.com/office/drawing/2014/main" id="{15D1EFAF-C15B-E16C-CFD9-460DA8DD17FB}"/>
              </a:ext>
            </a:extLst>
          </p:cNvPr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R slidebackground">
            <a:extLst>
              <a:ext uri="{FF2B5EF4-FFF2-40B4-BE49-F238E27FC236}">
                <a16:creationId xmlns:a16="http://schemas.microsoft.com/office/drawing/2014/main" id="{1171AC84-928D-E55A-9CD4-26B8E50C52A5}"/>
              </a:ext>
            </a:extLst>
          </p:cNvPr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C28CEFDA-B9DE-66EA-E17A-064E594AF0D4}"/>
              </a:ext>
            </a:extLst>
          </p:cNvPr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6" name="C start">
            <a:extLst>
              <a:ext uri="{FF2B5EF4-FFF2-40B4-BE49-F238E27FC236}">
                <a16:creationId xmlns:a16="http://schemas.microsoft.com/office/drawing/2014/main" id="{54CE80B0-1EF1-7519-8FE4-46AA8266959F}"/>
              </a:ext>
            </a:extLst>
          </p:cNvPr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0" name="logo 2">
            <a:extLst>
              <a:ext uri="{FF2B5EF4-FFF2-40B4-BE49-F238E27FC236}">
                <a16:creationId xmlns:a16="http://schemas.microsoft.com/office/drawing/2014/main" id="{0CAD4B1B-FCF9-8E8E-CE60-0F3627965F1B}"/>
              </a:ext>
            </a:extLst>
          </p:cNvPr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BF3852-A581-F819-7C54-95C6BBFC5AFB}"/>
              </a:ext>
            </a:extLst>
          </p:cNvPr>
          <p:cNvGrpSpPr/>
          <p:nvPr/>
        </p:nvGrpSpPr>
        <p:grpSpPr>
          <a:xfrm>
            <a:off x="160866" y="2841200"/>
            <a:ext cx="11870267" cy="1965912"/>
            <a:chOff x="160866" y="2841200"/>
            <a:chExt cx="11870267" cy="1965912"/>
          </a:xfrm>
        </p:grpSpPr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19515B0D-8F4F-27C0-0A8A-1DE1695D1CF1}"/>
                </a:ext>
              </a:extLst>
            </p:cNvPr>
            <p:cNvSpPr/>
            <p:nvPr/>
          </p:nvSpPr>
          <p:spPr>
            <a:xfrm>
              <a:off x="160866" y="4298801"/>
              <a:ext cx="11870267" cy="508311"/>
            </a:xfrm>
            <a:custGeom>
              <a:avLst/>
              <a:gdLst>
                <a:gd name="connsiteX0" fmla="*/ 0 w 11870267"/>
                <a:gd name="connsiteY0" fmla="*/ 50831 h 508311"/>
                <a:gd name="connsiteX1" fmla="*/ 50831 w 11870267"/>
                <a:gd name="connsiteY1" fmla="*/ 0 h 508311"/>
                <a:gd name="connsiteX2" fmla="*/ 11819436 w 11870267"/>
                <a:gd name="connsiteY2" fmla="*/ 0 h 508311"/>
                <a:gd name="connsiteX3" fmla="*/ 11870267 w 11870267"/>
                <a:gd name="connsiteY3" fmla="*/ 50831 h 508311"/>
                <a:gd name="connsiteX4" fmla="*/ 11870267 w 11870267"/>
                <a:gd name="connsiteY4" fmla="*/ 457480 h 508311"/>
                <a:gd name="connsiteX5" fmla="*/ 11819436 w 11870267"/>
                <a:gd name="connsiteY5" fmla="*/ 508311 h 508311"/>
                <a:gd name="connsiteX6" fmla="*/ 50831 w 11870267"/>
                <a:gd name="connsiteY6" fmla="*/ 508311 h 508311"/>
                <a:gd name="connsiteX7" fmla="*/ 0 w 11870267"/>
                <a:gd name="connsiteY7" fmla="*/ 457480 h 508311"/>
                <a:gd name="connsiteX8" fmla="*/ 0 w 11870267"/>
                <a:gd name="connsiteY8" fmla="*/ 50831 h 50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0267" h="508311">
                  <a:moveTo>
                    <a:pt x="0" y="50831"/>
                  </a:moveTo>
                  <a:cubicBezTo>
                    <a:pt x="0" y="22758"/>
                    <a:pt x="22758" y="0"/>
                    <a:pt x="50831" y="0"/>
                  </a:cubicBezTo>
                  <a:lnTo>
                    <a:pt x="11819436" y="0"/>
                  </a:lnTo>
                  <a:cubicBezTo>
                    <a:pt x="11847509" y="0"/>
                    <a:pt x="11870267" y="22758"/>
                    <a:pt x="11870267" y="50831"/>
                  </a:cubicBezTo>
                  <a:lnTo>
                    <a:pt x="11870267" y="457480"/>
                  </a:lnTo>
                  <a:cubicBezTo>
                    <a:pt x="11870267" y="485553"/>
                    <a:pt x="11847509" y="508311"/>
                    <a:pt x="11819436" y="508311"/>
                  </a:cubicBezTo>
                  <a:lnTo>
                    <a:pt x="50831" y="508311"/>
                  </a:lnTo>
                  <a:cubicBezTo>
                    <a:pt x="22758" y="508311"/>
                    <a:pt x="0" y="485553"/>
                    <a:pt x="0" y="457480"/>
                  </a:cubicBezTo>
                  <a:lnTo>
                    <a:pt x="0" y="5083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8415867" bIns="10668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Details</a:t>
              </a:r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1FB1728F-DAAD-9813-D071-49B330F1D74D}"/>
                </a:ext>
              </a:extLst>
            </p:cNvPr>
            <p:cNvSpPr/>
            <p:nvPr/>
          </p:nvSpPr>
          <p:spPr>
            <a:xfrm>
              <a:off x="160866" y="3558192"/>
              <a:ext cx="11870267" cy="508311"/>
            </a:xfrm>
            <a:custGeom>
              <a:avLst/>
              <a:gdLst>
                <a:gd name="connsiteX0" fmla="*/ 0 w 11870267"/>
                <a:gd name="connsiteY0" fmla="*/ 50831 h 508311"/>
                <a:gd name="connsiteX1" fmla="*/ 50831 w 11870267"/>
                <a:gd name="connsiteY1" fmla="*/ 0 h 508311"/>
                <a:gd name="connsiteX2" fmla="*/ 11819436 w 11870267"/>
                <a:gd name="connsiteY2" fmla="*/ 0 h 508311"/>
                <a:gd name="connsiteX3" fmla="*/ 11870267 w 11870267"/>
                <a:gd name="connsiteY3" fmla="*/ 50831 h 508311"/>
                <a:gd name="connsiteX4" fmla="*/ 11870267 w 11870267"/>
                <a:gd name="connsiteY4" fmla="*/ 457480 h 508311"/>
                <a:gd name="connsiteX5" fmla="*/ 11819436 w 11870267"/>
                <a:gd name="connsiteY5" fmla="*/ 508311 h 508311"/>
                <a:gd name="connsiteX6" fmla="*/ 50831 w 11870267"/>
                <a:gd name="connsiteY6" fmla="*/ 508311 h 508311"/>
                <a:gd name="connsiteX7" fmla="*/ 0 w 11870267"/>
                <a:gd name="connsiteY7" fmla="*/ 457480 h 508311"/>
                <a:gd name="connsiteX8" fmla="*/ 0 w 11870267"/>
                <a:gd name="connsiteY8" fmla="*/ 50831 h 50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0267" h="508311">
                  <a:moveTo>
                    <a:pt x="0" y="50831"/>
                  </a:moveTo>
                  <a:cubicBezTo>
                    <a:pt x="0" y="22758"/>
                    <a:pt x="22758" y="0"/>
                    <a:pt x="50831" y="0"/>
                  </a:cubicBezTo>
                  <a:lnTo>
                    <a:pt x="11819436" y="0"/>
                  </a:lnTo>
                  <a:cubicBezTo>
                    <a:pt x="11847509" y="0"/>
                    <a:pt x="11870267" y="22758"/>
                    <a:pt x="11870267" y="50831"/>
                  </a:cubicBezTo>
                  <a:lnTo>
                    <a:pt x="11870267" y="457480"/>
                  </a:lnTo>
                  <a:cubicBezTo>
                    <a:pt x="11870267" y="485553"/>
                    <a:pt x="11847509" y="508311"/>
                    <a:pt x="11819436" y="508311"/>
                  </a:cubicBezTo>
                  <a:lnTo>
                    <a:pt x="50831" y="508311"/>
                  </a:lnTo>
                  <a:cubicBezTo>
                    <a:pt x="22758" y="508311"/>
                    <a:pt x="0" y="485553"/>
                    <a:pt x="0" y="457480"/>
                  </a:cubicBezTo>
                  <a:lnTo>
                    <a:pt x="0" y="5083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8415867" bIns="10668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Functions</a:t>
              </a:r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879B4508-6C35-BE5E-8861-6C75513A578F}"/>
                </a:ext>
              </a:extLst>
            </p:cNvPr>
            <p:cNvSpPr/>
            <p:nvPr/>
          </p:nvSpPr>
          <p:spPr>
            <a:xfrm>
              <a:off x="160866" y="2841200"/>
              <a:ext cx="11870267" cy="508311"/>
            </a:xfrm>
            <a:custGeom>
              <a:avLst/>
              <a:gdLst>
                <a:gd name="connsiteX0" fmla="*/ 0 w 11870267"/>
                <a:gd name="connsiteY0" fmla="*/ 50831 h 508311"/>
                <a:gd name="connsiteX1" fmla="*/ 50831 w 11870267"/>
                <a:gd name="connsiteY1" fmla="*/ 0 h 508311"/>
                <a:gd name="connsiteX2" fmla="*/ 11819436 w 11870267"/>
                <a:gd name="connsiteY2" fmla="*/ 0 h 508311"/>
                <a:gd name="connsiteX3" fmla="*/ 11870267 w 11870267"/>
                <a:gd name="connsiteY3" fmla="*/ 50831 h 508311"/>
                <a:gd name="connsiteX4" fmla="*/ 11870267 w 11870267"/>
                <a:gd name="connsiteY4" fmla="*/ 457480 h 508311"/>
                <a:gd name="connsiteX5" fmla="*/ 11819436 w 11870267"/>
                <a:gd name="connsiteY5" fmla="*/ 508311 h 508311"/>
                <a:gd name="connsiteX6" fmla="*/ 50831 w 11870267"/>
                <a:gd name="connsiteY6" fmla="*/ 508311 h 508311"/>
                <a:gd name="connsiteX7" fmla="*/ 0 w 11870267"/>
                <a:gd name="connsiteY7" fmla="*/ 457480 h 508311"/>
                <a:gd name="connsiteX8" fmla="*/ 0 w 11870267"/>
                <a:gd name="connsiteY8" fmla="*/ 50831 h 50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0267" h="508311">
                  <a:moveTo>
                    <a:pt x="0" y="50831"/>
                  </a:moveTo>
                  <a:cubicBezTo>
                    <a:pt x="0" y="22758"/>
                    <a:pt x="22758" y="0"/>
                    <a:pt x="50831" y="0"/>
                  </a:cubicBezTo>
                  <a:lnTo>
                    <a:pt x="11819436" y="0"/>
                  </a:lnTo>
                  <a:cubicBezTo>
                    <a:pt x="11847509" y="0"/>
                    <a:pt x="11870267" y="22758"/>
                    <a:pt x="11870267" y="50831"/>
                  </a:cubicBezTo>
                  <a:lnTo>
                    <a:pt x="11870267" y="457480"/>
                  </a:lnTo>
                  <a:cubicBezTo>
                    <a:pt x="11870267" y="485553"/>
                    <a:pt x="11847509" y="508311"/>
                    <a:pt x="11819436" y="508311"/>
                  </a:cubicBezTo>
                  <a:lnTo>
                    <a:pt x="50831" y="508311"/>
                  </a:lnTo>
                  <a:cubicBezTo>
                    <a:pt x="22758" y="508311"/>
                    <a:pt x="0" y="485553"/>
                    <a:pt x="0" y="457480"/>
                  </a:cubicBezTo>
                  <a:lnTo>
                    <a:pt x="0" y="50831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8415867" bIns="10668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endParaRPr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45A16B60-6FC0-103A-54FD-9D076463B573}"/>
                </a:ext>
              </a:extLst>
            </p:cNvPr>
            <p:cNvSpPr/>
            <p:nvPr/>
          </p:nvSpPr>
          <p:spPr>
            <a:xfrm>
              <a:off x="7100049" y="2883544"/>
              <a:ext cx="1728577" cy="423593"/>
            </a:xfrm>
            <a:custGeom>
              <a:avLst/>
              <a:gdLst>
                <a:gd name="connsiteX0" fmla="*/ 0 w 1728577"/>
                <a:gd name="connsiteY0" fmla="*/ 42359 h 423593"/>
                <a:gd name="connsiteX1" fmla="*/ 42359 w 1728577"/>
                <a:gd name="connsiteY1" fmla="*/ 0 h 423593"/>
                <a:gd name="connsiteX2" fmla="*/ 1686218 w 1728577"/>
                <a:gd name="connsiteY2" fmla="*/ 0 h 423593"/>
                <a:gd name="connsiteX3" fmla="*/ 1728577 w 1728577"/>
                <a:gd name="connsiteY3" fmla="*/ 42359 h 423593"/>
                <a:gd name="connsiteX4" fmla="*/ 1728577 w 1728577"/>
                <a:gd name="connsiteY4" fmla="*/ 381234 h 423593"/>
                <a:gd name="connsiteX5" fmla="*/ 1686218 w 1728577"/>
                <a:gd name="connsiteY5" fmla="*/ 423593 h 423593"/>
                <a:gd name="connsiteX6" fmla="*/ 42359 w 1728577"/>
                <a:gd name="connsiteY6" fmla="*/ 423593 h 423593"/>
                <a:gd name="connsiteX7" fmla="*/ 0 w 1728577"/>
                <a:gd name="connsiteY7" fmla="*/ 381234 h 423593"/>
                <a:gd name="connsiteX8" fmla="*/ 0 w 1728577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577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1686218" y="0"/>
                  </a:lnTo>
                  <a:cubicBezTo>
                    <a:pt x="1709612" y="0"/>
                    <a:pt x="1728577" y="18965"/>
                    <a:pt x="1728577" y="42359"/>
                  </a:cubicBezTo>
                  <a:lnTo>
                    <a:pt x="1728577" y="381234"/>
                  </a:lnTo>
                  <a:cubicBezTo>
                    <a:pt x="1728577" y="404628"/>
                    <a:pt x="1709612" y="423593"/>
                    <a:pt x="1686218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087" tIns="119087" rIns="119087" bIns="119087" numCol="1" spcCol="1270" anchor="ctr" anchorCtr="0">
              <a:noAutofit/>
            </a:bodyPr>
            <a:lstStyle/>
            <a:p>
              <a:pPr marL="0" marR="0" lvl="0" indent="0" algn="ctr" defTabSz="12446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Score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endParaRPr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CE231F04-1647-B6B5-B42D-9C21909DD4DB}"/>
                </a:ext>
              </a:extLst>
            </p:cNvPr>
            <p:cNvSpPr/>
            <p:nvPr/>
          </p:nvSpPr>
          <p:spPr>
            <a:xfrm>
              <a:off x="4866813" y="3307137"/>
              <a:ext cx="3097524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97524" y="0"/>
                  </a:moveTo>
                  <a:lnTo>
                    <a:pt x="3097524" y="146707"/>
                  </a:lnTo>
                  <a:lnTo>
                    <a:pt x="0" y="146707"/>
                  </a:lnTo>
                  <a:lnTo>
                    <a:pt x="0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F48839DE-C28C-DCBE-B008-9616F3231322}"/>
                </a:ext>
              </a:extLst>
            </p:cNvPr>
            <p:cNvSpPr/>
            <p:nvPr/>
          </p:nvSpPr>
          <p:spPr>
            <a:xfrm>
              <a:off x="4406496" y="3600551"/>
              <a:ext cx="920635" cy="423593"/>
            </a:xfrm>
            <a:custGeom>
              <a:avLst/>
              <a:gdLst>
                <a:gd name="connsiteX0" fmla="*/ 0 w 920635"/>
                <a:gd name="connsiteY0" fmla="*/ 42359 h 423593"/>
                <a:gd name="connsiteX1" fmla="*/ 42359 w 920635"/>
                <a:gd name="connsiteY1" fmla="*/ 0 h 423593"/>
                <a:gd name="connsiteX2" fmla="*/ 878276 w 920635"/>
                <a:gd name="connsiteY2" fmla="*/ 0 h 423593"/>
                <a:gd name="connsiteX3" fmla="*/ 920635 w 920635"/>
                <a:gd name="connsiteY3" fmla="*/ 42359 h 423593"/>
                <a:gd name="connsiteX4" fmla="*/ 920635 w 920635"/>
                <a:gd name="connsiteY4" fmla="*/ 381234 h 423593"/>
                <a:gd name="connsiteX5" fmla="*/ 878276 w 920635"/>
                <a:gd name="connsiteY5" fmla="*/ 423593 h 423593"/>
                <a:gd name="connsiteX6" fmla="*/ 42359 w 920635"/>
                <a:gd name="connsiteY6" fmla="*/ 423593 h 423593"/>
                <a:gd name="connsiteX7" fmla="*/ 0 w 920635"/>
                <a:gd name="connsiteY7" fmla="*/ 381234 h 423593"/>
                <a:gd name="connsiteX8" fmla="*/ 0 w 920635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635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878276" y="0"/>
                  </a:lnTo>
                  <a:cubicBezTo>
                    <a:pt x="901670" y="0"/>
                    <a:pt x="920635" y="18965"/>
                    <a:pt x="920635" y="42359"/>
                  </a:cubicBezTo>
                  <a:lnTo>
                    <a:pt x="920635" y="381234"/>
                  </a:lnTo>
                  <a:cubicBezTo>
                    <a:pt x="920635" y="404628"/>
                    <a:pt x="901670" y="423593"/>
                    <a:pt x="878276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Search</a:t>
              </a: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C73C5BFC-E191-2B32-6FE3-BF7F70B17E0C}"/>
                </a:ext>
              </a:extLst>
            </p:cNvPr>
            <p:cNvSpPr/>
            <p:nvPr/>
          </p:nvSpPr>
          <p:spPr>
            <a:xfrm>
              <a:off x="4040807" y="4024145"/>
              <a:ext cx="826006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26006" y="0"/>
                  </a:moveTo>
                  <a:lnTo>
                    <a:pt x="826006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4D1D442F-B06B-3347-F6DF-D9B61BA53116}"/>
                </a:ext>
              </a:extLst>
            </p:cNvPr>
            <p:cNvSpPr/>
            <p:nvPr/>
          </p:nvSpPr>
          <p:spPr>
            <a:xfrm>
              <a:off x="4821093" y="4024145"/>
              <a:ext cx="91440" cy="3113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55691"/>
                  </a:lnTo>
                  <a:lnTo>
                    <a:pt x="45739" y="155691"/>
                  </a:lnTo>
                  <a:lnTo>
                    <a:pt x="45739" y="31138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1F872F23-E6B9-3357-40AC-0A2BB1FAD7E9}"/>
                </a:ext>
              </a:extLst>
            </p:cNvPr>
            <p:cNvSpPr/>
            <p:nvPr/>
          </p:nvSpPr>
          <p:spPr>
            <a:xfrm>
              <a:off x="4866813" y="4024145"/>
              <a:ext cx="866627" cy="31359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6795"/>
                  </a:lnTo>
                  <a:lnTo>
                    <a:pt x="866627" y="156795"/>
                  </a:lnTo>
                  <a:lnTo>
                    <a:pt x="866627" y="31359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42FD7EBD-353B-A2E0-BFA6-17C3832EA729}"/>
                </a:ext>
              </a:extLst>
            </p:cNvPr>
            <p:cNvSpPr/>
            <p:nvPr/>
          </p:nvSpPr>
          <p:spPr>
            <a:xfrm>
              <a:off x="6931830" y="3307137"/>
              <a:ext cx="1032508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32508" y="0"/>
                  </a:moveTo>
                  <a:lnTo>
                    <a:pt x="1032508" y="146707"/>
                  </a:lnTo>
                  <a:lnTo>
                    <a:pt x="0" y="146707"/>
                  </a:lnTo>
                  <a:lnTo>
                    <a:pt x="0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-form: Shape 22">
              <a:extLst>
                <a:ext uri="{FF2B5EF4-FFF2-40B4-BE49-F238E27FC236}">
                  <a16:creationId xmlns:a16="http://schemas.microsoft.com/office/drawing/2014/main" id="{BD287FCB-7164-2D20-548C-1A8BBDE0ABC6}"/>
                </a:ext>
              </a:extLst>
            </p:cNvPr>
            <p:cNvSpPr/>
            <p:nvPr/>
          </p:nvSpPr>
          <p:spPr>
            <a:xfrm>
              <a:off x="6328229" y="3600551"/>
              <a:ext cx="1207202" cy="423593"/>
            </a:xfrm>
            <a:custGeom>
              <a:avLst/>
              <a:gdLst>
                <a:gd name="connsiteX0" fmla="*/ 0 w 1207202"/>
                <a:gd name="connsiteY0" fmla="*/ 42359 h 423593"/>
                <a:gd name="connsiteX1" fmla="*/ 42359 w 1207202"/>
                <a:gd name="connsiteY1" fmla="*/ 0 h 423593"/>
                <a:gd name="connsiteX2" fmla="*/ 1164843 w 1207202"/>
                <a:gd name="connsiteY2" fmla="*/ 0 h 423593"/>
                <a:gd name="connsiteX3" fmla="*/ 1207202 w 1207202"/>
                <a:gd name="connsiteY3" fmla="*/ 42359 h 423593"/>
                <a:gd name="connsiteX4" fmla="*/ 1207202 w 1207202"/>
                <a:gd name="connsiteY4" fmla="*/ 381234 h 423593"/>
                <a:gd name="connsiteX5" fmla="*/ 1164843 w 1207202"/>
                <a:gd name="connsiteY5" fmla="*/ 423593 h 423593"/>
                <a:gd name="connsiteX6" fmla="*/ 42359 w 1207202"/>
                <a:gd name="connsiteY6" fmla="*/ 423593 h 423593"/>
                <a:gd name="connsiteX7" fmla="*/ 0 w 1207202"/>
                <a:gd name="connsiteY7" fmla="*/ 381234 h 423593"/>
                <a:gd name="connsiteX8" fmla="*/ 0 w 1207202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7202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1164843" y="0"/>
                  </a:lnTo>
                  <a:cubicBezTo>
                    <a:pt x="1188237" y="0"/>
                    <a:pt x="1207202" y="18965"/>
                    <a:pt x="1207202" y="42359"/>
                  </a:cubicBezTo>
                  <a:lnTo>
                    <a:pt x="1207202" y="381234"/>
                  </a:lnTo>
                  <a:cubicBezTo>
                    <a:pt x="1207202" y="404628"/>
                    <a:pt x="1188237" y="423593"/>
                    <a:pt x="1164843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Suggestion</a:t>
              </a:r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C8705766-9814-5012-F185-B06E69070FA3}"/>
                </a:ext>
              </a:extLst>
            </p:cNvPr>
            <p:cNvSpPr/>
            <p:nvPr/>
          </p:nvSpPr>
          <p:spPr>
            <a:xfrm>
              <a:off x="6524583" y="4024145"/>
              <a:ext cx="407246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07246" y="0"/>
                  </a:moveTo>
                  <a:lnTo>
                    <a:pt x="407246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6D88F261-9888-8599-3CD7-2F18F5F4D168}"/>
                </a:ext>
              </a:extLst>
            </p:cNvPr>
            <p:cNvSpPr/>
            <p:nvPr/>
          </p:nvSpPr>
          <p:spPr>
            <a:xfrm>
              <a:off x="6931830" y="4024145"/>
              <a:ext cx="413003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493"/>
                  </a:lnTo>
                  <a:lnTo>
                    <a:pt x="413003" y="158493"/>
                  </a:lnTo>
                  <a:lnTo>
                    <a:pt x="413003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-form: Shape 28">
              <a:extLst>
                <a:ext uri="{FF2B5EF4-FFF2-40B4-BE49-F238E27FC236}">
                  <a16:creationId xmlns:a16="http://schemas.microsoft.com/office/drawing/2014/main" id="{6EB5E213-B982-8EBC-7DCE-D385265FFF12}"/>
                </a:ext>
              </a:extLst>
            </p:cNvPr>
            <p:cNvSpPr/>
            <p:nvPr/>
          </p:nvSpPr>
          <p:spPr>
            <a:xfrm>
              <a:off x="7964338" y="3307137"/>
              <a:ext cx="1032508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6707"/>
                  </a:lnTo>
                  <a:lnTo>
                    <a:pt x="1032508" y="146707"/>
                  </a:lnTo>
                  <a:lnTo>
                    <a:pt x="1032508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Free-form: Shape 29">
              <a:extLst>
                <a:ext uri="{FF2B5EF4-FFF2-40B4-BE49-F238E27FC236}">
                  <a16:creationId xmlns:a16="http://schemas.microsoft.com/office/drawing/2014/main" id="{83B9B1D9-46E5-A156-6BB7-75F30896A82F}"/>
                </a:ext>
              </a:extLst>
            </p:cNvPr>
            <p:cNvSpPr/>
            <p:nvPr/>
          </p:nvSpPr>
          <p:spPr>
            <a:xfrm>
              <a:off x="8444006" y="3600551"/>
              <a:ext cx="1105679" cy="423593"/>
            </a:xfrm>
            <a:custGeom>
              <a:avLst/>
              <a:gdLst>
                <a:gd name="connsiteX0" fmla="*/ 0 w 1105679"/>
                <a:gd name="connsiteY0" fmla="*/ 42359 h 423593"/>
                <a:gd name="connsiteX1" fmla="*/ 42359 w 1105679"/>
                <a:gd name="connsiteY1" fmla="*/ 0 h 423593"/>
                <a:gd name="connsiteX2" fmla="*/ 1063320 w 1105679"/>
                <a:gd name="connsiteY2" fmla="*/ 0 h 423593"/>
                <a:gd name="connsiteX3" fmla="*/ 1105679 w 1105679"/>
                <a:gd name="connsiteY3" fmla="*/ 42359 h 423593"/>
                <a:gd name="connsiteX4" fmla="*/ 1105679 w 1105679"/>
                <a:gd name="connsiteY4" fmla="*/ 381234 h 423593"/>
                <a:gd name="connsiteX5" fmla="*/ 1063320 w 1105679"/>
                <a:gd name="connsiteY5" fmla="*/ 423593 h 423593"/>
                <a:gd name="connsiteX6" fmla="*/ 42359 w 1105679"/>
                <a:gd name="connsiteY6" fmla="*/ 423593 h 423593"/>
                <a:gd name="connsiteX7" fmla="*/ 0 w 1105679"/>
                <a:gd name="connsiteY7" fmla="*/ 381234 h 423593"/>
                <a:gd name="connsiteX8" fmla="*/ 0 w 1105679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679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1063320" y="0"/>
                  </a:lnTo>
                  <a:cubicBezTo>
                    <a:pt x="1086714" y="0"/>
                    <a:pt x="1105679" y="18965"/>
                    <a:pt x="1105679" y="42359"/>
                  </a:cubicBezTo>
                  <a:lnTo>
                    <a:pt x="1105679" y="381234"/>
                  </a:lnTo>
                  <a:cubicBezTo>
                    <a:pt x="1105679" y="404628"/>
                    <a:pt x="1086714" y="423593"/>
                    <a:pt x="1063320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Analysis &amp; Visualization</a:t>
              </a:r>
            </a:p>
          </p:txBody>
        </p:sp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4CB2A282-988C-BAA3-3E39-088D27E97351}"/>
                </a:ext>
              </a:extLst>
            </p:cNvPr>
            <p:cNvSpPr/>
            <p:nvPr/>
          </p:nvSpPr>
          <p:spPr>
            <a:xfrm>
              <a:off x="8170840" y="4024145"/>
              <a:ext cx="826006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26006" y="0"/>
                  </a:moveTo>
                  <a:lnTo>
                    <a:pt x="826006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-form: Shape 33">
              <a:extLst>
                <a:ext uri="{FF2B5EF4-FFF2-40B4-BE49-F238E27FC236}">
                  <a16:creationId xmlns:a16="http://schemas.microsoft.com/office/drawing/2014/main" id="{B03A620C-9328-42DE-64CE-C623EA3BF77C}"/>
                </a:ext>
              </a:extLst>
            </p:cNvPr>
            <p:cNvSpPr/>
            <p:nvPr/>
          </p:nvSpPr>
          <p:spPr>
            <a:xfrm>
              <a:off x="8951126" y="4024145"/>
              <a:ext cx="91440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-form: Shape 36">
              <a:extLst>
                <a:ext uri="{FF2B5EF4-FFF2-40B4-BE49-F238E27FC236}">
                  <a16:creationId xmlns:a16="http://schemas.microsoft.com/office/drawing/2014/main" id="{4CCDFD50-9C03-E0E8-4876-1312FC99FA15}"/>
                </a:ext>
              </a:extLst>
            </p:cNvPr>
            <p:cNvSpPr/>
            <p:nvPr/>
          </p:nvSpPr>
          <p:spPr>
            <a:xfrm>
              <a:off x="8996846" y="4024145"/>
              <a:ext cx="852711" cy="30963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4819"/>
                  </a:lnTo>
                  <a:lnTo>
                    <a:pt x="852711" y="154819"/>
                  </a:lnTo>
                  <a:lnTo>
                    <a:pt x="852711" y="30963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-form: Shape 38">
              <a:extLst>
                <a:ext uri="{FF2B5EF4-FFF2-40B4-BE49-F238E27FC236}">
                  <a16:creationId xmlns:a16="http://schemas.microsoft.com/office/drawing/2014/main" id="{C672A6AA-2883-96AF-FB83-E3926A0FC330}"/>
                </a:ext>
              </a:extLst>
            </p:cNvPr>
            <p:cNvSpPr/>
            <p:nvPr/>
          </p:nvSpPr>
          <p:spPr>
            <a:xfrm>
              <a:off x="7964338" y="3307137"/>
              <a:ext cx="3097524" cy="2934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6707"/>
                  </a:lnTo>
                  <a:lnTo>
                    <a:pt x="3097524" y="146707"/>
                  </a:lnTo>
                  <a:lnTo>
                    <a:pt x="3097524" y="2934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-form: Shape 40">
              <a:extLst>
                <a:ext uri="{FF2B5EF4-FFF2-40B4-BE49-F238E27FC236}">
                  <a16:creationId xmlns:a16="http://schemas.microsoft.com/office/drawing/2014/main" id="{05394C2E-0E2B-9AE8-E103-DBC8F23BFAAA}"/>
                </a:ext>
              </a:extLst>
            </p:cNvPr>
            <p:cNvSpPr/>
            <p:nvPr/>
          </p:nvSpPr>
          <p:spPr>
            <a:xfrm>
              <a:off x="10601545" y="3600551"/>
              <a:ext cx="920635" cy="423593"/>
            </a:xfrm>
            <a:custGeom>
              <a:avLst/>
              <a:gdLst>
                <a:gd name="connsiteX0" fmla="*/ 0 w 920635"/>
                <a:gd name="connsiteY0" fmla="*/ 42359 h 423593"/>
                <a:gd name="connsiteX1" fmla="*/ 42359 w 920635"/>
                <a:gd name="connsiteY1" fmla="*/ 0 h 423593"/>
                <a:gd name="connsiteX2" fmla="*/ 878276 w 920635"/>
                <a:gd name="connsiteY2" fmla="*/ 0 h 423593"/>
                <a:gd name="connsiteX3" fmla="*/ 920635 w 920635"/>
                <a:gd name="connsiteY3" fmla="*/ 42359 h 423593"/>
                <a:gd name="connsiteX4" fmla="*/ 920635 w 920635"/>
                <a:gd name="connsiteY4" fmla="*/ 381234 h 423593"/>
                <a:gd name="connsiteX5" fmla="*/ 878276 w 920635"/>
                <a:gd name="connsiteY5" fmla="*/ 423593 h 423593"/>
                <a:gd name="connsiteX6" fmla="*/ 42359 w 920635"/>
                <a:gd name="connsiteY6" fmla="*/ 423593 h 423593"/>
                <a:gd name="connsiteX7" fmla="*/ 0 w 920635"/>
                <a:gd name="connsiteY7" fmla="*/ 381234 h 423593"/>
                <a:gd name="connsiteX8" fmla="*/ 0 w 920635"/>
                <a:gd name="connsiteY8" fmla="*/ 42359 h 4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635" h="423593">
                  <a:moveTo>
                    <a:pt x="0" y="42359"/>
                  </a:moveTo>
                  <a:cubicBezTo>
                    <a:pt x="0" y="18965"/>
                    <a:pt x="18965" y="0"/>
                    <a:pt x="42359" y="0"/>
                  </a:cubicBezTo>
                  <a:lnTo>
                    <a:pt x="878276" y="0"/>
                  </a:lnTo>
                  <a:cubicBezTo>
                    <a:pt x="901670" y="0"/>
                    <a:pt x="920635" y="18965"/>
                    <a:pt x="920635" y="42359"/>
                  </a:cubicBezTo>
                  <a:lnTo>
                    <a:pt x="920635" y="381234"/>
                  </a:lnTo>
                  <a:cubicBezTo>
                    <a:pt x="920635" y="404628"/>
                    <a:pt x="901670" y="423593"/>
                    <a:pt x="878276" y="423593"/>
                  </a:cubicBezTo>
                  <a:lnTo>
                    <a:pt x="42359" y="423593"/>
                  </a:lnTo>
                  <a:cubicBezTo>
                    <a:pt x="18965" y="423593"/>
                    <a:pt x="0" y="404628"/>
                    <a:pt x="0" y="381234"/>
                  </a:cubicBezTo>
                  <a:lnTo>
                    <a:pt x="0" y="423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127" tIns="58127" rIns="58127" bIns="58127" numCol="1" spcCol="1270" anchor="ctr" anchorCtr="0">
              <a:noAutofit/>
            </a:bodyPr>
            <a:lstStyle/>
            <a:p>
              <a:pPr marL="0" marR="0" lvl="0" indent="0" algn="ctr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useoModerno" pitchFamily="2" charset="0"/>
                  <a:ea typeface="+mn-ea"/>
                  <a:cs typeface="+mn-cs"/>
                </a:rPr>
                <a:t>Report</a:t>
              </a:r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9B41F5AE-6C95-DE70-E74F-5B2D55A33F7B}"/>
                </a:ext>
              </a:extLst>
            </p:cNvPr>
            <p:cNvSpPr/>
            <p:nvPr/>
          </p:nvSpPr>
          <p:spPr>
            <a:xfrm>
              <a:off x="10648859" y="4024145"/>
              <a:ext cx="413003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13003" y="0"/>
                  </a:moveTo>
                  <a:lnTo>
                    <a:pt x="413003" y="158493"/>
                  </a:lnTo>
                  <a:lnTo>
                    <a:pt x="0" y="158493"/>
                  </a:lnTo>
                  <a:lnTo>
                    <a:pt x="0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-form: Shape 43">
              <a:extLst>
                <a:ext uri="{FF2B5EF4-FFF2-40B4-BE49-F238E27FC236}">
                  <a16:creationId xmlns:a16="http://schemas.microsoft.com/office/drawing/2014/main" id="{9D27ED15-1FBA-218B-6499-514D83153935}"/>
                </a:ext>
              </a:extLst>
            </p:cNvPr>
            <p:cNvSpPr/>
            <p:nvPr/>
          </p:nvSpPr>
          <p:spPr>
            <a:xfrm>
              <a:off x="11061863" y="4024145"/>
              <a:ext cx="413003" cy="3169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493"/>
                  </a:lnTo>
                  <a:lnTo>
                    <a:pt x="413003" y="158493"/>
                  </a:lnTo>
                  <a:lnTo>
                    <a:pt x="413003" y="31698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17392A91-291D-3EA3-1C46-54EB0DDAFB03}"/>
              </a:ext>
            </a:extLst>
          </p:cNvPr>
          <p:cNvSpPr/>
          <p:nvPr/>
        </p:nvSpPr>
        <p:spPr>
          <a:xfrm>
            <a:off x="3723112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School name</a:t>
            </a:r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0991E6AC-93C4-1A39-BD0A-16E6CC95A8AA}"/>
              </a:ext>
            </a:extLst>
          </p:cNvPr>
          <p:cNvSpPr/>
          <p:nvPr/>
        </p:nvSpPr>
        <p:spPr>
          <a:xfrm>
            <a:off x="4549138" y="4335528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School type</a:t>
            </a:r>
          </a:p>
        </p:txBody>
      </p:sp>
      <p:sp>
        <p:nvSpPr>
          <p:cNvPr id="21" name="Free-form: Shape 20">
            <a:extLst>
              <a:ext uri="{FF2B5EF4-FFF2-40B4-BE49-F238E27FC236}">
                <a16:creationId xmlns:a16="http://schemas.microsoft.com/office/drawing/2014/main" id="{8D4D2174-2845-9FA4-F2C9-04D164CB22D2}"/>
              </a:ext>
            </a:extLst>
          </p:cNvPr>
          <p:cNvSpPr/>
          <p:nvPr/>
        </p:nvSpPr>
        <p:spPr>
          <a:xfrm>
            <a:off x="5415746" y="4337735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Year</a:t>
            </a:r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C07ECBF9-A2B3-3C2A-E7DC-DACC7A2ECD25}"/>
              </a:ext>
            </a:extLst>
          </p:cNvPr>
          <p:cNvSpPr/>
          <p:nvPr/>
        </p:nvSpPr>
        <p:spPr>
          <a:xfrm>
            <a:off x="6206888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Score base</a:t>
            </a:r>
          </a:p>
        </p:txBody>
      </p:sp>
      <p:sp>
        <p:nvSpPr>
          <p:cNvPr id="28" name="Free-form: Shape 27">
            <a:extLst>
              <a:ext uri="{FF2B5EF4-FFF2-40B4-BE49-F238E27FC236}">
                <a16:creationId xmlns:a16="http://schemas.microsoft.com/office/drawing/2014/main" id="{8B622C1A-DEC8-F60B-E1CF-3C4AA0DE5087}"/>
              </a:ext>
            </a:extLst>
          </p:cNvPr>
          <p:cNvSpPr/>
          <p:nvPr/>
        </p:nvSpPr>
        <p:spPr>
          <a:xfrm>
            <a:off x="7027138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Location base</a:t>
            </a:r>
          </a:p>
        </p:txBody>
      </p:sp>
      <p:sp>
        <p:nvSpPr>
          <p:cNvPr id="32" name="Free-form: Shape 31">
            <a:extLst>
              <a:ext uri="{FF2B5EF4-FFF2-40B4-BE49-F238E27FC236}">
                <a16:creationId xmlns:a16="http://schemas.microsoft.com/office/drawing/2014/main" id="{DDD22B2B-6B0D-8C5F-BE88-F9E5825381D5}"/>
              </a:ext>
            </a:extLst>
          </p:cNvPr>
          <p:cNvSpPr/>
          <p:nvPr/>
        </p:nvSpPr>
        <p:spPr>
          <a:xfrm>
            <a:off x="7853145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Combo charts</a:t>
            </a:r>
          </a:p>
        </p:txBody>
      </p:sp>
      <p:sp>
        <p:nvSpPr>
          <p:cNvPr id="35" name="Free-form: Shape 34">
            <a:extLst>
              <a:ext uri="{FF2B5EF4-FFF2-40B4-BE49-F238E27FC236}">
                <a16:creationId xmlns:a16="http://schemas.microsoft.com/office/drawing/2014/main" id="{B40A9C57-3755-AFB4-0F8D-502640E5CAD6}"/>
              </a:ext>
            </a:extLst>
          </p:cNvPr>
          <p:cNvSpPr/>
          <p:nvPr/>
        </p:nvSpPr>
        <p:spPr>
          <a:xfrm>
            <a:off x="8679151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Correlational comparison</a:t>
            </a:r>
          </a:p>
        </p:txBody>
      </p:sp>
      <p:sp>
        <p:nvSpPr>
          <p:cNvPr id="38" name="Free-form: Shape 37">
            <a:extLst>
              <a:ext uri="{FF2B5EF4-FFF2-40B4-BE49-F238E27FC236}">
                <a16:creationId xmlns:a16="http://schemas.microsoft.com/office/drawing/2014/main" id="{0F92A9CA-B88A-739A-930A-04EBF2745455}"/>
              </a:ext>
            </a:extLst>
          </p:cNvPr>
          <p:cNvSpPr/>
          <p:nvPr/>
        </p:nvSpPr>
        <p:spPr>
          <a:xfrm>
            <a:off x="9531863" y="4333783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Filtering </a:t>
            </a:r>
          </a:p>
        </p:txBody>
      </p:sp>
      <p:sp>
        <p:nvSpPr>
          <p:cNvPr id="43" name="Free-form: Shape 42">
            <a:extLst>
              <a:ext uri="{FF2B5EF4-FFF2-40B4-BE49-F238E27FC236}">
                <a16:creationId xmlns:a16="http://schemas.microsoft.com/office/drawing/2014/main" id="{B17FEEBB-7912-F3AB-AEDC-99335FB10C4D}"/>
              </a:ext>
            </a:extLst>
          </p:cNvPr>
          <p:cNvSpPr/>
          <p:nvPr/>
        </p:nvSpPr>
        <p:spPr>
          <a:xfrm>
            <a:off x="10331164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Flexible ranking</a:t>
            </a:r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20883FB6-3B07-74AA-F035-0707F6CAF110}"/>
              </a:ext>
            </a:extLst>
          </p:cNvPr>
          <p:cNvSpPr/>
          <p:nvPr/>
        </p:nvSpPr>
        <p:spPr>
          <a:xfrm>
            <a:off x="11157171" y="4341132"/>
            <a:ext cx="635389" cy="423593"/>
          </a:xfrm>
          <a:custGeom>
            <a:avLst/>
            <a:gdLst>
              <a:gd name="connsiteX0" fmla="*/ 0 w 635389"/>
              <a:gd name="connsiteY0" fmla="*/ 42359 h 423593"/>
              <a:gd name="connsiteX1" fmla="*/ 42359 w 635389"/>
              <a:gd name="connsiteY1" fmla="*/ 0 h 423593"/>
              <a:gd name="connsiteX2" fmla="*/ 593030 w 635389"/>
              <a:gd name="connsiteY2" fmla="*/ 0 h 423593"/>
              <a:gd name="connsiteX3" fmla="*/ 635389 w 635389"/>
              <a:gd name="connsiteY3" fmla="*/ 42359 h 423593"/>
              <a:gd name="connsiteX4" fmla="*/ 635389 w 635389"/>
              <a:gd name="connsiteY4" fmla="*/ 381234 h 423593"/>
              <a:gd name="connsiteX5" fmla="*/ 593030 w 635389"/>
              <a:gd name="connsiteY5" fmla="*/ 423593 h 423593"/>
              <a:gd name="connsiteX6" fmla="*/ 42359 w 635389"/>
              <a:gd name="connsiteY6" fmla="*/ 423593 h 423593"/>
              <a:gd name="connsiteX7" fmla="*/ 0 w 635389"/>
              <a:gd name="connsiteY7" fmla="*/ 381234 h 423593"/>
              <a:gd name="connsiteX8" fmla="*/ 0 w 635389"/>
              <a:gd name="connsiteY8" fmla="*/ 42359 h 4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5389" h="423593">
                <a:moveTo>
                  <a:pt x="0" y="42359"/>
                </a:moveTo>
                <a:cubicBezTo>
                  <a:pt x="0" y="18965"/>
                  <a:pt x="18965" y="0"/>
                  <a:pt x="42359" y="0"/>
                </a:cubicBezTo>
                <a:lnTo>
                  <a:pt x="593030" y="0"/>
                </a:lnTo>
                <a:cubicBezTo>
                  <a:pt x="616424" y="0"/>
                  <a:pt x="635389" y="18965"/>
                  <a:pt x="635389" y="42359"/>
                </a:cubicBezTo>
                <a:lnTo>
                  <a:pt x="635389" y="381234"/>
                </a:lnTo>
                <a:cubicBezTo>
                  <a:pt x="635389" y="404628"/>
                  <a:pt x="616424" y="423593"/>
                  <a:pt x="593030" y="423593"/>
                </a:cubicBezTo>
                <a:lnTo>
                  <a:pt x="42359" y="423593"/>
                </a:lnTo>
                <a:cubicBezTo>
                  <a:pt x="18965" y="423593"/>
                  <a:pt x="0" y="404628"/>
                  <a:pt x="0" y="381234"/>
                </a:cubicBezTo>
                <a:lnTo>
                  <a:pt x="0" y="42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77" tIns="39077" rIns="39077" bIns="39077" numCol="1" spcCol="1270" anchor="ctr" anchorCtr="0">
            <a:noAutofit/>
          </a:bodyPr>
          <a:lstStyle/>
          <a:p>
            <a:pPr marL="0" marR="0" lvl="0" indent="0" algn="ctr" defTabSz="3111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" pitchFamily="2" charset="0"/>
                <a:ea typeface="+mn-ea"/>
                <a:cs typeface="+mn-cs"/>
              </a:rPr>
              <a:t>General statistics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84F9D8-E00E-738D-6586-79175594C156}"/>
              </a:ext>
            </a:extLst>
          </p:cNvPr>
          <p:cNvSpPr txBox="1"/>
          <p:nvPr/>
        </p:nvSpPr>
        <p:spPr>
          <a:xfrm>
            <a:off x="4411885" y="6873270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262626"/>
                </a:solidFill>
                <a:latin typeface="VNF-Futura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Future plans</a:t>
            </a:r>
          </a:p>
        </p:txBody>
      </p:sp>
    </p:spTree>
    <p:extLst>
      <p:ext uri="{BB962C8B-B14F-4D97-AF65-F5344CB8AC3E}">
        <p14:creationId xmlns:p14="http://schemas.microsoft.com/office/powerpoint/2010/main" val="349292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3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17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27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animClr clrSpc="rgb" dir="cw">
                                      <p:cBhvr>
                                        <p:cTn id="47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9456"/>
                                      </p:to>
                                    </p:animClr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 autoUpdateAnimBg="0"/>
      <p:bldP spid="17" grpId="0" uiExpand="1" build="p" animBg="1"/>
      <p:bldP spid="21" grpId="0" uiExpand="1" build="p" animBg="1"/>
      <p:bldP spid="26" grpId="0" uiExpand="1" build="p" animBg="1"/>
      <p:bldP spid="32" grpId="0" uiExpand="1" build="p" animBg="1"/>
      <p:bldP spid="35" grpId="0" uiExpand="1" build="p" animBg="1"/>
      <p:bldP spid="38" grpId="0" uiExpand="1" build="p" animBg="1"/>
      <p:bldP spid="43" grpId="0" uiExpand="1" build="p" animBg="1"/>
      <p:bldP spid="45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3" name="cover above below">
            <a:extLst>
              <a:ext uri="{FF2B5EF4-FFF2-40B4-BE49-F238E27FC236}">
                <a16:creationId xmlns:a16="http://schemas.microsoft.com/office/drawing/2014/main" id="{677BF227-7AA3-B6D3-6513-40F6A4F09F02}"/>
              </a:ext>
            </a:extLst>
          </p:cNvPr>
          <p:cNvSpPr/>
          <p:nvPr/>
        </p:nvSpPr>
        <p:spPr>
          <a:xfrm>
            <a:off x="4059752" y="1"/>
            <a:ext cx="4152900" cy="6857999"/>
          </a:xfrm>
          <a:custGeom>
            <a:avLst/>
            <a:gdLst>
              <a:gd name="connsiteX0" fmla="*/ 0 w 4152900"/>
              <a:gd name="connsiteY0" fmla="*/ 3809999 h 6857999"/>
              <a:gd name="connsiteX1" fmla="*/ 4152900 w 4152900"/>
              <a:gd name="connsiteY1" fmla="*/ 3809999 h 6857999"/>
              <a:gd name="connsiteX2" fmla="*/ 4152900 w 4152900"/>
              <a:gd name="connsiteY2" fmla="*/ 6857999 h 6857999"/>
              <a:gd name="connsiteX3" fmla="*/ 0 w 4152900"/>
              <a:gd name="connsiteY3" fmla="*/ 6857999 h 6857999"/>
              <a:gd name="connsiteX4" fmla="*/ 0 w 4152900"/>
              <a:gd name="connsiteY4" fmla="*/ 0 h 6857999"/>
              <a:gd name="connsiteX5" fmla="*/ 4152900 w 4152900"/>
              <a:gd name="connsiteY5" fmla="*/ 0 h 6857999"/>
              <a:gd name="connsiteX6" fmla="*/ 4152900 w 4152900"/>
              <a:gd name="connsiteY6" fmla="*/ 2999410 h 6857999"/>
              <a:gd name="connsiteX7" fmla="*/ 0 w 4152900"/>
              <a:gd name="connsiteY7" fmla="*/ 299941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6857999">
                <a:moveTo>
                  <a:pt x="0" y="3809999"/>
                </a:moveTo>
                <a:lnTo>
                  <a:pt x="4152900" y="3809999"/>
                </a:lnTo>
                <a:lnTo>
                  <a:pt x="4152900" y="6857999"/>
                </a:lnTo>
                <a:lnTo>
                  <a:pt x="0" y="6857999"/>
                </a:lnTo>
                <a:close/>
                <a:moveTo>
                  <a:pt x="0" y="0"/>
                </a:moveTo>
                <a:lnTo>
                  <a:pt x="4152900" y="0"/>
                </a:lnTo>
                <a:lnTo>
                  <a:pt x="4152900" y="2999410"/>
                </a:lnTo>
                <a:lnTo>
                  <a:pt x="0" y="2999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" pitchFamily="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1838264" y="2644170"/>
            <a:ext cx="8515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In developing</a:t>
            </a:r>
          </a:p>
        </p:txBody>
      </p:sp>
    </p:spTree>
    <p:extLst>
      <p:ext uri="{BB962C8B-B14F-4D97-AF65-F5344CB8AC3E}">
        <p14:creationId xmlns:p14="http://schemas.microsoft.com/office/powerpoint/2010/main" val="2741583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3" name="cover above below">
            <a:extLst>
              <a:ext uri="{FF2B5EF4-FFF2-40B4-BE49-F238E27FC236}">
                <a16:creationId xmlns:a16="http://schemas.microsoft.com/office/drawing/2014/main" id="{677BF227-7AA3-B6D3-6513-40F6A4F09F02}"/>
              </a:ext>
            </a:extLst>
          </p:cNvPr>
          <p:cNvSpPr/>
          <p:nvPr/>
        </p:nvSpPr>
        <p:spPr>
          <a:xfrm>
            <a:off x="4059752" y="1"/>
            <a:ext cx="4152900" cy="6857999"/>
          </a:xfrm>
          <a:custGeom>
            <a:avLst/>
            <a:gdLst>
              <a:gd name="connsiteX0" fmla="*/ 0 w 4152900"/>
              <a:gd name="connsiteY0" fmla="*/ 3809999 h 6857999"/>
              <a:gd name="connsiteX1" fmla="*/ 4152900 w 4152900"/>
              <a:gd name="connsiteY1" fmla="*/ 3809999 h 6857999"/>
              <a:gd name="connsiteX2" fmla="*/ 4152900 w 4152900"/>
              <a:gd name="connsiteY2" fmla="*/ 6857999 h 6857999"/>
              <a:gd name="connsiteX3" fmla="*/ 0 w 4152900"/>
              <a:gd name="connsiteY3" fmla="*/ 6857999 h 6857999"/>
              <a:gd name="connsiteX4" fmla="*/ 0 w 4152900"/>
              <a:gd name="connsiteY4" fmla="*/ 0 h 6857999"/>
              <a:gd name="connsiteX5" fmla="*/ 4152900 w 4152900"/>
              <a:gd name="connsiteY5" fmla="*/ 0 h 6857999"/>
              <a:gd name="connsiteX6" fmla="*/ 4152900 w 4152900"/>
              <a:gd name="connsiteY6" fmla="*/ 2999410 h 6857999"/>
              <a:gd name="connsiteX7" fmla="*/ 0 w 4152900"/>
              <a:gd name="connsiteY7" fmla="*/ 299941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2900" h="6857999">
                <a:moveTo>
                  <a:pt x="0" y="3809999"/>
                </a:moveTo>
                <a:lnTo>
                  <a:pt x="4152900" y="3809999"/>
                </a:lnTo>
                <a:lnTo>
                  <a:pt x="4152900" y="6857999"/>
                </a:lnTo>
                <a:lnTo>
                  <a:pt x="0" y="6857999"/>
                </a:lnTo>
                <a:close/>
                <a:moveTo>
                  <a:pt x="0" y="0"/>
                </a:moveTo>
                <a:lnTo>
                  <a:pt x="4152900" y="0"/>
                </a:lnTo>
                <a:lnTo>
                  <a:pt x="4152900" y="2999410"/>
                </a:lnTo>
                <a:lnTo>
                  <a:pt x="0" y="2999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" pitchFamily="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2184513" y="2644170"/>
            <a:ext cx="78229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Future plans</a:t>
            </a:r>
          </a:p>
        </p:txBody>
      </p:sp>
    </p:spTree>
    <p:extLst>
      <p:ext uri="{BB962C8B-B14F-4D97-AF65-F5344CB8AC3E}">
        <p14:creationId xmlns:p14="http://schemas.microsoft.com/office/powerpoint/2010/main" val="143973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2B4A0-FBF6-C350-DE80-809352F6BFFA}"/>
              </a:ext>
            </a:extLst>
          </p:cNvPr>
          <p:cNvSpPr txBox="1"/>
          <p:nvPr/>
        </p:nvSpPr>
        <p:spPr>
          <a:xfrm>
            <a:off x="815377" y="263977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Future plans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A3062-C9CA-ADC7-A560-2FE0748DD9A0}"/>
              </a:ext>
            </a:extLst>
          </p:cNvPr>
          <p:cNvSpPr txBox="1"/>
          <p:nvPr/>
        </p:nvSpPr>
        <p:spPr>
          <a:xfrm>
            <a:off x="4252818" y="1302837"/>
            <a:ext cx="368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administrator</a:t>
            </a:r>
          </a:p>
        </p:txBody>
      </p:sp>
      <p:sp>
        <p:nvSpPr>
          <p:cNvPr id="13" name="S">
            <a:extLst>
              <a:ext uri="{FF2B5EF4-FFF2-40B4-BE49-F238E27FC236}">
                <a16:creationId xmlns:a16="http://schemas.microsoft.com/office/drawing/2014/main" id="{BE9B2ADB-3CF6-424A-20E0-FA5C0258DDA7}"/>
              </a:ext>
            </a:extLst>
          </p:cNvPr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O start">
            <a:extLst>
              <a:ext uri="{FF2B5EF4-FFF2-40B4-BE49-F238E27FC236}">
                <a16:creationId xmlns:a16="http://schemas.microsoft.com/office/drawing/2014/main" id="{EF214AB5-D0C7-836A-6B88-9CC781B4BB4E}"/>
              </a:ext>
            </a:extLst>
          </p:cNvPr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8" name="O stop">
            <a:extLst>
              <a:ext uri="{FF2B5EF4-FFF2-40B4-BE49-F238E27FC236}">
                <a16:creationId xmlns:a16="http://schemas.microsoft.com/office/drawing/2014/main" id="{A542A1BC-0317-9A1E-D538-AFBDF62489DD}"/>
              </a:ext>
            </a:extLst>
          </p:cNvPr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>
            <a:extLst>
              <a:ext uri="{FF2B5EF4-FFF2-40B4-BE49-F238E27FC236}">
                <a16:creationId xmlns:a16="http://schemas.microsoft.com/office/drawing/2014/main" id="{15D1EFAF-C15B-E16C-CFD9-460DA8DD17FB}"/>
              </a:ext>
            </a:extLst>
          </p:cNvPr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R slidebackground">
            <a:extLst>
              <a:ext uri="{FF2B5EF4-FFF2-40B4-BE49-F238E27FC236}">
                <a16:creationId xmlns:a16="http://schemas.microsoft.com/office/drawing/2014/main" id="{1171AC84-928D-E55A-9CD4-26B8E50C52A5}"/>
              </a:ext>
            </a:extLst>
          </p:cNvPr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C28CEFDA-B9DE-66EA-E17A-064E594AF0D4}"/>
              </a:ext>
            </a:extLst>
          </p:cNvPr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6" name="C start">
            <a:extLst>
              <a:ext uri="{FF2B5EF4-FFF2-40B4-BE49-F238E27FC236}">
                <a16:creationId xmlns:a16="http://schemas.microsoft.com/office/drawing/2014/main" id="{54CE80B0-1EF1-7519-8FE4-46AA8266959F}"/>
              </a:ext>
            </a:extLst>
          </p:cNvPr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0" name="logo 2">
            <a:extLst>
              <a:ext uri="{FF2B5EF4-FFF2-40B4-BE49-F238E27FC236}">
                <a16:creationId xmlns:a16="http://schemas.microsoft.com/office/drawing/2014/main" id="{0CAD4B1B-FCF9-8E8E-CE60-0F3627965F1B}"/>
              </a:ext>
            </a:extLst>
          </p:cNvPr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08D9BD78-B949-5911-F37A-A6744A41D516}"/>
              </a:ext>
            </a:extLst>
          </p:cNvPr>
          <p:cNvGraphicFramePr/>
          <p:nvPr/>
        </p:nvGraphicFramePr>
        <p:xfrm>
          <a:off x="1474430" y="2511224"/>
          <a:ext cx="9243141" cy="2164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BF53DC-C6C3-E504-8F63-7513CAA43B5B}"/>
              </a:ext>
            </a:extLst>
          </p:cNvPr>
          <p:cNvSpPr txBox="1"/>
          <p:nvPr/>
        </p:nvSpPr>
        <p:spPr>
          <a:xfrm>
            <a:off x="2842123" y="5358859"/>
            <a:ext cx="6716428" cy="3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kern="1600" spc="70">
                <a:solidFill>
                  <a:srgbClr val="262626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600" cap="none" spc="7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Update annually</a:t>
            </a:r>
          </a:p>
        </p:txBody>
      </p:sp>
    </p:spTree>
    <p:extLst>
      <p:ext uri="{BB962C8B-B14F-4D97-AF65-F5344CB8AC3E}">
        <p14:creationId xmlns:p14="http://schemas.microsoft.com/office/powerpoint/2010/main" val="310667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51" grpId="0">
        <p:bldAsOne/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4A3062-C9CA-ADC7-A560-2FE0748DD9A0}"/>
              </a:ext>
            </a:extLst>
          </p:cNvPr>
          <p:cNvSpPr txBox="1"/>
          <p:nvPr/>
        </p:nvSpPr>
        <p:spPr>
          <a:xfrm>
            <a:off x="3764740" y="1093158"/>
            <a:ext cx="466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385F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C423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ABB08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385F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4A85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C423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maps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EC4235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API</a:t>
            </a:r>
          </a:p>
        </p:txBody>
      </p:sp>
      <p:sp>
        <p:nvSpPr>
          <p:cNvPr id="13" name="S">
            <a:extLst>
              <a:ext uri="{FF2B5EF4-FFF2-40B4-BE49-F238E27FC236}">
                <a16:creationId xmlns:a16="http://schemas.microsoft.com/office/drawing/2014/main" id="{BE9B2ADB-3CF6-424A-20E0-FA5C0258DDA7}"/>
              </a:ext>
            </a:extLst>
          </p:cNvPr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O start">
            <a:extLst>
              <a:ext uri="{FF2B5EF4-FFF2-40B4-BE49-F238E27FC236}">
                <a16:creationId xmlns:a16="http://schemas.microsoft.com/office/drawing/2014/main" id="{EF214AB5-D0C7-836A-6B88-9CC781B4BB4E}"/>
              </a:ext>
            </a:extLst>
          </p:cNvPr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8" name="O stop">
            <a:extLst>
              <a:ext uri="{FF2B5EF4-FFF2-40B4-BE49-F238E27FC236}">
                <a16:creationId xmlns:a16="http://schemas.microsoft.com/office/drawing/2014/main" id="{A542A1BC-0317-9A1E-D538-AFBDF62489DD}"/>
              </a:ext>
            </a:extLst>
          </p:cNvPr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>
            <a:extLst>
              <a:ext uri="{FF2B5EF4-FFF2-40B4-BE49-F238E27FC236}">
                <a16:creationId xmlns:a16="http://schemas.microsoft.com/office/drawing/2014/main" id="{15D1EFAF-C15B-E16C-CFD9-460DA8DD17FB}"/>
              </a:ext>
            </a:extLst>
          </p:cNvPr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R slidebackground">
            <a:extLst>
              <a:ext uri="{FF2B5EF4-FFF2-40B4-BE49-F238E27FC236}">
                <a16:creationId xmlns:a16="http://schemas.microsoft.com/office/drawing/2014/main" id="{1171AC84-928D-E55A-9CD4-26B8E50C52A5}"/>
              </a:ext>
            </a:extLst>
          </p:cNvPr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3" name="E">
            <a:extLst>
              <a:ext uri="{FF2B5EF4-FFF2-40B4-BE49-F238E27FC236}">
                <a16:creationId xmlns:a16="http://schemas.microsoft.com/office/drawing/2014/main" id="{C28CEFDA-B9DE-66EA-E17A-064E594AF0D4}"/>
              </a:ext>
            </a:extLst>
          </p:cNvPr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6" name="C start">
            <a:extLst>
              <a:ext uri="{FF2B5EF4-FFF2-40B4-BE49-F238E27FC236}">
                <a16:creationId xmlns:a16="http://schemas.microsoft.com/office/drawing/2014/main" id="{54CE80B0-1EF1-7519-8FE4-46AA8266959F}"/>
              </a:ext>
            </a:extLst>
          </p:cNvPr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0" name="logo 2">
            <a:extLst>
              <a:ext uri="{FF2B5EF4-FFF2-40B4-BE49-F238E27FC236}">
                <a16:creationId xmlns:a16="http://schemas.microsoft.com/office/drawing/2014/main" id="{0CAD4B1B-FCF9-8E8E-CE60-0F3627965F1B}"/>
              </a:ext>
            </a:extLst>
          </p:cNvPr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72125A1-0491-107D-11C3-9A701E05C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5" y="1892316"/>
            <a:ext cx="6481010" cy="3991616"/>
          </a:xfrm>
          <a:prstGeom prst="rect">
            <a:avLst/>
          </a:prstGeom>
          <a:ln w="85725">
            <a:gradFill>
              <a:gsLst>
                <a:gs pos="0">
                  <a:srgbClr val="2F5597"/>
                </a:gs>
                <a:gs pos="100000">
                  <a:srgbClr val="F09456"/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E17E0-9873-D878-55C3-02051F1DA968}"/>
              </a:ext>
            </a:extLst>
          </p:cNvPr>
          <p:cNvSpPr txBox="1"/>
          <p:nvPr/>
        </p:nvSpPr>
        <p:spPr>
          <a:xfrm>
            <a:off x="2842123" y="6159870"/>
            <a:ext cx="6716428" cy="3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kern="1600" spc="70">
                <a:solidFill>
                  <a:srgbClr val="262626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600" cap="none" spc="7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Nearby Schools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E1913-1B94-C284-FF8C-72DC7C2E5FF3}"/>
              </a:ext>
            </a:extLst>
          </p:cNvPr>
          <p:cNvSpPr txBox="1"/>
          <p:nvPr/>
        </p:nvSpPr>
        <p:spPr>
          <a:xfrm>
            <a:off x="815377" y="263977"/>
            <a:ext cx="336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5. Future plans</a:t>
            </a:r>
          </a:p>
        </p:txBody>
      </p:sp>
    </p:spTree>
    <p:extLst>
      <p:ext uri="{BB962C8B-B14F-4D97-AF65-F5344CB8AC3E}">
        <p14:creationId xmlns:p14="http://schemas.microsoft.com/office/powerpoint/2010/main" val="1193432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ogo 2"/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1" name="1 dưới">
            <a:extLst>
              <a:ext uri="{FF2B5EF4-FFF2-40B4-BE49-F238E27FC236}">
                <a16:creationId xmlns:a16="http://schemas.microsoft.com/office/drawing/2014/main" id="{268D1FB4-EC11-3A4D-F556-D58453A2BA1E}"/>
              </a:ext>
            </a:extLst>
          </p:cNvPr>
          <p:cNvSpPr/>
          <p:nvPr/>
        </p:nvSpPr>
        <p:spPr>
          <a:xfrm rot="2700000">
            <a:off x="5617635" y="3351278"/>
            <a:ext cx="1451434" cy="160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4" name="2  dưới">
            <a:extLst>
              <a:ext uri="{FF2B5EF4-FFF2-40B4-BE49-F238E27FC236}">
                <a16:creationId xmlns:a16="http://schemas.microsoft.com/office/drawing/2014/main" id="{C46C904A-0A6D-9453-171B-C9FB36CB8390}"/>
              </a:ext>
            </a:extLst>
          </p:cNvPr>
          <p:cNvSpPr/>
          <p:nvPr/>
        </p:nvSpPr>
        <p:spPr>
          <a:xfrm rot="8100000">
            <a:off x="6157865" y="410624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6" name="3 dưới">
            <a:extLst>
              <a:ext uri="{FF2B5EF4-FFF2-40B4-BE49-F238E27FC236}">
                <a16:creationId xmlns:a16="http://schemas.microsoft.com/office/drawing/2014/main" id="{E887D46C-5E06-F279-BB01-E738BA62CCEE}"/>
              </a:ext>
            </a:extLst>
          </p:cNvPr>
          <p:cNvSpPr/>
          <p:nvPr/>
        </p:nvSpPr>
        <p:spPr>
          <a:xfrm rot="2700000">
            <a:off x="5396370" y="3889357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6" name="4 dưới">
            <a:extLst>
              <a:ext uri="{FF2B5EF4-FFF2-40B4-BE49-F238E27FC236}">
                <a16:creationId xmlns:a16="http://schemas.microsoft.com/office/drawing/2014/main" id="{F3FF112D-D176-31FE-E460-590AC1249A5C}"/>
              </a:ext>
            </a:extLst>
          </p:cNvPr>
          <p:cNvSpPr/>
          <p:nvPr/>
        </p:nvSpPr>
        <p:spPr>
          <a:xfrm rot="8100000">
            <a:off x="5272726" y="3749552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7" name="5 dưới">
            <a:extLst>
              <a:ext uri="{FF2B5EF4-FFF2-40B4-BE49-F238E27FC236}">
                <a16:creationId xmlns:a16="http://schemas.microsoft.com/office/drawing/2014/main" id="{82D249B7-2D86-7683-3301-763713E31095}"/>
              </a:ext>
            </a:extLst>
          </p:cNvPr>
          <p:cNvSpPr/>
          <p:nvPr/>
        </p:nvSpPr>
        <p:spPr>
          <a:xfrm rot="2700000">
            <a:off x="5332259" y="4107176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31" name="6 dưới">
            <a:extLst>
              <a:ext uri="{FF2B5EF4-FFF2-40B4-BE49-F238E27FC236}">
                <a16:creationId xmlns:a16="http://schemas.microsoft.com/office/drawing/2014/main" id="{14399C52-C02C-DF48-6CCF-5CD04A556912}"/>
              </a:ext>
            </a:extLst>
          </p:cNvPr>
          <p:cNvSpPr/>
          <p:nvPr/>
        </p:nvSpPr>
        <p:spPr>
          <a:xfrm rot="18900000">
            <a:off x="5880727" y="4183550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" name="1 trên">
            <a:extLst>
              <a:ext uri="{FF2B5EF4-FFF2-40B4-BE49-F238E27FC236}">
                <a16:creationId xmlns:a16="http://schemas.microsoft.com/office/drawing/2014/main" id="{FA4A4C49-CEE3-59B3-E625-E32E0D0754CB}"/>
              </a:ext>
            </a:extLst>
          </p:cNvPr>
          <p:cNvSpPr/>
          <p:nvPr/>
        </p:nvSpPr>
        <p:spPr>
          <a:xfrm rot="2700000">
            <a:off x="5116084" y="3348425"/>
            <a:ext cx="145143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2" name="2 trên">
            <a:extLst>
              <a:ext uri="{FF2B5EF4-FFF2-40B4-BE49-F238E27FC236}">
                <a16:creationId xmlns:a16="http://schemas.microsoft.com/office/drawing/2014/main" id="{1F8BA615-900B-218F-60C3-ACCE2B84383D}"/>
              </a:ext>
            </a:extLst>
          </p:cNvPr>
          <p:cNvSpPr/>
          <p:nvPr/>
        </p:nvSpPr>
        <p:spPr>
          <a:xfrm rot="8100000">
            <a:off x="5339219" y="259377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7" name="3 trên">
            <a:extLst>
              <a:ext uri="{FF2B5EF4-FFF2-40B4-BE49-F238E27FC236}">
                <a16:creationId xmlns:a16="http://schemas.microsoft.com/office/drawing/2014/main" id="{1B6B1AF0-A9B8-65C3-428F-1F094371A6B7}"/>
              </a:ext>
            </a:extLst>
          </p:cNvPr>
          <p:cNvSpPr/>
          <p:nvPr/>
        </p:nvSpPr>
        <p:spPr>
          <a:xfrm rot="2700000">
            <a:off x="5761659" y="2814041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1" name="4 trên">
            <a:extLst>
              <a:ext uri="{FF2B5EF4-FFF2-40B4-BE49-F238E27FC236}">
                <a16:creationId xmlns:a16="http://schemas.microsoft.com/office/drawing/2014/main" id="{2501D742-A66D-4FAE-50A3-26AE7AE2B212}"/>
              </a:ext>
            </a:extLst>
          </p:cNvPr>
          <p:cNvSpPr/>
          <p:nvPr/>
        </p:nvSpPr>
        <p:spPr>
          <a:xfrm rot="8100000">
            <a:off x="6586708" y="2948033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8" name="5 trên">
            <a:extLst>
              <a:ext uri="{FF2B5EF4-FFF2-40B4-BE49-F238E27FC236}">
                <a16:creationId xmlns:a16="http://schemas.microsoft.com/office/drawing/2014/main" id="{D3898673-D73B-1F9D-D9EF-DF4BDD3925B1}"/>
              </a:ext>
            </a:extLst>
          </p:cNvPr>
          <p:cNvSpPr/>
          <p:nvPr/>
        </p:nvSpPr>
        <p:spPr>
          <a:xfrm rot="2700000">
            <a:off x="6169853" y="2588291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9" name="6 trên">
            <a:extLst>
              <a:ext uri="{FF2B5EF4-FFF2-40B4-BE49-F238E27FC236}">
                <a16:creationId xmlns:a16="http://schemas.microsoft.com/office/drawing/2014/main" id="{CE15D9DC-8931-202E-8793-F8FEA280B3A9}"/>
              </a:ext>
            </a:extLst>
          </p:cNvPr>
          <p:cNvSpPr/>
          <p:nvPr/>
        </p:nvSpPr>
        <p:spPr>
          <a:xfrm rot="18900000">
            <a:off x="6127973" y="2517641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4" name="cover for the last animation">
            <a:extLst>
              <a:ext uri="{FF2B5EF4-FFF2-40B4-BE49-F238E27FC236}">
                <a16:creationId xmlns:a16="http://schemas.microsoft.com/office/drawing/2014/main" id="{EEBB3E24-01E9-5DCA-9553-9B25642222E5}"/>
              </a:ext>
            </a:extLst>
          </p:cNvPr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357761 w 1810512"/>
              <a:gd name="connsiteY0" fmla="*/ 663661 h 1828800"/>
              <a:gd name="connsiteX1" fmla="*/ 1810512 w 1810512"/>
              <a:gd name="connsiteY1" fmla="*/ 663662 h 1828800"/>
              <a:gd name="connsiteX2" fmla="*/ 1810512 w 1810512"/>
              <a:gd name="connsiteY2" fmla="*/ 1509625 h 1828800"/>
              <a:gd name="connsiteX3" fmla="*/ 1486470 w 1810512"/>
              <a:gd name="connsiteY3" fmla="*/ 1509625 h 1828800"/>
              <a:gd name="connsiteX4" fmla="*/ 1486470 w 1810512"/>
              <a:gd name="connsiteY4" fmla="*/ 1511290 h 1828800"/>
              <a:gd name="connsiteX5" fmla="*/ 1327639 w 1810512"/>
              <a:gd name="connsiteY5" fmla="*/ 1511291 h 1828800"/>
              <a:gd name="connsiteX6" fmla="*/ 1327639 w 1810512"/>
              <a:gd name="connsiteY6" fmla="*/ 1509625 h 1828800"/>
              <a:gd name="connsiteX7" fmla="*/ 802301 w 1810512"/>
              <a:gd name="connsiteY7" fmla="*/ 1509625 h 1828800"/>
              <a:gd name="connsiteX8" fmla="*/ 802302 w 1810512"/>
              <a:gd name="connsiteY8" fmla="*/ 1669412 h 1828800"/>
              <a:gd name="connsiteX9" fmla="*/ 884196 w 1810512"/>
              <a:gd name="connsiteY9" fmla="*/ 1669412 h 1828800"/>
              <a:gd name="connsiteX10" fmla="*/ 884196 w 1810512"/>
              <a:gd name="connsiteY10" fmla="*/ 1828800 h 1828800"/>
              <a:gd name="connsiteX11" fmla="*/ 643473 w 1810512"/>
              <a:gd name="connsiteY11" fmla="*/ 1828800 h 1828800"/>
              <a:gd name="connsiteX12" fmla="*/ 643472 w 1810512"/>
              <a:gd name="connsiteY12" fmla="*/ 1491127 h 1828800"/>
              <a:gd name="connsiteX13" fmla="*/ 644520 w 1810512"/>
              <a:gd name="connsiteY13" fmla="*/ 1491127 h 1828800"/>
              <a:gd name="connsiteX14" fmla="*/ 644521 w 1810512"/>
              <a:gd name="connsiteY14" fmla="*/ 1350238 h 1828800"/>
              <a:gd name="connsiteX15" fmla="*/ 1651680 w 1810512"/>
              <a:gd name="connsiteY15" fmla="*/ 1350238 h 1828800"/>
              <a:gd name="connsiteX16" fmla="*/ 1651683 w 1810512"/>
              <a:gd name="connsiteY16" fmla="*/ 823050 h 1828800"/>
              <a:gd name="connsiteX17" fmla="*/ 357761 w 1810512"/>
              <a:gd name="connsiteY17" fmla="*/ 823050 h 1828800"/>
              <a:gd name="connsiteX18" fmla="*/ 0 w 1810512"/>
              <a:gd name="connsiteY18" fmla="*/ 329400 h 1828800"/>
              <a:gd name="connsiteX19" fmla="*/ 199746 w 1810512"/>
              <a:gd name="connsiteY19" fmla="*/ 329400 h 1828800"/>
              <a:gd name="connsiteX20" fmla="*/ 199746 w 1810512"/>
              <a:gd name="connsiteY20" fmla="*/ 330121 h 1828800"/>
              <a:gd name="connsiteX21" fmla="*/ 906441 w 1810512"/>
              <a:gd name="connsiteY21" fmla="*/ 330121 h 1828800"/>
              <a:gd name="connsiteX22" fmla="*/ 906441 w 1810512"/>
              <a:gd name="connsiteY22" fmla="*/ 329400 h 1828800"/>
              <a:gd name="connsiteX23" fmla="*/ 1007659 w 1810512"/>
              <a:gd name="connsiteY23" fmla="*/ 329400 h 1828800"/>
              <a:gd name="connsiteX24" fmla="*/ 1007659 w 1810512"/>
              <a:gd name="connsiteY24" fmla="*/ 159387 h 1828800"/>
              <a:gd name="connsiteX25" fmla="*/ 906441 w 1810512"/>
              <a:gd name="connsiteY25" fmla="*/ 159387 h 1828800"/>
              <a:gd name="connsiteX26" fmla="*/ 906441 w 1810512"/>
              <a:gd name="connsiteY26" fmla="*/ 0 h 1828800"/>
              <a:gd name="connsiteX27" fmla="*/ 1166488 w 1810512"/>
              <a:gd name="connsiteY27" fmla="*/ 0 h 1828800"/>
              <a:gd name="connsiteX28" fmla="*/ 1166488 w 1810512"/>
              <a:gd name="connsiteY28" fmla="*/ 329710 h 1828800"/>
              <a:gd name="connsiteX29" fmla="*/ 1166209 w 1810512"/>
              <a:gd name="connsiteY29" fmla="*/ 329709 h 1828800"/>
              <a:gd name="connsiteX30" fmla="*/ 1166208 w 1810512"/>
              <a:gd name="connsiteY30" fmla="*/ 336363 h 1828800"/>
              <a:gd name="connsiteX31" fmla="*/ 1165992 w 1810512"/>
              <a:gd name="connsiteY31" fmla="*/ 336362 h 1828800"/>
              <a:gd name="connsiteX32" fmla="*/ 1165992 w 1810512"/>
              <a:gd name="connsiteY32" fmla="*/ 488787 h 1828800"/>
              <a:gd name="connsiteX33" fmla="*/ 158829 w 1810512"/>
              <a:gd name="connsiteY33" fmla="*/ 488788 h 1828800"/>
              <a:gd name="connsiteX34" fmla="*/ 158829 w 1810512"/>
              <a:gd name="connsiteY34" fmla="*/ 1015976 h 1828800"/>
              <a:gd name="connsiteX35" fmla="*/ 1452751 w 1810512"/>
              <a:gd name="connsiteY35" fmla="*/ 1015976 h 1828800"/>
              <a:gd name="connsiteX36" fmla="*/ 1452751 w 1810512"/>
              <a:gd name="connsiteY36" fmla="*/ 1175363 h 1828800"/>
              <a:gd name="connsiteX37" fmla="*/ 0 w 1810512"/>
              <a:gd name="connsiteY37" fmla="*/ 117536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10512" h="1828800">
                <a:moveTo>
                  <a:pt x="357761" y="663661"/>
                </a:moveTo>
                <a:lnTo>
                  <a:pt x="1810512" y="663662"/>
                </a:lnTo>
                <a:lnTo>
                  <a:pt x="1810512" y="1509625"/>
                </a:lnTo>
                <a:lnTo>
                  <a:pt x="1486470" y="1509625"/>
                </a:lnTo>
                <a:lnTo>
                  <a:pt x="1486470" y="1511290"/>
                </a:lnTo>
                <a:lnTo>
                  <a:pt x="1327639" y="1511291"/>
                </a:lnTo>
                <a:lnTo>
                  <a:pt x="1327639" y="1509625"/>
                </a:lnTo>
                <a:lnTo>
                  <a:pt x="802301" y="1509625"/>
                </a:lnTo>
                <a:lnTo>
                  <a:pt x="802302" y="1669412"/>
                </a:lnTo>
                <a:lnTo>
                  <a:pt x="884196" y="1669412"/>
                </a:lnTo>
                <a:lnTo>
                  <a:pt x="884196" y="1828800"/>
                </a:lnTo>
                <a:lnTo>
                  <a:pt x="643473" y="1828800"/>
                </a:lnTo>
                <a:lnTo>
                  <a:pt x="643472" y="1491127"/>
                </a:lnTo>
                <a:lnTo>
                  <a:pt x="644520" y="1491127"/>
                </a:lnTo>
                <a:lnTo>
                  <a:pt x="644521" y="1350238"/>
                </a:lnTo>
                <a:lnTo>
                  <a:pt x="1651680" y="1350238"/>
                </a:lnTo>
                <a:lnTo>
                  <a:pt x="1651683" y="823050"/>
                </a:lnTo>
                <a:lnTo>
                  <a:pt x="357761" y="823050"/>
                </a:lnTo>
                <a:close/>
                <a:moveTo>
                  <a:pt x="0" y="329400"/>
                </a:moveTo>
                <a:lnTo>
                  <a:pt x="199746" y="329400"/>
                </a:lnTo>
                <a:lnTo>
                  <a:pt x="199746" y="330121"/>
                </a:lnTo>
                <a:lnTo>
                  <a:pt x="906441" y="330121"/>
                </a:lnTo>
                <a:lnTo>
                  <a:pt x="906441" y="329400"/>
                </a:lnTo>
                <a:lnTo>
                  <a:pt x="1007659" y="329400"/>
                </a:lnTo>
                <a:lnTo>
                  <a:pt x="1007659" y="159387"/>
                </a:lnTo>
                <a:lnTo>
                  <a:pt x="906441" y="159387"/>
                </a:lnTo>
                <a:lnTo>
                  <a:pt x="906441" y="0"/>
                </a:lnTo>
                <a:lnTo>
                  <a:pt x="1166488" y="0"/>
                </a:lnTo>
                <a:lnTo>
                  <a:pt x="1166488" y="329710"/>
                </a:lnTo>
                <a:lnTo>
                  <a:pt x="1166209" y="329709"/>
                </a:lnTo>
                <a:lnTo>
                  <a:pt x="1166208" y="336363"/>
                </a:lnTo>
                <a:lnTo>
                  <a:pt x="1165992" y="336362"/>
                </a:lnTo>
                <a:lnTo>
                  <a:pt x="1165992" y="488787"/>
                </a:lnTo>
                <a:lnTo>
                  <a:pt x="158829" y="488788"/>
                </a:lnTo>
                <a:lnTo>
                  <a:pt x="158829" y="1015976"/>
                </a:lnTo>
                <a:lnTo>
                  <a:pt x="1452751" y="1015976"/>
                </a:lnTo>
                <a:lnTo>
                  <a:pt x="1452751" y="1175363"/>
                </a:lnTo>
                <a:lnTo>
                  <a:pt x="0" y="1175364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98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00">
        <p:fade/>
      </p:transition>
    </mc:Choice>
    <mc:Fallback>
      <p:transition spd="med" advTm="2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8477 -0.149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E-6 -1.48148E-6 L 0.08529 0.150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75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4.81481E-6 L 0.04049 -0.0724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36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3.33333E-6 L -0.0401 0.071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7.40741E-7 L 0.05977 0.1057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5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58333E-6 -3.7037E-6 L -0.06003 -0.1062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5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95833E-6 4.81481E-6 L 0.01992 -0.0345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54167E-6 -3.33333E-6 L -0.02005 0.0349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4.79167E-6 1.11111E-6 L -0.0401 -0.0708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4.79167E-6 3.33333E-6 L 0.03972 0.071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35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4.16667E-6 -3.7037E-6 L -0.01042 0.01991 " pathEditMode="relative" rAng="0" ptsTypes="AA">
                                      <p:cBhvr>
                                        <p:cTn id="2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99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33333E-6 2.22222E-6 L 0.01198 -0.0213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6" grpId="0" animBg="1"/>
      <p:bldP spid="27" grpId="0" animBg="1"/>
      <p:bldP spid="31" grpId="0" animBg="1"/>
      <p:bldP spid="2" grpId="0" animBg="1"/>
      <p:bldP spid="12" grpId="0" animBg="1"/>
      <p:bldP spid="17" grpId="0" animBg="1"/>
      <p:bldP spid="21" grpId="0" animBg="1"/>
      <p:bldP spid="28" grpId="0" animBg="1"/>
      <p:bldP spid="29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2773712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3031054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2773374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2777242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3" name="Overlay O"/>
          <p:cNvSpPr/>
          <p:nvPr/>
        </p:nvSpPr>
        <p:spPr>
          <a:xfrm>
            <a:off x="6093454" y="2641600"/>
            <a:ext cx="3762662" cy="1625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3031630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24" name="Overlay S"/>
          <p:cNvSpPr/>
          <p:nvPr/>
        </p:nvSpPr>
        <p:spPr>
          <a:xfrm>
            <a:off x="-102870" y="2769659"/>
            <a:ext cx="3878100" cy="1318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5190744" y="2518314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9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96296E-6 L -0.25234 -2.96296E-6 " pathEditMode="relative" rAng="0" ptsTypes="AA">
                                          <p:cBhvr>
                                            <p:cTn id="6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1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 p14:presetBounceEnd="4285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2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3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25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3.54167E-6 -3.7037E-6 L 0.34596 -3.7037E-6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9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" grpId="0" animBg="1"/>
          <p:bldP spid="9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96296E-6 L -0.25234 -2.96296E-6 " pathEditMode="relative" rAng="0" ptsTypes="AA">
                                          <p:cBhvr>
                                            <p:cTn id="6" dur="7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1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25000" decel="5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3.54167E-6 -3.7037E-6 L 0.34596 -3.7037E-6 " pathEditMode="relative" rAng="0" ptsTypes="AA">
                                          <p:cBhvr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29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" grpId="0" animBg="1"/>
          <p:bldP spid="9" grpId="0" animBg="1"/>
          <p:bldP spid="25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1969620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1969664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2227006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2233933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1969326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1973194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2227582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2107400" y="1714267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644D4-8316-F8F3-10F4-F74188D831D1}"/>
              </a:ext>
            </a:extLst>
          </p:cNvPr>
          <p:cNvSpPr/>
          <p:nvPr/>
        </p:nvSpPr>
        <p:spPr>
          <a:xfrm>
            <a:off x="3452649" y="4485327"/>
            <a:ext cx="5286704" cy="8046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50800">
            <a:gradFill>
              <a:gsLst>
                <a:gs pos="0">
                  <a:srgbClr val="5CFFBE"/>
                </a:gs>
                <a:gs pos="100000">
                  <a:srgbClr val="CCFF9E"/>
                </a:gs>
              </a:gsLst>
              <a:lin ang="21594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https://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score-official.rf.gd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599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Widescreen</PresentationFormat>
  <Paragraphs>42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MuseoModerno</vt:lpstr>
      <vt:lpstr>VNF-Futura</vt:lpstr>
      <vt:lpstr>Calibri</vt:lpstr>
      <vt:lpstr>Arial</vt:lpstr>
      <vt:lpstr>Google Sans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Nitro</dc:creator>
  <cp:lastModifiedBy>Kevin Nitro</cp:lastModifiedBy>
  <cp:revision>2</cp:revision>
  <dcterms:created xsi:type="dcterms:W3CDTF">2022-07-14T13:48:21Z</dcterms:created>
  <dcterms:modified xsi:type="dcterms:W3CDTF">2022-07-14T13:49:56Z</dcterms:modified>
</cp:coreProperties>
</file>