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</p:sldMasterIdLst>
  <p:notesMasterIdLst>
    <p:notesMasterId r:id="rId16"/>
  </p:notesMasterIdLst>
  <p:sldIdLst>
    <p:sldId id="267" r:id="rId3"/>
    <p:sldId id="263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8" r:id="rId14"/>
    <p:sldId id="265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libri Light" panose="020F0302020204030204" pitchFamily="34" charset="0"/>
      <p:regular r:id="rId21"/>
      <p:italic r:id="rId22"/>
    </p:embeddedFont>
    <p:embeddedFont>
      <p:font typeface="Google Sans" panose="020B0503030502040204" pitchFamily="34" charset="0"/>
      <p:regular r:id="rId23"/>
      <p:bold r:id="rId24"/>
      <p:italic r:id="rId25"/>
      <p:boldItalic r:id="rId26"/>
    </p:embeddedFont>
    <p:embeddedFont>
      <p:font typeface="VNF-Futura" panose="02000503000000020004" pitchFamily="2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B7DA083-B18E-4AAB-A121-BDC7E744B794}">
          <p14:sldIdLst>
            <p14:sldId id="267"/>
            <p14:sldId id="263"/>
          </p14:sldIdLst>
        </p14:section>
        <p14:section name="1. What?" id="{1CD9651B-16FD-4C01-A0CF-5AB8C18782EF}">
          <p14:sldIdLst>
            <p14:sldId id="266"/>
            <p14:sldId id="268"/>
            <p14:sldId id="269"/>
          </p14:sldIdLst>
        </p14:section>
        <p14:section name="Why?" id="{A0027A6F-01A0-4788-82E6-43FB7F3B1641}">
          <p14:sldIdLst>
            <p14:sldId id="270"/>
            <p14:sldId id="271"/>
            <p14:sldId id="272"/>
            <p14:sldId id="273"/>
            <p14:sldId id="274"/>
            <p14:sldId id="277"/>
          </p14:sldIdLst>
        </p14:section>
        <p14:section name="Outro Not Done" id="{7C82FE13-F578-4C35-99BE-E1EB2F32DB03}">
          <p14:sldIdLst>
            <p14:sldId id="278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FFBE"/>
    <a:srgbClr val="262626"/>
    <a:srgbClr val="FFFFFF"/>
    <a:srgbClr val="CCFF9E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464" autoAdjust="0"/>
  </p:normalViewPr>
  <p:slideViewPr>
    <p:cSldViewPr snapToGrid="0">
      <p:cViewPr>
        <p:scale>
          <a:sx n="50" d="100"/>
          <a:sy n="50" d="100"/>
        </p:scale>
        <p:origin x="43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C83195-186A-4CDA-9BC1-64FBA42B98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C27D15-D9EB-4174-8B99-D4A932DE14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7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Score is an open source project that aims to make it easier to choose a high school for parents and students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6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particular, users will have access to many different data analysis functions with a web interface that is both simple and easy to understand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1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we do? The 10</a:t>
            </a:r>
            <a:r>
              <a:rPr lang="en-US" sz="1800" b="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entrance exam is an important milestone because </a:t>
            </a:r>
            <a:r>
              <a:rPr lang="en-US"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both decisive for all three years of high school and serves as the foundation for the National High School Exam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0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Currently, 10</a:t>
            </a:r>
            <a:r>
              <a:rPr lang="en-US" sz="1800" b="0" baseline="300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grade entrance exam scores are publicly posted on information pages, but only stop at images or discrete data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42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Consequently, the lookup as well as the comparison of points between schools takes a long time, making it difficult for parents to make the right decisions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0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Score was born and developed to support users: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 admission scores data for the years from 2015 to the present and perform in the most visual way.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 data analysis functions (sorting, statistics, filtering) so that users quickly grasp the meaning and correlation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suggestions for selecting schools based on score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56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Score was born and developed to support users:</a:t>
            </a:r>
            <a:endParaRPr lang="en-US" sz="18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Compile admission scores data for the years from 2015 to the present and perform in the most visual way.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Combine data analysis functions (sorting, statistics, filtering) so that users quickly grasp the meaning and correlation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Give suggestions for selecting schools based on score 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C27D15-D9EB-4174-8B99-D4A932DE14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52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1AE8-BA3E-FBB9-80A9-C635AD9C91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00765A-432D-197C-9B2A-A1A0D3E5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72971-1F12-6CFD-5D68-247CDB341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637E6-48AE-07D7-0ADD-1B577B3D4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403B0-C204-96B0-D79A-F33122B6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0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59F35-8215-6F1C-B952-3FEB5249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0C222-F43B-0F2D-9919-B0414FEE6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801A4-723C-FB98-7907-DA70B7B6F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A440-F546-B76E-2DA2-BFB0BB9D4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9B757-51FA-9557-614B-52AD7D7B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94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B50D6-00DA-95B2-BA60-7168C805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76178-4127-A440-DB82-851A7A691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6971-760A-1914-0E21-B62860313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96E2-05E5-77FE-13F8-1C102223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17440-5467-AFFE-528D-4D98F101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1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42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49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000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848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2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44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456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4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DFC9D-A570-DF5F-322F-4904779FB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2124C-79E0-8C7D-DAE3-223BBFF96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EF393-5873-8A4E-6002-40E5DADF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8DEAD-F768-0B96-340F-403E9A777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1E67-ED7F-795A-AE3A-B80A1E22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665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707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694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8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BA4C-030B-983C-134C-0C108EC3A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CF03-1B78-2A2B-AA6D-0AE497CA0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4BDA50-8007-9D06-F0F8-3BF4542E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642D9-6A57-AE37-2E9D-301D704ED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5EAA4-A504-4723-42C0-56FA7C488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3581F-A3EF-7D81-35BD-821528A21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A6A7B-ADD5-C129-515E-1AF77D296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1115C-6F21-3883-1230-73677A7C4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8892E-D9D3-CE74-C293-DC67EDF5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476D7-B8B5-A7DB-A30A-D6FD67A06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B8854-650C-BA54-49BF-144B1555C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0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FCD7-8771-9B89-7228-041048BD9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B0D6-D9D4-80F6-BFE1-845673EA4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8F67E-EBDA-C545-3FAA-74805A83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5A675-5BA1-D736-B91D-5CDFC72181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A055B-9DC0-9084-A046-662C7FB35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08C368-8BB8-7F15-B41B-18AFA4A5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18045B-A8C8-3D0A-9C79-910DD487B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AF744-AE6D-14E8-C98E-99CF4974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9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2C322-6463-F4B8-8A15-8E98E68B6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11E9B-5A48-8F5E-EA8F-E18C5F66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42443F-3F22-F656-9F86-CE6F064C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F8C440-4843-1B85-59D8-FC8A03435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21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792E2D-B251-BF27-93F0-5EFB53C4E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C60DFC-D9F3-E23D-E0F2-D1E29B9EF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3F2FB-E36C-659E-E9FA-71F70FA3E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3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AD1DD-A80F-F4B8-9CE7-84C13608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7C4D-F3A0-CCF4-064A-857338FE7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97BB3D-10DA-A878-B20C-0935FE5FB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E4768-8E07-2181-A378-280417F68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AA42B-6CCF-85CC-DA4E-CA7C6A33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69748-D98D-3BCF-A74C-477EB7E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6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A7CF-844F-5389-5BEB-BFF441F6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7B3022-FC91-F13E-354E-2952B6266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8A1C0-40DC-F54B-4276-66321694E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ECC430-39CC-1161-0D94-B404ECD3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16FC7E-46C2-4DAF-1A79-87ACC802D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48EF3-E797-C44C-72E0-AF9BF34C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4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C4D47-7315-7CC8-81FD-48B1144D5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6A3B8-67BE-7795-BF16-BC836BE23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2321-0C3F-BB47-2DEB-35D789BC8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F106E-9FAC-4D34-9FAC-9915213E85A2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104E1-D9C6-7A8D-0A44-65583939C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D5EFD-3C81-2AAA-EB05-014CF154A7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93031-1330-4183-B224-2D702347F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3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6605E-E4D4-4D30-BFB2-AC55C70BF3BD}" type="datetimeFigureOut">
              <a:rPr lang="en-US" smtClean="0"/>
              <a:t>7/11/2022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653B-54BD-4F48-8420-79B134513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7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background fake">
            <a:extLst>
              <a:ext uri="{FF2B5EF4-FFF2-40B4-BE49-F238E27FC236}">
                <a16:creationId xmlns:a16="http://schemas.microsoft.com/office/drawing/2014/main" id="{70CE93EC-EAE9-AE29-31E0-0D5CEC488F6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1 dưới">
            <a:extLst>
              <a:ext uri="{FF2B5EF4-FFF2-40B4-BE49-F238E27FC236}">
                <a16:creationId xmlns:a16="http://schemas.microsoft.com/office/drawing/2014/main" id="{268D1FB4-EC11-3A4D-F556-D58453A2BA1E}"/>
              </a:ext>
            </a:extLst>
          </p:cNvPr>
          <p:cNvSpPr/>
          <p:nvPr/>
        </p:nvSpPr>
        <p:spPr>
          <a:xfrm rot="2700000">
            <a:off x="5617635" y="3351278"/>
            <a:ext cx="1451434" cy="16080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2  dưới">
            <a:extLst>
              <a:ext uri="{FF2B5EF4-FFF2-40B4-BE49-F238E27FC236}">
                <a16:creationId xmlns:a16="http://schemas.microsoft.com/office/drawing/2014/main" id="{C46C904A-0A6D-9453-171B-C9FB36CB8390}"/>
              </a:ext>
            </a:extLst>
          </p:cNvPr>
          <p:cNvSpPr/>
          <p:nvPr/>
        </p:nvSpPr>
        <p:spPr>
          <a:xfrm rot="8100000">
            <a:off x="6157865" y="410624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3 dưới">
            <a:extLst>
              <a:ext uri="{FF2B5EF4-FFF2-40B4-BE49-F238E27FC236}">
                <a16:creationId xmlns:a16="http://schemas.microsoft.com/office/drawing/2014/main" id="{E887D46C-5E06-F279-BB01-E738BA62CCEE}"/>
              </a:ext>
            </a:extLst>
          </p:cNvPr>
          <p:cNvSpPr/>
          <p:nvPr/>
        </p:nvSpPr>
        <p:spPr>
          <a:xfrm rot="2700000">
            <a:off x="5396370" y="3889357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4 dưới">
            <a:extLst>
              <a:ext uri="{FF2B5EF4-FFF2-40B4-BE49-F238E27FC236}">
                <a16:creationId xmlns:a16="http://schemas.microsoft.com/office/drawing/2014/main" id="{F3FF112D-D176-31FE-E460-590AC1249A5C}"/>
              </a:ext>
            </a:extLst>
          </p:cNvPr>
          <p:cNvSpPr/>
          <p:nvPr/>
        </p:nvSpPr>
        <p:spPr>
          <a:xfrm rot="8100000">
            <a:off x="5272726" y="3749552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5 dưới">
            <a:extLst>
              <a:ext uri="{FF2B5EF4-FFF2-40B4-BE49-F238E27FC236}">
                <a16:creationId xmlns:a16="http://schemas.microsoft.com/office/drawing/2014/main" id="{82D249B7-2D86-7683-3301-763713E31095}"/>
              </a:ext>
            </a:extLst>
          </p:cNvPr>
          <p:cNvSpPr/>
          <p:nvPr/>
        </p:nvSpPr>
        <p:spPr>
          <a:xfrm rot="2700000">
            <a:off x="5332259" y="4107176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6 dưới">
            <a:extLst>
              <a:ext uri="{FF2B5EF4-FFF2-40B4-BE49-F238E27FC236}">
                <a16:creationId xmlns:a16="http://schemas.microsoft.com/office/drawing/2014/main" id="{14399C52-C02C-DF48-6CCF-5CD04A556912}"/>
              </a:ext>
            </a:extLst>
          </p:cNvPr>
          <p:cNvSpPr/>
          <p:nvPr/>
        </p:nvSpPr>
        <p:spPr>
          <a:xfrm rot="18900000">
            <a:off x="5880727" y="4183550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1 trên">
            <a:extLst>
              <a:ext uri="{FF2B5EF4-FFF2-40B4-BE49-F238E27FC236}">
                <a16:creationId xmlns:a16="http://schemas.microsoft.com/office/drawing/2014/main" id="{FA4A4C49-CEE3-59B3-E625-E32E0D0754CB}"/>
              </a:ext>
            </a:extLst>
          </p:cNvPr>
          <p:cNvSpPr/>
          <p:nvPr/>
        </p:nvSpPr>
        <p:spPr>
          <a:xfrm rot="2700000">
            <a:off x="5116084" y="3348425"/>
            <a:ext cx="145143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2 trên">
            <a:extLst>
              <a:ext uri="{FF2B5EF4-FFF2-40B4-BE49-F238E27FC236}">
                <a16:creationId xmlns:a16="http://schemas.microsoft.com/office/drawing/2014/main" id="{1F8BA615-900B-218F-60C3-ACCE2B84383D}"/>
              </a:ext>
            </a:extLst>
          </p:cNvPr>
          <p:cNvSpPr/>
          <p:nvPr/>
        </p:nvSpPr>
        <p:spPr>
          <a:xfrm rot="8100000">
            <a:off x="5339219" y="2593778"/>
            <a:ext cx="68777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3 trên">
            <a:extLst>
              <a:ext uri="{FF2B5EF4-FFF2-40B4-BE49-F238E27FC236}">
                <a16:creationId xmlns:a16="http://schemas.microsoft.com/office/drawing/2014/main" id="{1B6B1AF0-A9B8-65C3-428F-1F094371A6B7}"/>
              </a:ext>
            </a:extLst>
          </p:cNvPr>
          <p:cNvSpPr/>
          <p:nvPr/>
        </p:nvSpPr>
        <p:spPr>
          <a:xfrm rot="2700000">
            <a:off x="5761659" y="2814041"/>
            <a:ext cx="1024500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4 trên">
            <a:extLst>
              <a:ext uri="{FF2B5EF4-FFF2-40B4-BE49-F238E27FC236}">
                <a16:creationId xmlns:a16="http://schemas.microsoft.com/office/drawing/2014/main" id="{2501D742-A66D-4FAE-50A3-26AE7AE2B212}"/>
              </a:ext>
            </a:extLst>
          </p:cNvPr>
          <p:cNvSpPr/>
          <p:nvPr/>
        </p:nvSpPr>
        <p:spPr>
          <a:xfrm rot="8100000">
            <a:off x="6586708" y="2948033"/>
            <a:ext cx="330184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5 trên">
            <a:extLst>
              <a:ext uri="{FF2B5EF4-FFF2-40B4-BE49-F238E27FC236}">
                <a16:creationId xmlns:a16="http://schemas.microsoft.com/office/drawing/2014/main" id="{D3898673-D73B-1F9D-D9EF-DF4BDD3925B1}"/>
              </a:ext>
            </a:extLst>
          </p:cNvPr>
          <p:cNvSpPr/>
          <p:nvPr/>
        </p:nvSpPr>
        <p:spPr>
          <a:xfrm rot="2700000">
            <a:off x="6169853" y="2588291"/>
            <a:ext cx="686101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6 trên">
            <a:extLst>
              <a:ext uri="{FF2B5EF4-FFF2-40B4-BE49-F238E27FC236}">
                <a16:creationId xmlns:a16="http://schemas.microsoft.com/office/drawing/2014/main" id="{CE15D9DC-8931-202E-8793-F8FEA280B3A9}"/>
              </a:ext>
            </a:extLst>
          </p:cNvPr>
          <p:cNvSpPr/>
          <p:nvPr/>
        </p:nvSpPr>
        <p:spPr>
          <a:xfrm rot="18900000">
            <a:off x="6127973" y="2517641"/>
            <a:ext cx="178932" cy="159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cover for the last animation">
            <a:extLst>
              <a:ext uri="{FF2B5EF4-FFF2-40B4-BE49-F238E27FC236}">
                <a16:creationId xmlns:a16="http://schemas.microsoft.com/office/drawing/2014/main" id="{EEBB3E24-01E9-5DCA-9553-9B25642222E5}"/>
              </a:ext>
            </a:extLst>
          </p:cNvPr>
          <p:cNvSpPr/>
          <p:nvPr/>
        </p:nvSpPr>
        <p:spPr>
          <a:xfrm rot="2700000">
            <a:off x="5190744" y="2514600"/>
            <a:ext cx="1810512" cy="1828800"/>
          </a:xfrm>
          <a:custGeom>
            <a:avLst/>
            <a:gdLst>
              <a:gd name="connsiteX0" fmla="*/ 357761 w 1810512"/>
              <a:gd name="connsiteY0" fmla="*/ 663661 h 1828800"/>
              <a:gd name="connsiteX1" fmla="*/ 1810512 w 1810512"/>
              <a:gd name="connsiteY1" fmla="*/ 663662 h 1828800"/>
              <a:gd name="connsiteX2" fmla="*/ 1810512 w 1810512"/>
              <a:gd name="connsiteY2" fmla="*/ 1509625 h 1828800"/>
              <a:gd name="connsiteX3" fmla="*/ 1486470 w 1810512"/>
              <a:gd name="connsiteY3" fmla="*/ 1509625 h 1828800"/>
              <a:gd name="connsiteX4" fmla="*/ 1486470 w 1810512"/>
              <a:gd name="connsiteY4" fmla="*/ 1511290 h 1828800"/>
              <a:gd name="connsiteX5" fmla="*/ 1327639 w 1810512"/>
              <a:gd name="connsiteY5" fmla="*/ 1511291 h 1828800"/>
              <a:gd name="connsiteX6" fmla="*/ 1327639 w 1810512"/>
              <a:gd name="connsiteY6" fmla="*/ 1509625 h 1828800"/>
              <a:gd name="connsiteX7" fmla="*/ 802301 w 1810512"/>
              <a:gd name="connsiteY7" fmla="*/ 1509625 h 1828800"/>
              <a:gd name="connsiteX8" fmla="*/ 802302 w 1810512"/>
              <a:gd name="connsiteY8" fmla="*/ 1669412 h 1828800"/>
              <a:gd name="connsiteX9" fmla="*/ 884196 w 1810512"/>
              <a:gd name="connsiteY9" fmla="*/ 1669412 h 1828800"/>
              <a:gd name="connsiteX10" fmla="*/ 884196 w 1810512"/>
              <a:gd name="connsiteY10" fmla="*/ 1828800 h 1828800"/>
              <a:gd name="connsiteX11" fmla="*/ 643473 w 1810512"/>
              <a:gd name="connsiteY11" fmla="*/ 1828800 h 1828800"/>
              <a:gd name="connsiteX12" fmla="*/ 643472 w 1810512"/>
              <a:gd name="connsiteY12" fmla="*/ 1491127 h 1828800"/>
              <a:gd name="connsiteX13" fmla="*/ 644520 w 1810512"/>
              <a:gd name="connsiteY13" fmla="*/ 1491127 h 1828800"/>
              <a:gd name="connsiteX14" fmla="*/ 644521 w 1810512"/>
              <a:gd name="connsiteY14" fmla="*/ 1350238 h 1828800"/>
              <a:gd name="connsiteX15" fmla="*/ 1651680 w 1810512"/>
              <a:gd name="connsiteY15" fmla="*/ 1350238 h 1828800"/>
              <a:gd name="connsiteX16" fmla="*/ 1651683 w 1810512"/>
              <a:gd name="connsiteY16" fmla="*/ 823050 h 1828800"/>
              <a:gd name="connsiteX17" fmla="*/ 357761 w 1810512"/>
              <a:gd name="connsiteY17" fmla="*/ 823050 h 1828800"/>
              <a:gd name="connsiteX18" fmla="*/ 0 w 1810512"/>
              <a:gd name="connsiteY18" fmla="*/ 329400 h 1828800"/>
              <a:gd name="connsiteX19" fmla="*/ 199746 w 1810512"/>
              <a:gd name="connsiteY19" fmla="*/ 329400 h 1828800"/>
              <a:gd name="connsiteX20" fmla="*/ 199746 w 1810512"/>
              <a:gd name="connsiteY20" fmla="*/ 330121 h 1828800"/>
              <a:gd name="connsiteX21" fmla="*/ 906441 w 1810512"/>
              <a:gd name="connsiteY21" fmla="*/ 330121 h 1828800"/>
              <a:gd name="connsiteX22" fmla="*/ 906441 w 1810512"/>
              <a:gd name="connsiteY22" fmla="*/ 329400 h 1828800"/>
              <a:gd name="connsiteX23" fmla="*/ 1007659 w 1810512"/>
              <a:gd name="connsiteY23" fmla="*/ 329400 h 1828800"/>
              <a:gd name="connsiteX24" fmla="*/ 1007659 w 1810512"/>
              <a:gd name="connsiteY24" fmla="*/ 159387 h 1828800"/>
              <a:gd name="connsiteX25" fmla="*/ 906441 w 1810512"/>
              <a:gd name="connsiteY25" fmla="*/ 159387 h 1828800"/>
              <a:gd name="connsiteX26" fmla="*/ 906441 w 1810512"/>
              <a:gd name="connsiteY26" fmla="*/ 0 h 1828800"/>
              <a:gd name="connsiteX27" fmla="*/ 1166488 w 1810512"/>
              <a:gd name="connsiteY27" fmla="*/ 0 h 1828800"/>
              <a:gd name="connsiteX28" fmla="*/ 1166488 w 1810512"/>
              <a:gd name="connsiteY28" fmla="*/ 329710 h 1828800"/>
              <a:gd name="connsiteX29" fmla="*/ 1166209 w 1810512"/>
              <a:gd name="connsiteY29" fmla="*/ 329709 h 1828800"/>
              <a:gd name="connsiteX30" fmla="*/ 1166208 w 1810512"/>
              <a:gd name="connsiteY30" fmla="*/ 336363 h 1828800"/>
              <a:gd name="connsiteX31" fmla="*/ 1165992 w 1810512"/>
              <a:gd name="connsiteY31" fmla="*/ 336362 h 1828800"/>
              <a:gd name="connsiteX32" fmla="*/ 1165992 w 1810512"/>
              <a:gd name="connsiteY32" fmla="*/ 488787 h 1828800"/>
              <a:gd name="connsiteX33" fmla="*/ 158829 w 1810512"/>
              <a:gd name="connsiteY33" fmla="*/ 488788 h 1828800"/>
              <a:gd name="connsiteX34" fmla="*/ 158829 w 1810512"/>
              <a:gd name="connsiteY34" fmla="*/ 1015976 h 1828800"/>
              <a:gd name="connsiteX35" fmla="*/ 1452751 w 1810512"/>
              <a:gd name="connsiteY35" fmla="*/ 1015976 h 1828800"/>
              <a:gd name="connsiteX36" fmla="*/ 1452751 w 1810512"/>
              <a:gd name="connsiteY36" fmla="*/ 1175363 h 1828800"/>
              <a:gd name="connsiteX37" fmla="*/ 0 w 1810512"/>
              <a:gd name="connsiteY37" fmla="*/ 1175364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10512" h="1828800">
                <a:moveTo>
                  <a:pt x="357761" y="663661"/>
                </a:moveTo>
                <a:lnTo>
                  <a:pt x="1810512" y="663662"/>
                </a:lnTo>
                <a:lnTo>
                  <a:pt x="1810512" y="1509625"/>
                </a:lnTo>
                <a:lnTo>
                  <a:pt x="1486470" y="1509625"/>
                </a:lnTo>
                <a:lnTo>
                  <a:pt x="1486470" y="1511290"/>
                </a:lnTo>
                <a:lnTo>
                  <a:pt x="1327639" y="1511291"/>
                </a:lnTo>
                <a:lnTo>
                  <a:pt x="1327639" y="1509625"/>
                </a:lnTo>
                <a:lnTo>
                  <a:pt x="802301" y="1509625"/>
                </a:lnTo>
                <a:lnTo>
                  <a:pt x="802302" y="1669412"/>
                </a:lnTo>
                <a:lnTo>
                  <a:pt x="884196" y="1669412"/>
                </a:lnTo>
                <a:lnTo>
                  <a:pt x="884196" y="1828800"/>
                </a:lnTo>
                <a:lnTo>
                  <a:pt x="643473" y="1828800"/>
                </a:lnTo>
                <a:lnTo>
                  <a:pt x="643472" y="1491127"/>
                </a:lnTo>
                <a:lnTo>
                  <a:pt x="644520" y="1491127"/>
                </a:lnTo>
                <a:lnTo>
                  <a:pt x="644521" y="1350238"/>
                </a:lnTo>
                <a:lnTo>
                  <a:pt x="1651680" y="1350238"/>
                </a:lnTo>
                <a:lnTo>
                  <a:pt x="1651683" y="823050"/>
                </a:lnTo>
                <a:lnTo>
                  <a:pt x="357761" y="823050"/>
                </a:lnTo>
                <a:close/>
                <a:moveTo>
                  <a:pt x="0" y="329400"/>
                </a:moveTo>
                <a:lnTo>
                  <a:pt x="199746" y="329400"/>
                </a:lnTo>
                <a:lnTo>
                  <a:pt x="199746" y="330121"/>
                </a:lnTo>
                <a:lnTo>
                  <a:pt x="906441" y="330121"/>
                </a:lnTo>
                <a:lnTo>
                  <a:pt x="906441" y="329400"/>
                </a:lnTo>
                <a:lnTo>
                  <a:pt x="1007659" y="329400"/>
                </a:lnTo>
                <a:lnTo>
                  <a:pt x="1007659" y="159387"/>
                </a:lnTo>
                <a:lnTo>
                  <a:pt x="906441" y="159387"/>
                </a:lnTo>
                <a:lnTo>
                  <a:pt x="906441" y="0"/>
                </a:lnTo>
                <a:lnTo>
                  <a:pt x="1166488" y="0"/>
                </a:lnTo>
                <a:lnTo>
                  <a:pt x="1166488" y="329710"/>
                </a:lnTo>
                <a:lnTo>
                  <a:pt x="1166209" y="329709"/>
                </a:lnTo>
                <a:lnTo>
                  <a:pt x="1166208" y="336363"/>
                </a:lnTo>
                <a:lnTo>
                  <a:pt x="1165992" y="336362"/>
                </a:lnTo>
                <a:lnTo>
                  <a:pt x="1165992" y="488787"/>
                </a:lnTo>
                <a:lnTo>
                  <a:pt x="158829" y="488788"/>
                </a:lnTo>
                <a:lnTo>
                  <a:pt x="158829" y="1015976"/>
                </a:lnTo>
                <a:lnTo>
                  <a:pt x="1452751" y="1015976"/>
                </a:lnTo>
                <a:lnTo>
                  <a:pt x="1452751" y="1175363"/>
                </a:lnTo>
                <a:lnTo>
                  <a:pt x="0" y="1175364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2698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300"/>
    </mc:Choice>
    <mc:Fallback xmlns="">
      <p:transition advTm="33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48148E-6 L -0.08477 -0.1497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7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2.5E-6 -1.48148E-6 L 0.08529 0.15046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8" y="75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16667E-6 -4.81481E-6 L 0.04049 -0.07245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8" y="-363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-3.125E-6 3.33333E-6 L -0.0401 0.07152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356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-7.40741E-7 L 0.05977 0.10579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2" y="5278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animMotion origin="layout" path="M 4.58333E-6 -3.7037E-6 L -0.06003 -0.10625 " pathEditMode="relative" rAng="0" ptsTypes="AA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8" y="-532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3.95833E-6 4.81481E-6 L 0.01992 -0.0345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" y="-173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animMotion origin="layout" path="M -3.54167E-6 -3.33333E-6 L -0.02005 0.0349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3" y="173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63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4.79167E-6 1.11111E-6 L -0.0401 -0.07083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05" y="-3542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63" presetClass="path" presetSubtype="0" accel="50000" decel="5000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animMotion origin="layout" path="M -4.79167E-6 3.33333E-6 L 0.03972 0.0712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356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4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4.16667E-6 -3.7037E-6 L -0.01042 0.01991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1" y="99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63" presetClass="path" presetSubtype="0" accel="50000" decel="50000" fill="hold" grpId="0" nodeType="withEffect">
                                  <p:stCondLst>
                                    <p:cond delay="2800"/>
                                  </p:stCondLst>
                                  <p:childTnLst>
                                    <p:animMotion origin="layout" path="M -3.33333E-6 2.22222E-6 L 0.01198 -0.0213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9" y="-10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6" grpId="0" animBg="1"/>
      <p:bldP spid="26" grpId="0" animBg="1"/>
      <p:bldP spid="27" grpId="0" animBg="1"/>
      <p:bldP spid="31" grpId="0" animBg="1"/>
      <p:bldP spid="2" grpId="0" animBg="1"/>
      <p:bldP spid="12" grpId="0" animBg="1"/>
      <p:bldP spid="17" grpId="0" animBg="1"/>
      <p:bldP spid="21" grpId="0" animBg="1"/>
      <p:bldP spid="28" grpId="0" animBg="1"/>
      <p:bldP spid="29" grpId="0" animBg="1"/>
      <p:bldP spid="4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815377" y="263977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262626"/>
                </a:solidFill>
                <a:latin typeface="VNF-Futura" panose="02000503000000020004" pitchFamily="2" charset="0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43134" y="2767281"/>
            <a:ext cx="810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>
                <a:solidFill>
                  <a:srgbClr val="262626"/>
                </a:solidFill>
                <a:latin typeface="Google Sans" panose="020B0503030502040204" pitchFamily="34" charset="0"/>
              </a:rPr>
              <a:t>Therefore, Score was born and developed to support users:</a:t>
            </a:r>
          </a:p>
        </p:txBody>
      </p:sp>
    </p:spTree>
    <p:extLst>
      <p:ext uri="{BB962C8B-B14F-4D97-AF65-F5344CB8AC3E}">
        <p14:creationId xmlns:p14="http://schemas.microsoft.com/office/powerpoint/2010/main" val="919837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815377" y="263977"/>
            <a:ext cx="34836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rgbClr val="262626"/>
                </a:solidFill>
                <a:latin typeface="VNF-Futura" panose="02000503000000020004" pitchFamily="2" charset="0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43134" y="1265674"/>
            <a:ext cx="8105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>
                <a:solidFill>
                  <a:srgbClr val="262626"/>
                </a:solidFill>
                <a:latin typeface="Google Sans" panose="020B0503030502040204" pitchFamily="34" charset="0"/>
              </a:rPr>
              <a:t>Therefore, Score was born and developed to support users: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B10DD-7BDB-BDC8-41D1-E41540DD2887}"/>
              </a:ext>
            </a:extLst>
          </p:cNvPr>
          <p:cNvSpPr txBox="1"/>
          <p:nvPr/>
        </p:nvSpPr>
        <p:spPr>
          <a:xfrm>
            <a:off x="789272" y="3084721"/>
            <a:ext cx="671642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- Scores data from 2015 to the present and perform in </a:t>
            </a:r>
            <a:r>
              <a:rPr lang="en-US" sz="2600" u="sng">
                <a:solidFill>
                  <a:srgbClr val="262626"/>
                </a:solidFill>
                <a:latin typeface="Google Sans" panose="020B0503030502040204" pitchFamily="34" charset="0"/>
              </a:rPr>
              <a:t>the most visual 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DB992F-D58F-D85F-034F-CA6CE245B548}"/>
              </a:ext>
            </a:extLst>
          </p:cNvPr>
          <p:cNvSpPr txBox="1"/>
          <p:nvPr/>
        </p:nvSpPr>
        <p:spPr>
          <a:xfrm>
            <a:off x="789271" y="4126868"/>
            <a:ext cx="6716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- Analysis functions </a:t>
            </a:r>
            <a:r>
              <a:rPr lang="en-US" sz="2600" i="1">
                <a:solidFill>
                  <a:srgbClr val="262626"/>
                </a:solidFill>
                <a:latin typeface="Google Sans" panose="020B0503030502040204" pitchFamily="34" charset="0"/>
              </a:rPr>
              <a:t>(sorting, statistics, filtering) </a:t>
            </a:r>
            <a:endParaRPr lang="en-US" sz="2600" i="1" u="sng">
              <a:solidFill>
                <a:srgbClr val="262626"/>
              </a:solidFill>
              <a:latin typeface="Google Sans" panose="020B0503030502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4D4A9-8B71-3764-073B-F4A0DC455846}"/>
              </a:ext>
            </a:extLst>
          </p:cNvPr>
          <p:cNvSpPr txBox="1"/>
          <p:nvPr/>
        </p:nvSpPr>
        <p:spPr>
          <a:xfrm>
            <a:off x="789271" y="5169016"/>
            <a:ext cx="671642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- Give suggestions for selecting schools</a:t>
            </a:r>
            <a:endParaRPr lang="en-US" sz="2600" u="sng">
              <a:solidFill>
                <a:srgbClr val="262626"/>
              </a:solidFill>
              <a:latin typeface="Google Sans" panose="020B0503030502040204" pitchFamily="34" charset="0"/>
            </a:endParaRPr>
          </a:p>
        </p:txBody>
      </p:sp>
      <p:grpSp>
        <p:nvGrpSpPr>
          <p:cNvPr id="2" name="mockup">
            <a:extLst>
              <a:ext uri="{FF2B5EF4-FFF2-40B4-BE49-F238E27FC236}">
                <a16:creationId xmlns:a16="http://schemas.microsoft.com/office/drawing/2014/main" id="{3C51EB31-370B-644F-928D-C9FB0D5C986A}"/>
              </a:ext>
            </a:extLst>
          </p:cNvPr>
          <p:cNvGrpSpPr/>
          <p:nvPr/>
        </p:nvGrpSpPr>
        <p:grpSpPr>
          <a:xfrm>
            <a:off x="7851849" y="3066713"/>
            <a:ext cx="3551248" cy="2844279"/>
            <a:chOff x="7851849" y="3066713"/>
            <a:chExt cx="3551248" cy="2844279"/>
          </a:xfrm>
        </p:grpSpPr>
        <p:sp>
          <p:nvSpPr>
            <p:cNvPr id="14" name="Google Shape;1046;p47">
              <a:extLst>
                <a:ext uri="{FF2B5EF4-FFF2-40B4-BE49-F238E27FC236}">
                  <a16:creationId xmlns:a16="http://schemas.microsoft.com/office/drawing/2014/main" id="{E56C0293-690B-8509-174B-2891BFCDA01A}"/>
                </a:ext>
              </a:extLst>
            </p:cNvPr>
            <p:cNvSpPr/>
            <p:nvPr/>
          </p:nvSpPr>
          <p:spPr>
            <a:xfrm>
              <a:off x="9136624" y="4980735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7;p47">
              <a:extLst>
                <a:ext uri="{FF2B5EF4-FFF2-40B4-BE49-F238E27FC236}">
                  <a16:creationId xmlns:a16="http://schemas.microsoft.com/office/drawing/2014/main" id="{4CA3F725-8E65-4E0D-B19A-6452D9090699}"/>
                </a:ext>
              </a:extLst>
            </p:cNvPr>
            <p:cNvSpPr/>
            <p:nvPr/>
          </p:nvSpPr>
          <p:spPr>
            <a:xfrm>
              <a:off x="9093941" y="4980735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8;p47">
              <a:extLst>
                <a:ext uri="{FF2B5EF4-FFF2-40B4-BE49-F238E27FC236}">
                  <a16:creationId xmlns:a16="http://schemas.microsoft.com/office/drawing/2014/main" id="{40163214-B61B-1867-DA8B-A3336B5C043F}"/>
                </a:ext>
              </a:extLst>
            </p:cNvPr>
            <p:cNvSpPr/>
            <p:nvPr/>
          </p:nvSpPr>
          <p:spPr>
            <a:xfrm>
              <a:off x="9095056" y="4980735"/>
              <a:ext cx="980583" cy="434503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9;p47">
              <a:extLst>
                <a:ext uri="{FF2B5EF4-FFF2-40B4-BE49-F238E27FC236}">
                  <a16:creationId xmlns:a16="http://schemas.microsoft.com/office/drawing/2014/main" id="{4D79CE03-1C4F-A34E-83F7-7863AE4F2494}"/>
                </a:ext>
              </a:extLst>
            </p:cNvPr>
            <p:cNvSpPr/>
            <p:nvPr/>
          </p:nvSpPr>
          <p:spPr>
            <a:xfrm>
              <a:off x="7898895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0;p47">
              <a:extLst>
                <a:ext uri="{FF2B5EF4-FFF2-40B4-BE49-F238E27FC236}">
                  <a16:creationId xmlns:a16="http://schemas.microsoft.com/office/drawing/2014/main" id="{8048A05D-8513-0CBE-268D-55C90278E1F6}"/>
                </a:ext>
              </a:extLst>
            </p:cNvPr>
            <p:cNvSpPr/>
            <p:nvPr/>
          </p:nvSpPr>
          <p:spPr>
            <a:xfrm>
              <a:off x="7898895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1;p47">
              <a:extLst>
                <a:ext uri="{FF2B5EF4-FFF2-40B4-BE49-F238E27FC236}">
                  <a16:creationId xmlns:a16="http://schemas.microsoft.com/office/drawing/2014/main" id="{EAB5EEEC-9E66-3F15-A163-753B72CA59C3}"/>
                </a:ext>
              </a:extLst>
            </p:cNvPr>
            <p:cNvSpPr/>
            <p:nvPr/>
          </p:nvSpPr>
          <p:spPr>
            <a:xfrm>
              <a:off x="7851849" y="3066713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3;p47">
              <a:extLst>
                <a:ext uri="{FF2B5EF4-FFF2-40B4-BE49-F238E27FC236}">
                  <a16:creationId xmlns:a16="http://schemas.microsoft.com/office/drawing/2014/main" id="{A2217285-9013-2E7F-C308-5C4B43D4AFB6}"/>
                </a:ext>
              </a:extLst>
            </p:cNvPr>
            <p:cNvSpPr/>
            <p:nvPr/>
          </p:nvSpPr>
          <p:spPr>
            <a:xfrm>
              <a:off x="9514205" y="5078141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4;p47">
              <a:extLst>
                <a:ext uri="{FF2B5EF4-FFF2-40B4-BE49-F238E27FC236}">
                  <a16:creationId xmlns:a16="http://schemas.microsoft.com/office/drawing/2014/main" id="{58F1CA92-0832-BE70-9DAE-74E3E9325467}"/>
                </a:ext>
              </a:extLst>
            </p:cNvPr>
            <p:cNvSpPr/>
            <p:nvPr/>
          </p:nvSpPr>
          <p:spPr>
            <a:xfrm>
              <a:off x="9514205" y="5078141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5CF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5;p47">
              <a:extLst>
                <a:ext uri="{FF2B5EF4-FFF2-40B4-BE49-F238E27FC236}">
                  <a16:creationId xmlns:a16="http://schemas.microsoft.com/office/drawing/2014/main" id="{D5C1563D-6177-CF3E-04CE-EB57703FE075}"/>
                </a:ext>
              </a:extLst>
            </p:cNvPr>
            <p:cNvSpPr/>
            <p:nvPr/>
          </p:nvSpPr>
          <p:spPr>
            <a:xfrm>
              <a:off x="8905724" y="5846394"/>
              <a:ext cx="1063750" cy="64598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6;p47">
              <a:extLst>
                <a:ext uri="{FF2B5EF4-FFF2-40B4-BE49-F238E27FC236}">
                  <a16:creationId xmlns:a16="http://schemas.microsoft.com/office/drawing/2014/main" id="{A424C55D-0336-BB55-F078-1943732C30EB}"/>
                </a:ext>
              </a:extLst>
            </p:cNvPr>
            <p:cNvSpPr/>
            <p:nvPr/>
          </p:nvSpPr>
          <p:spPr>
            <a:xfrm>
              <a:off x="9895035" y="5846394"/>
              <a:ext cx="296613" cy="64598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2" name="Side bar video">
            <a:hlinkClick r:id="" action="ppaction://media"/>
            <a:extLst>
              <a:ext uri="{FF2B5EF4-FFF2-40B4-BE49-F238E27FC236}">
                <a16:creationId xmlns:a16="http://schemas.microsoft.com/office/drawing/2014/main" id="{B0FEE562-CF5F-D521-9335-1818CED2CAC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5"/>
          <a:srcRect b="8333"/>
          <a:stretch/>
        </p:blipFill>
        <p:spPr>
          <a:xfrm>
            <a:off x="7856736" y="3173277"/>
            <a:ext cx="3502152" cy="180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53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2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2500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accel="50000" decel="5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300"/>
                            </p:stCondLst>
                            <p:childTnLst>
                              <p:par>
                                <p:cTn id="2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7" dur="1878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</p:childTnLst>
        </p:cTn>
      </p:par>
    </p:tnLst>
    <p:bldLst>
      <p:bldP spid="3" grpId="0"/>
      <p:bldP spid="4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2773712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3031054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2773374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2777242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" name="Overlay O"/>
          <p:cNvSpPr/>
          <p:nvPr/>
        </p:nvSpPr>
        <p:spPr>
          <a:xfrm>
            <a:off x="6093454" y="2641600"/>
            <a:ext cx="3762662" cy="1625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3031630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Overlay S"/>
          <p:cNvSpPr/>
          <p:nvPr/>
        </p:nvSpPr>
        <p:spPr>
          <a:xfrm>
            <a:off x="-102870" y="2769659"/>
            <a:ext cx="3878100" cy="1318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5190744" y="2518314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43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5234 -2.96296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path" presetSubtype="0" accel="25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54167E-6 -3.7037E-6 L 0.40534 -3.7037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9" grpId="0" animBg="1"/>
      <p:bldP spid="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1969620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1969664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2227006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2233933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1969326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1973194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2227582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2107400" y="1714267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4644D4-8316-F8F3-10F4-F74188D831D1}"/>
              </a:ext>
            </a:extLst>
          </p:cNvPr>
          <p:cNvSpPr/>
          <p:nvPr/>
        </p:nvSpPr>
        <p:spPr>
          <a:xfrm>
            <a:off x="3452649" y="4485327"/>
            <a:ext cx="5286704" cy="804672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50800">
            <a:gradFill>
              <a:gsLst>
                <a:gs pos="0">
                  <a:srgbClr val="5CFFBE"/>
                </a:gs>
                <a:gs pos="100000">
                  <a:srgbClr val="CCFF9E"/>
                </a:gs>
              </a:gsLst>
              <a:lin ang="21594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https://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score-official.rf.gd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Google Sans" panose="020B0503030502040204" pitchFamily="34" charset="0"/>
                <a:ea typeface="+mn-ea"/>
                <a:cs typeface="+mn-cs"/>
              </a:rPr>
              <a:t>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2BDBD0-5185-8C9A-D6CC-AD9CF38A4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0809" y="1397746"/>
            <a:ext cx="1028844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99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2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546133" y="2773375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4057286" y="2773668"/>
            <a:ext cx="1119840" cy="1310958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6098749" y="2773712"/>
            <a:ext cx="1495521" cy="1310947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6551157" y="3031054"/>
            <a:ext cx="782234" cy="79558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7876327" y="3037981"/>
            <a:ext cx="591789" cy="1046340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7615853" y="2773374"/>
            <a:ext cx="1112736" cy="1303210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8179966" y="2777242"/>
            <a:ext cx="1676150" cy="1310947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" name="Overlay O"/>
          <p:cNvSpPr/>
          <p:nvPr/>
        </p:nvSpPr>
        <p:spPr>
          <a:xfrm>
            <a:off x="6093454" y="2641600"/>
            <a:ext cx="3762662" cy="16255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5436913" y="3031630"/>
            <a:ext cx="791167" cy="804672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" name="Overlay S"/>
          <p:cNvSpPr/>
          <p:nvPr/>
        </p:nvSpPr>
        <p:spPr>
          <a:xfrm>
            <a:off x="-102870" y="2769659"/>
            <a:ext cx="3878100" cy="131868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5190744" y="2518314"/>
            <a:ext cx="1810512" cy="1828800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17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-0.25234 -2.96296E-6 " pathEditMode="relative" rAng="0" ptsTypes="AA">
                                      <p:cBhvr>
                                        <p:cTn id="6" dur="7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61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decel="5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path" presetSubtype="0" accel="25000" decel="5000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3.54167E-6 -3.7037E-6 L 0.40534 -3.7037E-6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  <p:bldP spid="9" grpId="0" animBg="1"/>
      <p:bldP spid="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1855096" y="2644170"/>
            <a:ext cx="848180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rgbClr val="262626"/>
                </a:solidFill>
                <a:latin typeface="VNF-Futura" panose="02000503000000020004" pitchFamily="2" charset="0"/>
              </a:rPr>
              <a:t>1. What we do?</a:t>
            </a:r>
          </a:p>
        </p:txBody>
      </p:sp>
    </p:spTree>
    <p:extLst>
      <p:ext uri="{BB962C8B-B14F-4D97-AF65-F5344CB8AC3E}">
        <p14:creationId xmlns:p14="http://schemas.microsoft.com/office/powerpoint/2010/main" val="225538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8" grpId="0" animBg="1"/>
      <p:bldP spid="20" grpId="0" animBg="1"/>
      <p:bldP spid="13" grpId="0" animBg="1"/>
      <p:bldP spid="23" grpId="0" animBg="1"/>
      <p:bldP spid="9" grpId="0" animBg="1"/>
      <p:bldP spid="25" grpId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671298" y="1159406"/>
            <a:ext cx="4849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1. What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766786" y="3163055"/>
            <a:ext cx="66584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115"/>
              </a:spcAft>
            </a:pPr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Score is an open source project that aims to make it easier to choose a high school</a:t>
            </a:r>
          </a:p>
        </p:txBody>
      </p:sp>
    </p:spTree>
    <p:extLst>
      <p:ext uri="{BB962C8B-B14F-4D97-AF65-F5344CB8AC3E}">
        <p14:creationId xmlns:p14="http://schemas.microsoft.com/office/powerpoint/2010/main" val="1224685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671298" y="1159406"/>
            <a:ext cx="48494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1. What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970598" y="2838854"/>
            <a:ext cx="54013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Users will have access to many different data analysis functions with a web interface that is both </a:t>
            </a:r>
            <a:r>
              <a:rPr lang="en-US" sz="2600" b="1">
                <a:solidFill>
                  <a:srgbClr val="262626"/>
                </a:solidFill>
                <a:latin typeface="Google Sans" panose="020B0503030502040204" pitchFamily="34" charset="0"/>
              </a:rPr>
              <a:t>simple</a:t>
            </a:r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 and </a:t>
            </a:r>
            <a:r>
              <a:rPr lang="en-US" sz="2600" b="1">
                <a:solidFill>
                  <a:srgbClr val="262626"/>
                </a:solidFill>
                <a:latin typeface="Google Sans" panose="020B0503030502040204" pitchFamily="34" charset="0"/>
              </a:rPr>
              <a:t>easy to understand</a:t>
            </a:r>
          </a:p>
        </p:txBody>
      </p:sp>
      <p:grpSp>
        <p:nvGrpSpPr>
          <p:cNvPr id="33" name="mockup">
            <a:extLst>
              <a:ext uri="{FF2B5EF4-FFF2-40B4-BE49-F238E27FC236}">
                <a16:creationId xmlns:a16="http://schemas.microsoft.com/office/drawing/2014/main" id="{D66A8B63-462A-DE30-E386-2245EF4F9B9D}"/>
              </a:ext>
            </a:extLst>
          </p:cNvPr>
          <p:cNvGrpSpPr/>
          <p:nvPr/>
        </p:nvGrpSpPr>
        <p:grpSpPr>
          <a:xfrm>
            <a:off x="7371058" y="2725045"/>
            <a:ext cx="3552816" cy="2844279"/>
            <a:chOff x="7371058" y="2463111"/>
            <a:chExt cx="3552816" cy="2844279"/>
          </a:xfrm>
        </p:grpSpPr>
        <p:sp>
          <p:nvSpPr>
            <p:cNvPr id="14" name="Google Shape;1046;p47">
              <a:extLst>
                <a:ext uri="{FF2B5EF4-FFF2-40B4-BE49-F238E27FC236}">
                  <a16:creationId xmlns:a16="http://schemas.microsoft.com/office/drawing/2014/main" id="{E2B12CD9-5378-9207-6BDC-672DF47F57DE}"/>
                </a:ext>
              </a:extLst>
            </p:cNvPr>
            <p:cNvSpPr/>
            <p:nvPr/>
          </p:nvSpPr>
          <p:spPr>
            <a:xfrm>
              <a:off x="8657401" y="4377133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047;p47">
              <a:extLst>
                <a:ext uri="{FF2B5EF4-FFF2-40B4-BE49-F238E27FC236}">
                  <a16:creationId xmlns:a16="http://schemas.microsoft.com/office/drawing/2014/main" id="{F1D32E6B-122B-C471-5375-B1124FF9F318}"/>
                </a:ext>
              </a:extLst>
            </p:cNvPr>
            <p:cNvSpPr/>
            <p:nvPr/>
          </p:nvSpPr>
          <p:spPr>
            <a:xfrm>
              <a:off x="8614718" y="4377133"/>
              <a:ext cx="1042983" cy="930257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048;p47">
              <a:extLst>
                <a:ext uri="{FF2B5EF4-FFF2-40B4-BE49-F238E27FC236}">
                  <a16:creationId xmlns:a16="http://schemas.microsoft.com/office/drawing/2014/main" id="{0F4DADF2-E186-2461-CBC3-167CF628A482}"/>
                </a:ext>
              </a:extLst>
            </p:cNvPr>
            <p:cNvSpPr/>
            <p:nvPr/>
          </p:nvSpPr>
          <p:spPr>
            <a:xfrm>
              <a:off x="8615833" y="4377133"/>
              <a:ext cx="980583" cy="434503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049;p47">
              <a:extLst>
                <a:ext uri="{FF2B5EF4-FFF2-40B4-BE49-F238E27FC236}">
                  <a16:creationId xmlns:a16="http://schemas.microsoft.com/office/drawing/2014/main" id="{0CC153ED-D82C-14DF-6C8B-AF60236F08C9}"/>
                </a:ext>
              </a:extLst>
            </p:cNvPr>
            <p:cNvSpPr/>
            <p:nvPr/>
          </p:nvSpPr>
          <p:spPr>
            <a:xfrm>
              <a:off x="7419672" y="2463111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0;p47">
              <a:extLst>
                <a:ext uri="{FF2B5EF4-FFF2-40B4-BE49-F238E27FC236}">
                  <a16:creationId xmlns:a16="http://schemas.microsoft.com/office/drawing/2014/main" id="{6ED52F51-EDD6-AE3E-32EC-E74DA93F39A5}"/>
                </a:ext>
              </a:extLst>
            </p:cNvPr>
            <p:cNvSpPr/>
            <p:nvPr/>
          </p:nvSpPr>
          <p:spPr>
            <a:xfrm>
              <a:off x="7419672" y="2463111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1;p47">
              <a:extLst>
                <a:ext uri="{FF2B5EF4-FFF2-40B4-BE49-F238E27FC236}">
                  <a16:creationId xmlns:a16="http://schemas.microsoft.com/office/drawing/2014/main" id="{C8D1AF20-094E-851A-C157-91B7542AA7D4}"/>
                </a:ext>
              </a:extLst>
            </p:cNvPr>
            <p:cNvSpPr/>
            <p:nvPr/>
          </p:nvSpPr>
          <p:spPr>
            <a:xfrm>
              <a:off x="7372626" y="2463111"/>
              <a:ext cx="3504202" cy="2233633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screen">
              <a:extLst>
                <a:ext uri="{FF2B5EF4-FFF2-40B4-BE49-F238E27FC236}">
                  <a16:creationId xmlns:a16="http://schemas.microsoft.com/office/drawing/2014/main" id="{CF5446CD-0DF1-A025-1D61-F5A9726F9772}"/>
                </a:ext>
              </a:extLst>
            </p:cNvPr>
            <p:cNvSpPr/>
            <p:nvPr/>
          </p:nvSpPr>
          <p:spPr>
            <a:xfrm>
              <a:off x="7372626" y="2576920"/>
              <a:ext cx="3504202" cy="1800246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" name="website screen">
              <a:extLst>
                <a:ext uri="{FF2B5EF4-FFF2-40B4-BE49-F238E27FC236}">
                  <a16:creationId xmlns:a16="http://schemas.microsoft.com/office/drawing/2014/main" id="{40A0A63A-E2D1-3FBE-985E-192579D016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31576"/>
            <a:stretch/>
          </p:blipFill>
          <p:spPr>
            <a:xfrm>
              <a:off x="7371058" y="2576920"/>
              <a:ext cx="3504202" cy="1800213"/>
            </a:xfrm>
            <a:prstGeom prst="rect">
              <a:avLst/>
            </a:prstGeom>
          </p:spPr>
        </p:pic>
        <p:sp>
          <p:nvSpPr>
            <p:cNvPr id="27" name="Google Shape;1053;p47">
              <a:extLst>
                <a:ext uri="{FF2B5EF4-FFF2-40B4-BE49-F238E27FC236}">
                  <a16:creationId xmlns:a16="http://schemas.microsoft.com/office/drawing/2014/main" id="{4A1B3A7F-3BA2-E596-A9C9-AFE64F6E2DAA}"/>
                </a:ext>
              </a:extLst>
            </p:cNvPr>
            <p:cNvSpPr/>
            <p:nvPr/>
          </p:nvSpPr>
          <p:spPr>
            <a:xfrm>
              <a:off x="9034982" y="4474539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80ED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4;p47">
              <a:extLst>
                <a:ext uri="{FF2B5EF4-FFF2-40B4-BE49-F238E27FC236}">
                  <a16:creationId xmlns:a16="http://schemas.microsoft.com/office/drawing/2014/main" id="{043E121B-8157-A055-6317-13934175AB0A}"/>
                </a:ext>
              </a:extLst>
            </p:cNvPr>
            <p:cNvSpPr/>
            <p:nvPr/>
          </p:nvSpPr>
          <p:spPr>
            <a:xfrm>
              <a:off x="9034982" y="4474539"/>
              <a:ext cx="157607" cy="133789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rgbClr val="5CFF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5;p47">
              <a:extLst>
                <a:ext uri="{FF2B5EF4-FFF2-40B4-BE49-F238E27FC236}">
                  <a16:creationId xmlns:a16="http://schemas.microsoft.com/office/drawing/2014/main" id="{1304B235-9C73-9F6C-DF97-1280C1889776}"/>
                </a:ext>
              </a:extLst>
            </p:cNvPr>
            <p:cNvSpPr/>
            <p:nvPr/>
          </p:nvSpPr>
          <p:spPr>
            <a:xfrm>
              <a:off x="8426501" y="5242792"/>
              <a:ext cx="1063750" cy="64598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6;p47">
              <a:extLst>
                <a:ext uri="{FF2B5EF4-FFF2-40B4-BE49-F238E27FC236}">
                  <a16:creationId xmlns:a16="http://schemas.microsoft.com/office/drawing/2014/main" id="{75394FA3-5AAA-CEFE-807D-03557E3B2923}"/>
                </a:ext>
              </a:extLst>
            </p:cNvPr>
            <p:cNvSpPr/>
            <p:nvPr/>
          </p:nvSpPr>
          <p:spPr>
            <a:xfrm>
              <a:off x="9415812" y="5242792"/>
              <a:ext cx="296613" cy="64598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7276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2048257" y="2644170"/>
            <a:ext cx="809548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>
                <a:solidFill>
                  <a:srgbClr val="262626"/>
                </a:solidFill>
                <a:latin typeface="VNF-Futura" panose="02000503000000020004" pitchFamily="2" charset="0"/>
              </a:rPr>
              <a:t>2. Why we do?</a:t>
            </a:r>
          </a:p>
        </p:txBody>
      </p:sp>
    </p:spTree>
    <p:extLst>
      <p:ext uri="{BB962C8B-B14F-4D97-AF65-F5344CB8AC3E}">
        <p14:creationId xmlns:p14="http://schemas.microsoft.com/office/powerpoint/2010/main" val="84628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779500" y="1159406"/>
            <a:ext cx="46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1596571" y="2623691"/>
            <a:ext cx="899886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- The 10th grade entrance exam is an important milestone</a:t>
            </a:r>
          </a:p>
        </p:txBody>
      </p:sp>
      <p:pic>
        <p:nvPicPr>
          <p:cNvPr id="4" name="Graphic 3" descr="Flag1 with solid fill">
            <a:extLst>
              <a:ext uri="{FF2B5EF4-FFF2-40B4-BE49-F238E27FC236}">
                <a16:creationId xmlns:a16="http://schemas.microsoft.com/office/drawing/2014/main" id="{1491ACA5-EC55-A9D2-F5DE-27F4868665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76900" y="46113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14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779500" y="1159406"/>
            <a:ext cx="46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019300" y="2623691"/>
            <a:ext cx="81534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- 10th grade entrance exam scores are publicly posted on </a:t>
            </a:r>
            <a:r>
              <a:rPr lang="en-US" sz="2600" i="1">
                <a:solidFill>
                  <a:srgbClr val="262626"/>
                </a:solidFill>
                <a:latin typeface="Google Sans" panose="020B0503030502040204" pitchFamily="34" charset="0"/>
              </a:rPr>
              <a:t>information pages</a:t>
            </a:r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, but only stop at </a:t>
            </a:r>
            <a:r>
              <a:rPr lang="en-US" sz="2600" b="1">
                <a:solidFill>
                  <a:srgbClr val="262626"/>
                </a:solidFill>
                <a:latin typeface="Google Sans" panose="020B0503030502040204" pitchFamily="34" charset="0"/>
              </a:rPr>
              <a:t>images</a:t>
            </a:r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 or </a:t>
            </a:r>
            <a:r>
              <a:rPr lang="en-US" sz="2600" b="1">
                <a:solidFill>
                  <a:srgbClr val="262626"/>
                </a:solidFill>
                <a:latin typeface="Google Sans" panose="020B0503030502040204" pitchFamily="34" charset="0"/>
              </a:rPr>
              <a:t>discrete data</a:t>
            </a:r>
          </a:p>
        </p:txBody>
      </p:sp>
      <p:pic>
        <p:nvPicPr>
          <p:cNvPr id="10" name="Graphic 9" descr="Bar chart with solid fill">
            <a:extLst>
              <a:ext uri="{FF2B5EF4-FFF2-40B4-BE49-F238E27FC236}">
                <a16:creationId xmlns:a16="http://schemas.microsoft.com/office/drawing/2014/main" id="{8F1FC017-C4DA-EAD2-1989-35259E408B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7343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179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" hidden="1"/>
          <p:cNvSpPr/>
          <p:nvPr/>
        </p:nvSpPr>
        <p:spPr>
          <a:xfrm>
            <a:off x="5443263" y="1969327"/>
            <a:ext cx="2165690" cy="1310947"/>
          </a:xfrm>
          <a:custGeom>
            <a:avLst/>
            <a:gdLst>
              <a:gd name="connsiteX0" fmla="*/ 1714553 w 2921982"/>
              <a:gd name="connsiteY0" fmla="*/ 1706661 h 1768751"/>
              <a:gd name="connsiteX1" fmla="*/ 1749123 w 2921982"/>
              <a:gd name="connsiteY1" fmla="*/ 1720588 h 1768751"/>
              <a:gd name="connsiteX2" fmla="*/ 1785134 w 2921982"/>
              <a:gd name="connsiteY2" fmla="*/ 1731001 h 1768751"/>
              <a:gd name="connsiteX3" fmla="*/ 1605156 w 2921982"/>
              <a:gd name="connsiteY3" fmla="*/ 1654657 h 1768751"/>
              <a:gd name="connsiteX4" fmla="*/ 1669369 w 2921982"/>
              <a:gd name="connsiteY4" fmla="*/ 1688459 h 1768751"/>
              <a:gd name="connsiteX5" fmla="*/ 1682769 w 2921982"/>
              <a:gd name="connsiteY5" fmla="*/ 1693857 h 1768751"/>
              <a:gd name="connsiteX6" fmla="*/ 1214419 w 2921982"/>
              <a:gd name="connsiteY6" fmla="*/ 1201413 h 1768751"/>
              <a:gd name="connsiteX7" fmla="*/ 1223625 w 2921982"/>
              <a:gd name="connsiteY7" fmla="*/ 1228111 h 1768751"/>
              <a:gd name="connsiteX8" fmla="*/ 1261873 w 2921982"/>
              <a:gd name="connsiteY8" fmla="*/ 1303837 h 1768751"/>
              <a:gd name="connsiteX9" fmla="*/ 1170247 w 2921982"/>
              <a:gd name="connsiteY9" fmla="*/ 1040303 h 1768751"/>
              <a:gd name="connsiteX10" fmla="*/ 1186190 w 2921982"/>
              <a:gd name="connsiteY10" fmla="*/ 1119554 h 1768751"/>
              <a:gd name="connsiteX11" fmla="*/ 1194830 w 2921982"/>
              <a:gd name="connsiteY11" fmla="*/ 1144609 h 1768751"/>
              <a:gd name="connsiteX12" fmla="*/ 1194234 w 2921982"/>
              <a:gd name="connsiteY12" fmla="*/ 626577 h 1768751"/>
              <a:gd name="connsiteX13" fmla="*/ 1186191 w 2921982"/>
              <a:gd name="connsiteY13" fmla="*/ 649895 h 1768751"/>
              <a:gd name="connsiteX14" fmla="*/ 1171350 w 2921982"/>
              <a:gd name="connsiteY14" fmla="*/ 723654 h 1768751"/>
              <a:gd name="connsiteX15" fmla="*/ 1257383 w 2921982"/>
              <a:gd name="connsiteY15" fmla="*/ 474538 h 1768751"/>
              <a:gd name="connsiteX16" fmla="*/ 1223627 w 2921982"/>
              <a:gd name="connsiteY16" fmla="*/ 541357 h 1768751"/>
              <a:gd name="connsiteX17" fmla="*/ 1215502 w 2921982"/>
              <a:gd name="connsiteY17" fmla="*/ 564913 h 1768751"/>
              <a:gd name="connsiteX18" fmla="*/ 2037681 w 2921982"/>
              <a:gd name="connsiteY18" fmla="*/ 356608 h 1768751"/>
              <a:gd name="connsiteX19" fmla="*/ 1664720 w 2921982"/>
              <a:gd name="connsiteY19" fmla="*/ 511341 h 1768751"/>
              <a:gd name="connsiteX20" fmla="*/ 1509987 w 2921982"/>
              <a:gd name="connsiteY20" fmla="*/ 884302 h 1768751"/>
              <a:gd name="connsiteX21" fmla="*/ 1664720 w 2921982"/>
              <a:gd name="connsiteY21" fmla="*/ 1257264 h 1768751"/>
              <a:gd name="connsiteX22" fmla="*/ 2037681 w 2921982"/>
              <a:gd name="connsiteY22" fmla="*/ 1411996 h 1768751"/>
              <a:gd name="connsiteX23" fmla="*/ 2410642 w 2921982"/>
              <a:gd name="connsiteY23" fmla="*/ 1257264 h 1768751"/>
              <a:gd name="connsiteX24" fmla="*/ 2565374 w 2921982"/>
              <a:gd name="connsiteY24" fmla="*/ 884302 h 1768751"/>
              <a:gd name="connsiteX25" fmla="*/ 2410642 w 2921982"/>
              <a:gd name="connsiteY25" fmla="*/ 511341 h 1768751"/>
              <a:gd name="connsiteX26" fmla="*/ 2037681 w 2921982"/>
              <a:gd name="connsiteY26" fmla="*/ 356608 h 1768751"/>
              <a:gd name="connsiteX27" fmla="*/ 1674927 w 2921982"/>
              <a:gd name="connsiteY27" fmla="*/ 78847 h 1768751"/>
              <a:gd name="connsiteX28" fmla="*/ 1669375 w 2921982"/>
              <a:gd name="connsiteY28" fmla="*/ 81083 h 1768751"/>
              <a:gd name="connsiteX29" fmla="*/ 1642768 w 2921982"/>
              <a:gd name="connsiteY29" fmla="*/ 95088 h 1768751"/>
              <a:gd name="connsiteX30" fmla="*/ 1770730 w 2921982"/>
              <a:gd name="connsiteY30" fmla="*/ 42714 h 1768751"/>
              <a:gd name="connsiteX31" fmla="*/ 1749130 w 2921982"/>
              <a:gd name="connsiteY31" fmla="*/ 48959 h 1768751"/>
              <a:gd name="connsiteX32" fmla="*/ 1728394 w 2921982"/>
              <a:gd name="connsiteY32" fmla="*/ 57311 h 1768751"/>
              <a:gd name="connsiteX33" fmla="*/ 1879317 w 2921982"/>
              <a:gd name="connsiteY33" fmla="*/ 16260 h 1768751"/>
              <a:gd name="connsiteX34" fmla="*/ 1832209 w 2921982"/>
              <a:gd name="connsiteY34" fmla="*/ 24939 h 1768751"/>
              <a:gd name="connsiteX35" fmla="*/ 1823149 w 2921982"/>
              <a:gd name="connsiteY35" fmla="*/ 27558 h 1768751"/>
              <a:gd name="connsiteX36" fmla="*/ 2038525 w 2921982"/>
              <a:gd name="connsiteY36" fmla="*/ 0 h 1768751"/>
              <a:gd name="connsiteX37" fmla="*/ 2054480 w 2921982"/>
              <a:gd name="connsiteY37" fmla="*/ 0 h 1768751"/>
              <a:gd name="connsiteX38" fmla="*/ 2054019 w 2921982"/>
              <a:gd name="connsiteY38" fmla="*/ 1109 h 1768751"/>
              <a:gd name="connsiteX39" fmla="*/ 1153562 w 2921982"/>
              <a:gd name="connsiteY39" fmla="*/ 0 h 1768751"/>
              <a:gd name="connsiteX40" fmla="*/ 2035958 w 2921982"/>
              <a:gd name="connsiteY40" fmla="*/ 0 h 1768751"/>
              <a:gd name="connsiteX41" fmla="*/ 2035958 w 2921982"/>
              <a:gd name="connsiteY41" fmla="*/ 125 h 1768751"/>
              <a:gd name="connsiteX42" fmla="*/ 2037681 w 2921982"/>
              <a:gd name="connsiteY42" fmla="*/ 1 h 1768751"/>
              <a:gd name="connsiteX43" fmla="*/ 2483655 w 2921982"/>
              <a:gd name="connsiteY43" fmla="*/ 120906 h 1768751"/>
              <a:gd name="connsiteX44" fmla="*/ 2801074 w 2921982"/>
              <a:gd name="connsiteY44" fmla="*/ 438322 h 1768751"/>
              <a:gd name="connsiteX45" fmla="*/ 2921982 w 2921982"/>
              <a:gd name="connsiteY45" fmla="*/ 884302 h 1768751"/>
              <a:gd name="connsiteX46" fmla="*/ 2801077 w 2921982"/>
              <a:gd name="connsiteY46" fmla="*/ 1330354 h 1768751"/>
              <a:gd name="connsiteX47" fmla="*/ 2483661 w 2921982"/>
              <a:gd name="connsiteY47" fmla="*/ 1647825 h 1768751"/>
              <a:gd name="connsiteX48" fmla="*/ 2158044 w 2921982"/>
              <a:gd name="connsiteY48" fmla="*/ 1760131 h 1768751"/>
              <a:gd name="connsiteX49" fmla="*/ 2083066 w 2921982"/>
              <a:gd name="connsiteY49" fmla="*/ 1765501 h 1768751"/>
              <a:gd name="connsiteX50" fmla="*/ 2083221 w 2921982"/>
              <a:gd name="connsiteY50" fmla="*/ 1768751 h 1768751"/>
              <a:gd name="connsiteX51" fmla="*/ 2037681 w 2921982"/>
              <a:gd name="connsiteY51" fmla="*/ 1768751 h 1768751"/>
              <a:gd name="connsiteX52" fmla="*/ 2035958 w 2921982"/>
              <a:gd name="connsiteY52" fmla="*/ 1768751 h 1768751"/>
              <a:gd name="connsiteX53" fmla="*/ 2035958 w 2921982"/>
              <a:gd name="connsiteY53" fmla="*/ 1768628 h 1768751"/>
              <a:gd name="connsiteX54" fmla="*/ 1917299 w 2921982"/>
              <a:gd name="connsiteY54" fmla="*/ 1760131 h 1768751"/>
              <a:gd name="connsiteX55" fmla="*/ 1814027 w 2921982"/>
              <a:gd name="connsiteY55" fmla="*/ 1739356 h 1768751"/>
              <a:gd name="connsiteX56" fmla="*/ 1832203 w 2921982"/>
              <a:gd name="connsiteY56" fmla="*/ 1744612 h 1768751"/>
              <a:gd name="connsiteX57" fmla="*/ 1918609 w 2921982"/>
              <a:gd name="connsiteY57" fmla="*/ 1760532 h 1768751"/>
              <a:gd name="connsiteX58" fmla="*/ 2033391 w 2921982"/>
              <a:gd name="connsiteY58" fmla="*/ 1768751 h 1768751"/>
              <a:gd name="connsiteX59" fmla="*/ 1153562 w 2921982"/>
              <a:gd name="connsiteY59" fmla="*/ 1768751 h 1768751"/>
              <a:gd name="connsiteX60" fmla="*/ 1153562 w 2921982"/>
              <a:gd name="connsiteY60" fmla="*/ 1509070 h 1768751"/>
              <a:gd name="connsiteX61" fmla="*/ 1152646 w 2921982"/>
              <a:gd name="connsiteY61" fmla="*/ 1509070 h 1768751"/>
              <a:gd name="connsiteX62" fmla="*/ 1153031 w 2921982"/>
              <a:gd name="connsiteY62" fmla="*/ 1508724 h 1768751"/>
              <a:gd name="connsiteX63" fmla="*/ 1153031 w 2921982"/>
              <a:gd name="connsiteY63" fmla="*/ 1506117 h 1768751"/>
              <a:gd name="connsiteX64" fmla="*/ 903421 w 2921982"/>
              <a:gd name="connsiteY64" fmla="*/ 1256492 h 1768751"/>
              <a:gd name="connsiteX65" fmla="*/ 900799 w 2921982"/>
              <a:gd name="connsiteY65" fmla="*/ 1256492 h 1768751"/>
              <a:gd name="connsiteX66" fmla="*/ 661612 w 2921982"/>
              <a:gd name="connsiteY66" fmla="*/ 1393655 h 1768751"/>
              <a:gd name="connsiteX67" fmla="*/ 393747 w 2921982"/>
              <a:gd name="connsiteY67" fmla="*/ 1393655 h 1768751"/>
              <a:gd name="connsiteX68" fmla="*/ 154559 w 2921982"/>
              <a:gd name="connsiteY68" fmla="*/ 1256492 h 1768751"/>
              <a:gd name="connsiteX69" fmla="*/ 39901 w 2921982"/>
              <a:gd name="connsiteY69" fmla="*/ 1085415 h 1768751"/>
              <a:gd name="connsiteX70" fmla="*/ 0 w 2921982"/>
              <a:gd name="connsiteY70" fmla="*/ 883372 h 1768751"/>
              <a:gd name="connsiteX71" fmla="*/ 39907 w 2921982"/>
              <a:gd name="connsiteY71" fmla="*/ 681327 h 1768751"/>
              <a:gd name="connsiteX72" fmla="*/ 154559 w 2921982"/>
              <a:gd name="connsiteY72" fmla="*/ 510237 h 1768751"/>
              <a:gd name="connsiteX73" fmla="*/ 393747 w 2921982"/>
              <a:gd name="connsiteY73" fmla="*/ 373074 h 1768751"/>
              <a:gd name="connsiteX74" fmla="*/ 661612 w 2921982"/>
              <a:gd name="connsiteY74" fmla="*/ 373074 h 1768751"/>
              <a:gd name="connsiteX75" fmla="*/ 900799 w 2921982"/>
              <a:gd name="connsiteY75" fmla="*/ 510237 h 1768751"/>
              <a:gd name="connsiteX76" fmla="*/ 903421 w 2921982"/>
              <a:gd name="connsiteY76" fmla="*/ 510237 h 1768751"/>
              <a:gd name="connsiteX77" fmla="*/ 1153031 w 2921982"/>
              <a:gd name="connsiteY77" fmla="*/ 260612 h 1768751"/>
              <a:gd name="connsiteX78" fmla="*/ 1153031 w 2921982"/>
              <a:gd name="connsiteY78" fmla="*/ 259679 h 1768751"/>
              <a:gd name="connsiteX79" fmla="*/ 1153562 w 2921982"/>
              <a:gd name="connsiteY79" fmla="*/ 259679 h 176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2921982" h="1768751">
                <a:moveTo>
                  <a:pt x="1714553" y="1706661"/>
                </a:moveTo>
                <a:lnTo>
                  <a:pt x="1749123" y="1720588"/>
                </a:lnTo>
                <a:lnTo>
                  <a:pt x="1785134" y="1731001"/>
                </a:lnTo>
                <a:close/>
                <a:moveTo>
                  <a:pt x="1605156" y="1654657"/>
                </a:moveTo>
                <a:lnTo>
                  <a:pt x="1669369" y="1688459"/>
                </a:lnTo>
                <a:lnTo>
                  <a:pt x="1682769" y="1693857"/>
                </a:lnTo>
                <a:close/>
                <a:moveTo>
                  <a:pt x="1214419" y="1201413"/>
                </a:moveTo>
                <a:lnTo>
                  <a:pt x="1223625" y="1228111"/>
                </a:lnTo>
                <a:lnTo>
                  <a:pt x="1261873" y="1303837"/>
                </a:lnTo>
                <a:close/>
                <a:moveTo>
                  <a:pt x="1170247" y="1040303"/>
                </a:moveTo>
                <a:lnTo>
                  <a:pt x="1186190" y="1119554"/>
                </a:lnTo>
                <a:lnTo>
                  <a:pt x="1194830" y="1144609"/>
                </a:lnTo>
                <a:close/>
                <a:moveTo>
                  <a:pt x="1194234" y="626577"/>
                </a:moveTo>
                <a:lnTo>
                  <a:pt x="1186191" y="649895"/>
                </a:lnTo>
                <a:lnTo>
                  <a:pt x="1171350" y="723654"/>
                </a:lnTo>
                <a:close/>
                <a:moveTo>
                  <a:pt x="1257383" y="474538"/>
                </a:moveTo>
                <a:lnTo>
                  <a:pt x="1223627" y="541357"/>
                </a:lnTo>
                <a:lnTo>
                  <a:pt x="1215502" y="564913"/>
                </a:lnTo>
                <a:close/>
                <a:moveTo>
                  <a:pt x="2037681" y="356608"/>
                </a:moveTo>
                <a:cubicBezTo>
                  <a:pt x="1888394" y="360410"/>
                  <a:pt x="1764073" y="411987"/>
                  <a:pt x="1664720" y="511341"/>
                </a:cubicBezTo>
                <a:cubicBezTo>
                  <a:pt x="1565366" y="610694"/>
                  <a:pt x="1513789" y="735015"/>
                  <a:pt x="1509987" y="884302"/>
                </a:cubicBezTo>
                <a:cubicBezTo>
                  <a:pt x="1513789" y="1033590"/>
                  <a:pt x="1565366" y="1157910"/>
                  <a:pt x="1664720" y="1257264"/>
                </a:cubicBezTo>
                <a:cubicBezTo>
                  <a:pt x="1764073" y="1356617"/>
                  <a:pt x="1888394" y="1408195"/>
                  <a:pt x="2037681" y="1411996"/>
                </a:cubicBezTo>
                <a:cubicBezTo>
                  <a:pt x="2186968" y="1408195"/>
                  <a:pt x="2311288" y="1356617"/>
                  <a:pt x="2410642" y="1257264"/>
                </a:cubicBezTo>
                <a:cubicBezTo>
                  <a:pt x="2509995" y="1157910"/>
                  <a:pt x="2561572" y="1033590"/>
                  <a:pt x="2565374" y="884302"/>
                </a:cubicBezTo>
                <a:cubicBezTo>
                  <a:pt x="2561573" y="735015"/>
                  <a:pt x="2509995" y="610695"/>
                  <a:pt x="2410642" y="511341"/>
                </a:cubicBezTo>
                <a:cubicBezTo>
                  <a:pt x="2311288" y="411988"/>
                  <a:pt x="2186968" y="360410"/>
                  <a:pt x="2037681" y="356608"/>
                </a:cubicBezTo>
                <a:close/>
                <a:moveTo>
                  <a:pt x="1674927" y="78847"/>
                </a:moveTo>
                <a:lnTo>
                  <a:pt x="1669375" y="81083"/>
                </a:lnTo>
                <a:lnTo>
                  <a:pt x="1642768" y="95088"/>
                </a:lnTo>
                <a:close/>
                <a:moveTo>
                  <a:pt x="1770730" y="42714"/>
                </a:moveTo>
                <a:lnTo>
                  <a:pt x="1749130" y="48959"/>
                </a:lnTo>
                <a:lnTo>
                  <a:pt x="1728394" y="57311"/>
                </a:lnTo>
                <a:close/>
                <a:moveTo>
                  <a:pt x="1879317" y="16260"/>
                </a:moveTo>
                <a:lnTo>
                  <a:pt x="1832209" y="24939"/>
                </a:lnTo>
                <a:lnTo>
                  <a:pt x="1823149" y="27558"/>
                </a:lnTo>
                <a:close/>
                <a:moveTo>
                  <a:pt x="2038525" y="0"/>
                </a:moveTo>
                <a:lnTo>
                  <a:pt x="2054480" y="0"/>
                </a:lnTo>
                <a:lnTo>
                  <a:pt x="2054019" y="1109"/>
                </a:lnTo>
                <a:close/>
                <a:moveTo>
                  <a:pt x="1153562" y="0"/>
                </a:moveTo>
                <a:lnTo>
                  <a:pt x="2035958" y="0"/>
                </a:lnTo>
                <a:lnTo>
                  <a:pt x="2035958" y="125"/>
                </a:lnTo>
                <a:lnTo>
                  <a:pt x="2037681" y="1"/>
                </a:lnTo>
                <a:cubicBezTo>
                  <a:pt x="2202101" y="1888"/>
                  <a:pt x="2350760" y="42190"/>
                  <a:pt x="2483655" y="120906"/>
                </a:cubicBezTo>
                <a:cubicBezTo>
                  <a:pt x="2616550" y="199621"/>
                  <a:pt x="2722357" y="305427"/>
                  <a:pt x="2801074" y="438322"/>
                </a:cubicBezTo>
                <a:cubicBezTo>
                  <a:pt x="2879791" y="571217"/>
                  <a:pt x="2920095" y="719877"/>
                  <a:pt x="2921982" y="884302"/>
                </a:cubicBezTo>
                <a:cubicBezTo>
                  <a:pt x="2920095" y="1048753"/>
                  <a:pt x="2879793" y="1197437"/>
                  <a:pt x="2801077" y="1330354"/>
                </a:cubicBezTo>
                <a:cubicBezTo>
                  <a:pt x="2722361" y="1463271"/>
                  <a:pt x="2616556" y="1569095"/>
                  <a:pt x="2483661" y="1647825"/>
                </a:cubicBezTo>
                <a:cubicBezTo>
                  <a:pt x="2383990" y="1706872"/>
                  <a:pt x="2275451" y="1744307"/>
                  <a:pt x="2158044" y="1760131"/>
                </a:cubicBezTo>
                <a:lnTo>
                  <a:pt x="2083066" y="1765501"/>
                </a:lnTo>
                <a:lnTo>
                  <a:pt x="2083221" y="1768751"/>
                </a:lnTo>
                <a:lnTo>
                  <a:pt x="2037681" y="1768751"/>
                </a:lnTo>
                <a:lnTo>
                  <a:pt x="2035958" y="1768751"/>
                </a:lnTo>
                <a:lnTo>
                  <a:pt x="2035958" y="1768628"/>
                </a:lnTo>
                <a:lnTo>
                  <a:pt x="1917299" y="1760131"/>
                </a:lnTo>
                <a:lnTo>
                  <a:pt x="1814027" y="1739356"/>
                </a:lnTo>
                <a:lnTo>
                  <a:pt x="1832203" y="1744612"/>
                </a:lnTo>
                <a:cubicBezTo>
                  <a:pt x="1860451" y="1751269"/>
                  <a:pt x="1889253" y="1756576"/>
                  <a:pt x="1918609" y="1760532"/>
                </a:cubicBezTo>
                <a:lnTo>
                  <a:pt x="2033391" y="1768751"/>
                </a:lnTo>
                <a:lnTo>
                  <a:pt x="1153562" y="1768751"/>
                </a:lnTo>
                <a:lnTo>
                  <a:pt x="1153562" y="1509070"/>
                </a:lnTo>
                <a:lnTo>
                  <a:pt x="1152646" y="1509070"/>
                </a:lnTo>
                <a:lnTo>
                  <a:pt x="1153031" y="1508724"/>
                </a:lnTo>
                <a:cubicBezTo>
                  <a:pt x="1153739" y="1507855"/>
                  <a:pt x="1153739" y="1506986"/>
                  <a:pt x="1153031" y="1506117"/>
                </a:cubicBezTo>
                <a:lnTo>
                  <a:pt x="903421" y="1256492"/>
                </a:lnTo>
                <a:cubicBezTo>
                  <a:pt x="902562" y="1255799"/>
                  <a:pt x="901687" y="1255799"/>
                  <a:pt x="900799" y="1256492"/>
                </a:cubicBezTo>
                <a:cubicBezTo>
                  <a:pt x="830629" y="1325073"/>
                  <a:pt x="750900" y="1370795"/>
                  <a:pt x="661612" y="1393655"/>
                </a:cubicBezTo>
                <a:cubicBezTo>
                  <a:pt x="572323" y="1416516"/>
                  <a:pt x="483035" y="1416516"/>
                  <a:pt x="393747" y="1393655"/>
                </a:cubicBezTo>
                <a:cubicBezTo>
                  <a:pt x="304458" y="1370795"/>
                  <a:pt x="224729" y="1325073"/>
                  <a:pt x="154559" y="1256492"/>
                </a:cubicBezTo>
                <a:cubicBezTo>
                  <a:pt x="104511" y="1206152"/>
                  <a:pt x="66292" y="1149127"/>
                  <a:pt x="39901" y="1085415"/>
                </a:cubicBezTo>
                <a:cubicBezTo>
                  <a:pt x="13511" y="1021702"/>
                  <a:pt x="210" y="954355"/>
                  <a:pt x="0" y="883372"/>
                </a:cubicBezTo>
                <a:cubicBezTo>
                  <a:pt x="211" y="812389"/>
                  <a:pt x="13513" y="745041"/>
                  <a:pt x="39907" y="681327"/>
                </a:cubicBezTo>
                <a:cubicBezTo>
                  <a:pt x="66300" y="617614"/>
                  <a:pt x="104518" y="560584"/>
                  <a:pt x="154559" y="510237"/>
                </a:cubicBezTo>
                <a:cubicBezTo>
                  <a:pt x="224729" y="441656"/>
                  <a:pt x="304458" y="395934"/>
                  <a:pt x="393747" y="373074"/>
                </a:cubicBezTo>
                <a:cubicBezTo>
                  <a:pt x="483035" y="350213"/>
                  <a:pt x="572323" y="350213"/>
                  <a:pt x="661612" y="373074"/>
                </a:cubicBezTo>
                <a:cubicBezTo>
                  <a:pt x="750900" y="395934"/>
                  <a:pt x="830629" y="441656"/>
                  <a:pt x="900799" y="510237"/>
                </a:cubicBezTo>
                <a:cubicBezTo>
                  <a:pt x="901687" y="510930"/>
                  <a:pt x="902562" y="510930"/>
                  <a:pt x="903421" y="510237"/>
                </a:cubicBezTo>
                <a:lnTo>
                  <a:pt x="1153031" y="260612"/>
                </a:lnTo>
                <a:lnTo>
                  <a:pt x="1153031" y="259679"/>
                </a:lnTo>
                <a:lnTo>
                  <a:pt x="1153562" y="259679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"/>
          <p:cNvSpPr/>
          <p:nvPr/>
        </p:nvSpPr>
        <p:spPr>
          <a:xfrm>
            <a:off x="9887035" y="445071"/>
            <a:ext cx="357095" cy="418039"/>
          </a:xfrm>
          <a:custGeom>
            <a:avLst/>
            <a:gdLst>
              <a:gd name="connsiteX0" fmla="*/ 531332 w 1510906"/>
              <a:gd name="connsiteY0" fmla="*/ 0 h 1768765"/>
              <a:gd name="connsiteX1" fmla="*/ 979574 w 1510906"/>
              <a:gd name="connsiteY1" fmla="*/ 0 h 1768765"/>
              <a:gd name="connsiteX2" fmla="*/ 1355105 w 1510906"/>
              <a:gd name="connsiteY2" fmla="*/ 155800 h 1768765"/>
              <a:gd name="connsiteX3" fmla="*/ 1510906 w 1510906"/>
              <a:gd name="connsiteY3" fmla="*/ 531332 h 1768765"/>
              <a:gd name="connsiteX4" fmla="*/ 1509065 w 1510906"/>
              <a:gd name="connsiteY4" fmla="*/ 533173 h 1768765"/>
              <a:gd name="connsiteX5" fmla="*/ 1156184 w 1510906"/>
              <a:gd name="connsiteY5" fmla="*/ 533173 h 1768765"/>
              <a:gd name="connsiteX6" fmla="*/ 1154342 w 1510906"/>
              <a:gd name="connsiteY6" fmla="*/ 531332 h 1768765"/>
              <a:gd name="connsiteX7" fmla="*/ 1103099 w 1510906"/>
              <a:gd name="connsiteY7" fmla="*/ 407812 h 1768765"/>
              <a:gd name="connsiteX8" fmla="*/ 979574 w 1510906"/>
              <a:gd name="connsiteY8" fmla="*/ 356563 h 1768765"/>
              <a:gd name="connsiteX9" fmla="*/ 531332 w 1510906"/>
              <a:gd name="connsiteY9" fmla="*/ 356563 h 1768765"/>
              <a:gd name="connsiteX10" fmla="*/ 407806 w 1510906"/>
              <a:gd name="connsiteY10" fmla="*/ 407812 h 1768765"/>
              <a:gd name="connsiteX11" fmla="*/ 356563 w 1510906"/>
              <a:gd name="connsiteY11" fmla="*/ 531332 h 1768765"/>
              <a:gd name="connsiteX12" fmla="*/ 407806 w 1510906"/>
              <a:gd name="connsiteY12" fmla="*/ 654852 h 1768765"/>
              <a:gd name="connsiteX13" fmla="*/ 531332 w 1510906"/>
              <a:gd name="connsiteY13" fmla="*/ 706100 h 1768765"/>
              <a:gd name="connsiteX14" fmla="*/ 979574 w 1510906"/>
              <a:gd name="connsiteY14" fmla="*/ 706100 h 1768765"/>
              <a:gd name="connsiteX15" fmla="*/ 1355105 w 1510906"/>
              <a:gd name="connsiteY15" fmla="*/ 861901 h 1768765"/>
              <a:gd name="connsiteX16" fmla="*/ 1510906 w 1510906"/>
              <a:gd name="connsiteY16" fmla="*/ 1237433 h 1768765"/>
              <a:gd name="connsiteX17" fmla="*/ 1355111 w 1510906"/>
              <a:gd name="connsiteY17" fmla="*/ 1612964 h 1768765"/>
              <a:gd name="connsiteX18" fmla="*/ 979574 w 1510906"/>
              <a:gd name="connsiteY18" fmla="*/ 1768765 h 1768765"/>
              <a:gd name="connsiteX19" fmla="*/ 531332 w 1510906"/>
              <a:gd name="connsiteY19" fmla="*/ 1768765 h 1768765"/>
              <a:gd name="connsiteX20" fmla="*/ 155800 w 1510906"/>
              <a:gd name="connsiteY20" fmla="*/ 1612964 h 1768765"/>
              <a:gd name="connsiteX21" fmla="*/ 0 w 1510906"/>
              <a:gd name="connsiteY21" fmla="*/ 1237433 h 1768765"/>
              <a:gd name="connsiteX22" fmla="*/ 1841 w 1510906"/>
              <a:gd name="connsiteY22" fmla="*/ 1235591 h 1768765"/>
              <a:gd name="connsiteX23" fmla="*/ 354722 w 1510906"/>
              <a:gd name="connsiteY23" fmla="*/ 1235591 h 1768765"/>
              <a:gd name="connsiteX24" fmla="*/ 356563 w 1510906"/>
              <a:gd name="connsiteY24" fmla="*/ 1237433 h 1768765"/>
              <a:gd name="connsiteX25" fmla="*/ 407806 w 1510906"/>
              <a:gd name="connsiteY25" fmla="*/ 1360953 h 1768765"/>
              <a:gd name="connsiteX26" fmla="*/ 531332 w 1510906"/>
              <a:gd name="connsiteY26" fmla="*/ 1412201 h 1768765"/>
              <a:gd name="connsiteX27" fmla="*/ 979574 w 1510906"/>
              <a:gd name="connsiteY27" fmla="*/ 1412201 h 1768765"/>
              <a:gd name="connsiteX28" fmla="*/ 1103099 w 1510906"/>
              <a:gd name="connsiteY28" fmla="*/ 1360953 h 1768765"/>
              <a:gd name="connsiteX29" fmla="*/ 1154342 w 1510906"/>
              <a:gd name="connsiteY29" fmla="*/ 1237433 h 1768765"/>
              <a:gd name="connsiteX30" fmla="*/ 1103099 w 1510906"/>
              <a:gd name="connsiteY30" fmla="*/ 1113913 h 1768765"/>
              <a:gd name="connsiteX31" fmla="*/ 979574 w 1510906"/>
              <a:gd name="connsiteY31" fmla="*/ 1062664 h 1768765"/>
              <a:gd name="connsiteX32" fmla="*/ 531332 w 1510906"/>
              <a:gd name="connsiteY32" fmla="*/ 1062664 h 1768765"/>
              <a:gd name="connsiteX33" fmla="*/ 155801 w 1510906"/>
              <a:gd name="connsiteY33" fmla="*/ 906864 h 1768765"/>
              <a:gd name="connsiteX34" fmla="*/ 0 w 1510906"/>
              <a:gd name="connsiteY34" fmla="*/ 531332 h 1768765"/>
              <a:gd name="connsiteX35" fmla="*/ 155795 w 1510906"/>
              <a:gd name="connsiteY35" fmla="*/ 155800 h 1768765"/>
              <a:gd name="connsiteX36" fmla="*/ 531332 w 1510906"/>
              <a:gd name="connsiteY36" fmla="*/ 0 h 1768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510906" h="1768765">
                <a:moveTo>
                  <a:pt x="531332" y="0"/>
                </a:moveTo>
                <a:lnTo>
                  <a:pt x="979574" y="0"/>
                </a:lnTo>
                <a:cubicBezTo>
                  <a:pt x="1129889" y="3828"/>
                  <a:pt x="1255066" y="55761"/>
                  <a:pt x="1355105" y="155800"/>
                </a:cubicBezTo>
                <a:cubicBezTo>
                  <a:pt x="1455144" y="255839"/>
                  <a:pt x="1507078" y="381016"/>
                  <a:pt x="1510906" y="531332"/>
                </a:cubicBezTo>
                <a:cubicBezTo>
                  <a:pt x="1510800" y="532454"/>
                  <a:pt x="1510187" y="533068"/>
                  <a:pt x="1509065" y="533173"/>
                </a:cubicBezTo>
                <a:lnTo>
                  <a:pt x="1156184" y="533173"/>
                </a:lnTo>
                <a:cubicBezTo>
                  <a:pt x="1155062" y="533067"/>
                  <a:pt x="1154448" y="532454"/>
                  <a:pt x="1154342" y="531332"/>
                </a:cubicBezTo>
                <a:cubicBezTo>
                  <a:pt x="1153084" y="481891"/>
                  <a:pt x="1136003" y="440718"/>
                  <a:pt x="1103099" y="407812"/>
                </a:cubicBezTo>
                <a:cubicBezTo>
                  <a:pt x="1070196" y="374905"/>
                  <a:pt x="1029020" y="357822"/>
                  <a:pt x="979574" y="356563"/>
                </a:cubicBezTo>
                <a:lnTo>
                  <a:pt x="531332" y="356563"/>
                </a:lnTo>
                <a:cubicBezTo>
                  <a:pt x="481885" y="357822"/>
                  <a:pt x="440710" y="374905"/>
                  <a:pt x="407806" y="407812"/>
                </a:cubicBezTo>
                <a:cubicBezTo>
                  <a:pt x="374903" y="440718"/>
                  <a:pt x="357822" y="481891"/>
                  <a:pt x="356563" y="531332"/>
                </a:cubicBezTo>
                <a:cubicBezTo>
                  <a:pt x="357822" y="580772"/>
                  <a:pt x="374903" y="621946"/>
                  <a:pt x="407806" y="654852"/>
                </a:cubicBezTo>
                <a:cubicBezTo>
                  <a:pt x="440710" y="687758"/>
                  <a:pt x="481885" y="704841"/>
                  <a:pt x="531332" y="706100"/>
                </a:cubicBezTo>
                <a:lnTo>
                  <a:pt x="979574" y="706100"/>
                </a:lnTo>
                <a:cubicBezTo>
                  <a:pt x="1129889" y="709928"/>
                  <a:pt x="1255066" y="761862"/>
                  <a:pt x="1355105" y="861901"/>
                </a:cubicBezTo>
                <a:cubicBezTo>
                  <a:pt x="1455144" y="961940"/>
                  <a:pt x="1507078" y="1087117"/>
                  <a:pt x="1510906" y="1237433"/>
                </a:cubicBezTo>
                <a:cubicBezTo>
                  <a:pt x="1507079" y="1387748"/>
                  <a:pt x="1455147" y="1512925"/>
                  <a:pt x="1355111" y="1612964"/>
                </a:cubicBezTo>
                <a:cubicBezTo>
                  <a:pt x="1255075" y="1713003"/>
                  <a:pt x="1129895" y="1764937"/>
                  <a:pt x="979574" y="1768765"/>
                </a:cubicBezTo>
                <a:lnTo>
                  <a:pt x="531332" y="1768765"/>
                </a:lnTo>
                <a:cubicBezTo>
                  <a:pt x="381017" y="1764937"/>
                  <a:pt x="255839" y="1713003"/>
                  <a:pt x="155800" y="1612964"/>
                </a:cubicBezTo>
                <a:cubicBezTo>
                  <a:pt x="55762" y="1512925"/>
                  <a:pt x="3828" y="1387748"/>
                  <a:pt x="0" y="1237433"/>
                </a:cubicBezTo>
                <a:cubicBezTo>
                  <a:pt x="106" y="1236311"/>
                  <a:pt x="719" y="1235697"/>
                  <a:pt x="1841" y="1235591"/>
                </a:cubicBezTo>
                <a:lnTo>
                  <a:pt x="354722" y="1235591"/>
                </a:lnTo>
                <a:cubicBezTo>
                  <a:pt x="355844" y="1235697"/>
                  <a:pt x="356458" y="1236311"/>
                  <a:pt x="356563" y="1237433"/>
                </a:cubicBezTo>
                <a:cubicBezTo>
                  <a:pt x="357822" y="1286873"/>
                  <a:pt x="374903" y="1328046"/>
                  <a:pt x="407806" y="1360953"/>
                </a:cubicBezTo>
                <a:cubicBezTo>
                  <a:pt x="440710" y="1393859"/>
                  <a:pt x="481885" y="1410942"/>
                  <a:pt x="531332" y="1412201"/>
                </a:cubicBezTo>
                <a:lnTo>
                  <a:pt x="979574" y="1412201"/>
                </a:lnTo>
                <a:cubicBezTo>
                  <a:pt x="1029020" y="1410942"/>
                  <a:pt x="1070196" y="1393859"/>
                  <a:pt x="1103099" y="1360953"/>
                </a:cubicBezTo>
                <a:cubicBezTo>
                  <a:pt x="1136003" y="1328046"/>
                  <a:pt x="1153084" y="1286873"/>
                  <a:pt x="1154342" y="1237433"/>
                </a:cubicBezTo>
                <a:cubicBezTo>
                  <a:pt x="1153084" y="1187992"/>
                  <a:pt x="1136003" y="1146819"/>
                  <a:pt x="1103099" y="1113913"/>
                </a:cubicBezTo>
                <a:cubicBezTo>
                  <a:pt x="1070196" y="1081006"/>
                  <a:pt x="1029020" y="1063923"/>
                  <a:pt x="979574" y="1062664"/>
                </a:cubicBezTo>
                <a:lnTo>
                  <a:pt x="531332" y="1062664"/>
                </a:lnTo>
                <a:cubicBezTo>
                  <a:pt x="381017" y="1058836"/>
                  <a:pt x="255839" y="1006902"/>
                  <a:pt x="155801" y="906864"/>
                </a:cubicBezTo>
                <a:cubicBezTo>
                  <a:pt x="55762" y="806824"/>
                  <a:pt x="3828" y="681647"/>
                  <a:pt x="0" y="531332"/>
                </a:cubicBezTo>
                <a:cubicBezTo>
                  <a:pt x="3827" y="381016"/>
                  <a:pt x="55759" y="255839"/>
                  <a:pt x="155795" y="155800"/>
                </a:cubicBezTo>
                <a:cubicBezTo>
                  <a:pt x="255831" y="55761"/>
                  <a:pt x="381010" y="3828"/>
                  <a:pt x="531332" y="0"/>
                </a:cubicBez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 start"/>
          <p:cNvSpPr/>
          <p:nvPr/>
        </p:nvSpPr>
        <p:spPr>
          <a:xfrm>
            <a:off x="10538018" y="445085"/>
            <a:ext cx="476892" cy="418035"/>
          </a:xfrm>
          <a:custGeom>
            <a:avLst/>
            <a:gdLst>
              <a:gd name="connsiteX0" fmla="*/ 571239 w 1495521"/>
              <a:gd name="connsiteY0" fmla="*/ 58439 h 1310947"/>
              <a:gd name="connsiteX1" fmla="*/ 567124 w 1495521"/>
              <a:gd name="connsiteY1" fmla="*/ 60097 h 1310947"/>
              <a:gd name="connsiteX2" fmla="*/ 547404 w 1495521"/>
              <a:gd name="connsiteY2" fmla="*/ 70477 h 1310947"/>
              <a:gd name="connsiteX3" fmla="*/ 642246 w 1495521"/>
              <a:gd name="connsiteY3" fmla="*/ 31659 h 1310947"/>
              <a:gd name="connsiteX4" fmla="*/ 626237 w 1495521"/>
              <a:gd name="connsiteY4" fmla="*/ 36287 h 1310947"/>
              <a:gd name="connsiteX5" fmla="*/ 610868 w 1495521"/>
              <a:gd name="connsiteY5" fmla="*/ 42478 h 1310947"/>
              <a:gd name="connsiteX6" fmla="*/ 722728 w 1495521"/>
              <a:gd name="connsiteY6" fmla="*/ 12052 h 1310947"/>
              <a:gd name="connsiteX7" fmla="*/ 687812 w 1495521"/>
              <a:gd name="connsiteY7" fmla="*/ 18484 h 1310947"/>
              <a:gd name="connsiteX8" fmla="*/ 681097 w 1495521"/>
              <a:gd name="connsiteY8" fmla="*/ 20425 h 1310947"/>
              <a:gd name="connsiteX9" fmla="*/ 840728 w 1495521"/>
              <a:gd name="connsiteY9" fmla="*/ 0 h 1310947"/>
              <a:gd name="connsiteX10" fmla="*/ 852553 w 1495521"/>
              <a:gd name="connsiteY10" fmla="*/ 0 h 1310947"/>
              <a:gd name="connsiteX11" fmla="*/ 852212 w 1495521"/>
              <a:gd name="connsiteY11" fmla="*/ 822 h 1310947"/>
              <a:gd name="connsiteX12" fmla="*/ 184819 w 1495521"/>
              <a:gd name="connsiteY12" fmla="*/ 0 h 1310947"/>
              <a:gd name="connsiteX13" fmla="*/ 838825 w 1495521"/>
              <a:gd name="connsiteY13" fmla="*/ 0 h 1310947"/>
              <a:gd name="connsiteX14" fmla="*/ 838825 w 1495521"/>
              <a:gd name="connsiteY14" fmla="*/ 93 h 1310947"/>
              <a:gd name="connsiteX15" fmla="*/ 840102 w 1495521"/>
              <a:gd name="connsiteY15" fmla="*/ 1 h 1310947"/>
              <a:gd name="connsiteX16" fmla="*/ 1170646 w 1495521"/>
              <a:gd name="connsiteY16" fmla="*/ 89612 h 1310947"/>
              <a:gd name="connsiteX17" fmla="*/ 1405908 w 1495521"/>
              <a:gd name="connsiteY17" fmla="*/ 324872 h 1310947"/>
              <a:gd name="connsiteX18" fmla="*/ 1495521 w 1495521"/>
              <a:gd name="connsiteY18" fmla="*/ 655419 h 1310947"/>
              <a:gd name="connsiteX19" fmla="*/ 1405910 w 1495521"/>
              <a:gd name="connsiteY19" fmla="*/ 986020 h 1310947"/>
              <a:gd name="connsiteX20" fmla="*/ 1170650 w 1495521"/>
              <a:gd name="connsiteY20" fmla="*/ 1221320 h 1310947"/>
              <a:gd name="connsiteX21" fmla="*/ 929312 w 1495521"/>
              <a:gd name="connsiteY21" fmla="*/ 1304558 h 1310947"/>
              <a:gd name="connsiteX22" fmla="*/ 873740 w 1495521"/>
              <a:gd name="connsiteY22" fmla="*/ 1308538 h 1310947"/>
              <a:gd name="connsiteX23" fmla="*/ 873855 w 1495521"/>
              <a:gd name="connsiteY23" fmla="*/ 1310947 h 1310947"/>
              <a:gd name="connsiteX24" fmla="*/ 840102 w 1495521"/>
              <a:gd name="connsiteY24" fmla="*/ 1310947 h 1310947"/>
              <a:gd name="connsiteX25" fmla="*/ 838825 w 1495521"/>
              <a:gd name="connsiteY25" fmla="*/ 1310947 h 1310947"/>
              <a:gd name="connsiteX26" fmla="*/ 838825 w 1495521"/>
              <a:gd name="connsiteY26" fmla="*/ 1310856 h 1310947"/>
              <a:gd name="connsiteX27" fmla="*/ 756409 w 1495521"/>
              <a:gd name="connsiteY27" fmla="*/ 1304954 h 1310947"/>
              <a:gd name="connsiteX28" fmla="*/ 753219 w 1495521"/>
              <a:gd name="connsiteY28" fmla="*/ 1304954 h 1310947"/>
              <a:gd name="connsiteX29" fmla="*/ 836923 w 1495521"/>
              <a:gd name="connsiteY29" fmla="*/ 1310947 h 1310947"/>
              <a:gd name="connsiteX30" fmla="*/ 184819 w 1495521"/>
              <a:gd name="connsiteY30" fmla="*/ 1310947 h 1310947"/>
              <a:gd name="connsiteX31" fmla="*/ 184819 w 1495521"/>
              <a:gd name="connsiteY31" fmla="*/ 1118479 h 1310947"/>
              <a:gd name="connsiteX32" fmla="*/ 184140 w 1495521"/>
              <a:gd name="connsiteY32" fmla="*/ 1118479 h 1310947"/>
              <a:gd name="connsiteX33" fmla="*/ 184425 w 1495521"/>
              <a:gd name="connsiteY33" fmla="*/ 1118223 h 1310947"/>
              <a:gd name="connsiteX34" fmla="*/ 184425 w 1495521"/>
              <a:gd name="connsiteY34" fmla="*/ 1116290 h 1310947"/>
              <a:gd name="connsiteX35" fmla="*/ 5255 w 1495521"/>
              <a:gd name="connsiteY35" fmla="*/ 937110 h 1310947"/>
              <a:gd name="connsiteX36" fmla="*/ 47090 w 1495521"/>
              <a:gd name="connsiteY36" fmla="*/ 885541 h 1310947"/>
              <a:gd name="connsiteX37" fmla="*/ 114649 w 1495521"/>
              <a:gd name="connsiteY37" fmla="*/ 660591 h 1310947"/>
              <a:gd name="connsiteX38" fmla="*/ 47090 w 1495521"/>
              <a:gd name="connsiteY38" fmla="*/ 435641 h 1310947"/>
              <a:gd name="connsiteX39" fmla="*/ 0 w 1495521"/>
              <a:gd name="connsiteY39" fmla="*/ 377594 h 1310947"/>
              <a:gd name="connsiteX40" fmla="*/ 184425 w 1495521"/>
              <a:gd name="connsiteY40" fmla="*/ 193158 h 1310947"/>
              <a:gd name="connsiteX41" fmla="*/ 184425 w 1495521"/>
              <a:gd name="connsiteY41" fmla="*/ 192467 h 1310947"/>
              <a:gd name="connsiteX42" fmla="*/ 184819 w 1495521"/>
              <a:gd name="connsiteY42" fmla="*/ 192467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95521" h="1310947">
                <a:moveTo>
                  <a:pt x="571239" y="58439"/>
                </a:moveTo>
                <a:lnTo>
                  <a:pt x="567124" y="60097"/>
                </a:lnTo>
                <a:lnTo>
                  <a:pt x="547404" y="70477"/>
                </a:lnTo>
                <a:close/>
                <a:moveTo>
                  <a:pt x="642246" y="31659"/>
                </a:moveTo>
                <a:lnTo>
                  <a:pt x="626237" y="36287"/>
                </a:lnTo>
                <a:lnTo>
                  <a:pt x="610868" y="42478"/>
                </a:lnTo>
                <a:close/>
                <a:moveTo>
                  <a:pt x="722728" y="12052"/>
                </a:moveTo>
                <a:lnTo>
                  <a:pt x="687812" y="18484"/>
                </a:lnTo>
                <a:lnTo>
                  <a:pt x="681097" y="20425"/>
                </a:lnTo>
                <a:close/>
                <a:moveTo>
                  <a:pt x="840728" y="0"/>
                </a:moveTo>
                <a:lnTo>
                  <a:pt x="852553" y="0"/>
                </a:lnTo>
                <a:lnTo>
                  <a:pt x="852212" y="822"/>
                </a:lnTo>
                <a:close/>
                <a:moveTo>
                  <a:pt x="184819" y="0"/>
                </a:moveTo>
                <a:lnTo>
                  <a:pt x="838825" y="0"/>
                </a:lnTo>
                <a:lnTo>
                  <a:pt x="838825" y="93"/>
                </a:lnTo>
                <a:lnTo>
                  <a:pt x="840102" y="1"/>
                </a:lnTo>
                <a:cubicBezTo>
                  <a:pt x="961966" y="1400"/>
                  <a:pt x="1072148" y="31270"/>
                  <a:pt x="1170646" y="89612"/>
                </a:cubicBezTo>
                <a:cubicBezTo>
                  <a:pt x="1269144" y="147954"/>
                  <a:pt x="1347565" y="226374"/>
                  <a:pt x="1405908" y="324872"/>
                </a:cubicBezTo>
                <a:cubicBezTo>
                  <a:pt x="1464250" y="423370"/>
                  <a:pt x="1494123" y="533552"/>
                  <a:pt x="1495521" y="655419"/>
                </a:cubicBezTo>
                <a:cubicBezTo>
                  <a:pt x="1494123" y="777306"/>
                  <a:pt x="1464252" y="887506"/>
                  <a:pt x="1405910" y="986020"/>
                </a:cubicBezTo>
                <a:cubicBezTo>
                  <a:pt x="1347568" y="1084534"/>
                  <a:pt x="1269148" y="1162968"/>
                  <a:pt x="1170650" y="1221320"/>
                </a:cubicBezTo>
                <a:cubicBezTo>
                  <a:pt x="1096777" y="1265084"/>
                  <a:pt x="1016331" y="1292830"/>
                  <a:pt x="929312" y="1304558"/>
                </a:cubicBezTo>
                <a:lnTo>
                  <a:pt x="873740" y="1308538"/>
                </a:lnTo>
                <a:lnTo>
                  <a:pt x="873855" y="1310947"/>
                </a:lnTo>
                <a:lnTo>
                  <a:pt x="840102" y="1310947"/>
                </a:lnTo>
                <a:lnTo>
                  <a:pt x="838825" y="1310947"/>
                </a:lnTo>
                <a:lnTo>
                  <a:pt x="838825" y="1310856"/>
                </a:lnTo>
                <a:lnTo>
                  <a:pt x="756409" y="1304954"/>
                </a:lnTo>
                <a:lnTo>
                  <a:pt x="753219" y="1304954"/>
                </a:lnTo>
                <a:lnTo>
                  <a:pt x="836923" y="1310947"/>
                </a:lnTo>
                <a:lnTo>
                  <a:pt x="184819" y="1310947"/>
                </a:lnTo>
                <a:lnTo>
                  <a:pt x="184819" y="1118479"/>
                </a:lnTo>
                <a:lnTo>
                  <a:pt x="184140" y="1118479"/>
                </a:lnTo>
                <a:lnTo>
                  <a:pt x="184425" y="1118223"/>
                </a:lnTo>
                <a:cubicBezTo>
                  <a:pt x="184950" y="1117579"/>
                  <a:pt x="184950" y="1116935"/>
                  <a:pt x="184425" y="1116290"/>
                </a:cubicBezTo>
                <a:lnTo>
                  <a:pt x="5255" y="937110"/>
                </a:lnTo>
                <a:lnTo>
                  <a:pt x="47090" y="885541"/>
                </a:lnTo>
                <a:cubicBezTo>
                  <a:pt x="89743" y="821328"/>
                  <a:pt x="114649" y="743918"/>
                  <a:pt x="114649" y="660591"/>
                </a:cubicBezTo>
                <a:cubicBezTo>
                  <a:pt x="114649" y="577265"/>
                  <a:pt x="89743" y="499855"/>
                  <a:pt x="47090" y="435641"/>
                </a:cubicBezTo>
                <a:lnTo>
                  <a:pt x="0" y="377594"/>
                </a:lnTo>
                <a:lnTo>
                  <a:pt x="184425" y="193158"/>
                </a:lnTo>
                <a:lnTo>
                  <a:pt x="184425" y="192467"/>
                </a:lnTo>
                <a:lnTo>
                  <a:pt x="184819" y="192467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8" name="O stop"/>
          <p:cNvSpPr/>
          <p:nvPr/>
        </p:nvSpPr>
        <p:spPr>
          <a:xfrm>
            <a:off x="10682282" y="527147"/>
            <a:ext cx="249439" cy="25369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"/>
          <p:cNvSpPr/>
          <p:nvPr/>
        </p:nvSpPr>
        <p:spPr>
          <a:xfrm>
            <a:off x="11104853" y="529356"/>
            <a:ext cx="188710" cy="333657"/>
          </a:xfrm>
          <a:custGeom>
            <a:avLst/>
            <a:gdLst>
              <a:gd name="connsiteX0" fmla="*/ 497757 w 798451"/>
              <a:gd name="connsiteY0" fmla="*/ 1024632 h 1411739"/>
              <a:gd name="connsiteX1" fmla="*/ 736851 w 798451"/>
              <a:gd name="connsiteY1" fmla="*/ 1411273 h 1411739"/>
              <a:gd name="connsiteX2" fmla="*/ 737688 w 798451"/>
              <a:gd name="connsiteY2" fmla="*/ 1411739 h 1411739"/>
              <a:gd name="connsiteX3" fmla="*/ 0 w 798451"/>
              <a:gd name="connsiteY3" fmla="*/ 1411739 h 1411739"/>
              <a:gd name="connsiteX4" fmla="*/ 1438 w 798451"/>
              <a:gd name="connsiteY4" fmla="*/ 1410301 h 1411739"/>
              <a:gd name="connsiteX5" fmla="*/ 1438 w 798451"/>
              <a:gd name="connsiteY5" fmla="*/ 1025486 h 1411739"/>
              <a:gd name="connsiteX6" fmla="*/ 464011 w 798451"/>
              <a:gd name="connsiteY6" fmla="*/ 1025486 h 1411739"/>
              <a:gd name="connsiteX7" fmla="*/ 497757 w 798451"/>
              <a:gd name="connsiteY7" fmla="*/ 1024632 h 1411739"/>
              <a:gd name="connsiteX8" fmla="*/ 1438 w 798451"/>
              <a:gd name="connsiteY8" fmla="*/ 0 h 1411739"/>
              <a:gd name="connsiteX9" fmla="*/ 464011 w 798451"/>
              <a:gd name="connsiteY9" fmla="*/ 0 h 1411739"/>
              <a:gd name="connsiteX10" fmla="*/ 700387 w 798451"/>
              <a:gd name="connsiteY10" fmla="*/ 98069 h 1411739"/>
              <a:gd name="connsiteX11" fmla="*/ 798451 w 798451"/>
              <a:gd name="connsiteY11" fmla="*/ 334439 h 1411739"/>
              <a:gd name="connsiteX12" fmla="*/ 760892 w 798451"/>
              <a:gd name="connsiteY12" fmla="*/ 488234 h 1411739"/>
              <a:gd name="connsiteX13" fmla="*/ 656794 w 798451"/>
              <a:gd name="connsiteY13" fmla="*/ 607661 h 1411739"/>
              <a:gd name="connsiteX14" fmla="*/ 565474 w 798451"/>
              <a:gd name="connsiteY14" fmla="*/ 653289 h 1411739"/>
              <a:gd name="connsiteX15" fmla="*/ 464011 w 798451"/>
              <a:gd name="connsiteY15" fmla="*/ 668878 h 1411739"/>
              <a:gd name="connsiteX16" fmla="*/ 1438 w 798451"/>
              <a:gd name="connsiteY16" fmla="*/ 668878 h 141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98451" h="1411739">
                <a:moveTo>
                  <a:pt x="497757" y="1024632"/>
                </a:moveTo>
                <a:lnTo>
                  <a:pt x="736851" y="1411273"/>
                </a:lnTo>
                <a:lnTo>
                  <a:pt x="737688" y="1411739"/>
                </a:lnTo>
                <a:lnTo>
                  <a:pt x="0" y="1411739"/>
                </a:lnTo>
                <a:lnTo>
                  <a:pt x="1438" y="1410301"/>
                </a:lnTo>
                <a:lnTo>
                  <a:pt x="1438" y="1025486"/>
                </a:lnTo>
                <a:lnTo>
                  <a:pt x="464011" y="1025486"/>
                </a:lnTo>
                <a:cubicBezTo>
                  <a:pt x="475348" y="1025473"/>
                  <a:pt x="486597" y="1025189"/>
                  <a:pt x="497757" y="1024632"/>
                </a:cubicBezTo>
                <a:close/>
                <a:moveTo>
                  <a:pt x="1438" y="0"/>
                </a:moveTo>
                <a:lnTo>
                  <a:pt x="464011" y="0"/>
                </a:lnTo>
                <a:cubicBezTo>
                  <a:pt x="558629" y="2409"/>
                  <a:pt x="637420" y="35099"/>
                  <a:pt x="700387" y="98069"/>
                </a:cubicBezTo>
                <a:cubicBezTo>
                  <a:pt x="763354" y="161038"/>
                  <a:pt x="796041" y="239828"/>
                  <a:pt x="798451" y="334439"/>
                </a:cubicBezTo>
                <a:cubicBezTo>
                  <a:pt x="798093" y="389358"/>
                  <a:pt x="785573" y="440623"/>
                  <a:pt x="760892" y="488234"/>
                </a:cubicBezTo>
                <a:cubicBezTo>
                  <a:pt x="736210" y="535846"/>
                  <a:pt x="701511" y="575654"/>
                  <a:pt x="656794" y="607661"/>
                </a:cubicBezTo>
                <a:cubicBezTo>
                  <a:pt x="628496" y="627734"/>
                  <a:pt x="598055" y="642943"/>
                  <a:pt x="565474" y="653289"/>
                </a:cubicBezTo>
                <a:cubicBezTo>
                  <a:pt x="532892" y="663634"/>
                  <a:pt x="499071" y="668831"/>
                  <a:pt x="464011" y="668878"/>
                </a:cubicBezTo>
                <a:lnTo>
                  <a:pt x="1438" y="66887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 slidebackground"/>
          <p:cNvSpPr/>
          <p:nvPr/>
        </p:nvSpPr>
        <p:spPr>
          <a:xfrm>
            <a:off x="11021793" y="444978"/>
            <a:ext cx="354830" cy="415568"/>
          </a:xfrm>
          <a:custGeom>
            <a:avLst/>
            <a:gdLst>
              <a:gd name="connsiteX0" fmla="*/ 356637 w 1510234"/>
              <a:gd name="connsiteY0" fmla="*/ 356608 h 1768750"/>
              <a:gd name="connsiteX1" fmla="*/ 356637 w 1510234"/>
              <a:gd name="connsiteY1" fmla="*/ 1025486 h 1768750"/>
              <a:gd name="connsiteX2" fmla="*/ 819210 w 1510234"/>
              <a:gd name="connsiteY2" fmla="*/ 1025486 h 1768750"/>
              <a:gd name="connsiteX3" fmla="*/ 920673 w 1510234"/>
              <a:gd name="connsiteY3" fmla="*/ 1009897 h 1768750"/>
              <a:gd name="connsiteX4" fmla="*/ 1011993 w 1510234"/>
              <a:gd name="connsiteY4" fmla="*/ 964269 h 1768750"/>
              <a:gd name="connsiteX5" fmla="*/ 1116091 w 1510234"/>
              <a:gd name="connsiteY5" fmla="*/ 844842 h 1768750"/>
              <a:gd name="connsiteX6" fmla="*/ 1153650 w 1510234"/>
              <a:gd name="connsiteY6" fmla="*/ 691047 h 1768750"/>
              <a:gd name="connsiteX7" fmla="*/ 1055586 w 1510234"/>
              <a:gd name="connsiteY7" fmla="*/ 454677 h 1768750"/>
              <a:gd name="connsiteX8" fmla="*/ 819210 w 1510234"/>
              <a:gd name="connsiteY8" fmla="*/ 356608 h 1768750"/>
              <a:gd name="connsiteX9" fmla="*/ 1841 w 1510234"/>
              <a:gd name="connsiteY9" fmla="*/ 0 h 1768750"/>
              <a:gd name="connsiteX10" fmla="*/ 819180 w 1510234"/>
              <a:gd name="connsiteY10" fmla="*/ 0 h 1768750"/>
              <a:gd name="connsiteX11" fmla="*/ 1167694 w 1510234"/>
              <a:gd name="connsiteY11" fmla="*/ 94484 h 1768750"/>
              <a:gd name="connsiteX12" fmla="*/ 1415744 w 1510234"/>
              <a:gd name="connsiteY12" fmla="*/ 342534 h 1768750"/>
              <a:gd name="connsiteX13" fmla="*/ 1510228 w 1510234"/>
              <a:gd name="connsiteY13" fmla="*/ 691047 h 1768750"/>
              <a:gd name="connsiteX14" fmla="*/ 1428304 w 1510234"/>
              <a:gd name="connsiteY14" fmla="*/ 1017847 h 1768750"/>
              <a:gd name="connsiteX15" fmla="*/ 1201286 w 1510234"/>
              <a:gd name="connsiteY15" fmla="*/ 1266730 h 1768750"/>
              <a:gd name="connsiteX16" fmla="*/ 1509963 w 1510234"/>
              <a:gd name="connsiteY16" fmla="*/ 1765951 h 1768750"/>
              <a:gd name="connsiteX17" fmla="*/ 1510007 w 1510234"/>
              <a:gd name="connsiteY17" fmla="*/ 1767807 h 1768750"/>
              <a:gd name="connsiteX18" fmla="*/ 1508401 w 1510234"/>
              <a:gd name="connsiteY18" fmla="*/ 1768750 h 1768750"/>
              <a:gd name="connsiteX19" fmla="*/ 1093611 w 1510234"/>
              <a:gd name="connsiteY19" fmla="*/ 1768750 h 1768750"/>
              <a:gd name="connsiteX20" fmla="*/ 1092050 w 1510234"/>
              <a:gd name="connsiteY20" fmla="*/ 1767881 h 1768750"/>
              <a:gd name="connsiteX21" fmla="*/ 852956 w 1510234"/>
              <a:gd name="connsiteY21" fmla="*/ 1381240 h 1768750"/>
              <a:gd name="connsiteX22" fmla="*/ 819210 w 1510234"/>
              <a:gd name="connsiteY22" fmla="*/ 1382094 h 1768750"/>
              <a:gd name="connsiteX23" fmla="*/ 356637 w 1510234"/>
              <a:gd name="connsiteY23" fmla="*/ 1382094 h 1768750"/>
              <a:gd name="connsiteX24" fmla="*/ 356637 w 1510234"/>
              <a:gd name="connsiteY24" fmla="*/ 1766909 h 1768750"/>
              <a:gd name="connsiteX25" fmla="*/ 354796 w 1510234"/>
              <a:gd name="connsiteY25" fmla="*/ 1768750 h 1768750"/>
              <a:gd name="connsiteX26" fmla="*/ 1870 w 1510234"/>
              <a:gd name="connsiteY26" fmla="*/ 1768750 h 1768750"/>
              <a:gd name="connsiteX27" fmla="*/ 0 w 1510234"/>
              <a:gd name="connsiteY27" fmla="*/ 1766909 h 1768750"/>
              <a:gd name="connsiteX28" fmla="*/ 0 w 1510234"/>
              <a:gd name="connsiteY28" fmla="*/ 1841 h 1768750"/>
              <a:gd name="connsiteX29" fmla="*/ 1841 w 1510234"/>
              <a:gd name="connsiteY29" fmla="*/ 0 h 176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10234" h="1768750">
                <a:moveTo>
                  <a:pt x="356637" y="356608"/>
                </a:moveTo>
                <a:lnTo>
                  <a:pt x="356637" y="1025486"/>
                </a:lnTo>
                <a:lnTo>
                  <a:pt x="819210" y="1025486"/>
                </a:lnTo>
                <a:cubicBezTo>
                  <a:pt x="854270" y="1025439"/>
                  <a:pt x="888091" y="1020242"/>
                  <a:pt x="920673" y="1009897"/>
                </a:cubicBezTo>
                <a:cubicBezTo>
                  <a:pt x="953254" y="999551"/>
                  <a:pt x="983695" y="984342"/>
                  <a:pt x="1011993" y="964269"/>
                </a:cubicBezTo>
                <a:cubicBezTo>
                  <a:pt x="1056710" y="932262"/>
                  <a:pt x="1091409" y="892454"/>
                  <a:pt x="1116091" y="844842"/>
                </a:cubicBezTo>
                <a:cubicBezTo>
                  <a:pt x="1140772" y="797231"/>
                  <a:pt x="1153292" y="745966"/>
                  <a:pt x="1153650" y="691047"/>
                </a:cubicBezTo>
                <a:cubicBezTo>
                  <a:pt x="1151240" y="596436"/>
                  <a:pt x="1118553" y="517646"/>
                  <a:pt x="1055586" y="454677"/>
                </a:cubicBezTo>
                <a:cubicBezTo>
                  <a:pt x="992619" y="391707"/>
                  <a:pt x="913828" y="359017"/>
                  <a:pt x="819210" y="356608"/>
                </a:cubicBezTo>
                <a:close/>
                <a:moveTo>
                  <a:pt x="1841" y="0"/>
                </a:moveTo>
                <a:lnTo>
                  <a:pt x="819180" y="0"/>
                </a:lnTo>
                <a:cubicBezTo>
                  <a:pt x="947671" y="1475"/>
                  <a:pt x="1063842" y="32970"/>
                  <a:pt x="1167694" y="94484"/>
                </a:cubicBezTo>
                <a:cubicBezTo>
                  <a:pt x="1271547" y="155998"/>
                  <a:pt x="1354230" y="238681"/>
                  <a:pt x="1415744" y="342534"/>
                </a:cubicBezTo>
                <a:cubicBezTo>
                  <a:pt x="1477258" y="446386"/>
                  <a:pt x="1508753" y="562557"/>
                  <a:pt x="1510228" y="691047"/>
                </a:cubicBezTo>
                <a:cubicBezTo>
                  <a:pt x="1509446" y="808630"/>
                  <a:pt x="1482139" y="917563"/>
                  <a:pt x="1428304" y="1017847"/>
                </a:cubicBezTo>
                <a:cubicBezTo>
                  <a:pt x="1374470" y="1118131"/>
                  <a:pt x="1298797" y="1201092"/>
                  <a:pt x="1201286" y="1266730"/>
                </a:cubicBezTo>
                <a:lnTo>
                  <a:pt x="1509963" y="1765951"/>
                </a:lnTo>
                <a:cubicBezTo>
                  <a:pt x="1510309" y="1766555"/>
                  <a:pt x="1510324" y="1767174"/>
                  <a:pt x="1510007" y="1767807"/>
                </a:cubicBezTo>
                <a:cubicBezTo>
                  <a:pt x="1509641" y="1768409"/>
                  <a:pt x="1509106" y="1768723"/>
                  <a:pt x="1508401" y="1768750"/>
                </a:cubicBezTo>
                <a:lnTo>
                  <a:pt x="1093611" y="1768750"/>
                </a:lnTo>
                <a:cubicBezTo>
                  <a:pt x="1092936" y="1768733"/>
                  <a:pt x="1092416" y="1768443"/>
                  <a:pt x="1092050" y="1767881"/>
                </a:cubicBezTo>
                <a:lnTo>
                  <a:pt x="852956" y="1381240"/>
                </a:lnTo>
                <a:cubicBezTo>
                  <a:pt x="841796" y="1381797"/>
                  <a:pt x="830547" y="1382081"/>
                  <a:pt x="819210" y="1382094"/>
                </a:cubicBezTo>
                <a:lnTo>
                  <a:pt x="356637" y="1382094"/>
                </a:lnTo>
                <a:lnTo>
                  <a:pt x="356637" y="1766909"/>
                </a:lnTo>
                <a:cubicBezTo>
                  <a:pt x="356531" y="1768031"/>
                  <a:pt x="355917" y="1768644"/>
                  <a:pt x="354796" y="1768750"/>
                </a:cubicBezTo>
                <a:lnTo>
                  <a:pt x="1870" y="1768750"/>
                </a:lnTo>
                <a:cubicBezTo>
                  <a:pt x="754" y="1768645"/>
                  <a:pt x="130" y="1768031"/>
                  <a:pt x="0" y="1766909"/>
                </a:cubicBezTo>
                <a:lnTo>
                  <a:pt x="0" y="1841"/>
                </a:lnTo>
                <a:cubicBezTo>
                  <a:pt x="105" y="719"/>
                  <a:pt x="719" y="106"/>
                  <a:pt x="184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E"/>
          <p:cNvSpPr/>
          <p:nvPr/>
        </p:nvSpPr>
        <p:spPr>
          <a:xfrm>
            <a:off x="11201677" y="446211"/>
            <a:ext cx="534492" cy="418035"/>
          </a:xfrm>
          <a:custGeom>
            <a:avLst/>
            <a:gdLst>
              <a:gd name="connsiteX0" fmla="*/ 0 w 1676150"/>
              <a:gd name="connsiteY0" fmla="*/ 0 h 1310947"/>
              <a:gd name="connsiteX1" fmla="*/ 554987 w 1676150"/>
              <a:gd name="connsiteY1" fmla="*/ 0 h 1310947"/>
              <a:gd name="connsiteX2" fmla="*/ 555916 w 1676150"/>
              <a:gd name="connsiteY2" fmla="*/ 0 h 1310947"/>
              <a:gd name="connsiteX3" fmla="*/ 558134 w 1676150"/>
              <a:gd name="connsiteY3" fmla="*/ 0 h 1310947"/>
              <a:gd name="connsiteX4" fmla="*/ 891610 w 1676150"/>
              <a:gd name="connsiteY4" fmla="*/ 0 h 1310947"/>
              <a:gd name="connsiteX5" fmla="*/ 1674786 w 1676150"/>
              <a:gd name="connsiteY5" fmla="*/ 0 h 1310947"/>
              <a:gd name="connsiteX6" fmla="*/ 1676150 w 1676150"/>
              <a:gd name="connsiteY6" fmla="*/ 1365 h 1310947"/>
              <a:gd name="connsiteX7" fmla="*/ 1676150 w 1676150"/>
              <a:gd name="connsiteY7" fmla="*/ 263008 h 1310947"/>
              <a:gd name="connsiteX8" fmla="*/ 1674786 w 1676150"/>
              <a:gd name="connsiteY8" fmla="*/ 264374 h 1310947"/>
              <a:gd name="connsiteX9" fmla="*/ 891610 w 1676150"/>
              <a:gd name="connsiteY9" fmla="*/ 264374 h 1310947"/>
              <a:gd name="connsiteX10" fmla="*/ 891610 w 1676150"/>
              <a:gd name="connsiteY10" fmla="*/ 523288 h 1310947"/>
              <a:gd name="connsiteX11" fmla="*/ 1413240 w 1676150"/>
              <a:gd name="connsiteY11" fmla="*/ 523288 h 1310947"/>
              <a:gd name="connsiteX12" fmla="*/ 1414605 w 1676150"/>
              <a:gd name="connsiteY12" fmla="*/ 524652 h 1310947"/>
              <a:gd name="connsiteX13" fmla="*/ 1414605 w 1676150"/>
              <a:gd name="connsiteY13" fmla="*/ 786295 h 1310947"/>
              <a:gd name="connsiteX14" fmla="*/ 1413240 w 1676150"/>
              <a:gd name="connsiteY14" fmla="*/ 787660 h 1310947"/>
              <a:gd name="connsiteX15" fmla="*/ 891610 w 1676150"/>
              <a:gd name="connsiteY15" fmla="*/ 787660 h 1310947"/>
              <a:gd name="connsiteX16" fmla="*/ 891610 w 1676150"/>
              <a:gd name="connsiteY16" fmla="*/ 1046574 h 1310947"/>
              <a:gd name="connsiteX17" fmla="*/ 1674786 w 1676150"/>
              <a:gd name="connsiteY17" fmla="*/ 1046574 h 1310947"/>
              <a:gd name="connsiteX18" fmla="*/ 1676150 w 1676150"/>
              <a:gd name="connsiteY18" fmla="*/ 1047939 h 1310947"/>
              <a:gd name="connsiteX19" fmla="*/ 1676150 w 1676150"/>
              <a:gd name="connsiteY19" fmla="*/ 1309583 h 1310947"/>
              <a:gd name="connsiteX20" fmla="*/ 1674786 w 1676150"/>
              <a:gd name="connsiteY20" fmla="*/ 1310947 h 1310947"/>
              <a:gd name="connsiteX21" fmla="*/ 891610 w 1676150"/>
              <a:gd name="connsiteY21" fmla="*/ 1310947 h 1310947"/>
              <a:gd name="connsiteX22" fmla="*/ 558134 w 1676150"/>
              <a:gd name="connsiteY22" fmla="*/ 1310947 h 1310947"/>
              <a:gd name="connsiteX23" fmla="*/ 555916 w 1676150"/>
              <a:gd name="connsiteY23" fmla="*/ 1310947 h 1310947"/>
              <a:gd name="connsiteX24" fmla="*/ 555065 w 1676150"/>
              <a:gd name="connsiteY24" fmla="*/ 1310947 h 1310947"/>
              <a:gd name="connsiteX25" fmla="*/ 554987 w 1676150"/>
              <a:gd name="connsiteY25" fmla="*/ 1310947 h 1310947"/>
              <a:gd name="connsiteX26" fmla="*/ 554987 w 1676150"/>
              <a:gd name="connsiteY26" fmla="*/ 1307991 h 1310947"/>
              <a:gd name="connsiteX27" fmla="*/ 326933 w 1676150"/>
              <a:gd name="connsiteY27" fmla="*/ 939162 h 1310947"/>
              <a:gd name="connsiteX28" fmla="*/ 495193 w 1676150"/>
              <a:gd name="connsiteY28" fmla="*/ 754697 h 1310947"/>
              <a:gd name="connsiteX29" fmla="*/ 540298 w 1676150"/>
              <a:gd name="connsiteY29" fmla="*/ 638398 h 1310947"/>
              <a:gd name="connsiteX30" fmla="*/ 554987 w 1676150"/>
              <a:gd name="connsiteY30" fmla="*/ 519946 h 1310947"/>
              <a:gd name="connsiteX31" fmla="*/ 554987 w 1676150"/>
              <a:gd name="connsiteY31" fmla="*/ 505614 h 1310947"/>
              <a:gd name="connsiteX32" fmla="*/ 537585 w 1676150"/>
              <a:gd name="connsiteY32" fmla="*/ 376481 h 1310947"/>
              <a:gd name="connsiteX33" fmla="*/ 485884 w 1676150"/>
              <a:gd name="connsiteY33" fmla="*/ 254174 h 1310947"/>
              <a:gd name="connsiteX34" fmla="*/ 302036 w 1676150"/>
              <a:gd name="connsiteY34" fmla="*/ 70327 h 1310947"/>
              <a:gd name="connsiteX35" fmla="*/ 43727 w 1676150"/>
              <a:gd name="connsiteY35" fmla="*/ 298 h 1310947"/>
              <a:gd name="connsiteX36" fmla="*/ 230 w 1676150"/>
              <a:gd name="connsiteY36" fmla="*/ 298 h 131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676150" h="1310947">
                <a:moveTo>
                  <a:pt x="0" y="0"/>
                </a:moveTo>
                <a:lnTo>
                  <a:pt x="554987" y="0"/>
                </a:lnTo>
                <a:lnTo>
                  <a:pt x="555916" y="0"/>
                </a:lnTo>
                <a:lnTo>
                  <a:pt x="558134" y="0"/>
                </a:lnTo>
                <a:lnTo>
                  <a:pt x="891610" y="0"/>
                </a:lnTo>
                <a:lnTo>
                  <a:pt x="1674786" y="0"/>
                </a:lnTo>
                <a:cubicBezTo>
                  <a:pt x="1675617" y="79"/>
                  <a:pt x="1676072" y="534"/>
                  <a:pt x="1676150" y="1365"/>
                </a:cubicBezTo>
                <a:lnTo>
                  <a:pt x="1676150" y="263008"/>
                </a:lnTo>
                <a:cubicBezTo>
                  <a:pt x="1676072" y="263840"/>
                  <a:pt x="1675617" y="264295"/>
                  <a:pt x="1674786" y="264374"/>
                </a:cubicBezTo>
                <a:lnTo>
                  <a:pt x="891610" y="264374"/>
                </a:lnTo>
                <a:lnTo>
                  <a:pt x="891610" y="523288"/>
                </a:lnTo>
                <a:lnTo>
                  <a:pt x="1413240" y="523288"/>
                </a:lnTo>
                <a:cubicBezTo>
                  <a:pt x="1414072" y="523366"/>
                  <a:pt x="1414527" y="523821"/>
                  <a:pt x="1414605" y="524652"/>
                </a:cubicBezTo>
                <a:lnTo>
                  <a:pt x="1414605" y="786295"/>
                </a:lnTo>
                <a:cubicBezTo>
                  <a:pt x="1414527" y="787127"/>
                  <a:pt x="1414072" y="787582"/>
                  <a:pt x="1413240" y="787660"/>
                </a:cubicBezTo>
                <a:lnTo>
                  <a:pt x="891610" y="787660"/>
                </a:lnTo>
                <a:lnTo>
                  <a:pt x="891610" y="1046574"/>
                </a:lnTo>
                <a:lnTo>
                  <a:pt x="1674786" y="1046574"/>
                </a:lnTo>
                <a:cubicBezTo>
                  <a:pt x="1675617" y="1046653"/>
                  <a:pt x="1676072" y="1047107"/>
                  <a:pt x="1676150" y="1047939"/>
                </a:cubicBezTo>
                <a:lnTo>
                  <a:pt x="1676150" y="1309583"/>
                </a:lnTo>
                <a:cubicBezTo>
                  <a:pt x="1676072" y="1310414"/>
                  <a:pt x="1675617" y="1310869"/>
                  <a:pt x="1674786" y="1310947"/>
                </a:cubicBezTo>
                <a:lnTo>
                  <a:pt x="891610" y="1310947"/>
                </a:lnTo>
                <a:lnTo>
                  <a:pt x="558134" y="1310947"/>
                </a:lnTo>
                <a:lnTo>
                  <a:pt x="555916" y="1310947"/>
                </a:lnTo>
                <a:lnTo>
                  <a:pt x="555065" y="1310947"/>
                </a:lnTo>
                <a:lnTo>
                  <a:pt x="554987" y="1310947"/>
                </a:lnTo>
                <a:lnTo>
                  <a:pt x="554987" y="1307991"/>
                </a:lnTo>
                <a:lnTo>
                  <a:pt x="326933" y="939162"/>
                </a:lnTo>
                <a:cubicBezTo>
                  <a:pt x="399206" y="890513"/>
                  <a:pt x="455292" y="829024"/>
                  <a:pt x="495193" y="754697"/>
                </a:cubicBezTo>
                <a:cubicBezTo>
                  <a:pt x="515143" y="717533"/>
                  <a:pt x="530178" y="678767"/>
                  <a:pt x="540298" y="638398"/>
                </a:cubicBezTo>
                <a:lnTo>
                  <a:pt x="554987" y="519946"/>
                </a:lnTo>
                <a:lnTo>
                  <a:pt x="554987" y="505614"/>
                </a:lnTo>
                <a:lnTo>
                  <a:pt x="537585" y="376481"/>
                </a:lnTo>
                <a:cubicBezTo>
                  <a:pt x="525914" y="333429"/>
                  <a:pt x="508680" y="292661"/>
                  <a:pt x="485884" y="254174"/>
                </a:cubicBezTo>
                <a:cubicBezTo>
                  <a:pt x="440291" y="177202"/>
                  <a:pt x="379009" y="115919"/>
                  <a:pt x="302036" y="70327"/>
                </a:cubicBezTo>
                <a:cubicBezTo>
                  <a:pt x="225064" y="24735"/>
                  <a:pt x="138961" y="1391"/>
                  <a:pt x="43727" y="298"/>
                </a:cubicBezTo>
                <a:lnTo>
                  <a:pt x="230" y="298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 start"/>
          <p:cNvSpPr/>
          <p:nvPr/>
        </p:nvSpPr>
        <p:spPr>
          <a:xfrm>
            <a:off x="10326971" y="527330"/>
            <a:ext cx="252288" cy="256594"/>
          </a:xfrm>
          <a:prstGeom prst="ellipse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logo 2"/>
          <p:cNvSpPr/>
          <p:nvPr/>
        </p:nvSpPr>
        <p:spPr>
          <a:xfrm rot="2700000">
            <a:off x="9269883" y="363644"/>
            <a:ext cx="577337" cy="583169"/>
          </a:xfrm>
          <a:custGeom>
            <a:avLst/>
            <a:gdLst>
              <a:gd name="connsiteX0" fmla="*/ 1178734 w 2659990"/>
              <a:gd name="connsiteY0" fmla="*/ 2210155 h 2677440"/>
              <a:gd name="connsiteX1" fmla="*/ 1178736 w 2659990"/>
              <a:gd name="connsiteY1" fmla="*/ 2444090 h 2677440"/>
              <a:gd name="connsiteX2" fmla="*/ 1950560 w 2659990"/>
              <a:gd name="connsiteY2" fmla="*/ 2444090 h 2677440"/>
              <a:gd name="connsiteX3" fmla="*/ 1950557 w 2659990"/>
              <a:gd name="connsiteY3" fmla="*/ 2210155 h 2677440"/>
              <a:gd name="connsiteX4" fmla="*/ 525620 w 2659990"/>
              <a:gd name="connsiteY4" fmla="*/ 971628 h 2677440"/>
              <a:gd name="connsiteX5" fmla="*/ 2659990 w 2659990"/>
              <a:gd name="connsiteY5" fmla="*/ 971629 h 2677440"/>
              <a:gd name="connsiteX6" fmla="*/ 2659990 w 2659990"/>
              <a:gd name="connsiteY6" fmla="*/ 2210155 h 2677440"/>
              <a:gd name="connsiteX7" fmla="*/ 2183911 w 2659990"/>
              <a:gd name="connsiteY7" fmla="*/ 2210155 h 2677440"/>
              <a:gd name="connsiteX8" fmla="*/ 2183910 w 2659990"/>
              <a:gd name="connsiteY8" fmla="*/ 2677440 h 2677440"/>
              <a:gd name="connsiteX9" fmla="*/ 945386 w 2659990"/>
              <a:gd name="connsiteY9" fmla="*/ 2677440 h 2677440"/>
              <a:gd name="connsiteX10" fmla="*/ 945384 w 2659990"/>
              <a:gd name="connsiteY10" fmla="*/ 2183072 h 2677440"/>
              <a:gd name="connsiteX11" fmla="*/ 946924 w 2659990"/>
              <a:gd name="connsiteY11" fmla="*/ 2183073 h 2677440"/>
              <a:gd name="connsiteX12" fmla="*/ 946925 w 2659990"/>
              <a:gd name="connsiteY12" fmla="*/ 1976805 h 2677440"/>
              <a:gd name="connsiteX13" fmla="*/ 2426636 w 2659990"/>
              <a:gd name="connsiteY13" fmla="*/ 1976805 h 2677440"/>
              <a:gd name="connsiteX14" fmla="*/ 2426640 w 2659990"/>
              <a:gd name="connsiteY14" fmla="*/ 1204979 h 2677440"/>
              <a:gd name="connsiteX15" fmla="*/ 525620 w 2659990"/>
              <a:gd name="connsiteY15" fmla="*/ 1204979 h 2677440"/>
              <a:gd name="connsiteX16" fmla="*/ 708619 w 2659990"/>
              <a:gd name="connsiteY16" fmla="*/ 233350 h 2677440"/>
              <a:gd name="connsiteX17" fmla="*/ 708619 w 2659990"/>
              <a:gd name="connsiteY17" fmla="*/ 482005 h 2677440"/>
              <a:gd name="connsiteX18" fmla="*/ 717517 w 2659990"/>
              <a:gd name="connsiteY18" fmla="*/ 482004 h 2677440"/>
              <a:gd name="connsiteX19" fmla="*/ 717517 w 2659990"/>
              <a:gd name="connsiteY19" fmla="*/ 482256 h 2677440"/>
              <a:gd name="connsiteX20" fmla="*/ 1480445 w 2659990"/>
              <a:gd name="connsiteY20" fmla="*/ 482256 h 2677440"/>
              <a:gd name="connsiteX21" fmla="*/ 1480445 w 2659990"/>
              <a:gd name="connsiteY21" fmla="*/ 233350 h 2677440"/>
              <a:gd name="connsiteX22" fmla="*/ 475269 w 2659990"/>
              <a:gd name="connsiteY22" fmla="*/ 0 h 2677440"/>
              <a:gd name="connsiteX23" fmla="*/ 1713795 w 2659990"/>
              <a:gd name="connsiteY23" fmla="*/ 0 h 2677440"/>
              <a:gd name="connsiteX24" fmla="*/ 1713795 w 2659990"/>
              <a:gd name="connsiteY24" fmla="*/ 482709 h 2677440"/>
              <a:gd name="connsiteX25" fmla="*/ 1713385 w 2659990"/>
              <a:gd name="connsiteY25" fmla="*/ 482708 h 2677440"/>
              <a:gd name="connsiteX26" fmla="*/ 1713384 w 2659990"/>
              <a:gd name="connsiteY26" fmla="*/ 492449 h 2677440"/>
              <a:gd name="connsiteX27" fmla="*/ 1713066 w 2659990"/>
              <a:gd name="connsiteY27" fmla="*/ 492449 h 2677440"/>
              <a:gd name="connsiteX28" fmla="*/ 1713067 w 2659990"/>
              <a:gd name="connsiteY28" fmla="*/ 715605 h 2677440"/>
              <a:gd name="connsiteX29" fmla="*/ 233350 w 2659990"/>
              <a:gd name="connsiteY29" fmla="*/ 715606 h 2677440"/>
              <a:gd name="connsiteX30" fmla="*/ 233351 w 2659990"/>
              <a:gd name="connsiteY30" fmla="*/ 1487432 h 2677440"/>
              <a:gd name="connsiteX31" fmla="*/ 2134370 w 2659990"/>
              <a:gd name="connsiteY31" fmla="*/ 1487432 h 2677440"/>
              <a:gd name="connsiteX32" fmla="*/ 2134370 w 2659990"/>
              <a:gd name="connsiteY32" fmla="*/ 1720781 h 2677440"/>
              <a:gd name="connsiteX33" fmla="*/ 0 w 2659990"/>
              <a:gd name="connsiteY33" fmla="*/ 1720782 h 2677440"/>
              <a:gd name="connsiteX34" fmla="*/ 0 w 2659990"/>
              <a:gd name="connsiteY34" fmla="*/ 482256 h 2677440"/>
              <a:gd name="connsiteX35" fmla="*/ 475269 w 2659990"/>
              <a:gd name="connsiteY35" fmla="*/ 482256 h 2677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2659990" h="2677440">
                <a:moveTo>
                  <a:pt x="1178734" y="2210155"/>
                </a:moveTo>
                <a:lnTo>
                  <a:pt x="1178736" y="2444090"/>
                </a:lnTo>
                <a:lnTo>
                  <a:pt x="1950560" y="2444090"/>
                </a:lnTo>
                <a:lnTo>
                  <a:pt x="1950557" y="2210155"/>
                </a:lnTo>
                <a:close/>
                <a:moveTo>
                  <a:pt x="525620" y="971628"/>
                </a:moveTo>
                <a:lnTo>
                  <a:pt x="2659990" y="971629"/>
                </a:lnTo>
                <a:lnTo>
                  <a:pt x="2659990" y="2210155"/>
                </a:lnTo>
                <a:lnTo>
                  <a:pt x="2183911" y="2210155"/>
                </a:lnTo>
                <a:lnTo>
                  <a:pt x="2183910" y="2677440"/>
                </a:lnTo>
                <a:lnTo>
                  <a:pt x="945386" y="2677440"/>
                </a:lnTo>
                <a:lnTo>
                  <a:pt x="945384" y="2183072"/>
                </a:lnTo>
                <a:lnTo>
                  <a:pt x="946924" y="2183073"/>
                </a:lnTo>
                <a:lnTo>
                  <a:pt x="946925" y="1976805"/>
                </a:lnTo>
                <a:lnTo>
                  <a:pt x="2426636" y="1976805"/>
                </a:lnTo>
                <a:lnTo>
                  <a:pt x="2426640" y="1204979"/>
                </a:lnTo>
                <a:lnTo>
                  <a:pt x="525620" y="1204979"/>
                </a:lnTo>
                <a:close/>
                <a:moveTo>
                  <a:pt x="708619" y="233350"/>
                </a:moveTo>
                <a:lnTo>
                  <a:pt x="708619" y="482005"/>
                </a:lnTo>
                <a:lnTo>
                  <a:pt x="717517" y="482004"/>
                </a:lnTo>
                <a:lnTo>
                  <a:pt x="717517" y="482256"/>
                </a:lnTo>
                <a:lnTo>
                  <a:pt x="1480445" y="482256"/>
                </a:lnTo>
                <a:lnTo>
                  <a:pt x="1480445" y="233350"/>
                </a:lnTo>
                <a:close/>
                <a:moveTo>
                  <a:pt x="475269" y="0"/>
                </a:moveTo>
                <a:lnTo>
                  <a:pt x="1713795" y="0"/>
                </a:lnTo>
                <a:lnTo>
                  <a:pt x="1713795" y="482709"/>
                </a:lnTo>
                <a:lnTo>
                  <a:pt x="1713385" y="482708"/>
                </a:lnTo>
                <a:lnTo>
                  <a:pt x="1713384" y="492449"/>
                </a:lnTo>
                <a:lnTo>
                  <a:pt x="1713066" y="492449"/>
                </a:lnTo>
                <a:lnTo>
                  <a:pt x="1713067" y="715605"/>
                </a:lnTo>
                <a:lnTo>
                  <a:pt x="233350" y="715606"/>
                </a:lnTo>
                <a:lnTo>
                  <a:pt x="233351" y="1487432"/>
                </a:lnTo>
                <a:lnTo>
                  <a:pt x="2134370" y="1487432"/>
                </a:lnTo>
                <a:lnTo>
                  <a:pt x="2134370" y="1720781"/>
                </a:lnTo>
                <a:lnTo>
                  <a:pt x="0" y="1720782"/>
                </a:lnTo>
                <a:lnTo>
                  <a:pt x="0" y="482256"/>
                </a:lnTo>
                <a:lnTo>
                  <a:pt x="475269" y="482256"/>
                </a:lnTo>
                <a:close/>
              </a:path>
            </a:pathLst>
          </a:custGeom>
          <a:gradFill flip="none" rotWithShape="1">
            <a:gsLst>
              <a:gs pos="85000">
                <a:srgbClr val="5CFFBE"/>
              </a:gs>
              <a:gs pos="3000">
                <a:srgbClr val="E6FF97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42214-20C9-06D5-67C8-01251F25209C}"/>
              </a:ext>
            </a:extLst>
          </p:cNvPr>
          <p:cNvSpPr txBox="1"/>
          <p:nvPr/>
        </p:nvSpPr>
        <p:spPr>
          <a:xfrm>
            <a:off x="3779500" y="1159406"/>
            <a:ext cx="46330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>
                <a:solidFill>
                  <a:srgbClr val="262626"/>
                </a:solidFill>
                <a:latin typeface="VNF-Futura" panose="02000503000000020004" pitchFamily="2" charset="0"/>
              </a:rPr>
              <a:t>2. Why we do?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401D5-D935-DA4C-5712-08C311CDCE4B}"/>
              </a:ext>
            </a:extLst>
          </p:cNvPr>
          <p:cNvSpPr txBox="1"/>
          <p:nvPr/>
        </p:nvSpPr>
        <p:spPr>
          <a:xfrm>
            <a:off x="2295525" y="2623691"/>
            <a:ext cx="760095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600">
                <a:solidFill>
                  <a:srgbClr val="262626"/>
                </a:solidFill>
                <a:latin typeface="Google Sans" panose="020B0503030502040204" pitchFamily="34" charset="0"/>
              </a:rPr>
              <a:t>- The lookup as well as the comparison of points between schools takes a long time, making it difficult for parents to </a:t>
            </a:r>
            <a:r>
              <a:rPr lang="en-US" sz="2600" b="1">
                <a:solidFill>
                  <a:srgbClr val="262626"/>
                </a:solidFill>
                <a:latin typeface="Google Sans" panose="020B0503030502040204" pitchFamily="34" charset="0"/>
              </a:rPr>
              <a:t>make the right decisions</a:t>
            </a:r>
          </a:p>
        </p:txBody>
      </p:sp>
      <p:pic>
        <p:nvPicPr>
          <p:cNvPr id="12" name="Graphic 11" descr="Sad face with solid fill with solid fill">
            <a:extLst>
              <a:ext uri="{FF2B5EF4-FFF2-40B4-BE49-F238E27FC236}">
                <a16:creationId xmlns:a16="http://schemas.microsoft.com/office/drawing/2014/main" id="{5B37CF67-94FF-1A99-4B57-88DBFA239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49365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78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479</Words>
  <Application>Microsoft Office PowerPoint</Application>
  <PresentationFormat>Widescreen</PresentationFormat>
  <Paragraphs>40</Paragraphs>
  <Slides>13</Slides>
  <Notes>7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VNF-Futura</vt:lpstr>
      <vt:lpstr>Times New Roman</vt:lpstr>
      <vt:lpstr>Calibri</vt:lpstr>
      <vt:lpstr>Arial</vt:lpstr>
      <vt:lpstr>Symbol</vt:lpstr>
      <vt:lpstr>Calibri Light</vt:lpstr>
      <vt:lpstr>Google Sans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Nitro</dc:creator>
  <cp:lastModifiedBy>Kevin Nitro</cp:lastModifiedBy>
  <cp:revision>103</cp:revision>
  <dcterms:created xsi:type="dcterms:W3CDTF">2022-07-11T04:57:32Z</dcterms:created>
  <dcterms:modified xsi:type="dcterms:W3CDTF">2022-07-11T14:20:16Z</dcterms:modified>
</cp:coreProperties>
</file>