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E3B85F-F1C3-46DF-9BDE-F575BD3D4E5B}">
          <p14:sldIdLst>
            <p14:sldId id="256"/>
            <p14:sldId id="257"/>
            <p14:sldId id="259"/>
            <p14:sldId id="260"/>
            <p14:sldId id="262"/>
            <p14:sldId id="264"/>
          </p14:sldIdLst>
        </p14:section>
        <p14:section name="Main intro" id="{70562181-F43A-4241-BC25-BEE418A10436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2626"/>
    <a:srgbClr val="000000"/>
    <a:srgbClr val="5B9BD5"/>
    <a:srgbClr val="E6FF97"/>
    <a:srgbClr val="5CF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248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1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2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46" y="570715"/>
            <a:ext cx="5760777" cy="5417419"/>
          </a:xfrm>
          <a:prstGeom prst="rect">
            <a:avLst/>
          </a:prstGeom>
        </p:spPr>
      </p:pic>
      <p:sp>
        <p:nvSpPr>
          <p:cNvPr id="4" name="Donut 3" hidden="1"/>
          <p:cNvSpPr/>
          <p:nvPr/>
        </p:nvSpPr>
        <p:spPr>
          <a:xfrm>
            <a:off x="4936473" y="2269475"/>
            <a:ext cx="2319054" cy="2319050"/>
          </a:xfrm>
          <a:prstGeom prst="donut">
            <a:avLst>
              <a:gd name="adj" fmla="val 201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 rot="18900000">
            <a:off x="4176311" y="1509311"/>
            <a:ext cx="3839376" cy="3839376"/>
          </a:xfrm>
          <a:custGeom>
            <a:avLst/>
            <a:gdLst>
              <a:gd name="connsiteX0" fmla="*/ 2408681 w 3839376"/>
              <a:gd name="connsiteY0" fmla="*/ 1430696 h 3839376"/>
              <a:gd name="connsiteX1" fmla="*/ 2408595 w 3839376"/>
              <a:gd name="connsiteY1" fmla="*/ 1430623 h 3839376"/>
              <a:gd name="connsiteX2" fmla="*/ 2314853 w 3839376"/>
              <a:gd name="connsiteY2" fmla="*/ 1353279 h 3839376"/>
              <a:gd name="connsiteX3" fmla="*/ 2285750 w 3839376"/>
              <a:gd name="connsiteY3" fmla="*/ 1335077 h 3839376"/>
              <a:gd name="connsiteX4" fmla="*/ 2207290 w 3839376"/>
              <a:gd name="connsiteY4" fmla="*/ 1292491 h 3839376"/>
              <a:gd name="connsiteX5" fmla="*/ 2172851 w 3839376"/>
              <a:gd name="connsiteY5" fmla="*/ 1277519 h 3839376"/>
              <a:gd name="connsiteX6" fmla="*/ 2073411 w 3839376"/>
              <a:gd name="connsiteY6" fmla="*/ 1246652 h 3839376"/>
              <a:gd name="connsiteX7" fmla="*/ 2055633 w 3839376"/>
              <a:gd name="connsiteY7" fmla="*/ 1241851 h 3839376"/>
              <a:gd name="connsiteX8" fmla="*/ 1919925 w 3839376"/>
              <a:gd name="connsiteY8" fmla="*/ 1228170 h 3839376"/>
              <a:gd name="connsiteX9" fmla="*/ 1919687 w 3839376"/>
              <a:gd name="connsiteY9" fmla="*/ 1228148 h 3839376"/>
              <a:gd name="connsiteX10" fmla="*/ 1919464 w 3839376"/>
              <a:gd name="connsiteY10" fmla="*/ 1228169 h 3839376"/>
              <a:gd name="connsiteX11" fmla="*/ 1783744 w 3839376"/>
              <a:gd name="connsiteY11" fmla="*/ 1241851 h 3839376"/>
              <a:gd name="connsiteX12" fmla="*/ 1765969 w 3839376"/>
              <a:gd name="connsiteY12" fmla="*/ 1246650 h 3839376"/>
              <a:gd name="connsiteX13" fmla="*/ 1666521 w 3839376"/>
              <a:gd name="connsiteY13" fmla="*/ 1277521 h 3839376"/>
              <a:gd name="connsiteX14" fmla="*/ 1632090 w 3839376"/>
              <a:gd name="connsiteY14" fmla="*/ 1292489 h 3839376"/>
              <a:gd name="connsiteX15" fmla="*/ 1553617 w 3839376"/>
              <a:gd name="connsiteY15" fmla="*/ 1335082 h 3839376"/>
              <a:gd name="connsiteX16" fmla="*/ 1524527 w 3839376"/>
              <a:gd name="connsiteY16" fmla="*/ 1353275 h 3839376"/>
              <a:gd name="connsiteX17" fmla="*/ 1430746 w 3839376"/>
              <a:gd name="connsiteY17" fmla="*/ 1430652 h 3839376"/>
              <a:gd name="connsiteX18" fmla="*/ 1430694 w 3839376"/>
              <a:gd name="connsiteY18" fmla="*/ 1430696 h 3839376"/>
              <a:gd name="connsiteX19" fmla="*/ 1430661 w 3839376"/>
              <a:gd name="connsiteY19" fmla="*/ 1430735 h 3839376"/>
              <a:gd name="connsiteX20" fmla="*/ 1353270 w 3839376"/>
              <a:gd name="connsiteY20" fmla="*/ 1524534 h 3839376"/>
              <a:gd name="connsiteX21" fmla="*/ 1335093 w 3839376"/>
              <a:gd name="connsiteY21" fmla="*/ 1553599 h 3839376"/>
              <a:gd name="connsiteX22" fmla="*/ 1292478 w 3839376"/>
              <a:gd name="connsiteY22" fmla="*/ 1632110 h 3839376"/>
              <a:gd name="connsiteX23" fmla="*/ 1277526 w 3839376"/>
              <a:gd name="connsiteY23" fmla="*/ 1666506 h 3839376"/>
              <a:gd name="connsiteX24" fmla="*/ 1246631 w 3839376"/>
              <a:gd name="connsiteY24" fmla="*/ 1766032 h 3839376"/>
              <a:gd name="connsiteX25" fmla="*/ 1241853 w 3839376"/>
              <a:gd name="connsiteY25" fmla="*/ 1783729 h 3839376"/>
              <a:gd name="connsiteX26" fmla="*/ 1228147 w 3839376"/>
              <a:gd name="connsiteY26" fmla="*/ 1919689 h 3839376"/>
              <a:gd name="connsiteX27" fmla="*/ 1241853 w 3839376"/>
              <a:gd name="connsiteY27" fmla="*/ 2055653 h 3839376"/>
              <a:gd name="connsiteX28" fmla="*/ 1246626 w 3839376"/>
              <a:gd name="connsiteY28" fmla="*/ 2073329 h 3839376"/>
              <a:gd name="connsiteX29" fmla="*/ 1277528 w 3839376"/>
              <a:gd name="connsiteY29" fmla="*/ 2172880 h 3839376"/>
              <a:gd name="connsiteX30" fmla="*/ 1292474 w 3839376"/>
              <a:gd name="connsiteY30" fmla="*/ 2207260 h 3839376"/>
              <a:gd name="connsiteX31" fmla="*/ 1335099 w 3839376"/>
              <a:gd name="connsiteY31" fmla="*/ 2285792 h 3839376"/>
              <a:gd name="connsiteX32" fmla="*/ 1353265 w 3839376"/>
              <a:gd name="connsiteY32" fmla="*/ 2314838 h 3839376"/>
              <a:gd name="connsiteX33" fmla="*/ 1430693 w 3839376"/>
              <a:gd name="connsiteY33" fmla="*/ 2408681 h 3839376"/>
              <a:gd name="connsiteX34" fmla="*/ 1524545 w 3839376"/>
              <a:gd name="connsiteY34" fmla="*/ 2486116 h 3839376"/>
              <a:gd name="connsiteX35" fmla="*/ 1553566 w 3839376"/>
              <a:gd name="connsiteY35" fmla="*/ 2504266 h 3839376"/>
              <a:gd name="connsiteX36" fmla="*/ 1632130 w 3839376"/>
              <a:gd name="connsiteY36" fmla="*/ 2546909 h 3839376"/>
              <a:gd name="connsiteX37" fmla="*/ 1666485 w 3839376"/>
              <a:gd name="connsiteY37" fmla="*/ 2561844 h 3839376"/>
              <a:gd name="connsiteX38" fmla="*/ 1766081 w 3839376"/>
              <a:gd name="connsiteY38" fmla="*/ 2592760 h 3839376"/>
              <a:gd name="connsiteX39" fmla="*/ 1783716 w 3839376"/>
              <a:gd name="connsiteY39" fmla="*/ 2597522 h 3839376"/>
              <a:gd name="connsiteX40" fmla="*/ 1919688 w 3839376"/>
              <a:gd name="connsiteY40" fmla="*/ 2611229 h 3839376"/>
              <a:gd name="connsiteX41" fmla="*/ 2055659 w 3839376"/>
              <a:gd name="connsiteY41" fmla="*/ 2597522 h 3839376"/>
              <a:gd name="connsiteX42" fmla="*/ 2073297 w 3839376"/>
              <a:gd name="connsiteY42" fmla="*/ 2592759 h 3839376"/>
              <a:gd name="connsiteX43" fmla="*/ 2172885 w 3839376"/>
              <a:gd name="connsiteY43" fmla="*/ 2561845 h 3839376"/>
              <a:gd name="connsiteX44" fmla="*/ 2207252 w 3839376"/>
              <a:gd name="connsiteY44" fmla="*/ 2546906 h 3839376"/>
              <a:gd name="connsiteX45" fmla="*/ 2285799 w 3839376"/>
              <a:gd name="connsiteY45" fmla="*/ 2504272 h 3839376"/>
              <a:gd name="connsiteX46" fmla="*/ 2314834 w 3839376"/>
              <a:gd name="connsiteY46" fmla="*/ 2486113 h 3839376"/>
              <a:gd name="connsiteX47" fmla="*/ 2408681 w 3839376"/>
              <a:gd name="connsiteY47" fmla="*/ 2408683 h 3839376"/>
              <a:gd name="connsiteX48" fmla="*/ 2408695 w 3839376"/>
              <a:gd name="connsiteY48" fmla="*/ 2408666 h 3839376"/>
              <a:gd name="connsiteX49" fmla="*/ 2486107 w 3839376"/>
              <a:gd name="connsiteY49" fmla="*/ 2314843 h 3839376"/>
              <a:gd name="connsiteX50" fmla="*/ 2504287 w 3839376"/>
              <a:gd name="connsiteY50" fmla="*/ 2285773 h 3839376"/>
              <a:gd name="connsiteX51" fmla="*/ 2546894 w 3839376"/>
              <a:gd name="connsiteY51" fmla="*/ 2207275 h 3839376"/>
              <a:gd name="connsiteX52" fmla="*/ 2561852 w 3839376"/>
              <a:gd name="connsiteY52" fmla="*/ 2172867 h 3839376"/>
              <a:gd name="connsiteX53" fmla="*/ 2592739 w 3839376"/>
              <a:gd name="connsiteY53" fmla="*/ 2073365 h 3839376"/>
              <a:gd name="connsiteX54" fmla="*/ 2597524 w 3839376"/>
              <a:gd name="connsiteY54" fmla="*/ 2055645 h 3839376"/>
              <a:gd name="connsiteX55" fmla="*/ 2611229 w 3839376"/>
              <a:gd name="connsiteY55" fmla="*/ 1919689 h 3839376"/>
              <a:gd name="connsiteX56" fmla="*/ 2597524 w 3839376"/>
              <a:gd name="connsiteY56" fmla="*/ 1783736 h 3839376"/>
              <a:gd name="connsiteX57" fmla="*/ 2592736 w 3839376"/>
              <a:gd name="connsiteY57" fmla="*/ 1766005 h 3839376"/>
              <a:gd name="connsiteX58" fmla="*/ 2561853 w 3839376"/>
              <a:gd name="connsiteY58" fmla="*/ 1666515 h 3839376"/>
              <a:gd name="connsiteX59" fmla="*/ 2546892 w 3839376"/>
              <a:gd name="connsiteY59" fmla="*/ 1632099 h 3839376"/>
              <a:gd name="connsiteX60" fmla="*/ 2504292 w 3839376"/>
              <a:gd name="connsiteY60" fmla="*/ 1553614 h 3839376"/>
              <a:gd name="connsiteX61" fmla="*/ 2486101 w 3839376"/>
              <a:gd name="connsiteY61" fmla="*/ 1524528 h 3839376"/>
              <a:gd name="connsiteX62" fmla="*/ 2408748 w 3839376"/>
              <a:gd name="connsiteY62" fmla="*/ 1430775 h 3839376"/>
              <a:gd name="connsiteX63" fmla="*/ 3277112 w 3839376"/>
              <a:gd name="connsiteY63" fmla="*/ 562265 h 3839376"/>
              <a:gd name="connsiteX64" fmla="*/ 3277112 w 3839376"/>
              <a:gd name="connsiteY64" fmla="*/ 952231 h 3839376"/>
              <a:gd name="connsiteX65" fmla="*/ 2925320 w 3839376"/>
              <a:gd name="connsiteY65" fmla="*/ 1304024 h 3839376"/>
              <a:gd name="connsiteX66" fmla="*/ 2909175 w 3839376"/>
              <a:gd name="connsiteY66" fmla="*/ 1317212 h 3839376"/>
              <a:gd name="connsiteX67" fmla="*/ 2914493 w 3839376"/>
              <a:gd name="connsiteY67" fmla="*/ 1326211 h 3839376"/>
              <a:gd name="connsiteX68" fmla="*/ 2939266 w 3839376"/>
              <a:gd name="connsiteY68" fmla="*/ 1366989 h 3839376"/>
              <a:gd name="connsiteX69" fmla="*/ 2942250 w 3839376"/>
              <a:gd name="connsiteY69" fmla="*/ 1373183 h 3839376"/>
              <a:gd name="connsiteX70" fmla="*/ 2946550 w 3839376"/>
              <a:gd name="connsiteY70" fmla="*/ 1380459 h 3839376"/>
              <a:gd name="connsiteX71" fmla="*/ 2952810 w 3839376"/>
              <a:gd name="connsiteY71" fmla="*/ 1395104 h 3839376"/>
              <a:gd name="connsiteX72" fmla="*/ 2988093 w 3839376"/>
              <a:gd name="connsiteY72" fmla="*/ 1468348 h 3839376"/>
              <a:gd name="connsiteX73" fmla="*/ 2991938 w 3839376"/>
              <a:gd name="connsiteY73" fmla="*/ 1478853 h 3839376"/>
              <a:gd name="connsiteX74" fmla="*/ 2994309 w 3839376"/>
              <a:gd name="connsiteY74" fmla="*/ 1483358 h 3839376"/>
              <a:gd name="connsiteX75" fmla="*/ 2997381 w 3839376"/>
              <a:gd name="connsiteY75" fmla="*/ 1493723 h 3839376"/>
              <a:gd name="connsiteX76" fmla="*/ 3011749 w 3839376"/>
              <a:gd name="connsiteY76" fmla="*/ 1532981 h 3839376"/>
              <a:gd name="connsiteX77" fmla="*/ 3018768 w 3839376"/>
              <a:gd name="connsiteY77" fmla="*/ 1549400 h 3839376"/>
              <a:gd name="connsiteX78" fmla="*/ 3020963 w 3839376"/>
              <a:gd name="connsiteY78" fmla="*/ 1558153 h 3839376"/>
              <a:gd name="connsiteX79" fmla="*/ 3027085 w 3839376"/>
              <a:gd name="connsiteY79" fmla="*/ 1574880 h 3839376"/>
              <a:gd name="connsiteX80" fmla="*/ 3045380 w 3839376"/>
              <a:gd name="connsiteY80" fmla="*/ 1646032 h 3839376"/>
              <a:gd name="connsiteX81" fmla="*/ 3066118 w 3839376"/>
              <a:gd name="connsiteY81" fmla="*/ 1643941 h 3839376"/>
              <a:gd name="connsiteX82" fmla="*/ 3563628 w 3839376"/>
              <a:gd name="connsiteY82" fmla="*/ 1643941 h 3839376"/>
              <a:gd name="connsiteX83" fmla="*/ 3839376 w 3839376"/>
              <a:gd name="connsiteY83" fmla="*/ 1919689 h 3839376"/>
              <a:gd name="connsiteX84" fmla="*/ 3563628 w 3839376"/>
              <a:gd name="connsiteY84" fmla="*/ 2195437 h 3839376"/>
              <a:gd name="connsiteX85" fmla="*/ 3066118 w 3839376"/>
              <a:gd name="connsiteY85" fmla="*/ 2195437 h 3839376"/>
              <a:gd name="connsiteX86" fmla="*/ 3045379 w 3839376"/>
              <a:gd name="connsiteY86" fmla="*/ 2193347 h 3839376"/>
              <a:gd name="connsiteX87" fmla="*/ 3042676 w 3839376"/>
              <a:gd name="connsiteY87" fmla="*/ 2203859 h 3839376"/>
              <a:gd name="connsiteX88" fmla="*/ 3031454 w 3839376"/>
              <a:gd name="connsiteY88" fmla="*/ 2249822 h 3839376"/>
              <a:gd name="connsiteX89" fmla="*/ 3029204 w 3839376"/>
              <a:gd name="connsiteY89" fmla="*/ 2256256 h 3839376"/>
              <a:gd name="connsiteX90" fmla="*/ 3027085 w 3839376"/>
              <a:gd name="connsiteY90" fmla="*/ 2264495 h 3839376"/>
              <a:gd name="connsiteX91" fmla="*/ 3009872 w 3839376"/>
              <a:gd name="connsiteY91" fmla="*/ 2311525 h 3839376"/>
              <a:gd name="connsiteX92" fmla="*/ 2994309 w 3839376"/>
              <a:gd name="connsiteY92" fmla="*/ 2356020 h 3839376"/>
              <a:gd name="connsiteX93" fmla="*/ 2990892 w 3839376"/>
              <a:gd name="connsiteY93" fmla="*/ 2363381 h 3839376"/>
              <a:gd name="connsiteX94" fmla="*/ 2988094 w 3839376"/>
              <a:gd name="connsiteY94" fmla="*/ 2371027 h 3839376"/>
              <a:gd name="connsiteX95" fmla="*/ 2967560 w 3839376"/>
              <a:gd name="connsiteY95" fmla="*/ 2413651 h 3839376"/>
              <a:gd name="connsiteX96" fmla="*/ 2966567 w 3839376"/>
              <a:gd name="connsiteY96" fmla="*/ 2415791 h 3839376"/>
              <a:gd name="connsiteX97" fmla="*/ 2959485 w 3839376"/>
              <a:gd name="connsiteY97" fmla="*/ 2433551 h 3839376"/>
              <a:gd name="connsiteX98" fmla="*/ 2954350 w 3839376"/>
              <a:gd name="connsiteY98" fmla="*/ 2442115 h 3839376"/>
              <a:gd name="connsiteX99" fmla="*/ 2946550 w 3839376"/>
              <a:gd name="connsiteY99" fmla="*/ 2458920 h 3839376"/>
              <a:gd name="connsiteX100" fmla="*/ 2942239 w 3839376"/>
              <a:gd name="connsiteY100" fmla="*/ 2466215 h 3839376"/>
              <a:gd name="connsiteX101" fmla="*/ 2939266 w 3839376"/>
              <a:gd name="connsiteY101" fmla="*/ 2472386 h 3839376"/>
              <a:gd name="connsiteX102" fmla="*/ 2914568 w 3839376"/>
              <a:gd name="connsiteY102" fmla="*/ 2513040 h 3839376"/>
              <a:gd name="connsiteX103" fmla="*/ 2909175 w 3839376"/>
              <a:gd name="connsiteY103" fmla="*/ 2522168 h 3839376"/>
              <a:gd name="connsiteX104" fmla="*/ 2925320 w 3839376"/>
              <a:gd name="connsiteY104" fmla="*/ 2535356 h 3839376"/>
              <a:gd name="connsiteX105" fmla="*/ 3277112 w 3839376"/>
              <a:gd name="connsiteY105" fmla="*/ 2887148 h 3839376"/>
              <a:gd name="connsiteX106" fmla="*/ 3277112 w 3839376"/>
              <a:gd name="connsiteY106" fmla="*/ 3277115 h 3839376"/>
              <a:gd name="connsiteX107" fmla="*/ 2887146 w 3839376"/>
              <a:gd name="connsiteY107" fmla="*/ 3277115 h 3839376"/>
              <a:gd name="connsiteX108" fmla="*/ 2535353 w 3839376"/>
              <a:gd name="connsiteY108" fmla="*/ 2925322 h 3839376"/>
              <a:gd name="connsiteX109" fmla="*/ 2522426 w 3839376"/>
              <a:gd name="connsiteY109" fmla="*/ 2909496 h 3839376"/>
              <a:gd name="connsiteX110" fmla="*/ 2508876 w 3839376"/>
              <a:gd name="connsiteY110" fmla="*/ 2918694 h 3839376"/>
              <a:gd name="connsiteX111" fmla="*/ 2492510 w 3839376"/>
              <a:gd name="connsiteY111" fmla="*/ 2927042 h 3839376"/>
              <a:gd name="connsiteX112" fmla="*/ 2472386 w 3839376"/>
              <a:gd name="connsiteY112" fmla="*/ 2939267 h 3839376"/>
              <a:gd name="connsiteX113" fmla="*/ 2466213 w 3839376"/>
              <a:gd name="connsiteY113" fmla="*/ 2942241 h 3839376"/>
              <a:gd name="connsiteX114" fmla="*/ 2458918 w 3839376"/>
              <a:gd name="connsiteY114" fmla="*/ 2946552 h 3839376"/>
              <a:gd name="connsiteX115" fmla="*/ 2413659 w 3839376"/>
              <a:gd name="connsiteY115" fmla="*/ 2967558 h 3839376"/>
              <a:gd name="connsiteX116" fmla="*/ 2403227 w 3839376"/>
              <a:gd name="connsiteY116" fmla="*/ 2972583 h 3839376"/>
              <a:gd name="connsiteX117" fmla="*/ 2382085 w 3839376"/>
              <a:gd name="connsiteY117" fmla="*/ 2983367 h 3839376"/>
              <a:gd name="connsiteX118" fmla="*/ 2377012 w 3839376"/>
              <a:gd name="connsiteY118" fmla="*/ 2985212 h 3839376"/>
              <a:gd name="connsiteX119" fmla="*/ 2371027 w 3839376"/>
              <a:gd name="connsiteY119" fmla="*/ 2988095 h 3839376"/>
              <a:gd name="connsiteX120" fmla="*/ 2363380 w 3839376"/>
              <a:gd name="connsiteY120" fmla="*/ 2990894 h 3839376"/>
              <a:gd name="connsiteX121" fmla="*/ 2356017 w 3839376"/>
              <a:gd name="connsiteY121" fmla="*/ 2994311 h 3839376"/>
              <a:gd name="connsiteX122" fmla="*/ 2311483 w 3839376"/>
              <a:gd name="connsiteY122" fmla="*/ 3009888 h 3839376"/>
              <a:gd name="connsiteX123" fmla="*/ 2264495 w 3839376"/>
              <a:gd name="connsiteY123" fmla="*/ 3027086 h 3839376"/>
              <a:gd name="connsiteX124" fmla="*/ 2256265 w 3839376"/>
              <a:gd name="connsiteY124" fmla="*/ 3029202 h 3839376"/>
              <a:gd name="connsiteX125" fmla="*/ 2249925 w 3839376"/>
              <a:gd name="connsiteY125" fmla="*/ 3031420 h 3839376"/>
              <a:gd name="connsiteX126" fmla="*/ 2249821 w 3839376"/>
              <a:gd name="connsiteY126" fmla="*/ 3031458 h 3839376"/>
              <a:gd name="connsiteX127" fmla="*/ 2203715 w 3839376"/>
              <a:gd name="connsiteY127" fmla="*/ 3042714 h 3839376"/>
              <a:gd name="connsiteX128" fmla="*/ 2193345 w 3839376"/>
              <a:gd name="connsiteY128" fmla="*/ 3045380 h 3839376"/>
              <a:gd name="connsiteX129" fmla="*/ 2195436 w 3839376"/>
              <a:gd name="connsiteY129" fmla="*/ 3066118 h 3839376"/>
              <a:gd name="connsiteX130" fmla="*/ 2195436 w 3839376"/>
              <a:gd name="connsiteY130" fmla="*/ 3563628 h 3839376"/>
              <a:gd name="connsiteX131" fmla="*/ 1919688 w 3839376"/>
              <a:gd name="connsiteY131" fmla="*/ 3839376 h 3839376"/>
              <a:gd name="connsiteX132" fmla="*/ 1643940 w 3839376"/>
              <a:gd name="connsiteY132" fmla="*/ 3563628 h 3839376"/>
              <a:gd name="connsiteX133" fmla="*/ 1643940 w 3839376"/>
              <a:gd name="connsiteY133" fmla="*/ 3066118 h 3839376"/>
              <a:gd name="connsiteX134" fmla="*/ 1646031 w 3839376"/>
              <a:gd name="connsiteY134" fmla="*/ 3045380 h 3839376"/>
              <a:gd name="connsiteX135" fmla="*/ 1635628 w 3839376"/>
              <a:gd name="connsiteY135" fmla="*/ 3042706 h 3839376"/>
              <a:gd name="connsiteX136" fmla="*/ 1589555 w 3839376"/>
              <a:gd name="connsiteY136" fmla="*/ 3031457 h 3839376"/>
              <a:gd name="connsiteX137" fmla="*/ 1583943 w 3839376"/>
              <a:gd name="connsiteY137" fmla="*/ 3029416 h 3839376"/>
              <a:gd name="connsiteX138" fmla="*/ 1574881 w 3839376"/>
              <a:gd name="connsiteY138" fmla="*/ 3027086 h 3839376"/>
              <a:gd name="connsiteX139" fmla="*/ 1493758 w 3839376"/>
              <a:gd name="connsiteY139" fmla="*/ 2997394 h 3839376"/>
              <a:gd name="connsiteX140" fmla="*/ 1483356 w 3839376"/>
              <a:gd name="connsiteY140" fmla="*/ 2994312 h 3839376"/>
              <a:gd name="connsiteX141" fmla="*/ 1478834 w 3839376"/>
              <a:gd name="connsiteY141" fmla="*/ 2991932 h 3839376"/>
              <a:gd name="connsiteX142" fmla="*/ 1468348 w 3839376"/>
              <a:gd name="connsiteY142" fmla="*/ 2988095 h 3839376"/>
              <a:gd name="connsiteX143" fmla="*/ 1462356 w 3839376"/>
              <a:gd name="connsiteY143" fmla="*/ 2985208 h 3839376"/>
              <a:gd name="connsiteX144" fmla="*/ 1457291 w 3839376"/>
              <a:gd name="connsiteY144" fmla="*/ 2983366 h 3839376"/>
              <a:gd name="connsiteX145" fmla="*/ 1436185 w 3839376"/>
              <a:gd name="connsiteY145" fmla="*/ 2972601 h 3839376"/>
              <a:gd name="connsiteX146" fmla="*/ 1366990 w 3839376"/>
              <a:gd name="connsiteY146" fmla="*/ 2939267 h 3839376"/>
              <a:gd name="connsiteX147" fmla="*/ 1346852 w 3839376"/>
              <a:gd name="connsiteY147" fmla="*/ 2927033 h 3839376"/>
              <a:gd name="connsiteX148" fmla="*/ 1330500 w 3839376"/>
              <a:gd name="connsiteY148" fmla="*/ 2918693 h 3839376"/>
              <a:gd name="connsiteX149" fmla="*/ 1316949 w 3839376"/>
              <a:gd name="connsiteY149" fmla="*/ 2909495 h 3839376"/>
              <a:gd name="connsiteX150" fmla="*/ 1304021 w 3839376"/>
              <a:gd name="connsiteY150" fmla="*/ 2925322 h 3839376"/>
              <a:gd name="connsiteX151" fmla="*/ 952229 w 3839376"/>
              <a:gd name="connsiteY151" fmla="*/ 3277115 h 3839376"/>
              <a:gd name="connsiteX152" fmla="*/ 562262 w 3839376"/>
              <a:gd name="connsiteY152" fmla="*/ 3277115 h 3839376"/>
              <a:gd name="connsiteX153" fmla="*/ 562262 w 3839376"/>
              <a:gd name="connsiteY153" fmla="*/ 2887148 h 3839376"/>
              <a:gd name="connsiteX154" fmla="*/ 914055 w 3839376"/>
              <a:gd name="connsiteY154" fmla="*/ 2535356 h 3839376"/>
              <a:gd name="connsiteX155" fmla="*/ 930302 w 3839376"/>
              <a:gd name="connsiteY155" fmla="*/ 2522085 h 3839376"/>
              <a:gd name="connsiteX156" fmla="*/ 900110 w 3839376"/>
              <a:gd name="connsiteY156" fmla="*/ 2472386 h 3839376"/>
              <a:gd name="connsiteX157" fmla="*/ 851283 w 3839376"/>
              <a:gd name="connsiteY157" fmla="*/ 2371027 h 3839376"/>
              <a:gd name="connsiteX158" fmla="*/ 847446 w 3839376"/>
              <a:gd name="connsiteY158" fmla="*/ 2360547 h 3839376"/>
              <a:gd name="connsiteX159" fmla="*/ 845065 w 3839376"/>
              <a:gd name="connsiteY159" fmla="*/ 2356021 h 3839376"/>
              <a:gd name="connsiteX160" fmla="*/ 845051 w 3839376"/>
              <a:gd name="connsiteY160" fmla="*/ 2355975 h 3839376"/>
              <a:gd name="connsiteX161" fmla="*/ 839657 w 3839376"/>
              <a:gd name="connsiteY161" fmla="*/ 2339264 h 3839376"/>
              <a:gd name="connsiteX162" fmla="*/ 812291 w 3839376"/>
              <a:gd name="connsiteY162" fmla="*/ 2264495 h 3839376"/>
              <a:gd name="connsiteX163" fmla="*/ 799649 w 3839376"/>
              <a:gd name="connsiteY163" fmla="*/ 2215327 h 3839376"/>
              <a:gd name="connsiteX164" fmla="*/ 793327 w 3839376"/>
              <a:gd name="connsiteY164" fmla="*/ 2195744 h 3839376"/>
              <a:gd name="connsiteX165" fmla="*/ 792940 w 3839376"/>
              <a:gd name="connsiteY165" fmla="*/ 2193453 h 3839376"/>
              <a:gd name="connsiteX166" fmla="*/ 773258 w 3839376"/>
              <a:gd name="connsiteY166" fmla="*/ 2195437 h 3839376"/>
              <a:gd name="connsiteX167" fmla="*/ 275748 w 3839376"/>
              <a:gd name="connsiteY167" fmla="*/ 2195437 h 3839376"/>
              <a:gd name="connsiteX168" fmla="*/ 0 w 3839376"/>
              <a:gd name="connsiteY168" fmla="*/ 1919689 h 3839376"/>
              <a:gd name="connsiteX169" fmla="*/ 275748 w 3839376"/>
              <a:gd name="connsiteY169" fmla="*/ 1643941 h 3839376"/>
              <a:gd name="connsiteX170" fmla="*/ 773258 w 3839376"/>
              <a:gd name="connsiteY170" fmla="*/ 1643941 h 3839376"/>
              <a:gd name="connsiteX171" fmla="*/ 793996 w 3839376"/>
              <a:gd name="connsiteY171" fmla="*/ 1646032 h 3839376"/>
              <a:gd name="connsiteX172" fmla="*/ 796689 w 3839376"/>
              <a:gd name="connsiteY172" fmla="*/ 1635559 h 3839376"/>
              <a:gd name="connsiteX173" fmla="*/ 807920 w 3839376"/>
              <a:gd name="connsiteY173" fmla="*/ 1589558 h 3839376"/>
              <a:gd name="connsiteX174" fmla="*/ 810173 w 3839376"/>
              <a:gd name="connsiteY174" fmla="*/ 1583117 h 3839376"/>
              <a:gd name="connsiteX175" fmla="*/ 812291 w 3839376"/>
              <a:gd name="connsiteY175" fmla="*/ 1574880 h 3839376"/>
              <a:gd name="connsiteX176" fmla="*/ 821452 w 3839376"/>
              <a:gd name="connsiteY176" fmla="*/ 1549851 h 3839376"/>
              <a:gd name="connsiteX177" fmla="*/ 825166 w 3839376"/>
              <a:gd name="connsiteY177" fmla="*/ 1536096 h 3839376"/>
              <a:gd name="connsiteX178" fmla="*/ 832609 w 3839376"/>
              <a:gd name="connsiteY178" fmla="*/ 1518976 h 3839376"/>
              <a:gd name="connsiteX179" fmla="*/ 845066 w 3839376"/>
              <a:gd name="connsiteY179" fmla="*/ 1483360 h 3839376"/>
              <a:gd name="connsiteX180" fmla="*/ 848479 w 3839376"/>
              <a:gd name="connsiteY180" fmla="*/ 1476008 h 3839376"/>
              <a:gd name="connsiteX181" fmla="*/ 851282 w 3839376"/>
              <a:gd name="connsiteY181" fmla="*/ 1468348 h 3839376"/>
              <a:gd name="connsiteX182" fmla="*/ 871835 w 3839376"/>
              <a:gd name="connsiteY182" fmla="*/ 1425683 h 3839376"/>
              <a:gd name="connsiteX183" fmla="*/ 892797 w 3839376"/>
              <a:gd name="connsiteY183" fmla="*/ 1380519 h 3839376"/>
              <a:gd name="connsiteX184" fmla="*/ 892824 w 3839376"/>
              <a:gd name="connsiteY184" fmla="*/ 1380457 h 3839376"/>
              <a:gd name="connsiteX185" fmla="*/ 892861 w 3839376"/>
              <a:gd name="connsiteY185" fmla="*/ 1380399 h 3839376"/>
              <a:gd name="connsiteX186" fmla="*/ 897132 w 3839376"/>
              <a:gd name="connsiteY186" fmla="*/ 1373171 h 3839376"/>
              <a:gd name="connsiteX187" fmla="*/ 900110 w 3839376"/>
              <a:gd name="connsiteY187" fmla="*/ 1366989 h 3839376"/>
              <a:gd name="connsiteX188" fmla="*/ 924855 w 3839376"/>
              <a:gd name="connsiteY188" fmla="*/ 1326257 h 3839376"/>
              <a:gd name="connsiteX189" fmla="*/ 930200 w 3839376"/>
              <a:gd name="connsiteY189" fmla="*/ 1317212 h 3839376"/>
              <a:gd name="connsiteX190" fmla="*/ 914055 w 3839376"/>
              <a:gd name="connsiteY190" fmla="*/ 1304024 h 3839376"/>
              <a:gd name="connsiteX191" fmla="*/ 562262 w 3839376"/>
              <a:gd name="connsiteY191" fmla="*/ 952231 h 3839376"/>
              <a:gd name="connsiteX192" fmla="*/ 562262 w 3839376"/>
              <a:gd name="connsiteY192" fmla="*/ 562265 h 3839376"/>
              <a:gd name="connsiteX193" fmla="*/ 952229 w 3839376"/>
              <a:gd name="connsiteY193" fmla="*/ 562265 h 3839376"/>
              <a:gd name="connsiteX194" fmla="*/ 1304021 w 3839376"/>
              <a:gd name="connsiteY194" fmla="*/ 914057 h 3839376"/>
              <a:gd name="connsiteX195" fmla="*/ 1317209 w 3839376"/>
              <a:gd name="connsiteY195" fmla="*/ 930202 h 3839376"/>
              <a:gd name="connsiteX196" fmla="*/ 1326276 w 3839376"/>
              <a:gd name="connsiteY196" fmla="*/ 924845 h 3839376"/>
              <a:gd name="connsiteX197" fmla="*/ 1366989 w 3839376"/>
              <a:gd name="connsiteY197" fmla="*/ 900111 h 3839376"/>
              <a:gd name="connsiteX198" fmla="*/ 1373169 w 3839376"/>
              <a:gd name="connsiteY198" fmla="*/ 897133 h 3839376"/>
              <a:gd name="connsiteX199" fmla="*/ 1380457 w 3839376"/>
              <a:gd name="connsiteY199" fmla="*/ 892827 h 3839376"/>
              <a:gd name="connsiteX200" fmla="*/ 1397262 w 3839376"/>
              <a:gd name="connsiteY200" fmla="*/ 885027 h 3839376"/>
              <a:gd name="connsiteX201" fmla="*/ 1405826 w 3839376"/>
              <a:gd name="connsiteY201" fmla="*/ 879892 h 3839376"/>
              <a:gd name="connsiteX202" fmla="*/ 1423586 w 3839376"/>
              <a:gd name="connsiteY202" fmla="*/ 872810 h 3839376"/>
              <a:gd name="connsiteX203" fmla="*/ 1425663 w 3839376"/>
              <a:gd name="connsiteY203" fmla="*/ 871846 h 3839376"/>
              <a:gd name="connsiteX204" fmla="*/ 1468348 w 3839376"/>
              <a:gd name="connsiteY204" fmla="*/ 851284 h 3839376"/>
              <a:gd name="connsiteX205" fmla="*/ 1468348 w 3839376"/>
              <a:gd name="connsiteY205" fmla="*/ 851284 h 3839376"/>
              <a:gd name="connsiteX206" fmla="*/ 1468349 w 3839376"/>
              <a:gd name="connsiteY206" fmla="*/ 851283 h 3839376"/>
              <a:gd name="connsiteX207" fmla="*/ 1472017 w 3839376"/>
              <a:gd name="connsiteY207" fmla="*/ 849941 h 3839376"/>
              <a:gd name="connsiteX208" fmla="*/ 1476007 w 3839376"/>
              <a:gd name="connsiteY208" fmla="*/ 848481 h 3839376"/>
              <a:gd name="connsiteX209" fmla="*/ 1483358 w 3839376"/>
              <a:gd name="connsiteY209" fmla="*/ 845069 h 3839376"/>
              <a:gd name="connsiteX210" fmla="*/ 1527810 w 3839376"/>
              <a:gd name="connsiteY210" fmla="*/ 829520 h 3839376"/>
              <a:gd name="connsiteX211" fmla="*/ 1574881 w 3839376"/>
              <a:gd name="connsiteY211" fmla="*/ 812292 h 3839376"/>
              <a:gd name="connsiteX212" fmla="*/ 1583124 w 3839376"/>
              <a:gd name="connsiteY212" fmla="*/ 810172 h 3839376"/>
              <a:gd name="connsiteX213" fmla="*/ 1589555 w 3839376"/>
              <a:gd name="connsiteY213" fmla="*/ 807923 h 3839376"/>
              <a:gd name="connsiteX214" fmla="*/ 1635512 w 3839376"/>
              <a:gd name="connsiteY214" fmla="*/ 796702 h 3839376"/>
              <a:gd name="connsiteX215" fmla="*/ 1646031 w 3839376"/>
              <a:gd name="connsiteY215" fmla="*/ 793998 h 3839376"/>
              <a:gd name="connsiteX216" fmla="*/ 1643940 w 3839376"/>
              <a:gd name="connsiteY216" fmla="*/ 773257 h 3839376"/>
              <a:gd name="connsiteX217" fmla="*/ 1643940 w 3839376"/>
              <a:gd name="connsiteY217" fmla="*/ 275747 h 3839376"/>
              <a:gd name="connsiteX218" fmla="*/ 1919688 w 3839376"/>
              <a:gd name="connsiteY218" fmla="*/ 0 h 3839376"/>
              <a:gd name="connsiteX219" fmla="*/ 2195436 w 3839376"/>
              <a:gd name="connsiteY219" fmla="*/ 275747 h 3839376"/>
              <a:gd name="connsiteX220" fmla="*/ 2195436 w 3839376"/>
              <a:gd name="connsiteY220" fmla="*/ 773257 h 3839376"/>
              <a:gd name="connsiteX221" fmla="*/ 2193345 w 3839376"/>
              <a:gd name="connsiteY221" fmla="*/ 793998 h 3839376"/>
              <a:gd name="connsiteX222" fmla="*/ 2264495 w 3839376"/>
              <a:gd name="connsiteY222" fmla="*/ 812292 h 3839376"/>
              <a:gd name="connsiteX223" fmla="*/ 2281219 w 3839376"/>
              <a:gd name="connsiteY223" fmla="*/ 818413 h 3839376"/>
              <a:gd name="connsiteX224" fmla="*/ 2289977 w 3839376"/>
              <a:gd name="connsiteY224" fmla="*/ 820609 h 3839376"/>
              <a:gd name="connsiteX225" fmla="*/ 2306407 w 3839376"/>
              <a:gd name="connsiteY225" fmla="*/ 827632 h 3839376"/>
              <a:gd name="connsiteX226" fmla="*/ 2345645 w 3839376"/>
              <a:gd name="connsiteY226" fmla="*/ 841993 h 3839376"/>
              <a:gd name="connsiteX227" fmla="*/ 2356019 w 3839376"/>
              <a:gd name="connsiteY227" fmla="*/ 845068 h 3839376"/>
              <a:gd name="connsiteX228" fmla="*/ 2360527 w 3839376"/>
              <a:gd name="connsiteY228" fmla="*/ 847440 h 3839376"/>
              <a:gd name="connsiteX229" fmla="*/ 2370571 w 3839376"/>
              <a:gd name="connsiteY229" fmla="*/ 851117 h 3839376"/>
              <a:gd name="connsiteX230" fmla="*/ 2371028 w 3839376"/>
              <a:gd name="connsiteY230" fmla="*/ 851284 h 3839376"/>
              <a:gd name="connsiteX231" fmla="*/ 2371028 w 3839376"/>
              <a:gd name="connsiteY231" fmla="*/ 851284 h 3839376"/>
              <a:gd name="connsiteX232" fmla="*/ 2444264 w 3839376"/>
              <a:gd name="connsiteY232" fmla="*/ 886563 h 3839376"/>
              <a:gd name="connsiteX233" fmla="*/ 2458918 w 3839376"/>
              <a:gd name="connsiteY233" fmla="*/ 892827 h 3839376"/>
              <a:gd name="connsiteX234" fmla="*/ 2466197 w 3839376"/>
              <a:gd name="connsiteY234" fmla="*/ 897129 h 3839376"/>
              <a:gd name="connsiteX235" fmla="*/ 2472387 w 3839376"/>
              <a:gd name="connsiteY235" fmla="*/ 900111 h 3839376"/>
              <a:gd name="connsiteX236" fmla="*/ 2513157 w 3839376"/>
              <a:gd name="connsiteY236" fmla="*/ 924879 h 3839376"/>
              <a:gd name="connsiteX237" fmla="*/ 2522165 w 3839376"/>
              <a:gd name="connsiteY237" fmla="*/ 930202 h 3839376"/>
              <a:gd name="connsiteX238" fmla="*/ 2535353 w 3839376"/>
              <a:gd name="connsiteY238" fmla="*/ 914057 h 3839376"/>
              <a:gd name="connsiteX239" fmla="*/ 2887146 w 3839376"/>
              <a:gd name="connsiteY239" fmla="*/ 562265 h 3839376"/>
              <a:gd name="connsiteX240" fmla="*/ 3277112 w 3839376"/>
              <a:gd name="connsiteY240" fmla="*/ 562265 h 383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3839376" h="3839376">
                <a:moveTo>
                  <a:pt x="2408681" y="1430696"/>
                </a:moveTo>
                <a:lnTo>
                  <a:pt x="2408595" y="1430623"/>
                </a:lnTo>
                <a:lnTo>
                  <a:pt x="2314853" y="1353279"/>
                </a:lnTo>
                <a:lnTo>
                  <a:pt x="2285750" y="1335077"/>
                </a:lnTo>
                <a:lnTo>
                  <a:pt x="2207290" y="1292491"/>
                </a:lnTo>
                <a:lnTo>
                  <a:pt x="2172851" y="1277519"/>
                </a:lnTo>
                <a:lnTo>
                  <a:pt x="2073411" y="1246652"/>
                </a:lnTo>
                <a:lnTo>
                  <a:pt x="2055633" y="1241851"/>
                </a:lnTo>
                <a:lnTo>
                  <a:pt x="1919925" y="1228170"/>
                </a:lnTo>
                <a:lnTo>
                  <a:pt x="1919687" y="1228148"/>
                </a:lnTo>
                <a:lnTo>
                  <a:pt x="1919464" y="1228169"/>
                </a:lnTo>
                <a:lnTo>
                  <a:pt x="1783744" y="1241851"/>
                </a:lnTo>
                <a:lnTo>
                  <a:pt x="1765969" y="1246650"/>
                </a:lnTo>
                <a:lnTo>
                  <a:pt x="1666521" y="1277521"/>
                </a:lnTo>
                <a:lnTo>
                  <a:pt x="1632090" y="1292489"/>
                </a:lnTo>
                <a:lnTo>
                  <a:pt x="1553617" y="1335082"/>
                </a:lnTo>
                <a:lnTo>
                  <a:pt x="1524527" y="1353275"/>
                </a:lnTo>
                <a:lnTo>
                  <a:pt x="1430746" y="1430652"/>
                </a:lnTo>
                <a:lnTo>
                  <a:pt x="1430694" y="1430696"/>
                </a:lnTo>
                <a:lnTo>
                  <a:pt x="1430661" y="1430735"/>
                </a:lnTo>
                <a:lnTo>
                  <a:pt x="1353270" y="1524534"/>
                </a:lnTo>
                <a:lnTo>
                  <a:pt x="1335093" y="1553599"/>
                </a:lnTo>
                <a:lnTo>
                  <a:pt x="1292478" y="1632110"/>
                </a:lnTo>
                <a:lnTo>
                  <a:pt x="1277526" y="1666506"/>
                </a:lnTo>
                <a:lnTo>
                  <a:pt x="1246631" y="1766032"/>
                </a:lnTo>
                <a:lnTo>
                  <a:pt x="1241853" y="1783729"/>
                </a:lnTo>
                <a:lnTo>
                  <a:pt x="1228147" y="1919689"/>
                </a:lnTo>
                <a:lnTo>
                  <a:pt x="1241853" y="2055653"/>
                </a:lnTo>
                <a:lnTo>
                  <a:pt x="1246626" y="2073329"/>
                </a:lnTo>
                <a:lnTo>
                  <a:pt x="1277528" y="2172880"/>
                </a:lnTo>
                <a:lnTo>
                  <a:pt x="1292474" y="2207260"/>
                </a:lnTo>
                <a:lnTo>
                  <a:pt x="1335099" y="2285792"/>
                </a:lnTo>
                <a:lnTo>
                  <a:pt x="1353265" y="2314838"/>
                </a:lnTo>
                <a:lnTo>
                  <a:pt x="1430693" y="2408681"/>
                </a:lnTo>
                <a:lnTo>
                  <a:pt x="1524545" y="2486116"/>
                </a:lnTo>
                <a:lnTo>
                  <a:pt x="1553566" y="2504266"/>
                </a:lnTo>
                <a:lnTo>
                  <a:pt x="1632130" y="2546909"/>
                </a:lnTo>
                <a:lnTo>
                  <a:pt x="1666485" y="2561844"/>
                </a:lnTo>
                <a:lnTo>
                  <a:pt x="1766081" y="2592760"/>
                </a:lnTo>
                <a:lnTo>
                  <a:pt x="1783716" y="2597522"/>
                </a:lnTo>
                <a:lnTo>
                  <a:pt x="1919688" y="2611229"/>
                </a:lnTo>
                <a:lnTo>
                  <a:pt x="2055659" y="2597522"/>
                </a:lnTo>
                <a:lnTo>
                  <a:pt x="2073297" y="2592759"/>
                </a:lnTo>
                <a:lnTo>
                  <a:pt x="2172885" y="2561845"/>
                </a:lnTo>
                <a:lnTo>
                  <a:pt x="2207252" y="2546906"/>
                </a:lnTo>
                <a:lnTo>
                  <a:pt x="2285799" y="2504272"/>
                </a:lnTo>
                <a:lnTo>
                  <a:pt x="2314834" y="2486113"/>
                </a:lnTo>
                <a:lnTo>
                  <a:pt x="2408681" y="2408683"/>
                </a:lnTo>
                <a:lnTo>
                  <a:pt x="2408695" y="2408666"/>
                </a:lnTo>
                <a:lnTo>
                  <a:pt x="2486107" y="2314843"/>
                </a:lnTo>
                <a:lnTo>
                  <a:pt x="2504287" y="2285773"/>
                </a:lnTo>
                <a:lnTo>
                  <a:pt x="2546894" y="2207275"/>
                </a:lnTo>
                <a:lnTo>
                  <a:pt x="2561852" y="2172867"/>
                </a:lnTo>
                <a:lnTo>
                  <a:pt x="2592739" y="2073365"/>
                </a:lnTo>
                <a:lnTo>
                  <a:pt x="2597524" y="2055645"/>
                </a:lnTo>
                <a:lnTo>
                  <a:pt x="2611229" y="1919689"/>
                </a:lnTo>
                <a:lnTo>
                  <a:pt x="2597524" y="1783736"/>
                </a:lnTo>
                <a:lnTo>
                  <a:pt x="2592736" y="1766005"/>
                </a:lnTo>
                <a:lnTo>
                  <a:pt x="2561853" y="1666515"/>
                </a:lnTo>
                <a:lnTo>
                  <a:pt x="2546892" y="1632099"/>
                </a:lnTo>
                <a:lnTo>
                  <a:pt x="2504292" y="1553614"/>
                </a:lnTo>
                <a:lnTo>
                  <a:pt x="2486101" y="1524528"/>
                </a:lnTo>
                <a:lnTo>
                  <a:pt x="2408748" y="1430775"/>
                </a:lnTo>
                <a:close/>
                <a:moveTo>
                  <a:pt x="3277112" y="562265"/>
                </a:moveTo>
                <a:cubicBezTo>
                  <a:pt x="3384798" y="669951"/>
                  <a:pt x="3384798" y="844546"/>
                  <a:pt x="3277112" y="952231"/>
                </a:cubicBezTo>
                <a:lnTo>
                  <a:pt x="2925320" y="1304024"/>
                </a:lnTo>
                <a:lnTo>
                  <a:pt x="2909175" y="1317212"/>
                </a:lnTo>
                <a:lnTo>
                  <a:pt x="2914493" y="1326211"/>
                </a:lnTo>
                <a:lnTo>
                  <a:pt x="2939266" y="1366989"/>
                </a:lnTo>
                <a:lnTo>
                  <a:pt x="2942250" y="1373183"/>
                </a:lnTo>
                <a:lnTo>
                  <a:pt x="2946550" y="1380459"/>
                </a:lnTo>
                <a:lnTo>
                  <a:pt x="2952810" y="1395104"/>
                </a:lnTo>
                <a:lnTo>
                  <a:pt x="2988093" y="1468348"/>
                </a:lnTo>
                <a:lnTo>
                  <a:pt x="2991938" y="1478853"/>
                </a:lnTo>
                <a:lnTo>
                  <a:pt x="2994309" y="1483358"/>
                </a:lnTo>
                <a:lnTo>
                  <a:pt x="2997381" y="1493723"/>
                </a:lnTo>
                <a:lnTo>
                  <a:pt x="3011749" y="1532981"/>
                </a:lnTo>
                <a:lnTo>
                  <a:pt x="3018768" y="1549400"/>
                </a:lnTo>
                <a:lnTo>
                  <a:pt x="3020963" y="1558153"/>
                </a:lnTo>
                <a:lnTo>
                  <a:pt x="3027085" y="1574880"/>
                </a:lnTo>
                <a:lnTo>
                  <a:pt x="3045380" y="1646032"/>
                </a:lnTo>
                <a:lnTo>
                  <a:pt x="3066118" y="1643941"/>
                </a:lnTo>
                <a:lnTo>
                  <a:pt x="3563628" y="1643941"/>
                </a:lnTo>
                <a:cubicBezTo>
                  <a:pt x="3715919" y="1643941"/>
                  <a:pt x="3839376" y="1767398"/>
                  <a:pt x="3839376" y="1919689"/>
                </a:cubicBezTo>
                <a:cubicBezTo>
                  <a:pt x="3839376" y="2071980"/>
                  <a:pt x="3715919" y="2195437"/>
                  <a:pt x="3563628" y="2195437"/>
                </a:cubicBezTo>
                <a:lnTo>
                  <a:pt x="3066118" y="2195437"/>
                </a:lnTo>
                <a:lnTo>
                  <a:pt x="3045379" y="2193347"/>
                </a:lnTo>
                <a:lnTo>
                  <a:pt x="3042676" y="2203859"/>
                </a:lnTo>
                <a:lnTo>
                  <a:pt x="3031454" y="2249822"/>
                </a:lnTo>
                <a:lnTo>
                  <a:pt x="3029204" y="2256256"/>
                </a:lnTo>
                <a:lnTo>
                  <a:pt x="3027085" y="2264495"/>
                </a:lnTo>
                <a:lnTo>
                  <a:pt x="3009872" y="2311525"/>
                </a:lnTo>
                <a:lnTo>
                  <a:pt x="2994309" y="2356020"/>
                </a:lnTo>
                <a:lnTo>
                  <a:pt x="2990892" y="2363381"/>
                </a:lnTo>
                <a:lnTo>
                  <a:pt x="2988094" y="2371027"/>
                </a:lnTo>
                <a:lnTo>
                  <a:pt x="2967560" y="2413651"/>
                </a:lnTo>
                <a:lnTo>
                  <a:pt x="2966567" y="2415791"/>
                </a:lnTo>
                <a:lnTo>
                  <a:pt x="2959485" y="2433551"/>
                </a:lnTo>
                <a:lnTo>
                  <a:pt x="2954350" y="2442115"/>
                </a:lnTo>
                <a:lnTo>
                  <a:pt x="2946550" y="2458920"/>
                </a:lnTo>
                <a:lnTo>
                  <a:pt x="2942239" y="2466215"/>
                </a:lnTo>
                <a:lnTo>
                  <a:pt x="2939266" y="2472386"/>
                </a:lnTo>
                <a:lnTo>
                  <a:pt x="2914568" y="2513040"/>
                </a:lnTo>
                <a:lnTo>
                  <a:pt x="2909175" y="2522168"/>
                </a:lnTo>
                <a:lnTo>
                  <a:pt x="2925320" y="2535356"/>
                </a:lnTo>
                <a:lnTo>
                  <a:pt x="3277112" y="2887148"/>
                </a:lnTo>
                <a:cubicBezTo>
                  <a:pt x="3384798" y="2994834"/>
                  <a:pt x="3384798" y="3169429"/>
                  <a:pt x="3277112" y="3277115"/>
                </a:cubicBezTo>
                <a:cubicBezTo>
                  <a:pt x="3169426" y="3384801"/>
                  <a:pt x="2994832" y="3384801"/>
                  <a:pt x="2887146" y="3277115"/>
                </a:cubicBezTo>
                <a:lnTo>
                  <a:pt x="2535353" y="2925322"/>
                </a:lnTo>
                <a:lnTo>
                  <a:pt x="2522426" y="2909496"/>
                </a:lnTo>
                <a:lnTo>
                  <a:pt x="2508876" y="2918694"/>
                </a:lnTo>
                <a:lnTo>
                  <a:pt x="2492510" y="2927042"/>
                </a:lnTo>
                <a:lnTo>
                  <a:pt x="2472386" y="2939267"/>
                </a:lnTo>
                <a:lnTo>
                  <a:pt x="2466213" y="2942241"/>
                </a:lnTo>
                <a:lnTo>
                  <a:pt x="2458918" y="2946552"/>
                </a:lnTo>
                <a:lnTo>
                  <a:pt x="2413659" y="2967558"/>
                </a:lnTo>
                <a:lnTo>
                  <a:pt x="2403227" y="2972583"/>
                </a:lnTo>
                <a:lnTo>
                  <a:pt x="2382085" y="2983367"/>
                </a:lnTo>
                <a:lnTo>
                  <a:pt x="2377012" y="2985212"/>
                </a:lnTo>
                <a:lnTo>
                  <a:pt x="2371027" y="2988095"/>
                </a:lnTo>
                <a:lnTo>
                  <a:pt x="2363380" y="2990894"/>
                </a:lnTo>
                <a:lnTo>
                  <a:pt x="2356017" y="2994311"/>
                </a:lnTo>
                <a:lnTo>
                  <a:pt x="2311483" y="3009888"/>
                </a:lnTo>
                <a:lnTo>
                  <a:pt x="2264495" y="3027086"/>
                </a:lnTo>
                <a:lnTo>
                  <a:pt x="2256265" y="3029202"/>
                </a:lnTo>
                <a:lnTo>
                  <a:pt x="2249925" y="3031420"/>
                </a:lnTo>
                <a:lnTo>
                  <a:pt x="2249821" y="3031458"/>
                </a:lnTo>
                <a:lnTo>
                  <a:pt x="2203715" y="3042714"/>
                </a:lnTo>
                <a:lnTo>
                  <a:pt x="2193345" y="3045380"/>
                </a:lnTo>
                <a:lnTo>
                  <a:pt x="2195436" y="3066118"/>
                </a:lnTo>
                <a:lnTo>
                  <a:pt x="2195436" y="3563628"/>
                </a:lnTo>
                <a:cubicBezTo>
                  <a:pt x="2195436" y="3715919"/>
                  <a:pt x="2071979" y="3839376"/>
                  <a:pt x="1919688" y="3839376"/>
                </a:cubicBezTo>
                <a:cubicBezTo>
                  <a:pt x="1767397" y="3839376"/>
                  <a:pt x="1643940" y="3715919"/>
                  <a:pt x="1643940" y="3563628"/>
                </a:cubicBezTo>
                <a:lnTo>
                  <a:pt x="1643940" y="3066118"/>
                </a:lnTo>
                <a:lnTo>
                  <a:pt x="1646031" y="3045380"/>
                </a:lnTo>
                <a:lnTo>
                  <a:pt x="1635628" y="3042706"/>
                </a:lnTo>
                <a:lnTo>
                  <a:pt x="1589555" y="3031457"/>
                </a:lnTo>
                <a:lnTo>
                  <a:pt x="1583943" y="3029416"/>
                </a:lnTo>
                <a:lnTo>
                  <a:pt x="1574881" y="3027086"/>
                </a:lnTo>
                <a:lnTo>
                  <a:pt x="1493758" y="2997394"/>
                </a:lnTo>
                <a:lnTo>
                  <a:pt x="1483356" y="2994312"/>
                </a:lnTo>
                <a:lnTo>
                  <a:pt x="1478834" y="2991932"/>
                </a:lnTo>
                <a:lnTo>
                  <a:pt x="1468348" y="2988095"/>
                </a:lnTo>
                <a:lnTo>
                  <a:pt x="1462356" y="2985208"/>
                </a:lnTo>
                <a:lnTo>
                  <a:pt x="1457291" y="2983366"/>
                </a:lnTo>
                <a:lnTo>
                  <a:pt x="1436185" y="2972601"/>
                </a:lnTo>
                <a:lnTo>
                  <a:pt x="1366990" y="2939267"/>
                </a:lnTo>
                <a:lnTo>
                  <a:pt x="1346852" y="2927033"/>
                </a:lnTo>
                <a:lnTo>
                  <a:pt x="1330500" y="2918693"/>
                </a:lnTo>
                <a:lnTo>
                  <a:pt x="1316949" y="2909495"/>
                </a:lnTo>
                <a:lnTo>
                  <a:pt x="1304021" y="2925322"/>
                </a:lnTo>
                <a:lnTo>
                  <a:pt x="952229" y="3277115"/>
                </a:lnTo>
                <a:cubicBezTo>
                  <a:pt x="844543" y="3384801"/>
                  <a:pt x="669948" y="3384801"/>
                  <a:pt x="562262" y="3277115"/>
                </a:cubicBezTo>
                <a:cubicBezTo>
                  <a:pt x="454576" y="3169429"/>
                  <a:pt x="454576" y="2994834"/>
                  <a:pt x="562262" y="2887148"/>
                </a:cubicBezTo>
                <a:lnTo>
                  <a:pt x="914055" y="2535356"/>
                </a:lnTo>
                <a:lnTo>
                  <a:pt x="930302" y="2522085"/>
                </a:lnTo>
                <a:lnTo>
                  <a:pt x="900110" y="2472386"/>
                </a:lnTo>
                <a:cubicBezTo>
                  <a:pt x="882259" y="2439527"/>
                  <a:pt x="865951" y="2405708"/>
                  <a:pt x="851283" y="2371027"/>
                </a:cubicBezTo>
                <a:lnTo>
                  <a:pt x="847446" y="2360547"/>
                </a:lnTo>
                <a:lnTo>
                  <a:pt x="845065" y="2356021"/>
                </a:lnTo>
                <a:lnTo>
                  <a:pt x="845051" y="2355975"/>
                </a:lnTo>
                <a:lnTo>
                  <a:pt x="839657" y="2339264"/>
                </a:lnTo>
                <a:lnTo>
                  <a:pt x="812291" y="2264495"/>
                </a:lnTo>
                <a:lnTo>
                  <a:pt x="799649" y="2215327"/>
                </a:lnTo>
                <a:lnTo>
                  <a:pt x="793327" y="2195744"/>
                </a:lnTo>
                <a:lnTo>
                  <a:pt x="792940" y="2193453"/>
                </a:lnTo>
                <a:lnTo>
                  <a:pt x="773258" y="2195437"/>
                </a:lnTo>
                <a:lnTo>
                  <a:pt x="275748" y="2195437"/>
                </a:lnTo>
                <a:cubicBezTo>
                  <a:pt x="123457" y="2195437"/>
                  <a:pt x="0" y="2071980"/>
                  <a:pt x="0" y="1919689"/>
                </a:cubicBezTo>
                <a:cubicBezTo>
                  <a:pt x="0" y="1767398"/>
                  <a:pt x="123457" y="1643941"/>
                  <a:pt x="275748" y="1643941"/>
                </a:cubicBezTo>
                <a:lnTo>
                  <a:pt x="773258" y="1643941"/>
                </a:lnTo>
                <a:lnTo>
                  <a:pt x="793996" y="1646032"/>
                </a:lnTo>
                <a:lnTo>
                  <a:pt x="796689" y="1635559"/>
                </a:lnTo>
                <a:lnTo>
                  <a:pt x="807920" y="1589558"/>
                </a:lnTo>
                <a:lnTo>
                  <a:pt x="810173" y="1583117"/>
                </a:lnTo>
                <a:lnTo>
                  <a:pt x="812291" y="1574880"/>
                </a:lnTo>
                <a:lnTo>
                  <a:pt x="821452" y="1549851"/>
                </a:lnTo>
                <a:lnTo>
                  <a:pt x="825166" y="1536096"/>
                </a:lnTo>
                <a:lnTo>
                  <a:pt x="832609" y="1518976"/>
                </a:lnTo>
                <a:lnTo>
                  <a:pt x="845066" y="1483360"/>
                </a:lnTo>
                <a:lnTo>
                  <a:pt x="848479" y="1476008"/>
                </a:lnTo>
                <a:lnTo>
                  <a:pt x="851282" y="1468348"/>
                </a:lnTo>
                <a:lnTo>
                  <a:pt x="871835" y="1425683"/>
                </a:lnTo>
                <a:lnTo>
                  <a:pt x="892797" y="1380519"/>
                </a:lnTo>
                <a:lnTo>
                  <a:pt x="892824" y="1380457"/>
                </a:lnTo>
                <a:lnTo>
                  <a:pt x="892861" y="1380399"/>
                </a:lnTo>
                <a:lnTo>
                  <a:pt x="897132" y="1373171"/>
                </a:lnTo>
                <a:lnTo>
                  <a:pt x="900110" y="1366989"/>
                </a:lnTo>
                <a:lnTo>
                  <a:pt x="924855" y="1326257"/>
                </a:lnTo>
                <a:lnTo>
                  <a:pt x="930200" y="1317212"/>
                </a:lnTo>
                <a:lnTo>
                  <a:pt x="914055" y="1304024"/>
                </a:lnTo>
                <a:lnTo>
                  <a:pt x="562262" y="952231"/>
                </a:lnTo>
                <a:cubicBezTo>
                  <a:pt x="454576" y="844545"/>
                  <a:pt x="454576" y="669951"/>
                  <a:pt x="562262" y="562265"/>
                </a:cubicBezTo>
                <a:cubicBezTo>
                  <a:pt x="669948" y="454579"/>
                  <a:pt x="844543" y="454579"/>
                  <a:pt x="952229" y="562265"/>
                </a:cubicBezTo>
                <a:lnTo>
                  <a:pt x="1304021" y="914057"/>
                </a:lnTo>
                <a:lnTo>
                  <a:pt x="1317209" y="930202"/>
                </a:lnTo>
                <a:lnTo>
                  <a:pt x="1326276" y="924845"/>
                </a:lnTo>
                <a:lnTo>
                  <a:pt x="1366989" y="900111"/>
                </a:lnTo>
                <a:lnTo>
                  <a:pt x="1373169" y="897133"/>
                </a:lnTo>
                <a:lnTo>
                  <a:pt x="1380457" y="892827"/>
                </a:lnTo>
                <a:lnTo>
                  <a:pt x="1397262" y="885027"/>
                </a:lnTo>
                <a:lnTo>
                  <a:pt x="1405826" y="879892"/>
                </a:lnTo>
                <a:lnTo>
                  <a:pt x="1423586" y="872810"/>
                </a:lnTo>
                <a:lnTo>
                  <a:pt x="1425663" y="871846"/>
                </a:lnTo>
                <a:lnTo>
                  <a:pt x="1468348" y="851284"/>
                </a:lnTo>
                <a:lnTo>
                  <a:pt x="1468348" y="851284"/>
                </a:lnTo>
                <a:lnTo>
                  <a:pt x="1468349" y="851283"/>
                </a:lnTo>
                <a:lnTo>
                  <a:pt x="1472017" y="849941"/>
                </a:lnTo>
                <a:lnTo>
                  <a:pt x="1476007" y="848481"/>
                </a:lnTo>
                <a:lnTo>
                  <a:pt x="1483358" y="845069"/>
                </a:lnTo>
                <a:lnTo>
                  <a:pt x="1527810" y="829520"/>
                </a:lnTo>
                <a:lnTo>
                  <a:pt x="1574881" y="812292"/>
                </a:lnTo>
                <a:lnTo>
                  <a:pt x="1583124" y="810172"/>
                </a:lnTo>
                <a:lnTo>
                  <a:pt x="1589555" y="807923"/>
                </a:lnTo>
                <a:lnTo>
                  <a:pt x="1635512" y="796702"/>
                </a:lnTo>
                <a:lnTo>
                  <a:pt x="1646031" y="793998"/>
                </a:lnTo>
                <a:lnTo>
                  <a:pt x="1643940" y="773257"/>
                </a:lnTo>
                <a:lnTo>
                  <a:pt x="1643940" y="275747"/>
                </a:lnTo>
                <a:cubicBezTo>
                  <a:pt x="1643940" y="123456"/>
                  <a:pt x="1767397" y="-1"/>
                  <a:pt x="1919688" y="0"/>
                </a:cubicBezTo>
                <a:cubicBezTo>
                  <a:pt x="2071979" y="-1"/>
                  <a:pt x="2195436" y="123456"/>
                  <a:pt x="2195436" y="275747"/>
                </a:cubicBezTo>
                <a:lnTo>
                  <a:pt x="2195436" y="773257"/>
                </a:lnTo>
                <a:lnTo>
                  <a:pt x="2193345" y="793998"/>
                </a:lnTo>
                <a:lnTo>
                  <a:pt x="2264495" y="812292"/>
                </a:lnTo>
                <a:lnTo>
                  <a:pt x="2281219" y="818413"/>
                </a:lnTo>
                <a:lnTo>
                  <a:pt x="2289977" y="820609"/>
                </a:lnTo>
                <a:lnTo>
                  <a:pt x="2306407" y="827632"/>
                </a:lnTo>
                <a:lnTo>
                  <a:pt x="2345645" y="841993"/>
                </a:lnTo>
                <a:lnTo>
                  <a:pt x="2356019" y="845068"/>
                </a:lnTo>
                <a:lnTo>
                  <a:pt x="2360527" y="847440"/>
                </a:lnTo>
                <a:lnTo>
                  <a:pt x="2370571" y="851117"/>
                </a:lnTo>
                <a:lnTo>
                  <a:pt x="2371028" y="851284"/>
                </a:lnTo>
                <a:lnTo>
                  <a:pt x="2371028" y="851284"/>
                </a:lnTo>
                <a:lnTo>
                  <a:pt x="2444264" y="886563"/>
                </a:lnTo>
                <a:lnTo>
                  <a:pt x="2458918" y="892827"/>
                </a:lnTo>
                <a:lnTo>
                  <a:pt x="2466197" y="897129"/>
                </a:lnTo>
                <a:lnTo>
                  <a:pt x="2472387" y="900111"/>
                </a:lnTo>
                <a:lnTo>
                  <a:pt x="2513157" y="924879"/>
                </a:lnTo>
                <a:lnTo>
                  <a:pt x="2522165" y="930202"/>
                </a:lnTo>
                <a:lnTo>
                  <a:pt x="2535353" y="914057"/>
                </a:lnTo>
                <a:lnTo>
                  <a:pt x="2887146" y="562265"/>
                </a:lnTo>
                <a:cubicBezTo>
                  <a:pt x="2994832" y="454579"/>
                  <a:pt x="3169426" y="454579"/>
                  <a:pt x="3277112" y="5622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700000">
            <a:off x="8074304" y="2333766"/>
            <a:ext cx="2659990" cy="267744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47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ackground fake">
            <a:extLst>
              <a:ext uri="{FF2B5EF4-FFF2-40B4-BE49-F238E27FC236}">
                <a16:creationId xmlns:a16="http://schemas.microsoft.com/office/drawing/2014/main" id="{70CE93EC-EAE9-AE29-31E0-0D5CEC488F6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ogo 2"/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1 dưới">
            <a:extLst>
              <a:ext uri="{FF2B5EF4-FFF2-40B4-BE49-F238E27FC236}">
                <a16:creationId xmlns:a16="http://schemas.microsoft.com/office/drawing/2014/main" id="{268D1FB4-EC11-3A4D-F556-D58453A2BA1E}"/>
              </a:ext>
            </a:extLst>
          </p:cNvPr>
          <p:cNvSpPr/>
          <p:nvPr/>
        </p:nvSpPr>
        <p:spPr>
          <a:xfrm rot="2700000">
            <a:off x="5617635" y="3351278"/>
            <a:ext cx="1451434" cy="160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  dưới">
            <a:extLst>
              <a:ext uri="{FF2B5EF4-FFF2-40B4-BE49-F238E27FC236}">
                <a16:creationId xmlns:a16="http://schemas.microsoft.com/office/drawing/2014/main" id="{C46C904A-0A6D-9453-171B-C9FB36CB8390}"/>
              </a:ext>
            </a:extLst>
          </p:cNvPr>
          <p:cNvSpPr/>
          <p:nvPr/>
        </p:nvSpPr>
        <p:spPr>
          <a:xfrm rot="8100000">
            <a:off x="6157865" y="410624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 dưới">
            <a:extLst>
              <a:ext uri="{FF2B5EF4-FFF2-40B4-BE49-F238E27FC236}">
                <a16:creationId xmlns:a16="http://schemas.microsoft.com/office/drawing/2014/main" id="{E887D46C-5E06-F279-BB01-E738BA62CCEE}"/>
              </a:ext>
            </a:extLst>
          </p:cNvPr>
          <p:cNvSpPr/>
          <p:nvPr/>
        </p:nvSpPr>
        <p:spPr>
          <a:xfrm rot="2700000">
            <a:off x="5396370" y="3889357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 dưới">
            <a:extLst>
              <a:ext uri="{FF2B5EF4-FFF2-40B4-BE49-F238E27FC236}">
                <a16:creationId xmlns:a16="http://schemas.microsoft.com/office/drawing/2014/main" id="{F3FF112D-D176-31FE-E460-590AC1249A5C}"/>
              </a:ext>
            </a:extLst>
          </p:cNvPr>
          <p:cNvSpPr/>
          <p:nvPr/>
        </p:nvSpPr>
        <p:spPr>
          <a:xfrm rot="8100000">
            <a:off x="5272726" y="3749552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 dưới">
            <a:extLst>
              <a:ext uri="{FF2B5EF4-FFF2-40B4-BE49-F238E27FC236}">
                <a16:creationId xmlns:a16="http://schemas.microsoft.com/office/drawing/2014/main" id="{82D249B7-2D86-7683-3301-763713E31095}"/>
              </a:ext>
            </a:extLst>
          </p:cNvPr>
          <p:cNvSpPr/>
          <p:nvPr/>
        </p:nvSpPr>
        <p:spPr>
          <a:xfrm rot="2700000">
            <a:off x="5332259" y="4107176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6 dưới">
            <a:extLst>
              <a:ext uri="{FF2B5EF4-FFF2-40B4-BE49-F238E27FC236}">
                <a16:creationId xmlns:a16="http://schemas.microsoft.com/office/drawing/2014/main" id="{14399C52-C02C-DF48-6CCF-5CD04A556912}"/>
              </a:ext>
            </a:extLst>
          </p:cNvPr>
          <p:cNvSpPr/>
          <p:nvPr/>
        </p:nvSpPr>
        <p:spPr>
          <a:xfrm rot="18900000">
            <a:off x="5880727" y="4183550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rên">
            <a:extLst>
              <a:ext uri="{FF2B5EF4-FFF2-40B4-BE49-F238E27FC236}">
                <a16:creationId xmlns:a16="http://schemas.microsoft.com/office/drawing/2014/main" id="{FA4A4C49-CEE3-59B3-E625-E32E0D0754CB}"/>
              </a:ext>
            </a:extLst>
          </p:cNvPr>
          <p:cNvSpPr/>
          <p:nvPr/>
        </p:nvSpPr>
        <p:spPr>
          <a:xfrm rot="2700000">
            <a:off x="5116084" y="3348425"/>
            <a:ext cx="145143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2 trên">
            <a:extLst>
              <a:ext uri="{FF2B5EF4-FFF2-40B4-BE49-F238E27FC236}">
                <a16:creationId xmlns:a16="http://schemas.microsoft.com/office/drawing/2014/main" id="{1F8BA615-900B-218F-60C3-ACCE2B84383D}"/>
              </a:ext>
            </a:extLst>
          </p:cNvPr>
          <p:cNvSpPr/>
          <p:nvPr/>
        </p:nvSpPr>
        <p:spPr>
          <a:xfrm rot="8100000">
            <a:off x="5339219" y="259377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3 trên">
            <a:extLst>
              <a:ext uri="{FF2B5EF4-FFF2-40B4-BE49-F238E27FC236}">
                <a16:creationId xmlns:a16="http://schemas.microsoft.com/office/drawing/2014/main" id="{1B6B1AF0-A9B8-65C3-428F-1F094371A6B7}"/>
              </a:ext>
            </a:extLst>
          </p:cNvPr>
          <p:cNvSpPr/>
          <p:nvPr/>
        </p:nvSpPr>
        <p:spPr>
          <a:xfrm rot="2700000">
            <a:off x="5761659" y="2814041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 trên">
            <a:extLst>
              <a:ext uri="{FF2B5EF4-FFF2-40B4-BE49-F238E27FC236}">
                <a16:creationId xmlns:a16="http://schemas.microsoft.com/office/drawing/2014/main" id="{2501D742-A66D-4FAE-50A3-26AE7AE2B212}"/>
              </a:ext>
            </a:extLst>
          </p:cNvPr>
          <p:cNvSpPr/>
          <p:nvPr/>
        </p:nvSpPr>
        <p:spPr>
          <a:xfrm rot="8100000">
            <a:off x="6586708" y="2948033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 trên">
            <a:extLst>
              <a:ext uri="{FF2B5EF4-FFF2-40B4-BE49-F238E27FC236}">
                <a16:creationId xmlns:a16="http://schemas.microsoft.com/office/drawing/2014/main" id="{D3898673-D73B-1F9D-D9EF-DF4BDD3925B1}"/>
              </a:ext>
            </a:extLst>
          </p:cNvPr>
          <p:cNvSpPr/>
          <p:nvPr/>
        </p:nvSpPr>
        <p:spPr>
          <a:xfrm rot="2700000">
            <a:off x="6169853" y="2588291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6 trên">
            <a:extLst>
              <a:ext uri="{FF2B5EF4-FFF2-40B4-BE49-F238E27FC236}">
                <a16:creationId xmlns:a16="http://schemas.microsoft.com/office/drawing/2014/main" id="{CE15D9DC-8931-202E-8793-F8FEA280B3A9}"/>
              </a:ext>
            </a:extLst>
          </p:cNvPr>
          <p:cNvSpPr/>
          <p:nvPr/>
        </p:nvSpPr>
        <p:spPr>
          <a:xfrm rot="18900000">
            <a:off x="6127973" y="2517641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ver for the last animation">
            <a:extLst>
              <a:ext uri="{FF2B5EF4-FFF2-40B4-BE49-F238E27FC236}">
                <a16:creationId xmlns:a16="http://schemas.microsoft.com/office/drawing/2014/main" id="{EEBB3E24-01E9-5DCA-9553-9B25642222E5}"/>
              </a:ext>
            </a:extLst>
          </p:cNvPr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357761 w 1810512"/>
              <a:gd name="connsiteY0" fmla="*/ 663661 h 1828800"/>
              <a:gd name="connsiteX1" fmla="*/ 1810512 w 1810512"/>
              <a:gd name="connsiteY1" fmla="*/ 663662 h 1828800"/>
              <a:gd name="connsiteX2" fmla="*/ 1810512 w 1810512"/>
              <a:gd name="connsiteY2" fmla="*/ 1509625 h 1828800"/>
              <a:gd name="connsiteX3" fmla="*/ 1486470 w 1810512"/>
              <a:gd name="connsiteY3" fmla="*/ 1509625 h 1828800"/>
              <a:gd name="connsiteX4" fmla="*/ 1486470 w 1810512"/>
              <a:gd name="connsiteY4" fmla="*/ 1511290 h 1828800"/>
              <a:gd name="connsiteX5" fmla="*/ 1327639 w 1810512"/>
              <a:gd name="connsiteY5" fmla="*/ 1511291 h 1828800"/>
              <a:gd name="connsiteX6" fmla="*/ 1327639 w 1810512"/>
              <a:gd name="connsiteY6" fmla="*/ 1509625 h 1828800"/>
              <a:gd name="connsiteX7" fmla="*/ 802301 w 1810512"/>
              <a:gd name="connsiteY7" fmla="*/ 1509625 h 1828800"/>
              <a:gd name="connsiteX8" fmla="*/ 802302 w 1810512"/>
              <a:gd name="connsiteY8" fmla="*/ 1669412 h 1828800"/>
              <a:gd name="connsiteX9" fmla="*/ 884196 w 1810512"/>
              <a:gd name="connsiteY9" fmla="*/ 1669412 h 1828800"/>
              <a:gd name="connsiteX10" fmla="*/ 884196 w 1810512"/>
              <a:gd name="connsiteY10" fmla="*/ 1828800 h 1828800"/>
              <a:gd name="connsiteX11" fmla="*/ 643473 w 1810512"/>
              <a:gd name="connsiteY11" fmla="*/ 1828800 h 1828800"/>
              <a:gd name="connsiteX12" fmla="*/ 643472 w 1810512"/>
              <a:gd name="connsiteY12" fmla="*/ 1491127 h 1828800"/>
              <a:gd name="connsiteX13" fmla="*/ 644520 w 1810512"/>
              <a:gd name="connsiteY13" fmla="*/ 1491127 h 1828800"/>
              <a:gd name="connsiteX14" fmla="*/ 644521 w 1810512"/>
              <a:gd name="connsiteY14" fmla="*/ 1350238 h 1828800"/>
              <a:gd name="connsiteX15" fmla="*/ 1651680 w 1810512"/>
              <a:gd name="connsiteY15" fmla="*/ 1350238 h 1828800"/>
              <a:gd name="connsiteX16" fmla="*/ 1651683 w 1810512"/>
              <a:gd name="connsiteY16" fmla="*/ 823050 h 1828800"/>
              <a:gd name="connsiteX17" fmla="*/ 357761 w 1810512"/>
              <a:gd name="connsiteY17" fmla="*/ 823050 h 1828800"/>
              <a:gd name="connsiteX18" fmla="*/ 0 w 1810512"/>
              <a:gd name="connsiteY18" fmla="*/ 329400 h 1828800"/>
              <a:gd name="connsiteX19" fmla="*/ 199746 w 1810512"/>
              <a:gd name="connsiteY19" fmla="*/ 329400 h 1828800"/>
              <a:gd name="connsiteX20" fmla="*/ 199746 w 1810512"/>
              <a:gd name="connsiteY20" fmla="*/ 330121 h 1828800"/>
              <a:gd name="connsiteX21" fmla="*/ 906441 w 1810512"/>
              <a:gd name="connsiteY21" fmla="*/ 330121 h 1828800"/>
              <a:gd name="connsiteX22" fmla="*/ 906441 w 1810512"/>
              <a:gd name="connsiteY22" fmla="*/ 329400 h 1828800"/>
              <a:gd name="connsiteX23" fmla="*/ 1007659 w 1810512"/>
              <a:gd name="connsiteY23" fmla="*/ 329400 h 1828800"/>
              <a:gd name="connsiteX24" fmla="*/ 1007659 w 1810512"/>
              <a:gd name="connsiteY24" fmla="*/ 159387 h 1828800"/>
              <a:gd name="connsiteX25" fmla="*/ 906441 w 1810512"/>
              <a:gd name="connsiteY25" fmla="*/ 159387 h 1828800"/>
              <a:gd name="connsiteX26" fmla="*/ 906441 w 1810512"/>
              <a:gd name="connsiteY26" fmla="*/ 0 h 1828800"/>
              <a:gd name="connsiteX27" fmla="*/ 1166488 w 1810512"/>
              <a:gd name="connsiteY27" fmla="*/ 0 h 1828800"/>
              <a:gd name="connsiteX28" fmla="*/ 1166488 w 1810512"/>
              <a:gd name="connsiteY28" fmla="*/ 329710 h 1828800"/>
              <a:gd name="connsiteX29" fmla="*/ 1166209 w 1810512"/>
              <a:gd name="connsiteY29" fmla="*/ 329709 h 1828800"/>
              <a:gd name="connsiteX30" fmla="*/ 1166208 w 1810512"/>
              <a:gd name="connsiteY30" fmla="*/ 336363 h 1828800"/>
              <a:gd name="connsiteX31" fmla="*/ 1165992 w 1810512"/>
              <a:gd name="connsiteY31" fmla="*/ 336362 h 1828800"/>
              <a:gd name="connsiteX32" fmla="*/ 1165992 w 1810512"/>
              <a:gd name="connsiteY32" fmla="*/ 488787 h 1828800"/>
              <a:gd name="connsiteX33" fmla="*/ 158829 w 1810512"/>
              <a:gd name="connsiteY33" fmla="*/ 488788 h 1828800"/>
              <a:gd name="connsiteX34" fmla="*/ 158829 w 1810512"/>
              <a:gd name="connsiteY34" fmla="*/ 1015976 h 1828800"/>
              <a:gd name="connsiteX35" fmla="*/ 1452751 w 1810512"/>
              <a:gd name="connsiteY35" fmla="*/ 1015976 h 1828800"/>
              <a:gd name="connsiteX36" fmla="*/ 1452751 w 1810512"/>
              <a:gd name="connsiteY36" fmla="*/ 1175363 h 1828800"/>
              <a:gd name="connsiteX37" fmla="*/ 0 w 1810512"/>
              <a:gd name="connsiteY37" fmla="*/ 117536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10512" h="1828800">
                <a:moveTo>
                  <a:pt x="357761" y="663661"/>
                </a:moveTo>
                <a:lnTo>
                  <a:pt x="1810512" y="663662"/>
                </a:lnTo>
                <a:lnTo>
                  <a:pt x="1810512" y="1509625"/>
                </a:lnTo>
                <a:lnTo>
                  <a:pt x="1486470" y="1509625"/>
                </a:lnTo>
                <a:lnTo>
                  <a:pt x="1486470" y="1511290"/>
                </a:lnTo>
                <a:lnTo>
                  <a:pt x="1327639" y="1511291"/>
                </a:lnTo>
                <a:lnTo>
                  <a:pt x="1327639" y="1509625"/>
                </a:lnTo>
                <a:lnTo>
                  <a:pt x="802301" y="1509625"/>
                </a:lnTo>
                <a:lnTo>
                  <a:pt x="802302" y="1669412"/>
                </a:lnTo>
                <a:lnTo>
                  <a:pt x="884196" y="1669412"/>
                </a:lnTo>
                <a:lnTo>
                  <a:pt x="884196" y="1828800"/>
                </a:lnTo>
                <a:lnTo>
                  <a:pt x="643473" y="1828800"/>
                </a:lnTo>
                <a:lnTo>
                  <a:pt x="643472" y="1491127"/>
                </a:lnTo>
                <a:lnTo>
                  <a:pt x="644520" y="1491127"/>
                </a:lnTo>
                <a:lnTo>
                  <a:pt x="644521" y="1350238"/>
                </a:lnTo>
                <a:lnTo>
                  <a:pt x="1651680" y="1350238"/>
                </a:lnTo>
                <a:lnTo>
                  <a:pt x="1651683" y="823050"/>
                </a:lnTo>
                <a:lnTo>
                  <a:pt x="357761" y="823050"/>
                </a:lnTo>
                <a:close/>
                <a:moveTo>
                  <a:pt x="0" y="329400"/>
                </a:moveTo>
                <a:lnTo>
                  <a:pt x="199746" y="329400"/>
                </a:lnTo>
                <a:lnTo>
                  <a:pt x="199746" y="330121"/>
                </a:lnTo>
                <a:lnTo>
                  <a:pt x="906441" y="330121"/>
                </a:lnTo>
                <a:lnTo>
                  <a:pt x="906441" y="329400"/>
                </a:lnTo>
                <a:lnTo>
                  <a:pt x="1007659" y="329400"/>
                </a:lnTo>
                <a:lnTo>
                  <a:pt x="1007659" y="159387"/>
                </a:lnTo>
                <a:lnTo>
                  <a:pt x="906441" y="159387"/>
                </a:lnTo>
                <a:lnTo>
                  <a:pt x="906441" y="0"/>
                </a:lnTo>
                <a:lnTo>
                  <a:pt x="1166488" y="0"/>
                </a:lnTo>
                <a:lnTo>
                  <a:pt x="1166488" y="329710"/>
                </a:lnTo>
                <a:lnTo>
                  <a:pt x="1166209" y="329709"/>
                </a:lnTo>
                <a:lnTo>
                  <a:pt x="1166208" y="336363"/>
                </a:lnTo>
                <a:lnTo>
                  <a:pt x="1165992" y="336362"/>
                </a:lnTo>
                <a:lnTo>
                  <a:pt x="1165992" y="488787"/>
                </a:lnTo>
                <a:lnTo>
                  <a:pt x="158829" y="488788"/>
                </a:lnTo>
                <a:lnTo>
                  <a:pt x="158829" y="1015976"/>
                </a:lnTo>
                <a:lnTo>
                  <a:pt x="1452751" y="1015976"/>
                </a:lnTo>
                <a:lnTo>
                  <a:pt x="1452751" y="1175363"/>
                </a:lnTo>
                <a:lnTo>
                  <a:pt x="0" y="1175364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8477 -0.149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1.48148E-6 L 0.08529 0.150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7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4.81481E-6 L 0.04049 -0.0724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36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3.33333E-6 L -0.0401 0.071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7.40741E-7 L 0.05977 0.1057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58333E-6 -3.7037E-6 L -0.06003 -0.106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5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95833E-6 4.81481E-6 L 0.01992 -0.034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54167E-6 -3.33333E-6 L -0.02005 0.034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11111E-6 L -0.0401 -0.0708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4.79167E-6 3.33333E-6 L 0.03972 0.071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35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-3.7037E-6 L -0.01042 0.0199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99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33333E-6 2.22222E-6 L 0.01198 -0.021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6" grpId="0" animBg="1"/>
      <p:bldP spid="27" grpId="0" animBg="1"/>
      <p:bldP spid="31" grpId="0" animBg="1"/>
      <p:bldP spid="2" grpId="0" animBg="1"/>
      <p:bldP spid="12" grpId="0" animBg="1"/>
      <p:bldP spid="17" grpId="0" animBg="1"/>
      <p:bldP spid="21" grpId="0" animBg="1"/>
      <p:bldP spid="28" grpId="0" animBg="1"/>
      <p:bldP spid="29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46" y="570715"/>
            <a:ext cx="5760777" cy="5417419"/>
          </a:xfrm>
          <a:prstGeom prst="rect">
            <a:avLst/>
          </a:prstGeom>
        </p:spPr>
      </p:pic>
      <p:pic>
        <p:nvPicPr>
          <p:cNvPr id="25" name="Picture 24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394" y="746760"/>
            <a:ext cx="16835161" cy="5204460"/>
          </a:xfrm>
          <a:prstGeom prst="rect">
            <a:avLst/>
          </a:prstGeom>
        </p:spPr>
      </p:pic>
      <p:sp>
        <p:nvSpPr>
          <p:cNvPr id="11" name="S"/>
          <p:cNvSpPr/>
          <p:nvPr/>
        </p:nvSpPr>
        <p:spPr>
          <a:xfrm>
            <a:off x="1718631" y="2195966"/>
            <a:ext cx="1510906" cy="1768765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"/>
          <p:cNvSpPr/>
          <p:nvPr/>
        </p:nvSpPr>
        <p:spPr>
          <a:xfrm>
            <a:off x="3232897" y="2196374"/>
            <a:ext cx="1510258" cy="1767948"/>
          </a:xfrm>
          <a:custGeom>
            <a:avLst/>
            <a:gdLst>
              <a:gd name="connsiteX0" fmla="*/ 884375 w 1510258"/>
              <a:gd name="connsiteY0" fmla="*/ 0 h 1767948"/>
              <a:gd name="connsiteX1" fmla="*/ 1108843 w 1510258"/>
              <a:gd name="connsiteY1" fmla="*/ 28736 h 1767948"/>
              <a:gd name="connsiteX2" fmla="*/ 1509727 w 1510258"/>
              <a:gd name="connsiteY2" fmla="*/ 258618 h 1767948"/>
              <a:gd name="connsiteX3" fmla="*/ 1509727 w 1510258"/>
              <a:gd name="connsiteY3" fmla="*/ 261225 h 1767948"/>
              <a:gd name="connsiteX4" fmla="*/ 1260117 w 1510258"/>
              <a:gd name="connsiteY4" fmla="*/ 510850 h 1767948"/>
              <a:gd name="connsiteX5" fmla="*/ 1257495 w 1510258"/>
              <a:gd name="connsiteY5" fmla="*/ 510850 h 1767948"/>
              <a:gd name="connsiteX6" fmla="*/ 1018308 w 1510258"/>
              <a:gd name="connsiteY6" fmla="*/ 373687 h 1767948"/>
              <a:gd name="connsiteX7" fmla="*/ 750443 w 1510258"/>
              <a:gd name="connsiteY7" fmla="*/ 373687 h 1767948"/>
              <a:gd name="connsiteX8" fmla="*/ 511255 w 1510258"/>
              <a:gd name="connsiteY8" fmla="*/ 510850 h 1767948"/>
              <a:gd name="connsiteX9" fmla="*/ 396603 w 1510258"/>
              <a:gd name="connsiteY9" fmla="*/ 681940 h 1767948"/>
              <a:gd name="connsiteX10" fmla="*/ 356696 w 1510258"/>
              <a:gd name="connsiteY10" fmla="*/ 883985 h 1767948"/>
              <a:gd name="connsiteX11" fmla="*/ 396597 w 1510258"/>
              <a:gd name="connsiteY11" fmla="*/ 1086028 h 1767948"/>
              <a:gd name="connsiteX12" fmla="*/ 511255 w 1510258"/>
              <a:gd name="connsiteY12" fmla="*/ 1257105 h 1767948"/>
              <a:gd name="connsiteX13" fmla="*/ 750443 w 1510258"/>
              <a:gd name="connsiteY13" fmla="*/ 1394268 h 1767948"/>
              <a:gd name="connsiteX14" fmla="*/ 1018308 w 1510258"/>
              <a:gd name="connsiteY14" fmla="*/ 1394268 h 1767948"/>
              <a:gd name="connsiteX15" fmla="*/ 1257495 w 1510258"/>
              <a:gd name="connsiteY15" fmla="*/ 1257105 h 1767948"/>
              <a:gd name="connsiteX16" fmla="*/ 1260117 w 1510258"/>
              <a:gd name="connsiteY16" fmla="*/ 1257105 h 1767948"/>
              <a:gd name="connsiteX17" fmla="*/ 1509727 w 1510258"/>
              <a:gd name="connsiteY17" fmla="*/ 1506730 h 1767948"/>
              <a:gd name="connsiteX18" fmla="*/ 1509727 w 1510258"/>
              <a:gd name="connsiteY18" fmla="*/ 1509337 h 1767948"/>
              <a:gd name="connsiteX19" fmla="*/ 1217323 w 1510258"/>
              <a:gd name="connsiteY19" fmla="*/ 1703297 h 1767948"/>
              <a:gd name="connsiteX20" fmla="*/ 884375 w 1510258"/>
              <a:gd name="connsiteY20" fmla="*/ 1767947 h 1767948"/>
              <a:gd name="connsiteX21" fmla="*/ 884375 w 1510258"/>
              <a:gd name="connsiteY21" fmla="*/ 1767948 h 1767948"/>
              <a:gd name="connsiteX22" fmla="*/ 551427 w 1510258"/>
              <a:gd name="connsiteY22" fmla="*/ 1703295 h 1767948"/>
              <a:gd name="connsiteX23" fmla="*/ 259023 w 1510258"/>
              <a:gd name="connsiteY23" fmla="*/ 1509322 h 1767948"/>
              <a:gd name="connsiteX24" fmla="*/ 66873 w 1510258"/>
              <a:gd name="connsiteY24" fmla="*/ 1222597 h 1767948"/>
              <a:gd name="connsiteX25" fmla="*/ 0 w 1510258"/>
              <a:gd name="connsiteY25" fmla="*/ 883970 h 1767948"/>
              <a:gd name="connsiteX26" fmla="*/ 66873 w 1510258"/>
              <a:gd name="connsiteY26" fmla="*/ 545344 h 1767948"/>
              <a:gd name="connsiteX27" fmla="*/ 259023 w 1510258"/>
              <a:gd name="connsiteY27" fmla="*/ 258618 h 1767948"/>
              <a:gd name="connsiteX28" fmla="*/ 659908 w 1510258"/>
              <a:gd name="connsiteY28" fmla="*/ 28736 h 1767948"/>
              <a:gd name="connsiteX29" fmla="*/ 884375 w 1510258"/>
              <a:gd name="connsiteY29" fmla="*/ 0 h 17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58" h="1767948">
                <a:moveTo>
                  <a:pt x="884375" y="0"/>
                </a:moveTo>
                <a:cubicBezTo>
                  <a:pt x="959198" y="0"/>
                  <a:pt x="1034021" y="9579"/>
                  <a:pt x="1108843" y="28736"/>
                </a:cubicBezTo>
                <a:cubicBezTo>
                  <a:pt x="1258489" y="67049"/>
                  <a:pt x="1392117" y="143677"/>
                  <a:pt x="1509727" y="258618"/>
                </a:cubicBezTo>
                <a:cubicBezTo>
                  <a:pt x="1510435" y="259487"/>
                  <a:pt x="1510435" y="260356"/>
                  <a:pt x="1509727" y="261225"/>
                </a:cubicBezTo>
                <a:lnTo>
                  <a:pt x="1260117" y="510850"/>
                </a:lnTo>
                <a:cubicBezTo>
                  <a:pt x="1259258" y="511543"/>
                  <a:pt x="1258383" y="511543"/>
                  <a:pt x="1257495" y="510850"/>
                </a:cubicBezTo>
                <a:cubicBezTo>
                  <a:pt x="1187325" y="442269"/>
                  <a:pt x="1107596" y="396547"/>
                  <a:pt x="1018308" y="373687"/>
                </a:cubicBezTo>
                <a:cubicBezTo>
                  <a:pt x="929019" y="350826"/>
                  <a:pt x="839731" y="350826"/>
                  <a:pt x="750443" y="373687"/>
                </a:cubicBezTo>
                <a:cubicBezTo>
                  <a:pt x="661154" y="396547"/>
                  <a:pt x="581425" y="442269"/>
                  <a:pt x="511255" y="510850"/>
                </a:cubicBezTo>
                <a:cubicBezTo>
                  <a:pt x="461214" y="561197"/>
                  <a:pt x="422996" y="618227"/>
                  <a:pt x="396603" y="681940"/>
                </a:cubicBezTo>
                <a:cubicBezTo>
                  <a:pt x="370209" y="745654"/>
                  <a:pt x="356907" y="813002"/>
                  <a:pt x="356696" y="883985"/>
                </a:cubicBezTo>
                <a:cubicBezTo>
                  <a:pt x="356906" y="954968"/>
                  <a:pt x="370207" y="1022315"/>
                  <a:pt x="396597" y="1086028"/>
                </a:cubicBezTo>
                <a:cubicBezTo>
                  <a:pt x="422988" y="1149740"/>
                  <a:pt x="461207" y="1206765"/>
                  <a:pt x="511255" y="1257105"/>
                </a:cubicBezTo>
                <a:cubicBezTo>
                  <a:pt x="581425" y="1325686"/>
                  <a:pt x="661154" y="1371408"/>
                  <a:pt x="750443" y="1394268"/>
                </a:cubicBezTo>
                <a:cubicBezTo>
                  <a:pt x="839731" y="1417129"/>
                  <a:pt x="929019" y="1417129"/>
                  <a:pt x="1018308" y="1394268"/>
                </a:cubicBezTo>
                <a:cubicBezTo>
                  <a:pt x="1107596" y="1371408"/>
                  <a:pt x="1187325" y="1325686"/>
                  <a:pt x="1257495" y="1257105"/>
                </a:cubicBezTo>
                <a:cubicBezTo>
                  <a:pt x="1258383" y="1256412"/>
                  <a:pt x="1259258" y="1256412"/>
                  <a:pt x="1260117" y="1257105"/>
                </a:cubicBezTo>
                <a:lnTo>
                  <a:pt x="1509727" y="1506730"/>
                </a:lnTo>
                <a:cubicBezTo>
                  <a:pt x="1510435" y="1507599"/>
                  <a:pt x="1510435" y="1508468"/>
                  <a:pt x="1509727" y="1509337"/>
                </a:cubicBezTo>
                <a:cubicBezTo>
                  <a:pt x="1422396" y="1595543"/>
                  <a:pt x="1324927" y="1660196"/>
                  <a:pt x="1217323" y="1703297"/>
                </a:cubicBezTo>
                <a:cubicBezTo>
                  <a:pt x="1109719" y="1746397"/>
                  <a:pt x="998737" y="1767948"/>
                  <a:pt x="884375" y="1767947"/>
                </a:cubicBezTo>
                <a:lnTo>
                  <a:pt x="884375" y="1767948"/>
                </a:lnTo>
                <a:cubicBezTo>
                  <a:pt x="770014" y="1767948"/>
                  <a:pt x="659032" y="1746397"/>
                  <a:pt x="551427" y="1703295"/>
                </a:cubicBezTo>
                <a:cubicBezTo>
                  <a:pt x="443823" y="1660193"/>
                  <a:pt x="346355" y="1595535"/>
                  <a:pt x="259023" y="1509322"/>
                </a:cubicBezTo>
                <a:cubicBezTo>
                  <a:pt x="175152" y="1424953"/>
                  <a:pt x="111102" y="1329377"/>
                  <a:pt x="66873" y="1222597"/>
                </a:cubicBezTo>
                <a:cubicBezTo>
                  <a:pt x="22644" y="1115816"/>
                  <a:pt x="353" y="1002940"/>
                  <a:pt x="0" y="883970"/>
                </a:cubicBezTo>
                <a:cubicBezTo>
                  <a:pt x="353" y="765000"/>
                  <a:pt x="22644" y="652125"/>
                  <a:pt x="66873" y="545344"/>
                </a:cubicBezTo>
                <a:cubicBezTo>
                  <a:pt x="111102" y="438563"/>
                  <a:pt x="175152" y="342988"/>
                  <a:pt x="259023" y="258618"/>
                </a:cubicBezTo>
                <a:cubicBezTo>
                  <a:pt x="376634" y="143677"/>
                  <a:pt x="510262" y="67049"/>
                  <a:pt x="659908" y="28736"/>
                </a:cubicBezTo>
                <a:cubicBezTo>
                  <a:pt x="734730" y="9579"/>
                  <a:pt x="809553" y="0"/>
                  <a:pt x="8843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"/>
          <p:cNvSpPr/>
          <p:nvPr/>
        </p:nvSpPr>
        <p:spPr>
          <a:xfrm>
            <a:off x="4746515" y="2195973"/>
            <a:ext cx="1768750" cy="1768750"/>
          </a:xfrm>
          <a:custGeom>
            <a:avLst/>
            <a:gdLst>
              <a:gd name="connsiteX0" fmla="*/ 884449 w 1768750"/>
              <a:gd name="connsiteY0" fmla="*/ 356607 h 1768750"/>
              <a:gd name="connsiteX1" fmla="*/ 511488 w 1768750"/>
              <a:gd name="connsiteY1" fmla="*/ 511340 h 1768750"/>
              <a:gd name="connsiteX2" fmla="*/ 356755 w 1768750"/>
              <a:gd name="connsiteY2" fmla="*/ 884301 h 1768750"/>
              <a:gd name="connsiteX3" fmla="*/ 511488 w 1768750"/>
              <a:gd name="connsiteY3" fmla="*/ 1257263 h 1768750"/>
              <a:gd name="connsiteX4" fmla="*/ 884449 w 1768750"/>
              <a:gd name="connsiteY4" fmla="*/ 1411995 h 1768750"/>
              <a:gd name="connsiteX5" fmla="*/ 1257410 w 1768750"/>
              <a:gd name="connsiteY5" fmla="*/ 1257263 h 1768750"/>
              <a:gd name="connsiteX6" fmla="*/ 1412142 w 1768750"/>
              <a:gd name="connsiteY6" fmla="*/ 884301 h 1768750"/>
              <a:gd name="connsiteX7" fmla="*/ 1257410 w 1768750"/>
              <a:gd name="connsiteY7" fmla="*/ 511340 h 1768750"/>
              <a:gd name="connsiteX8" fmla="*/ 884449 w 1768750"/>
              <a:gd name="connsiteY8" fmla="*/ 356607 h 1768750"/>
              <a:gd name="connsiteX9" fmla="*/ 884449 w 1768750"/>
              <a:gd name="connsiteY9" fmla="*/ 0 h 1768750"/>
              <a:gd name="connsiteX10" fmla="*/ 1330423 w 1768750"/>
              <a:gd name="connsiteY10" fmla="*/ 120905 h 1768750"/>
              <a:gd name="connsiteX11" fmla="*/ 1647842 w 1768750"/>
              <a:gd name="connsiteY11" fmla="*/ 438321 h 1768750"/>
              <a:gd name="connsiteX12" fmla="*/ 1768750 w 1768750"/>
              <a:gd name="connsiteY12" fmla="*/ 884301 h 1768750"/>
              <a:gd name="connsiteX13" fmla="*/ 1647845 w 1768750"/>
              <a:gd name="connsiteY13" fmla="*/ 1330353 h 1768750"/>
              <a:gd name="connsiteX14" fmla="*/ 1330429 w 1768750"/>
              <a:gd name="connsiteY14" fmla="*/ 1647824 h 1768750"/>
              <a:gd name="connsiteX15" fmla="*/ 884449 w 1768750"/>
              <a:gd name="connsiteY15" fmla="*/ 1768750 h 1768750"/>
              <a:gd name="connsiteX16" fmla="*/ 438397 w 1768750"/>
              <a:gd name="connsiteY16" fmla="*/ 1647824 h 1768750"/>
              <a:gd name="connsiteX17" fmla="*/ 120926 w 1768750"/>
              <a:gd name="connsiteY17" fmla="*/ 1330353 h 1768750"/>
              <a:gd name="connsiteX18" fmla="*/ 0 w 1768750"/>
              <a:gd name="connsiteY18" fmla="*/ 884301 h 1768750"/>
              <a:gd name="connsiteX19" fmla="*/ 120930 w 1768750"/>
              <a:gd name="connsiteY19" fmla="*/ 438327 h 1768750"/>
              <a:gd name="connsiteX20" fmla="*/ 438404 w 1768750"/>
              <a:gd name="connsiteY20" fmla="*/ 120908 h 1768750"/>
              <a:gd name="connsiteX21" fmla="*/ 884449 w 1768750"/>
              <a:gd name="connsiteY21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68750" h="1768750">
                <a:moveTo>
                  <a:pt x="884449" y="356607"/>
                </a:moveTo>
                <a:cubicBezTo>
                  <a:pt x="735162" y="360409"/>
                  <a:pt x="610841" y="411986"/>
                  <a:pt x="511488" y="511340"/>
                </a:cubicBezTo>
                <a:cubicBezTo>
                  <a:pt x="412134" y="610693"/>
                  <a:pt x="360557" y="735014"/>
                  <a:pt x="356755" y="884301"/>
                </a:cubicBezTo>
                <a:cubicBezTo>
                  <a:pt x="360557" y="1033589"/>
                  <a:pt x="412134" y="1157909"/>
                  <a:pt x="511488" y="1257263"/>
                </a:cubicBezTo>
                <a:cubicBezTo>
                  <a:pt x="610841" y="1356616"/>
                  <a:pt x="735162" y="1408194"/>
                  <a:pt x="884449" y="1411995"/>
                </a:cubicBezTo>
                <a:cubicBezTo>
                  <a:pt x="1033736" y="1408194"/>
                  <a:pt x="1158056" y="1356616"/>
                  <a:pt x="1257410" y="1257263"/>
                </a:cubicBezTo>
                <a:cubicBezTo>
                  <a:pt x="1356763" y="1157909"/>
                  <a:pt x="1408340" y="1033589"/>
                  <a:pt x="1412142" y="884301"/>
                </a:cubicBezTo>
                <a:cubicBezTo>
                  <a:pt x="1408341" y="735014"/>
                  <a:pt x="1356763" y="610694"/>
                  <a:pt x="1257410" y="511340"/>
                </a:cubicBezTo>
                <a:cubicBezTo>
                  <a:pt x="1158056" y="411987"/>
                  <a:pt x="1033736" y="360409"/>
                  <a:pt x="884449" y="356607"/>
                </a:cubicBezTo>
                <a:close/>
                <a:moveTo>
                  <a:pt x="884449" y="0"/>
                </a:moveTo>
                <a:cubicBezTo>
                  <a:pt x="1048869" y="1887"/>
                  <a:pt x="1197528" y="42189"/>
                  <a:pt x="1330423" y="120905"/>
                </a:cubicBezTo>
                <a:cubicBezTo>
                  <a:pt x="1463318" y="199620"/>
                  <a:pt x="1569125" y="305426"/>
                  <a:pt x="1647842" y="438321"/>
                </a:cubicBezTo>
                <a:cubicBezTo>
                  <a:pt x="1726559" y="571216"/>
                  <a:pt x="1766863" y="719876"/>
                  <a:pt x="1768750" y="884301"/>
                </a:cubicBezTo>
                <a:cubicBezTo>
                  <a:pt x="1766863" y="1048752"/>
                  <a:pt x="1726561" y="1197436"/>
                  <a:pt x="1647845" y="1330353"/>
                </a:cubicBezTo>
                <a:cubicBezTo>
                  <a:pt x="1569129" y="1463270"/>
                  <a:pt x="1463324" y="1569094"/>
                  <a:pt x="1330429" y="1647824"/>
                </a:cubicBezTo>
                <a:cubicBezTo>
                  <a:pt x="1197534" y="1726553"/>
                  <a:pt x="1048874" y="1766862"/>
                  <a:pt x="884449" y="1768750"/>
                </a:cubicBezTo>
                <a:cubicBezTo>
                  <a:pt x="719998" y="1766862"/>
                  <a:pt x="571315" y="1726553"/>
                  <a:pt x="438397" y="1647824"/>
                </a:cubicBezTo>
                <a:cubicBezTo>
                  <a:pt x="305480" y="1569094"/>
                  <a:pt x="199657" y="1463270"/>
                  <a:pt x="120926" y="1330353"/>
                </a:cubicBezTo>
                <a:cubicBezTo>
                  <a:pt x="42197" y="1197436"/>
                  <a:pt x="1888" y="1048752"/>
                  <a:pt x="0" y="884301"/>
                </a:cubicBezTo>
                <a:cubicBezTo>
                  <a:pt x="1888" y="719881"/>
                  <a:pt x="42198" y="571223"/>
                  <a:pt x="120930" y="438327"/>
                </a:cubicBezTo>
                <a:cubicBezTo>
                  <a:pt x="199662" y="305432"/>
                  <a:pt x="305487" y="199625"/>
                  <a:pt x="438404" y="120908"/>
                </a:cubicBezTo>
                <a:cubicBezTo>
                  <a:pt x="571322" y="42190"/>
                  <a:pt x="720003" y="1888"/>
                  <a:pt x="88444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"/>
          <p:cNvSpPr/>
          <p:nvPr/>
        </p:nvSpPr>
        <p:spPr>
          <a:xfrm>
            <a:off x="6518625" y="2195973"/>
            <a:ext cx="1510234" cy="176875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"/>
          <p:cNvSpPr/>
          <p:nvPr/>
        </p:nvSpPr>
        <p:spPr>
          <a:xfrm>
            <a:off x="8032219" y="2195571"/>
            <a:ext cx="1510286" cy="1768751"/>
          </a:xfrm>
          <a:custGeom>
            <a:avLst/>
            <a:gdLst>
              <a:gd name="connsiteX0" fmla="*/ 1841 w 1510286"/>
              <a:gd name="connsiteY0" fmla="*/ 0 h 1768751"/>
              <a:gd name="connsiteX1" fmla="*/ 1508445 w 1510286"/>
              <a:gd name="connsiteY1" fmla="*/ 0 h 1768751"/>
              <a:gd name="connsiteX2" fmla="*/ 1510286 w 1510286"/>
              <a:gd name="connsiteY2" fmla="*/ 1842 h 1768751"/>
              <a:gd name="connsiteX3" fmla="*/ 1510286 w 1510286"/>
              <a:gd name="connsiteY3" fmla="*/ 354855 h 1768751"/>
              <a:gd name="connsiteX4" fmla="*/ 1508445 w 1510286"/>
              <a:gd name="connsiteY4" fmla="*/ 356697 h 1768751"/>
              <a:gd name="connsiteX5" fmla="*/ 356710 w 1510286"/>
              <a:gd name="connsiteY5" fmla="*/ 356697 h 1768751"/>
              <a:gd name="connsiteX6" fmla="*/ 356710 w 1510286"/>
              <a:gd name="connsiteY6" fmla="*/ 706028 h 1768751"/>
              <a:gd name="connsiteX7" fmla="*/ 1155564 w 1510286"/>
              <a:gd name="connsiteY7" fmla="*/ 706028 h 1768751"/>
              <a:gd name="connsiteX8" fmla="*/ 1157405 w 1510286"/>
              <a:gd name="connsiteY8" fmla="*/ 707869 h 1768751"/>
              <a:gd name="connsiteX9" fmla="*/ 1157405 w 1510286"/>
              <a:gd name="connsiteY9" fmla="*/ 1060882 h 1768751"/>
              <a:gd name="connsiteX10" fmla="*/ 1155564 w 1510286"/>
              <a:gd name="connsiteY10" fmla="*/ 1062724 h 1768751"/>
              <a:gd name="connsiteX11" fmla="*/ 356710 w 1510286"/>
              <a:gd name="connsiteY11" fmla="*/ 1062724 h 1768751"/>
              <a:gd name="connsiteX12" fmla="*/ 356710 w 1510286"/>
              <a:gd name="connsiteY12" fmla="*/ 1412055 h 1768751"/>
              <a:gd name="connsiteX13" fmla="*/ 1508445 w 1510286"/>
              <a:gd name="connsiteY13" fmla="*/ 1412055 h 1768751"/>
              <a:gd name="connsiteX14" fmla="*/ 1510286 w 1510286"/>
              <a:gd name="connsiteY14" fmla="*/ 1413896 h 1768751"/>
              <a:gd name="connsiteX15" fmla="*/ 1510286 w 1510286"/>
              <a:gd name="connsiteY15" fmla="*/ 1766910 h 1768751"/>
              <a:gd name="connsiteX16" fmla="*/ 1508445 w 1510286"/>
              <a:gd name="connsiteY16" fmla="*/ 1768751 h 1768751"/>
              <a:gd name="connsiteX17" fmla="*/ 1841 w 1510286"/>
              <a:gd name="connsiteY17" fmla="*/ 1768751 h 1768751"/>
              <a:gd name="connsiteX18" fmla="*/ 0 w 1510286"/>
              <a:gd name="connsiteY18" fmla="*/ 1766910 h 1768751"/>
              <a:gd name="connsiteX19" fmla="*/ 0 w 1510286"/>
              <a:gd name="connsiteY19" fmla="*/ 1842 h 1768751"/>
              <a:gd name="connsiteX20" fmla="*/ 1841 w 1510286"/>
              <a:gd name="connsiteY20" fmla="*/ 0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10286" h="1768751">
                <a:moveTo>
                  <a:pt x="1841" y="0"/>
                </a:moveTo>
                <a:lnTo>
                  <a:pt x="1508445" y="0"/>
                </a:lnTo>
                <a:cubicBezTo>
                  <a:pt x="1509567" y="106"/>
                  <a:pt x="1510181" y="720"/>
                  <a:pt x="1510286" y="1842"/>
                </a:cubicBezTo>
                <a:lnTo>
                  <a:pt x="1510286" y="354855"/>
                </a:lnTo>
                <a:cubicBezTo>
                  <a:pt x="1510181" y="355977"/>
                  <a:pt x="1509567" y="356591"/>
                  <a:pt x="1508445" y="356697"/>
                </a:cubicBezTo>
                <a:lnTo>
                  <a:pt x="356710" y="356697"/>
                </a:lnTo>
                <a:lnTo>
                  <a:pt x="356710" y="706028"/>
                </a:lnTo>
                <a:lnTo>
                  <a:pt x="1155564" y="706028"/>
                </a:lnTo>
                <a:cubicBezTo>
                  <a:pt x="1156686" y="706133"/>
                  <a:pt x="1157300" y="706747"/>
                  <a:pt x="1157405" y="707869"/>
                </a:cubicBezTo>
                <a:lnTo>
                  <a:pt x="1157405" y="1060882"/>
                </a:lnTo>
                <a:cubicBezTo>
                  <a:pt x="1157300" y="1062004"/>
                  <a:pt x="1156686" y="1062618"/>
                  <a:pt x="1155564" y="1062724"/>
                </a:cubicBezTo>
                <a:lnTo>
                  <a:pt x="356710" y="1062724"/>
                </a:lnTo>
                <a:lnTo>
                  <a:pt x="356710" y="1412055"/>
                </a:lnTo>
                <a:lnTo>
                  <a:pt x="1508445" y="1412055"/>
                </a:lnTo>
                <a:cubicBezTo>
                  <a:pt x="1509567" y="1412161"/>
                  <a:pt x="1510181" y="1412774"/>
                  <a:pt x="1510286" y="1413896"/>
                </a:cubicBezTo>
                <a:lnTo>
                  <a:pt x="1510286" y="1766910"/>
                </a:lnTo>
                <a:cubicBezTo>
                  <a:pt x="1510181" y="1768032"/>
                  <a:pt x="1509567" y="1768645"/>
                  <a:pt x="1508445" y="1768751"/>
                </a:cubicBezTo>
                <a:lnTo>
                  <a:pt x="1841" y="1768751"/>
                </a:lnTo>
                <a:cubicBezTo>
                  <a:pt x="719" y="1768645"/>
                  <a:pt x="105" y="1768032"/>
                  <a:pt x="0" y="1766910"/>
                </a:cubicBezTo>
                <a:lnTo>
                  <a:pt x="0" y="1842"/>
                </a:lnTo>
                <a:cubicBezTo>
                  <a:pt x="105" y="720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46" y="570715"/>
            <a:ext cx="5760777" cy="5417419"/>
          </a:xfrm>
          <a:prstGeom prst="rect">
            <a:avLst/>
          </a:prstGeom>
        </p:spPr>
      </p:pic>
      <p:pic>
        <p:nvPicPr>
          <p:cNvPr id="25" name="Picture 24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394" y="746760"/>
            <a:ext cx="16835161" cy="5204460"/>
          </a:xfrm>
          <a:prstGeom prst="rect">
            <a:avLst/>
          </a:prstGeom>
        </p:spPr>
      </p:pic>
      <p:sp>
        <p:nvSpPr>
          <p:cNvPr id="11" name="S"/>
          <p:cNvSpPr/>
          <p:nvPr/>
        </p:nvSpPr>
        <p:spPr>
          <a:xfrm>
            <a:off x="1718631" y="2195966"/>
            <a:ext cx="1510906" cy="1768765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742175" y="2195570"/>
            <a:ext cx="929659" cy="1768751"/>
          </a:xfrm>
          <a:custGeom>
            <a:avLst/>
            <a:gdLst>
              <a:gd name="connsiteX0" fmla="*/ 929469 w 929659"/>
              <a:gd name="connsiteY0" fmla="*/ 1764761 h 1768751"/>
              <a:gd name="connsiteX1" fmla="*/ 929659 w 929659"/>
              <a:gd name="connsiteY1" fmla="*/ 1768751 h 1768751"/>
              <a:gd name="connsiteX2" fmla="*/ 882396 w 929659"/>
              <a:gd name="connsiteY2" fmla="*/ 1768751 h 1768751"/>
              <a:gd name="connsiteX3" fmla="*/ 882396 w 929659"/>
              <a:gd name="connsiteY3" fmla="*/ 1768132 h 1768751"/>
              <a:gd name="connsiteX4" fmla="*/ 884963 w 929659"/>
              <a:gd name="connsiteY4" fmla="*/ 0 h 1768751"/>
              <a:gd name="connsiteX5" fmla="*/ 900918 w 929659"/>
              <a:gd name="connsiteY5" fmla="*/ 0 h 1768751"/>
              <a:gd name="connsiteX6" fmla="*/ 900457 w 929659"/>
              <a:gd name="connsiteY6" fmla="*/ 1109 h 1768751"/>
              <a:gd name="connsiteX7" fmla="*/ 0 w 929659"/>
              <a:gd name="connsiteY7" fmla="*/ 0 h 1768751"/>
              <a:gd name="connsiteX8" fmla="*/ 882396 w 929659"/>
              <a:gd name="connsiteY8" fmla="*/ 0 h 1768751"/>
              <a:gd name="connsiteX9" fmla="*/ 882396 w 929659"/>
              <a:gd name="connsiteY9" fmla="*/ 619 h 1768751"/>
              <a:gd name="connsiteX10" fmla="*/ 765051 w 929659"/>
              <a:gd name="connsiteY10" fmla="*/ 9021 h 1768751"/>
              <a:gd name="connsiteX11" fmla="*/ 439384 w 929659"/>
              <a:gd name="connsiteY11" fmla="*/ 121310 h 1768751"/>
              <a:gd name="connsiteX12" fmla="*/ 121910 w 929659"/>
              <a:gd name="connsiteY12" fmla="*/ 438729 h 1768751"/>
              <a:gd name="connsiteX13" fmla="*/ 980 w 929659"/>
              <a:gd name="connsiteY13" fmla="*/ 884703 h 1768751"/>
              <a:gd name="connsiteX14" fmla="*/ 121906 w 929659"/>
              <a:gd name="connsiteY14" fmla="*/ 1330755 h 1768751"/>
              <a:gd name="connsiteX15" fmla="*/ 439377 w 929659"/>
              <a:gd name="connsiteY15" fmla="*/ 1648226 h 1768751"/>
              <a:gd name="connsiteX16" fmla="*/ 765047 w 929659"/>
              <a:gd name="connsiteY16" fmla="*/ 1760532 h 1768751"/>
              <a:gd name="connsiteX17" fmla="*/ 879829 w 929659"/>
              <a:gd name="connsiteY17" fmla="*/ 1768751 h 1768751"/>
              <a:gd name="connsiteX18" fmla="*/ 0 w 929659"/>
              <a:gd name="connsiteY18" fmla="*/ 1768751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29659" h="1768751">
                <a:moveTo>
                  <a:pt x="929469" y="1764761"/>
                </a:moveTo>
                <a:lnTo>
                  <a:pt x="929659" y="1768751"/>
                </a:lnTo>
                <a:lnTo>
                  <a:pt x="882396" y="1768751"/>
                </a:lnTo>
                <a:lnTo>
                  <a:pt x="882396" y="1768132"/>
                </a:lnTo>
                <a:close/>
                <a:moveTo>
                  <a:pt x="884963" y="0"/>
                </a:moveTo>
                <a:lnTo>
                  <a:pt x="900918" y="0"/>
                </a:lnTo>
                <a:lnTo>
                  <a:pt x="900457" y="1109"/>
                </a:lnTo>
                <a:close/>
                <a:moveTo>
                  <a:pt x="0" y="0"/>
                </a:moveTo>
                <a:lnTo>
                  <a:pt x="882396" y="0"/>
                </a:lnTo>
                <a:lnTo>
                  <a:pt x="882396" y="619"/>
                </a:lnTo>
                <a:lnTo>
                  <a:pt x="765051" y="9021"/>
                </a:lnTo>
                <a:cubicBezTo>
                  <a:pt x="647628" y="24842"/>
                  <a:pt x="539073" y="62272"/>
                  <a:pt x="439384" y="121310"/>
                </a:cubicBezTo>
                <a:cubicBezTo>
                  <a:pt x="306467" y="200027"/>
                  <a:pt x="200642" y="305834"/>
                  <a:pt x="121910" y="438729"/>
                </a:cubicBezTo>
                <a:cubicBezTo>
                  <a:pt x="43178" y="571625"/>
                  <a:pt x="2868" y="720283"/>
                  <a:pt x="980" y="884703"/>
                </a:cubicBezTo>
                <a:cubicBezTo>
                  <a:pt x="2868" y="1049154"/>
                  <a:pt x="43177" y="1197838"/>
                  <a:pt x="121906" y="1330755"/>
                </a:cubicBezTo>
                <a:cubicBezTo>
                  <a:pt x="200637" y="1463672"/>
                  <a:pt x="306460" y="1569496"/>
                  <a:pt x="439377" y="1648226"/>
                </a:cubicBezTo>
                <a:cubicBezTo>
                  <a:pt x="539066" y="1707273"/>
                  <a:pt x="647622" y="1744708"/>
                  <a:pt x="765047" y="1760532"/>
                </a:cubicBezTo>
                <a:lnTo>
                  <a:pt x="879829" y="1768751"/>
                </a:lnTo>
                <a:lnTo>
                  <a:pt x="0" y="1768751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"/>
          <p:cNvSpPr/>
          <p:nvPr/>
        </p:nvSpPr>
        <p:spPr>
          <a:xfrm>
            <a:off x="3588613" y="2195571"/>
            <a:ext cx="2921982" cy="1768750"/>
          </a:xfrm>
          <a:custGeom>
            <a:avLst/>
            <a:gdLst>
              <a:gd name="connsiteX0" fmla="*/ 2037681 w 2921982"/>
              <a:gd name="connsiteY0" fmla="*/ 356607 h 1768750"/>
              <a:gd name="connsiteX1" fmla="*/ 1664720 w 2921982"/>
              <a:gd name="connsiteY1" fmla="*/ 511340 h 1768750"/>
              <a:gd name="connsiteX2" fmla="*/ 1509987 w 2921982"/>
              <a:gd name="connsiteY2" fmla="*/ 884301 h 1768750"/>
              <a:gd name="connsiteX3" fmla="*/ 1664720 w 2921982"/>
              <a:gd name="connsiteY3" fmla="*/ 1257263 h 1768750"/>
              <a:gd name="connsiteX4" fmla="*/ 2037681 w 2921982"/>
              <a:gd name="connsiteY4" fmla="*/ 1411995 h 1768750"/>
              <a:gd name="connsiteX5" fmla="*/ 2410642 w 2921982"/>
              <a:gd name="connsiteY5" fmla="*/ 1257263 h 1768750"/>
              <a:gd name="connsiteX6" fmla="*/ 2565374 w 2921982"/>
              <a:gd name="connsiteY6" fmla="*/ 884301 h 1768750"/>
              <a:gd name="connsiteX7" fmla="*/ 2410642 w 2921982"/>
              <a:gd name="connsiteY7" fmla="*/ 511340 h 1768750"/>
              <a:gd name="connsiteX8" fmla="*/ 2037681 w 2921982"/>
              <a:gd name="connsiteY8" fmla="*/ 356607 h 1768750"/>
              <a:gd name="connsiteX9" fmla="*/ 2037681 w 2921982"/>
              <a:gd name="connsiteY9" fmla="*/ 0 h 1768750"/>
              <a:gd name="connsiteX10" fmla="*/ 2483655 w 2921982"/>
              <a:gd name="connsiteY10" fmla="*/ 120905 h 1768750"/>
              <a:gd name="connsiteX11" fmla="*/ 2801074 w 2921982"/>
              <a:gd name="connsiteY11" fmla="*/ 438321 h 1768750"/>
              <a:gd name="connsiteX12" fmla="*/ 2921982 w 2921982"/>
              <a:gd name="connsiteY12" fmla="*/ 884301 h 1768750"/>
              <a:gd name="connsiteX13" fmla="*/ 2801077 w 2921982"/>
              <a:gd name="connsiteY13" fmla="*/ 1330353 h 1768750"/>
              <a:gd name="connsiteX14" fmla="*/ 2483661 w 2921982"/>
              <a:gd name="connsiteY14" fmla="*/ 1647824 h 1768750"/>
              <a:gd name="connsiteX15" fmla="*/ 2037681 w 2921982"/>
              <a:gd name="connsiteY15" fmla="*/ 1768750 h 1768750"/>
              <a:gd name="connsiteX16" fmla="*/ 1591629 w 2921982"/>
              <a:gd name="connsiteY16" fmla="*/ 1647824 h 1768750"/>
              <a:gd name="connsiteX17" fmla="*/ 1274158 w 2921982"/>
              <a:gd name="connsiteY17" fmla="*/ 1330353 h 1768750"/>
              <a:gd name="connsiteX18" fmla="*/ 1161852 w 2921982"/>
              <a:gd name="connsiteY18" fmla="*/ 1004683 h 1768750"/>
              <a:gd name="connsiteX19" fmla="*/ 1153562 w 2921982"/>
              <a:gd name="connsiteY19" fmla="*/ 888910 h 1768750"/>
              <a:gd name="connsiteX20" fmla="*/ 1153562 w 2921982"/>
              <a:gd name="connsiteY20" fmla="*/ 1509069 h 1768750"/>
              <a:gd name="connsiteX21" fmla="*/ 1152646 w 2921982"/>
              <a:gd name="connsiteY21" fmla="*/ 1509069 h 1768750"/>
              <a:gd name="connsiteX22" fmla="*/ 1153031 w 2921982"/>
              <a:gd name="connsiteY22" fmla="*/ 1508723 h 1768750"/>
              <a:gd name="connsiteX23" fmla="*/ 1153031 w 2921982"/>
              <a:gd name="connsiteY23" fmla="*/ 1506116 h 1768750"/>
              <a:gd name="connsiteX24" fmla="*/ 903421 w 2921982"/>
              <a:gd name="connsiteY24" fmla="*/ 1256491 h 1768750"/>
              <a:gd name="connsiteX25" fmla="*/ 900799 w 2921982"/>
              <a:gd name="connsiteY25" fmla="*/ 1256491 h 1768750"/>
              <a:gd name="connsiteX26" fmla="*/ 661612 w 2921982"/>
              <a:gd name="connsiteY26" fmla="*/ 1393654 h 1768750"/>
              <a:gd name="connsiteX27" fmla="*/ 393747 w 2921982"/>
              <a:gd name="connsiteY27" fmla="*/ 1393654 h 1768750"/>
              <a:gd name="connsiteX28" fmla="*/ 154559 w 2921982"/>
              <a:gd name="connsiteY28" fmla="*/ 1256491 h 1768750"/>
              <a:gd name="connsiteX29" fmla="*/ 39901 w 2921982"/>
              <a:gd name="connsiteY29" fmla="*/ 1085414 h 1768750"/>
              <a:gd name="connsiteX30" fmla="*/ 0 w 2921982"/>
              <a:gd name="connsiteY30" fmla="*/ 883371 h 1768750"/>
              <a:gd name="connsiteX31" fmla="*/ 39907 w 2921982"/>
              <a:gd name="connsiteY31" fmla="*/ 681326 h 1768750"/>
              <a:gd name="connsiteX32" fmla="*/ 154559 w 2921982"/>
              <a:gd name="connsiteY32" fmla="*/ 510236 h 1768750"/>
              <a:gd name="connsiteX33" fmla="*/ 393747 w 2921982"/>
              <a:gd name="connsiteY33" fmla="*/ 373073 h 1768750"/>
              <a:gd name="connsiteX34" fmla="*/ 661612 w 2921982"/>
              <a:gd name="connsiteY34" fmla="*/ 373073 h 1768750"/>
              <a:gd name="connsiteX35" fmla="*/ 900799 w 2921982"/>
              <a:gd name="connsiteY35" fmla="*/ 510236 h 1768750"/>
              <a:gd name="connsiteX36" fmla="*/ 903421 w 2921982"/>
              <a:gd name="connsiteY36" fmla="*/ 510236 h 1768750"/>
              <a:gd name="connsiteX37" fmla="*/ 1153031 w 2921982"/>
              <a:gd name="connsiteY37" fmla="*/ 260611 h 1768750"/>
              <a:gd name="connsiteX38" fmla="*/ 1153031 w 2921982"/>
              <a:gd name="connsiteY38" fmla="*/ 259678 h 1768750"/>
              <a:gd name="connsiteX39" fmla="*/ 1153562 w 2921982"/>
              <a:gd name="connsiteY39" fmla="*/ 259678 h 1768750"/>
              <a:gd name="connsiteX40" fmla="*/ 1153562 w 2921982"/>
              <a:gd name="connsiteY40" fmla="*/ 879694 h 1768750"/>
              <a:gd name="connsiteX41" fmla="*/ 1161852 w 2921982"/>
              <a:gd name="connsiteY41" fmla="*/ 763942 h 1768750"/>
              <a:gd name="connsiteX42" fmla="*/ 1274162 w 2921982"/>
              <a:gd name="connsiteY42" fmla="*/ 438327 h 1768750"/>
              <a:gd name="connsiteX43" fmla="*/ 1591636 w 2921982"/>
              <a:gd name="connsiteY43" fmla="*/ 120908 h 1768750"/>
              <a:gd name="connsiteX44" fmla="*/ 2037681 w 2921982"/>
              <a:gd name="connsiteY44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921982" h="1768750">
                <a:moveTo>
                  <a:pt x="2037681" y="356607"/>
                </a:moveTo>
                <a:cubicBezTo>
                  <a:pt x="1888394" y="360409"/>
                  <a:pt x="1764073" y="411986"/>
                  <a:pt x="1664720" y="511340"/>
                </a:cubicBezTo>
                <a:cubicBezTo>
                  <a:pt x="1565366" y="610693"/>
                  <a:pt x="1513789" y="735014"/>
                  <a:pt x="1509987" y="884301"/>
                </a:cubicBezTo>
                <a:cubicBezTo>
                  <a:pt x="1513789" y="1033589"/>
                  <a:pt x="1565366" y="1157909"/>
                  <a:pt x="1664720" y="1257263"/>
                </a:cubicBezTo>
                <a:cubicBezTo>
                  <a:pt x="1764073" y="1356616"/>
                  <a:pt x="1888394" y="1408194"/>
                  <a:pt x="2037681" y="1411995"/>
                </a:cubicBezTo>
                <a:cubicBezTo>
                  <a:pt x="2186968" y="1408194"/>
                  <a:pt x="2311288" y="1356616"/>
                  <a:pt x="2410642" y="1257263"/>
                </a:cubicBezTo>
                <a:cubicBezTo>
                  <a:pt x="2509995" y="1157909"/>
                  <a:pt x="2561572" y="1033589"/>
                  <a:pt x="2565374" y="884301"/>
                </a:cubicBezTo>
                <a:cubicBezTo>
                  <a:pt x="2561573" y="735014"/>
                  <a:pt x="2509995" y="610694"/>
                  <a:pt x="2410642" y="511340"/>
                </a:cubicBezTo>
                <a:cubicBezTo>
                  <a:pt x="2311288" y="411987"/>
                  <a:pt x="2186968" y="360409"/>
                  <a:pt x="2037681" y="356607"/>
                </a:cubicBezTo>
                <a:close/>
                <a:moveTo>
                  <a:pt x="2037681" y="0"/>
                </a:moveTo>
                <a:cubicBezTo>
                  <a:pt x="2202101" y="1887"/>
                  <a:pt x="2350760" y="42189"/>
                  <a:pt x="2483655" y="120905"/>
                </a:cubicBezTo>
                <a:cubicBezTo>
                  <a:pt x="2616550" y="199620"/>
                  <a:pt x="2722357" y="305426"/>
                  <a:pt x="2801074" y="438321"/>
                </a:cubicBezTo>
                <a:cubicBezTo>
                  <a:pt x="2879791" y="571216"/>
                  <a:pt x="2920095" y="719876"/>
                  <a:pt x="2921982" y="884301"/>
                </a:cubicBezTo>
                <a:cubicBezTo>
                  <a:pt x="2920095" y="1048752"/>
                  <a:pt x="2879793" y="1197436"/>
                  <a:pt x="2801077" y="1330353"/>
                </a:cubicBezTo>
                <a:cubicBezTo>
                  <a:pt x="2722361" y="1463270"/>
                  <a:pt x="2616556" y="1569094"/>
                  <a:pt x="2483661" y="1647824"/>
                </a:cubicBezTo>
                <a:cubicBezTo>
                  <a:pt x="2350766" y="1726553"/>
                  <a:pt x="2202106" y="1766862"/>
                  <a:pt x="2037681" y="1768750"/>
                </a:cubicBezTo>
                <a:cubicBezTo>
                  <a:pt x="1873230" y="1766862"/>
                  <a:pt x="1724547" y="1726553"/>
                  <a:pt x="1591629" y="1647824"/>
                </a:cubicBezTo>
                <a:cubicBezTo>
                  <a:pt x="1458712" y="1569094"/>
                  <a:pt x="1352889" y="1463270"/>
                  <a:pt x="1274158" y="1330353"/>
                </a:cubicBezTo>
                <a:cubicBezTo>
                  <a:pt x="1215112" y="1230665"/>
                  <a:pt x="1177676" y="1122109"/>
                  <a:pt x="1161852" y="1004683"/>
                </a:cubicBezTo>
                <a:lnTo>
                  <a:pt x="1153562" y="888910"/>
                </a:lnTo>
                <a:lnTo>
                  <a:pt x="1153562" y="1509069"/>
                </a:lnTo>
                <a:lnTo>
                  <a:pt x="1152646" y="1509069"/>
                </a:lnTo>
                <a:lnTo>
                  <a:pt x="1153031" y="1508723"/>
                </a:lnTo>
                <a:cubicBezTo>
                  <a:pt x="1153739" y="1507854"/>
                  <a:pt x="1153739" y="1506985"/>
                  <a:pt x="1153031" y="1506116"/>
                </a:cubicBezTo>
                <a:lnTo>
                  <a:pt x="903421" y="1256491"/>
                </a:lnTo>
                <a:cubicBezTo>
                  <a:pt x="902562" y="1255798"/>
                  <a:pt x="901687" y="1255798"/>
                  <a:pt x="900799" y="1256491"/>
                </a:cubicBezTo>
                <a:cubicBezTo>
                  <a:pt x="830629" y="1325072"/>
                  <a:pt x="750900" y="1370794"/>
                  <a:pt x="661612" y="1393654"/>
                </a:cubicBezTo>
                <a:cubicBezTo>
                  <a:pt x="572323" y="1416515"/>
                  <a:pt x="483035" y="1416515"/>
                  <a:pt x="393747" y="1393654"/>
                </a:cubicBezTo>
                <a:cubicBezTo>
                  <a:pt x="304458" y="1370794"/>
                  <a:pt x="224729" y="1325072"/>
                  <a:pt x="154559" y="1256491"/>
                </a:cubicBezTo>
                <a:cubicBezTo>
                  <a:pt x="104511" y="1206151"/>
                  <a:pt x="66292" y="1149126"/>
                  <a:pt x="39901" y="1085414"/>
                </a:cubicBezTo>
                <a:cubicBezTo>
                  <a:pt x="13511" y="1021701"/>
                  <a:pt x="210" y="954354"/>
                  <a:pt x="0" y="883371"/>
                </a:cubicBezTo>
                <a:cubicBezTo>
                  <a:pt x="211" y="812388"/>
                  <a:pt x="13513" y="745040"/>
                  <a:pt x="39907" y="681326"/>
                </a:cubicBezTo>
                <a:cubicBezTo>
                  <a:pt x="66300" y="617613"/>
                  <a:pt x="104518" y="560583"/>
                  <a:pt x="154559" y="510236"/>
                </a:cubicBezTo>
                <a:cubicBezTo>
                  <a:pt x="224729" y="441655"/>
                  <a:pt x="304458" y="395933"/>
                  <a:pt x="393747" y="373073"/>
                </a:cubicBezTo>
                <a:cubicBezTo>
                  <a:pt x="483035" y="350212"/>
                  <a:pt x="572323" y="350212"/>
                  <a:pt x="661612" y="373073"/>
                </a:cubicBezTo>
                <a:cubicBezTo>
                  <a:pt x="750900" y="395933"/>
                  <a:pt x="830629" y="441655"/>
                  <a:pt x="900799" y="510236"/>
                </a:cubicBezTo>
                <a:cubicBezTo>
                  <a:pt x="901687" y="510929"/>
                  <a:pt x="902562" y="510929"/>
                  <a:pt x="903421" y="510236"/>
                </a:cubicBezTo>
                <a:lnTo>
                  <a:pt x="1153031" y="260611"/>
                </a:lnTo>
                <a:lnTo>
                  <a:pt x="1153031" y="259678"/>
                </a:lnTo>
                <a:lnTo>
                  <a:pt x="1153562" y="259678"/>
                </a:lnTo>
                <a:lnTo>
                  <a:pt x="1153562" y="879694"/>
                </a:lnTo>
                <a:lnTo>
                  <a:pt x="1161852" y="763942"/>
                </a:lnTo>
                <a:cubicBezTo>
                  <a:pt x="1177677" y="646537"/>
                  <a:pt x="1215113" y="537999"/>
                  <a:pt x="1274162" y="438327"/>
                </a:cubicBezTo>
                <a:cubicBezTo>
                  <a:pt x="1352894" y="305432"/>
                  <a:pt x="1458719" y="199625"/>
                  <a:pt x="1591636" y="120908"/>
                </a:cubicBezTo>
                <a:cubicBezTo>
                  <a:pt x="1724554" y="42190"/>
                  <a:pt x="1873235" y="1888"/>
                  <a:pt x="203768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"/>
          <p:cNvSpPr/>
          <p:nvPr/>
        </p:nvSpPr>
        <p:spPr>
          <a:xfrm>
            <a:off x="6871341" y="2552581"/>
            <a:ext cx="798451" cy="1411739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"/>
          <p:cNvSpPr/>
          <p:nvPr/>
        </p:nvSpPr>
        <p:spPr>
          <a:xfrm>
            <a:off x="7281017" y="2195569"/>
            <a:ext cx="2261488" cy="1768751"/>
          </a:xfrm>
          <a:custGeom>
            <a:avLst/>
            <a:gdLst>
              <a:gd name="connsiteX0" fmla="*/ 753043 w 2261488"/>
              <a:gd name="connsiteY0" fmla="*/ 0 h 1768751"/>
              <a:gd name="connsiteX1" fmla="*/ 2259647 w 2261488"/>
              <a:gd name="connsiteY1" fmla="*/ 0 h 1768751"/>
              <a:gd name="connsiteX2" fmla="*/ 2261488 w 2261488"/>
              <a:gd name="connsiteY2" fmla="*/ 1842 h 1768751"/>
              <a:gd name="connsiteX3" fmla="*/ 2261488 w 2261488"/>
              <a:gd name="connsiteY3" fmla="*/ 354855 h 1768751"/>
              <a:gd name="connsiteX4" fmla="*/ 2259647 w 2261488"/>
              <a:gd name="connsiteY4" fmla="*/ 356697 h 1768751"/>
              <a:gd name="connsiteX5" fmla="*/ 1107912 w 2261488"/>
              <a:gd name="connsiteY5" fmla="*/ 356697 h 1768751"/>
              <a:gd name="connsiteX6" fmla="*/ 1107912 w 2261488"/>
              <a:gd name="connsiteY6" fmla="*/ 706028 h 1768751"/>
              <a:gd name="connsiteX7" fmla="*/ 1906766 w 2261488"/>
              <a:gd name="connsiteY7" fmla="*/ 706028 h 1768751"/>
              <a:gd name="connsiteX8" fmla="*/ 1908607 w 2261488"/>
              <a:gd name="connsiteY8" fmla="*/ 707869 h 1768751"/>
              <a:gd name="connsiteX9" fmla="*/ 1908607 w 2261488"/>
              <a:gd name="connsiteY9" fmla="*/ 1060882 h 1768751"/>
              <a:gd name="connsiteX10" fmla="*/ 1906766 w 2261488"/>
              <a:gd name="connsiteY10" fmla="*/ 1062724 h 1768751"/>
              <a:gd name="connsiteX11" fmla="*/ 1107912 w 2261488"/>
              <a:gd name="connsiteY11" fmla="*/ 1062724 h 1768751"/>
              <a:gd name="connsiteX12" fmla="*/ 1107912 w 2261488"/>
              <a:gd name="connsiteY12" fmla="*/ 1412055 h 1768751"/>
              <a:gd name="connsiteX13" fmla="*/ 2259647 w 2261488"/>
              <a:gd name="connsiteY13" fmla="*/ 1412055 h 1768751"/>
              <a:gd name="connsiteX14" fmla="*/ 2261488 w 2261488"/>
              <a:gd name="connsiteY14" fmla="*/ 1413896 h 1768751"/>
              <a:gd name="connsiteX15" fmla="*/ 2261488 w 2261488"/>
              <a:gd name="connsiteY15" fmla="*/ 1766910 h 1768751"/>
              <a:gd name="connsiteX16" fmla="*/ 2259647 w 2261488"/>
              <a:gd name="connsiteY16" fmla="*/ 1768751 h 1768751"/>
              <a:gd name="connsiteX17" fmla="*/ 753043 w 2261488"/>
              <a:gd name="connsiteY17" fmla="*/ 1768751 h 1768751"/>
              <a:gd name="connsiteX18" fmla="*/ 751202 w 2261488"/>
              <a:gd name="connsiteY18" fmla="*/ 1766910 h 1768751"/>
              <a:gd name="connsiteX19" fmla="*/ 751202 w 2261488"/>
              <a:gd name="connsiteY19" fmla="*/ 1842 h 1768751"/>
              <a:gd name="connsiteX20" fmla="*/ 753043 w 2261488"/>
              <a:gd name="connsiteY20" fmla="*/ 0 h 1768751"/>
              <a:gd name="connsiteX21" fmla="*/ 0 w 2261488"/>
              <a:gd name="connsiteY21" fmla="*/ 0 h 1768751"/>
              <a:gd name="connsiteX22" fmla="*/ 750051 w 2261488"/>
              <a:gd name="connsiteY22" fmla="*/ 0 h 1768751"/>
              <a:gd name="connsiteX23" fmla="*/ 750051 w 2261488"/>
              <a:gd name="connsiteY23" fmla="*/ 1768751 h 1768751"/>
              <a:gd name="connsiteX24" fmla="*/ 748902 w 2261488"/>
              <a:gd name="connsiteY24" fmla="*/ 1768751 h 1768751"/>
              <a:gd name="connsiteX25" fmla="*/ 749825 w 2261488"/>
              <a:gd name="connsiteY25" fmla="*/ 1768209 h 1768751"/>
              <a:gd name="connsiteX26" fmla="*/ 749781 w 2261488"/>
              <a:gd name="connsiteY26" fmla="*/ 1766353 h 1768751"/>
              <a:gd name="connsiteX27" fmla="*/ 441104 w 2261488"/>
              <a:gd name="connsiteY27" fmla="*/ 1267132 h 1768751"/>
              <a:gd name="connsiteX28" fmla="*/ 668122 w 2261488"/>
              <a:gd name="connsiteY28" fmla="*/ 1018249 h 1768751"/>
              <a:gd name="connsiteX29" fmla="*/ 750046 w 2261488"/>
              <a:gd name="connsiteY29" fmla="*/ 691449 h 1768751"/>
              <a:gd name="connsiteX30" fmla="*/ 655562 w 2261488"/>
              <a:gd name="connsiteY30" fmla="*/ 342936 h 1768751"/>
              <a:gd name="connsiteX31" fmla="*/ 407512 w 2261488"/>
              <a:gd name="connsiteY31" fmla="*/ 94886 h 1768751"/>
              <a:gd name="connsiteX32" fmla="*/ 58998 w 2261488"/>
              <a:gd name="connsiteY32" fmla="*/ 402 h 1768751"/>
              <a:gd name="connsiteX33" fmla="*/ 310 w 2261488"/>
              <a:gd name="connsiteY33" fmla="*/ 402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61488" h="1768751">
                <a:moveTo>
                  <a:pt x="753043" y="0"/>
                </a:moveTo>
                <a:lnTo>
                  <a:pt x="2259647" y="0"/>
                </a:lnTo>
                <a:cubicBezTo>
                  <a:pt x="2260769" y="106"/>
                  <a:pt x="2261383" y="720"/>
                  <a:pt x="2261488" y="1842"/>
                </a:cubicBezTo>
                <a:lnTo>
                  <a:pt x="2261488" y="354855"/>
                </a:lnTo>
                <a:cubicBezTo>
                  <a:pt x="2261383" y="355977"/>
                  <a:pt x="2260769" y="356591"/>
                  <a:pt x="2259647" y="356697"/>
                </a:cubicBezTo>
                <a:lnTo>
                  <a:pt x="1107912" y="356697"/>
                </a:lnTo>
                <a:lnTo>
                  <a:pt x="1107912" y="706028"/>
                </a:lnTo>
                <a:lnTo>
                  <a:pt x="1906766" y="706028"/>
                </a:lnTo>
                <a:cubicBezTo>
                  <a:pt x="1907888" y="706133"/>
                  <a:pt x="1908502" y="706747"/>
                  <a:pt x="1908607" y="707869"/>
                </a:cubicBezTo>
                <a:lnTo>
                  <a:pt x="1908607" y="1060882"/>
                </a:lnTo>
                <a:cubicBezTo>
                  <a:pt x="1908502" y="1062004"/>
                  <a:pt x="1907888" y="1062618"/>
                  <a:pt x="1906766" y="1062724"/>
                </a:cubicBezTo>
                <a:lnTo>
                  <a:pt x="1107912" y="1062724"/>
                </a:lnTo>
                <a:lnTo>
                  <a:pt x="1107912" y="1412055"/>
                </a:lnTo>
                <a:lnTo>
                  <a:pt x="2259647" y="1412055"/>
                </a:lnTo>
                <a:cubicBezTo>
                  <a:pt x="2260769" y="1412161"/>
                  <a:pt x="2261383" y="1412774"/>
                  <a:pt x="2261488" y="1413896"/>
                </a:cubicBezTo>
                <a:lnTo>
                  <a:pt x="2261488" y="1766910"/>
                </a:lnTo>
                <a:cubicBezTo>
                  <a:pt x="2261383" y="1768032"/>
                  <a:pt x="2260769" y="1768645"/>
                  <a:pt x="2259647" y="1768751"/>
                </a:cubicBezTo>
                <a:lnTo>
                  <a:pt x="753043" y="1768751"/>
                </a:lnTo>
                <a:cubicBezTo>
                  <a:pt x="751921" y="1768645"/>
                  <a:pt x="751307" y="1768032"/>
                  <a:pt x="751202" y="1766910"/>
                </a:cubicBezTo>
                <a:lnTo>
                  <a:pt x="751202" y="1842"/>
                </a:lnTo>
                <a:cubicBezTo>
                  <a:pt x="751307" y="720"/>
                  <a:pt x="751921" y="106"/>
                  <a:pt x="753043" y="0"/>
                </a:cubicBezTo>
                <a:close/>
                <a:moveTo>
                  <a:pt x="0" y="0"/>
                </a:moveTo>
                <a:lnTo>
                  <a:pt x="750051" y="0"/>
                </a:lnTo>
                <a:lnTo>
                  <a:pt x="750051" y="1768751"/>
                </a:lnTo>
                <a:lnTo>
                  <a:pt x="748902" y="1768751"/>
                </a:lnTo>
                <a:lnTo>
                  <a:pt x="749825" y="1768209"/>
                </a:lnTo>
                <a:cubicBezTo>
                  <a:pt x="750142" y="1767576"/>
                  <a:pt x="750127" y="1766957"/>
                  <a:pt x="749781" y="1766353"/>
                </a:cubicBezTo>
                <a:lnTo>
                  <a:pt x="441104" y="1267132"/>
                </a:lnTo>
                <a:cubicBezTo>
                  <a:pt x="538615" y="1201494"/>
                  <a:pt x="614288" y="1118533"/>
                  <a:pt x="668122" y="1018249"/>
                </a:cubicBezTo>
                <a:cubicBezTo>
                  <a:pt x="721957" y="917965"/>
                  <a:pt x="749264" y="809032"/>
                  <a:pt x="750046" y="691449"/>
                </a:cubicBezTo>
                <a:cubicBezTo>
                  <a:pt x="748571" y="562959"/>
                  <a:pt x="717076" y="446788"/>
                  <a:pt x="655562" y="342936"/>
                </a:cubicBezTo>
                <a:cubicBezTo>
                  <a:pt x="594048" y="239083"/>
                  <a:pt x="511365" y="156400"/>
                  <a:pt x="407512" y="94886"/>
                </a:cubicBezTo>
                <a:cubicBezTo>
                  <a:pt x="303660" y="33372"/>
                  <a:pt x="187489" y="1877"/>
                  <a:pt x="58998" y="402"/>
                </a:cubicBezTo>
                <a:lnTo>
                  <a:pt x="310" y="4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46" y="570715"/>
            <a:ext cx="5760777" cy="5417419"/>
          </a:xfrm>
          <a:prstGeom prst="rect">
            <a:avLst/>
          </a:prstGeom>
        </p:spPr>
      </p:pic>
      <p:pic>
        <p:nvPicPr>
          <p:cNvPr id="25" name="Picture 24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0394" y="746760"/>
            <a:ext cx="16835161" cy="520446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718631" y="2195569"/>
            <a:ext cx="7823874" cy="1769162"/>
            <a:chOff x="1718631" y="2195569"/>
            <a:chExt cx="7823874" cy="1769162"/>
          </a:xfrm>
        </p:grpSpPr>
        <p:sp>
          <p:nvSpPr>
            <p:cNvPr id="11" name="S"/>
            <p:cNvSpPr/>
            <p:nvPr/>
          </p:nvSpPr>
          <p:spPr>
            <a:xfrm>
              <a:off x="1718631" y="2195966"/>
              <a:ext cx="1510906" cy="1768765"/>
            </a:xfrm>
            <a:custGeom>
              <a:avLst/>
              <a:gdLst>
                <a:gd name="connsiteX0" fmla="*/ 531332 w 1510906"/>
                <a:gd name="connsiteY0" fmla="*/ 0 h 1768765"/>
                <a:gd name="connsiteX1" fmla="*/ 979574 w 1510906"/>
                <a:gd name="connsiteY1" fmla="*/ 0 h 1768765"/>
                <a:gd name="connsiteX2" fmla="*/ 1355105 w 1510906"/>
                <a:gd name="connsiteY2" fmla="*/ 155800 h 1768765"/>
                <a:gd name="connsiteX3" fmla="*/ 1510906 w 1510906"/>
                <a:gd name="connsiteY3" fmla="*/ 531332 h 1768765"/>
                <a:gd name="connsiteX4" fmla="*/ 1509065 w 1510906"/>
                <a:gd name="connsiteY4" fmla="*/ 533173 h 1768765"/>
                <a:gd name="connsiteX5" fmla="*/ 1156184 w 1510906"/>
                <a:gd name="connsiteY5" fmla="*/ 533173 h 1768765"/>
                <a:gd name="connsiteX6" fmla="*/ 1154342 w 1510906"/>
                <a:gd name="connsiteY6" fmla="*/ 531332 h 1768765"/>
                <a:gd name="connsiteX7" fmla="*/ 1103099 w 1510906"/>
                <a:gd name="connsiteY7" fmla="*/ 407812 h 1768765"/>
                <a:gd name="connsiteX8" fmla="*/ 979574 w 1510906"/>
                <a:gd name="connsiteY8" fmla="*/ 356563 h 1768765"/>
                <a:gd name="connsiteX9" fmla="*/ 531332 w 1510906"/>
                <a:gd name="connsiteY9" fmla="*/ 356563 h 1768765"/>
                <a:gd name="connsiteX10" fmla="*/ 407806 w 1510906"/>
                <a:gd name="connsiteY10" fmla="*/ 407812 h 1768765"/>
                <a:gd name="connsiteX11" fmla="*/ 356563 w 1510906"/>
                <a:gd name="connsiteY11" fmla="*/ 531332 h 1768765"/>
                <a:gd name="connsiteX12" fmla="*/ 407806 w 1510906"/>
                <a:gd name="connsiteY12" fmla="*/ 654852 h 1768765"/>
                <a:gd name="connsiteX13" fmla="*/ 531332 w 1510906"/>
                <a:gd name="connsiteY13" fmla="*/ 706100 h 1768765"/>
                <a:gd name="connsiteX14" fmla="*/ 979574 w 1510906"/>
                <a:gd name="connsiteY14" fmla="*/ 706100 h 1768765"/>
                <a:gd name="connsiteX15" fmla="*/ 1355105 w 1510906"/>
                <a:gd name="connsiteY15" fmla="*/ 861901 h 1768765"/>
                <a:gd name="connsiteX16" fmla="*/ 1510906 w 1510906"/>
                <a:gd name="connsiteY16" fmla="*/ 1237433 h 1768765"/>
                <a:gd name="connsiteX17" fmla="*/ 1355111 w 1510906"/>
                <a:gd name="connsiteY17" fmla="*/ 1612964 h 1768765"/>
                <a:gd name="connsiteX18" fmla="*/ 979574 w 1510906"/>
                <a:gd name="connsiteY18" fmla="*/ 1768765 h 1768765"/>
                <a:gd name="connsiteX19" fmla="*/ 531332 w 1510906"/>
                <a:gd name="connsiteY19" fmla="*/ 1768765 h 1768765"/>
                <a:gd name="connsiteX20" fmla="*/ 155800 w 1510906"/>
                <a:gd name="connsiteY20" fmla="*/ 1612964 h 1768765"/>
                <a:gd name="connsiteX21" fmla="*/ 0 w 1510906"/>
                <a:gd name="connsiteY21" fmla="*/ 1237433 h 1768765"/>
                <a:gd name="connsiteX22" fmla="*/ 1841 w 1510906"/>
                <a:gd name="connsiteY22" fmla="*/ 1235591 h 1768765"/>
                <a:gd name="connsiteX23" fmla="*/ 354722 w 1510906"/>
                <a:gd name="connsiteY23" fmla="*/ 1235591 h 1768765"/>
                <a:gd name="connsiteX24" fmla="*/ 356563 w 1510906"/>
                <a:gd name="connsiteY24" fmla="*/ 1237433 h 1768765"/>
                <a:gd name="connsiteX25" fmla="*/ 407806 w 1510906"/>
                <a:gd name="connsiteY25" fmla="*/ 1360953 h 1768765"/>
                <a:gd name="connsiteX26" fmla="*/ 531332 w 1510906"/>
                <a:gd name="connsiteY26" fmla="*/ 1412201 h 1768765"/>
                <a:gd name="connsiteX27" fmla="*/ 979574 w 1510906"/>
                <a:gd name="connsiteY27" fmla="*/ 1412201 h 1768765"/>
                <a:gd name="connsiteX28" fmla="*/ 1103099 w 1510906"/>
                <a:gd name="connsiteY28" fmla="*/ 1360953 h 1768765"/>
                <a:gd name="connsiteX29" fmla="*/ 1154342 w 1510906"/>
                <a:gd name="connsiteY29" fmla="*/ 1237433 h 1768765"/>
                <a:gd name="connsiteX30" fmla="*/ 1103099 w 1510906"/>
                <a:gd name="connsiteY30" fmla="*/ 1113913 h 1768765"/>
                <a:gd name="connsiteX31" fmla="*/ 979574 w 1510906"/>
                <a:gd name="connsiteY31" fmla="*/ 1062664 h 1768765"/>
                <a:gd name="connsiteX32" fmla="*/ 531332 w 1510906"/>
                <a:gd name="connsiteY32" fmla="*/ 1062664 h 1768765"/>
                <a:gd name="connsiteX33" fmla="*/ 155801 w 1510906"/>
                <a:gd name="connsiteY33" fmla="*/ 906864 h 1768765"/>
                <a:gd name="connsiteX34" fmla="*/ 0 w 1510906"/>
                <a:gd name="connsiteY34" fmla="*/ 531332 h 1768765"/>
                <a:gd name="connsiteX35" fmla="*/ 155795 w 1510906"/>
                <a:gd name="connsiteY35" fmla="*/ 155800 h 1768765"/>
                <a:gd name="connsiteX36" fmla="*/ 531332 w 1510906"/>
                <a:gd name="connsiteY36" fmla="*/ 0 h 17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10906" h="1768765">
                  <a:moveTo>
                    <a:pt x="531332" y="0"/>
                  </a:moveTo>
                  <a:lnTo>
                    <a:pt x="979574" y="0"/>
                  </a:lnTo>
                  <a:cubicBezTo>
                    <a:pt x="1129889" y="3828"/>
                    <a:pt x="1255066" y="55761"/>
                    <a:pt x="1355105" y="155800"/>
                  </a:cubicBezTo>
                  <a:cubicBezTo>
                    <a:pt x="1455144" y="255839"/>
                    <a:pt x="1507078" y="381016"/>
                    <a:pt x="1510906" y="531332"/>
                  </a:cubicBezTo>
                  <a:cubicBezTo>
                    <a:pt x="1510800" y="532454"/>
                    <a:pt x="1510187" y="533068"/>
                    <a:pt x="1509065" y="533173"/>
                  </a:cubicBezTo>
                  <a:lnTo>
                    <a:pt x="1156184" y="533173"/>
                  </a:lnTo>
                  <a:cubicBezTo>
                    <a:pt x="1155062" y="533067"/>
                    <a:pt x="1154448" y="532454"/>
                    <a:pt x="1154342" y="531332"/>
                  </a:cubicBezTo>
                  <a:cubicBezTo>
                    <a:pt x="1153084" y="481891"/>
                    <a:pt x="1136003" y="440718"/>
                    <a:pt x="1103099" y="407812"/>
                  </a:cubicBezTo>
                  <a:cubicBezTo>
                    <a:pt x="1070196" y="374905"/>
                    <a:pt x="1029020" y="357822"/>
                    <a:pt x="979574" y="356563"/>
                  </a:cubicBezTo>
                  <a:lnTo>
                    <a:pt x="531332" y="356563"/>
                  </a:lnTo>
                  <a:cubicBezTo>
                    <a:pt x="481885" y="357822"/>
                    <a:pt x="440710" y="374905"/>
                    <a:pt x="407806" y="407812"/>
                  </a:cubicBezTo>
                  <a:cubicBezTo>
                    <a:pt x="374903" y="440718"/>
                    <a:pt x="357822" y="481891"/>
                    <a:pt x="356563" y="531332"/>
                  </a:cubicBezTo>
                  <a:cubicBezTo>
                    <a:pt x="357822" y="580772"/>
                    <a:pt x="374903" y="621946"/>
                    <a:pt x="407806" y="654852"/>
                  </a:cubicBezTo>
                  <a:cubicBezTo>
                    <a:pt x="440710" y="687758"/>
                    <a:pt x="481885" y="704841"/>
                    <a:pt x="531332" y="706100"/>
                  </a:cubicBezTo>
                  <a:lnTo>
                    <a:pt x="979574" y="706100"/>
                  </a:lnTo>
                  <a:cubicBezTo>
                    <a:pt x="1129889" y="709928"/>
                    <a:pt x="1255066" y="761862"/>
                    <a:pt x="1355105" y="861901"/>
                  </a:cubicBezTo>
                  <a:cubicBezTo>
                    <a:pt x="1455144" y="961940"/>
                    <a:pt x="1507078" y="1087117"/>
                    <a:pt x="1510906" y="1237433"/>
                  </a:cubicBezTo>
                  <a:cubicBezTo>
                    <a:pt x="1507079" y="1387748"/>
                    <a:pt x="1455147" y="1512925"/>
                    <a:pt x="1355111" y="1612964"/>
                  </a:cubicBezTo>
                  <a:cubicBezTo>
                    <a:pt x="1255075" y="1713003"/>
                    <a:pt x="1129895" y="1764937"/>
                    <a:pt x="979574" y="1768765"/>
                  </a:cubicBezTo>
                  <a:lnTo>
                    <a:pt x="531332" y="1768765"/>
                  </a:lnTo>
                  <a:cubicBezTo>
                    <a:pt x="381017" y="1764937"/>
                    <a:pt x="255839" y="1713003"/>
                    <a:pt x="155800" y="1612964"/>
                  </a:cubicBezTo>
                  <a:cubicBezTo>
                    <a:pt x="55762" y="1512925"/>
                    <a:pt x="3828" y="1387748"/>
                    <a:pt x="0" y="1237433"/>
                  </a:cubicBezTo>
                  <a:cubicBezTo>
                    <a:pt x="106" y="1236311"/>
                    <a:pt x="719" y="1235697"/>
                    <a:pt x="1841" y="1235591"/>
                  </a:cubicBezTo>
                  <a:lnTo>
                    <a:pt x="354722" y="1235591"/>
                  </a:lnTo>
                  <a:cubicBezTo>
                    <a:pt x="355844" y="1235697"/>
                    <a:pt x="356458" y="1236311"/>
                    <a:pt x="356563" y="1237433"/>
                  </a:cubicBezTo>
                  <a:cubicBezTo>
                    <a:pt x="357822" y="1286873"/>
                    <a:pt x="374903" y="1328046"/>
                    <a:pt x="407806" y="1360953"/>
                  </a:cubicBezTo>
                  <a:cubicBezTo>
                    <a:pt x="440710" y="1393859"/>
                    <a:pt x="481885" y="1410942"/>
                    <a:pt x="531332" y="1412201"/>
                  </a:cubicBezTo>
                  <a:lnTo>
                    <a:pt x="979574" y="1412201"/>
                  </a:lnTo>
                  <a:cubicBezTo>
                    <a:pt x="1029020" y="1410942"/>
                    <a:pt x="1070196" y="1393859"/>
                    <a:pt x="1103099" y="1360953"/>
                  </a:cubicBezTo>
                  <a:cubicBezTo>
                    <a:pt x="1136003" y="1328046"/>
                    <a:pt x="1153084" y="1286873"/>
                    <a:pt x="1154342" y="1237433"/>
                  </a:cubicBezTo>
                  <a:cubicBezTo>
                    <a:pt x="1153084" y="1187992"/>
                    <a:pt x="1136003" y="1146819"/>
                    <a:pt x="1103099" y="1113913"/>
                  </a:cubicBezTo>
                  <a:cubicBezTo>
                    <a:pt x="1070196" y="1081006"/>
                    <a:pt x="1029020" y="1063923"/>
                    <a:pt x="979574" y="1062664"/>
                  </a:cubicBezTo>
                  <a:lnTo>
                    <a:pt x="531332" y="1062664"/>
                  </a:lnTo>
                  <a:cubicBezTo>
                    <a:pt x="381017" y="1058836"/>
                    <a:pt x="255839" y="1006902"/>
                    <a:pt x="155801" y="906864"/>
                  </a:cubicBezTo>
                  <a:cubicBezTo>
                    <a:pt x="55762" y="806824"/>
                    <a:pt x="3828" y="681647"/>
                    <a:pt x="0" y="531332"/>
                  </a:cubicBezTo>
                  <a:cubicBezTo>
                    <a:pt x="3827" y="381016"/>
                    <a:pt x="55759" y="255839"/>
                    <a:pt x="155795" y="155800"/>
                  </a:cubicBezTo>
                  <a:cubicBezTo>
                    <a:pt x="255831" y="55761"/>
                    <a:pt x="381010" y="3828"/>
                    <a:pt x="53133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"/>
            <p:cNvSpPr/>
            <p:nvPr/>
          </p:nvSpPr>
          <p:spPr>
            <a:xfrm>
              <a:off x="3588613" y="2195570"/>
              <a:ext cx="2921982" cy="1768751"/>
            </a:xfrm>
            <a:custGeom>
              <a:avLst/>
              <a:gdLst>
                <a:gd name="connsiteX0" fmla="*/ 1714553 w 2921982"/>
                <a:gd name="connsiteY0" fmla="*/ 1706661 h 1768751"/>
                <a:gd name="connsiteX1" fmla="*/ 1749123 w 2921982"/>
                <a:gd name="connsiteY1" fmla="*/ 1720588 h 1768751"/>
                <a:gd name="connsiteX2" fmla="*/ 1785134 w 2921982"/>
                <a:gd name="connsiteY2" fmla="*/ 1731001 h 1768751"/>
                <a:gd name="connsiteX3" fmla="*/ 1605156 w 2921982"/>
                <a:gd name="connsiteY3" fmla="*/ 1654657 h 1768751"/>
                <a:gd name="connsiteX4" fmla="*/ 1669369 w 2921982"/>
                <a:gd name="connsiteY4" fmla="*/ 1688459 h 1768751"/>
                <a:gd name="connsiteX5" fmla="*/ 1682769 w 2921982"/>
                <a:gd name="connsiteY5" fmla="*/ 1693857 h 1768751"/>
                <a:gd name="connsiteX6" fmla="*/ 1214419 w 2921982"/>
                <a:gd name="connsiteY6" fmla="*/ 1201413 h 1768751"/>
                <a:gd name="connsiteX7" fmla="*/ 1223625 w 2921982"/>
                <a:gd name="connsiteY7" fmla="*/ 1228111 h 1768751"/>
                <a:gd name="connsiteX8" fmla="*/ 1261873 w 2921982"/>
                <a:gd name="connsiteY8" fmla="*/ 1303837 h 1768751"/>
                <a:gd name="connsiteX9" fmla="*/ 1170247 w 2921982"/>
                <a:gd name="connsiteY9" fmla="*/ 1040303 h 1768751"/>
                <a:gd name="connsiteX10" fmla="*/ 1186190 w 2921982"/>
                <a:gd name="connsiteY10" fmla="*/ 1119554 h 1768751"/>
                <a:gd name="connsiteX11" fmla="*/ 1194830 w 2921982"/>
                <a:gd name="connsiteY11" fmla="*/ 1144609 h 1768751"/>
                <a:gd name="connsiteX12" fmla="*/ 1194234 w 2921982"/>
                <a:gd name="connsiteY12" fmla="*/ 626577 h 1768751"/>
                <a:gd name="connsiteX13" fmla="*/ 1186191 w 2921982"/>
                <a:gd name="connsiteY13" fmla="*/ 649895 h 1768751"/>
                <a:gd name="connsiteX14" fmla="*/ 1171350 w 2921982"/>
                <a:gd name="connsiteY14" fmla="*/ 723654 h 1768751"/>
                <a:gd name="connsiteX15" fmla="*/ 1257383 w 2921982"/>
                <a:gd name="connsiteY15" fmla="*/ 474538 h 1768751"/>
                <a:gd name="connsiteX16" fmla="*/ 1223627 w 2921982"/>
                <a:gd name="connsiteY16" fmla="*/ 541357 h 1768751"/>
                <a:gd name="connsiteX17" fmla="*/ 1215502 w 2921982"/>
                <a:gd name="connsiteY17" fmla="*/ 564913 h 1768751"/>
                <a:gd name="connsiteX18" fmla="*/ 2037681 w 2921982"/>
                <a:gd name="connsiteY18" fmla="*/ 356608 h 1768751"/>
                <a:gd name="connsiteX19" fmla="*/ 1664720 w 2921982"/>
                <a:gd name="connsiteY19" fmla="*/ 511341 h 1768751"/>
                <a:gd name="connsiteX20" fmla="*/ 1509987 w 2921982"/>
                <a:gd name="connsiteY20" fmla="*/ 884302 h 1768751"/>
                <a:gd name="connsiteX21" fmla="*/ 1664720 w 2921982"/>
                <a:gd name="connsiteY21" fmla="*/ 1257264 h 1768751"/>
                <a:gd name="connsiteX22" fmla="*/ 2037681 w 2921982"/>
                <a:gd name="connsiteY22" fmla="*/ 1411996 h 1768751"/>
                <a:gd name="connsiteX23" fmla="*/ 2410642 w 2921982"/>
                <a:gd name="connsiteY23" fmla="*/ 1257264 h 1768751"/>
                <a:gd name="connsiteX24" fmla="*/ 2565374 w 2921982"/>
                <a:gd name="connsiteY24" fmla="*/ 884302 h 1768751"/>
                <a:gd name="connsiteX25" fmla="*/ 2410642 w 2921982"/>
                <a:gd name="connsiteY25" fmla="*/ 511341 h 1768751"/>
                <a:gd name="connsiteX26" fmla="*/ 2037681 w 2921982"/>
                <a:gd name="connsiteY26" fmla="*/ 356608 h 1768751"/>
                <a:gd name="connsiteX27" fmla="*/ 1674927 w 2921982"/>
                <a:gd name="connsiteY27" fmla="*/ 78847 h 1768751"/>
                <a:gd name="connsiteX28" fmla="*/ 1669375 w 2921982"/>
                <a:gd name="connsiteY28" fmla="*/ 81083 h 1768751"/>
                <a:gd name="connsiteX29" fmla="*/ 1642768 w 2921982"/>
                <a:gd name="connsiteY29" fmla="*/ 95088 h 1768751"/>
                <a:gd name="connsiteX30" fmla="*/ 1770730 w 2921982"/>
                <a:gd name="connsiteY30" fmla="*/ 42714 h 1768751"/>
                <a:gd name="connsiteX31" fmla="*/ 1749130 w 2921982"/>
                <a:gd name="connsiteY31" fmla="*/ 48959 h 1768751"/>
                <a:gd name="connsiteX32" fmla="*/ 1728394 w 2921982"/>
                <a:gd name="connsiteY32" fmla="*/ 57311 h 1768751"/>
                <a:gd name="connsiteX33" fmla="*/ 1879317 w 2921982"/>
                <a:gd name="connsiteY33" fmla="*/ 16260 h 1768751"/>
                <a:gd name="connsiteX34" fmla="*/ 1832209 w 2921982"/>
                <a:gd name="connsiteY34" fmla="*/ 24939 h 1768751"/>
                <a:gd name="connsiteX35" fmla="*/ 1823149 w 2921982"/>
                <a:gd name="connsiteY35" fmla="*/ 27558 h 1768751"/>
                <a:gd name="connsiteX36" fmla="*/ 2038525 w 2921982"/>
                <a:gd name="connsiteY36" fmla="*/ 0 h 1768751"/>
                <a:gd name="connsiteX37" fmla="*/ 2054480 w 2921982"/>
                <a:gd name="connsiteY37" fmla="*/ 0 h 1768751"/>
                <a:gd name="connsiteX38" fmla="*/ 2054019 w 2921982"/>
                <a:gd name="connsiteY38" fmla="*/ 1109 h 1768751"/>
                <a:gd name="connsiteX39" fmla="*/ 1153562 w 2921982"/>
                <a:gd name="connsiteY39" fmla="*/ 0 h 1768751"/>
                <a:gd name="connsiteX40" fmla="*/ 2035958 w 2921982"/>
                <a:gd name="connsiteY40" fmla="*/ 0 h 1768751"/>
                <a:gd name="connsiteX41" fmla="*/ 2035958 w 2921982"/>
                <a:gd name="connsiteY41" fmla="*/ 125 h 1768751"/>
                <a:gd name="connsiteX42" fmla="*/ 2037681 w 2921982"/>
                <a:gd name="connsiteY42" fmla="*/ 1 h 1768751"/>
                <a:gd name="connsiteX43" fmla="*/ 2483655 w 2921982"/>
                <a:gd name="connsiteY43" fmla="*/ 120906 h 1768751"/>
                <a:gd name="connsiteX44" fmla="*/ 2801074 w 2921982"/>
                <a:gd name="connsiteY44" fmla="*/ 438322 h 1768751"/>
                <a:gd name="connsiteX45" fmla="*/ 2921982 w 2921982"/>
                <a:gd name="connsiteY45" fmla="*/ 884302 h 1768751"/>
                <a:gd name="connsiteX46" fmla="*/ 2801077 w 2921982"/>
                <a:gd name="connsiteY46" fmla="*/ 1330354 h 1768751"/>
                <a:gd name="connsiteX47" fmla="*/ 2483661 w 2921982"/>
                <a:gd name="connsiteY47" fmla="*/ 1647825 h 1768751"/>
                <a:gd name="connsiteX48" fmla="*/ 2158044 w 2921982"/>
                <a:gd name="connsiteY48" fmla="*/ 1760131 h 1768751"/>
                <a:gd name="connsiteX49" fmla="*/ 2083066 w 2921982"/>
                <a:gd name="connsiteY49" fmla="*/ 1765501 h 1768751"/>
                <a:gd name="connsiteX50" fmla="*/ 2083221 w 2921982"/>
                <a:gd name="connsiteY50" fmla="*/ 1768751 h 1768751"/>
                <a:gd name="connsiteX51" fmla="*/ 2037681 w 2921982"/>
                <a:gd name="connsiteY51" fmla="*/ 1768751 h 1768751"/>
                <a:gd name="connsiteX52" fmla="*/ 2035958 w 2921982"/>
                <a:gd name="connsiteY52" fmla="*/ 1768751 h 1768751"/>
                <a:gd name="connsiteX53" fmla="*/ 2035958 w 2921982"/>
                <a:gd name="connsiteY53" fmla="*/ 1768628 h 1768751"/>
                <a:gd name="connsiteX54" fmla="*/ 1917299 w 2921982"/>
                <a:gd name="connsiteY54" fmla="*/ 1760131 h 1768751"/>
                <a:gd name="connsiteX55" fmla="*/ 1814027 w 2921982"/>
                <a:gd name="connsiteY55" fmla="*/ 1739356 h 1768751"/>
                <a:gd name="connsiteX56" fmla="*/ 1832203 w 2921982"/>
                <a:gd name="connsiteY56" fmla="*/ 1744612 h 1768751"/>
                <a:gd name="connsiteX57" fmla="*/ 1918609 w 2921982"/>
                <a:gd name="connsiteY57" fmla="*/ 1760532 h 1768751"/>
                <a:gd name="connsiteX58" fmla="*/ 2033391 w 2921982"/>
                <a:gd name="connsiteY58" fmla="*/ 1768751 h 1768751"/>
                <a:gd name="connsiteX59" fmla="*/ 1153562 w 2921982"/>
                <a:gd name="connsiteY59" fmla="*/ 1768751 h 1768751"/>
                <a:gd name="connsiteX60" fmla="*/ 1153562 w 2921982"/>
                <a:gd name="connsiteY60" fmla="*/ 1509070 h 1768751"/>
                <a:gd name="connsiteX61" fmla="*/ 1152646 w 2921982"/>
                <a:gd name="connsiteY61" fmla="*/ 1509070 h 1768751"/>
                <a:gd name="connsiteX62" fmla="*/ 1153031 w 2921982"/>
                <a:gd name="connsiteY62" fmla="*/ 1508724 h 1768751"/>
                <a:gd name="connsiteX63" fmla="*/ 1153031 w 2921982"/>
                <a:gd name="connsiteY63" fmla="*/ 1506117 h 1768751"/>
                <a:gd name="connsiteX64" fmla="*/ 903421 w 2921982"/>
                <a:gd name="connsiteY64" fmla="*/ 1256492 h 1768751"/>
                <a:gd name="connsiteX65" fmla="*/ 900799 w 2921982"/>
                <a:gd name="connsiteY65" fmla="*/ 1256492 h 1768751"/>
                <a:gd name="connsiteX66" fmla="*/ 661612 w 2921982"/>
                <a:gd name="connsiteY66" fmla="*/ 1393655 h 1768751"/>
                <a:gd name="connsiteX67" fmla="*/ 393747 w 2921982"/>
                <a:gd name="connsiteY67" fmla="*/ 1393655 h 1768751"/>
                <a:gd name="connsiteX68" fmla="*/ 154559 w 2921982"/>
                <a:gd name="connsiteY68" fmla="*/ 1256492 h 1768751"/>
                <a:gd name="connsiteX69" fmla="*/ 39901 w 2921982"/>
                <a:gd name="connsiteY69" fmla="*/ 1085415 h 1768751"/>
                <a:gd name="connsiteX70" fmla="*/ 0 w 2921982"/>
                <a:gd name="connsiteY70" fmla="*/ 883372 h 1768751"/>
                <a:gd name="connsiteX71" fmla="*/ 39907 w 2921982"/>
                <a:gd name="connsiteY71" fmla="*/ 681327 h 1768751"/>
                <a:gd name="connsiteX72" fmla="*/ 154559 w 2921982"/>
                <a:gd name="connsiteY72" fmla="*/ 510237 h 1768751"/>
                <a:gd name="connsiteX73" fmla="*/ 393747 w 2921982"/>
                <a:gd name="connsiteY73" fmla="*/ 373074 h 1768751"/>
                <a:gd name="connsiteX74" fmla="*/ 661612 w 2921982"/>
                <a:gd name="connsiteY74" fmla="*/ 373074 h 1768751"/>
                <a:gd name="connsiteX75" fmla="*/ 900799 w 2921982"/>
                <a:gd name="connsiteY75" fmla="*/ 510237 h 1768751"/>
                <a:gd name="connsiteX76" fmla="*/ 903421 w 2921982"/>
                <a:gd name="connsiteY76" fmla="*/ 510237 h 1768751"/>
                <a:gd name="connsiteX77" fmla="*/ 1153031 w 2921982"/>
                <a:gd name="connsiteY77" fmla="*/ 260612 h 1768751"/>
                <a:gd name="connsiteX78" fmla="*/ 1153031 w 2921982"/>
                <a:gd name="connsiteY78" fmla="*/ 259679 h 1768751"/>
                <a:gd name="connsiteX79" fmla="*/ 1153562 w 2921982"/>
                <a:gd name="connsiteY79" fmla="*/ 259679 h 176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2921982" h="1768751">
                  <a:moveTo>
                    <a:pt x="1714553" y="1706661"/>
                  </a:moveTo>
                  <a:lnTo>
                    <a:pt x="1749123" y="1720588"/>
                  </a:lnTo>
                  <a:lnTo>
                    <a:pt x="1785134" y="1731001"/>
                  </a:lnTo>
                  <a:close/>
                  <a:moveTo>
                    <a:pt x="1605156" y="1654657"/>
                  </a:moveTo>
                  <a:lnTo>
                    <a:pt x="1669369" y="1688459"/>
                  </a:lnTo>
                  <a:lnTo>
                    <a:pt x="1682769" y="1693857"/>
                  </a:lnTo>
                  <a:close/>
                  <a:moveTo>
                    <a:pt x="1214419" y="1201413"/>
                  </a:moveTo>
                  <a:lnTo>
                    <a:pt x="1223625" y="1228111"/>
                  </a:lnTo>
                  <a:lnTo>
                    <a:pt x="1261873" y="1303837"/>
                  </a:lnTo>
                  <a:close/>
                  <a:moveTo>
                    <a:pt x="1170247" y="1040303"/>
                  </a:moveTo>
                  <a:lnTo>
                    <a:pt x="1186190" y="1119554"/>
                  </a:lnTo>
                  <a:lnTo>
                    <a:pt x="1194830" y="1144609"/>
                  </a:lnTo>
                  <a:close/>
                  <a:moveTo>
                    <a:pt x="1194234" y="626577"/>
                  </a:moveTo>
                  <a:lnTo>
                    <a:pt x="1186191" y="649895"/>
                  </a:lnTo>
                  <a:lnTo>
                    <a:pt x="1171350" y="723654"/>
                  </a:lnTo>
                  <a:close/>
                  <a:moveTo>
                    <a:pt x="1257383" y="474538"/>
                  </a:moveTo>
                  <a:lnTo>
                    <a:pt x="1223627" y="541357"/>
                  </a:lnTo>
                  <a:lnTo>
                    <a:pt x="1215502" y="564913"/>
                  </a:lnTo>
                  <a:close/>
                  <a:moveTo>
                    <a:pt x="2037681" y="356608"/>
                  </a:moveTo>
                  <a:cubicBezTo>
                    <a:pt x="1888394" y="360410"/>
                    <a:pt x="1764073" y="411987"/>
                    <a:pt x="1664720" y="511341"/>
                  </a:cubicBezTo>
                  <a:cubicBezTo>
                    <a:pt x="1565366" y="610694"/>
                    <a:pt x="1513789" y="735015"/>
                    <a:pt x="1509987" y="884302"/>
                  </a:cubicBezTo>
                  <a:cubicBezTo>
                    <a:pt x="1513789" y="1033590"/>
                    <a:pt x="1565366" y="1157910"/>
                    <a:pt x="1664720" y="1257264"/>
                  </a:cubicBezTo>
                  <a:cubicBezTo>
                    <a:pt x="1764073" y="1356617"/>
                    <a:pt x="1888394" y="1408195"/>
                    <a:pt x="2037681" y="1411996"/>
                  </a:cubicBezTo>
                  <a:cubicBezTo>
                    <a:pt x="2186968" y="1408195"/>
                    <a:pt x="2311288" y="1356617"/>
                    <a:pt x="2410642" y="1257264"/>
                  </a:cubicBezTo>
                  <a:cubicBezTo>
                    <a:pt x="2509995" y="1157910"/>
                    <a:pt x="2561572" y="1033590"/>
                    <a:pt x="2565374" y="884302"/>
                  </a:cubicBezTo>
                  <a:cubicBezTo>
                    <a:pt x="2561573" y="735015"/>
                    <a:pt x="2509995" y="610695"/>
                    <a:pt x="2410642" y="511341"/>
                  </a:cubicBezTo>
                  <a:cubicBezTo>
                    <a:pt x="2311288" y="411988"/>
                    <a:pt x="2186968" y="360410"/>
                    <a:pt x="2037681" y="356608"/>
                  </a:cubicBezTo>
                  <a:close/>
                  <a:moveTo>
                    <a:pt x="1674927" y="78847"/>
                  </a:moveTo>
                  <a:lnTo>
                    <a:pt x="1669375" y="81083"/>
                  </a:lnTo>
                  <a:lnTo>
                    <a:pt x="1642768" y="95088"/>
                  </a:lnTo>
                  <a:close/>
                  <a:moveTo>
                    <a:pt x="1770730" y="42714"/>
                  </a:moveTo>
                  <a:lnTo>
                    <a:pt x="1749130" y="48959"/>
                  </a:lnTo>
                  <a:lnTo>
                    <a:pt x="1728394" y="57311"/>
                  </a:lnTo>
                  <a:close/>
                  <a:moveTo>
                    <a:pt x="1879317" y="16260"/>
                  </a:moveTo>
                  <a:lnTo>
                    <a:pt x="1832209" y="24939"/>
                  </a:lnTo>
                  <a:lnTo>
                    <a:pt x="1823149" y="27558"/>
                  </a:lnTo>
                  <a:close/>
                  <a:moveTo>
                    <a:pt x="2038525" y="0"/>
                  </a:moveTo>
                  <a:lnTo>
                    <a:pt x="2054480" y="0"/>
                  </a:lnTo>
                  <a:lnTo>
                    <a:pt x="2054019" y="1109"/>
                  </a:lnTo>
                  <a:close/>
                  <a:moveTo>
                    <a:pt x="1153562" y="0"/>
                  </a:moveTo>
                  <a:lnTo>
                    <a:pt x="2035958" y="0"/>
                  </a:lnTo>
                  <a:lnTo>
                    <a:pt x="2035958" y="125"/>
                  </a:lnTo>
                  <a:lnTo>
                    <a:pt x="2037681" y="1"/>
                  </a:lnTo>
                  <a:cubicBezTo>
                    <a:pt x="2202101" y="1888"/>
                    <a:pt x="2350760" y="42190"/>
                    <a:pt x="2483655" y="120906"/>
                  </a:cubicBezTo>
                  <a:cubicBezTo>
                    <a:pt x="2616550" y="199621"/>
                    <a:pt x="2722357" y="305427"/>
                    <a:pt x="2801074" y="438322"/>
                  </a:cubicBezTo>
                  <a:cubicBezTo>
                    <a:pt x="2879791" y="571217"/>
                    <a:pt x="2920095" y="719877"/>
                    <a:pt x="2921982" y="884302"/>
                  </a:cubicBezTo>
                  <a:cubicBezTo>
                    <a:pt x="2920095" y="1048753"/>
                    <a:pt x="2879793" y="1197437"/>
                    <a:pt x="2801077" y="1330354"/>
                  </a:cubicBezTo>
                  <a:cubicBezTo>
                    <a:pt x="2722361" y="1463271"/>
                    <a:pt x="2616556" y="1569095"/>
                    <a:pt x="2483661" y="1647825"/>
                  </a:cubicBezTo>
                  <a:cubicBezTo>
                    <a:pt x="2383990" y="1706872"/>
                    <a:pt x="2275451" y="1744307"/>
                    <a:pt x="2158044" y="1760131"/>
                  </a:cubicBezTo>
                  <a:lnTo>
                    <a:pt x="2083066" y="1765501"/>
                  </a:lnTo>
                  <a:lnTo>
                    <a:pt x="2083221" y="1768751"/>
                  </a:lnTo>
                  <a:lnTo>
                    <a:pt x="2037681" y="1768751"/>
                  </a:lnTo>
                  <a:lnTo>
                    <a:pt x="2035958" y="1768751"/>
                  </a:lnTo>
                  <a:lnTo>
                    <a:pt x="2035958" y="1768628"/>
                  </a:lnTo>
                  <a:lnTo>
                    <a:pt x="1917299" y="1760131"/>
                  </a:lnTo>
                  <a:lnTo>
                    <a:pt x="1814027" y="1739356"/>
                  </a:lnTo>
                  <a:lnTo>
                    <a:pt x="1832203" y="1744612"/>
                  </a:lnTo>
                  <a:cubicBezTo>
                    <a:pt x="1860451" y="1751269"/>
                    <a:pt x="1889253" y="1756576"/>
                    <a:pt x="1918609" y="1760532"/>
                  </a:cubicBezTo>
                  <a:lnTo>
                    <a:pt x="2033391" y="1768751"/>
                  </a:lnTo>
                  <a:lnTo>
                    <a:pt x="1153562" y="1768751"/>
                  </a:lnTo>
                  <a:lnTo>
                    <a:pt x="1153562" y="1509070"/>
                  </a:lnTo>
                  <a:lnTo>
                    <a:pt x="1152646" y="1509070"/>
                  </a:lnTo>
                  <a:lnTo>
                    <a:pt x="1153031" y="1508724"/>
                  </a:lnTo>
                  <a:cubicBezTo>
                    <a:pt x="1153739" y="1507855"/>
                    <a:pt x="1153739" y="1506986"/>
                    <a:pt x="1153031" y="1506117"/>
                  </a:cubicBezTo>
                  <a:lnTo>
                    <a:pt x="903421" y="1256492"/>
                  </a:lnTo>
                  <a:cubicBezTo>
                    <a:pt x="902562" y="1255799"/>
                    <a:pt x="901687" y="1255799"/>
                    <a:pt x="900799" y="1256492"/>
                  </a:cubicBezTo>
                  <a:cubicBezTo>
                    <a:pt x="830629" y="1325073"/>
                    <a:pt x="750900" y="1370795"/>
                    <a:pt x="661612" y="1393655"/>
                  </a:cubicBezTo>
                  <a:cubicBezTo>
                    <a:pt x="572323" y="1416516"/>
                    <a:pt x="483035" y="1416516"/>
                    <a:pt x="393747" y="1393655"/>
                  </a:cubicBezTo>
                  <a:cubicBezTo>
                    <a:pt x="304458" y="1370795"/>
                    <a:pt x="224729" y="1325073"/>
                    <a:pt x="154559" y="1256492"/>
                  </a:cubicBezTo>
                  <a:cubicBezTo>
                    <a:pt x="104511" y="1206152"/>
                    <a:pt x="66292" y="1149127"/>
                    <a:pt x="39901" y="1085415"/>
                  </a:cubicBezTo>
                  <a:cubicBezTo>
                    <a:pt x="13511" y="1021702"/>
                    <a:pt x="210" y="954355"/>
                    <a:pt x="0" y="883372"/>
                  </a:cubicBezTo>
                  <a:cubicBezTo>
                    <a:pt x="211" y="812389"/>
                    <a:pt x="13513" y="745041"/>
                    <a:pt x="39907" y="681327"/>
                  </a:cubicBezTo>
                  <a:cubicBezTo>
                    <a:pt x="66300" y="617614"/>
                    <a:pt x="104518" y="560584"/>
                    <a:pt x="154559" y="510237"/>
                  </a:cubicBezTo>
                  <a:cubicBezTo>
                    <a:pt x="224729" y="441656"/>
                    <a:pt x="304458" y="395934"/>
                    <a:pt x="393747" y="373074"/>
                  </a:cubicBezTo>
                  <a:cubicBezTo>
                    <a:pt x="483035" y="350213"/>
                    <a:pt x="572323" y="350213"/>
                    <a:pt x="661612" y="373074"/>
                  </a:cubicBezTo>
                  <a:cubicBezTo>
                    <a:pt x="750900" y="395934"/>
                    <a:pt x="830629" y="441656"/>
                    <a:pt x="900799" y="510237"/>
                  </a:cubicBezTo>
                  <a:cubicBezTo>
                    <a:pt x="901687" y="510930"/>
                    <a:pt x="902562" y="510930"/>
                    <a:pt x="903421" y="510237"/>
                  </a:cubicBezTo>
                  <a:lnTo>
                    <a:pt x="1153031" y="260612"/>
                  </a:lnTo>
                  <a:lnTo>
                    <a:pt x="1153031" y="259679"/>
                  </a:lnTo>
                  <a:lnTo>
                    <a:pt x="1153562" y="2596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"/>
            <p:cNvSpPr/>
            <p:nvPr/>
          </p:nvSpPr>
          <p:spPr>
            <a:xfrm>
              <a:off x="6871341" y="2552581"/>
              <a:ext cx="798451" cy="1411739"/>
            </a:xfrm>
            <a:custGeom>
              <a:avLst/>
              <a:gdLst>
                <a:gd name="connsiteX0" fmla="*/ 497757 w 798451"/>
                <a:gd name="connsiteY0" fmla="*/ 1024632 h 1411739"/>
                <a:gd name="connsiteX1" fmla="*/ 736851 w 798451"/>
                <a:gd name="connsiteY1" fmla="*/ 1411273 h 1411739"/>
                <a:gd name="connsiteX2" fmla="*/ 737688 w 798451"/>
                <a:gd name="connsiteY2" fmla="*/ 1411739 h 1411739"/>
                <a:gd name="connsiteX3" fmla="*/ 0 w 798451"/>
                <a:gd name="connsiteY3" fmla="*/ 1411739 h 1411739"/>
                <a:gd name="connsiteX4" fmla="*/ 1438 w 798451"/>
                <a:gd name="connsiteY4" fmla="*/ 1410301 h 1411739"/>
                <a:gd name="connsiteX5" fmla="*/ 1438 w 798451"/>
                <a:gd name="connsiteY5" fmla="*/ 1025486 h 1411739"/>
                <a:gd name="connsiteX6" fmla="*/ 464011 w 798451"/>
                <a:gd name="connsiteY6" fmla="*/ 1025486 h 1411739"/>
                <a:gd name="connsiteX7" fmla="*/ 497757 w 798451"/>
                <a:gd name="connsiteY7" fmla="*/ 1024632 h 1411739"/>
                <a:gd name="connsiteX8" fmla="*/ 1438 w 798451"/>
                <a:gd name="connsiteY8" fmla="*/ 0 h 1411739"/>
                <a:gd name="connsiteX9" fmla="*/ 464011 w 798451"/>
                <a:gd name="connsiteY9" fmla="*/ 0 h 1411739"/>
                <a:gd name="connsiteX10" fmla="*/ 700387 w 798451"/>
                <a:gd name="connsiteY10" fmla="*/ 98069 h 1411739"/>
                <a:gd name="connsiteX11" fmla="*/ 798451 w 798451"/>
                <a:gd name="connsiteY11" fmla="*/ 334439 h 1411739"/>
                <a:gd name="connsiteX12" fmla="*/ 760892 w 798451"/>
                <a:gd name="connsiteY12" fmla="*/ 488234 h 1411739"/>
                <a:gd name="connsiteX13" fmla="*/ 656794 w 798451"/>
                <a:gd name="connsiteY13" fmla="*/ 607661 h 1411739"/>
                <a:gd name="connsiteX14" fmla="*/ 565474 w 798451"/>
                <a:gd name="connsiteY14" fmla="*/ 653289 h 1411739"/>
                <a:gd name="connsiteX15" fmla="*/ 464011 w 798451"/>
                <a:gd name="connsiteY15" fmla="*/ 668878 h 1411739"/>
                <a:gd name="connsiteX16" fmla="*/ 1438 w 798451"/>
                <a:gd name="connsiteY16" fmla="*/ 668878 h 141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8451" h="1411739">
                  <a:moveTo>
                    <a:pt x="497757" y="1024632"/>
                  </a:moveTo>
                  <a:lnTo>
                    <a:pt x="736851" y="1411273"/>
                  </a:lnTo>
                  <a:lnTo>
                    <a:pt x="737688" y="1411739"/>
                  </a:lnTo>
                  <a:lnTo>
                    <a:pt x="0" y="1411739"/>
                  </a:lnTo>
                  <a:lnTo>
                    <a:pt x="1438" y="1410301"/>
                  </a:lnTo>
                  <a:lnTo>
                    <a:pt x="1438" y="1025486"/>
                  </a:lnTo>
                  <a:lnTo>
                    <a:pt x="464011" y="1025486"/>
                  </a:lnTo>
                  <a:cubicBezTo>
                    <a:pt x="475348" y="1025473"/>
                    <a:pt x="486597" y="1025189"/>
                    <a:pt x="497757" y="1024632"/>
                  </a:cubicBezTo>
                  <a:close/>
                  <a:moveTo>
                    <a:pt x="1438" y="0"/>
                  </a:moveTo>
                  <a:lnTo>
                    <a:pt x="464011" y="0"/>
                  </a:lnTo>
                  <a:cubicBezTo>
                    <a:pt x="558629" y="2409"/>
                    <a:pt x="637420" y="35099"/>
                    <a:pt x="700387" y="98069"/>
                  </a:cubicBezTo>
                  <a:cubicBezTo>
                    <a:pt x="763354" y="161038"/>
                    <a:pt x="796041" y="239828"/>
                    <a:pt x="798451" y="334439"/>
                  </a:cubicBezTo>
                  <a:cubicBezTo>
                    <a:pt x="798093" y="389358"/>
                    <a:pt x="785573" y="440623"/>
                    <a:pt x="760892" y="488234"/>
                  </a:cubicBezTo>
                  <a:cubicBezTo>
                    <a:pt x="736210" y="535846"/>
                    <a:pt x="701511" y="575654"/>
                    <a:pt x="656794" y="607661"/>
                  </a:cubicBezTo>
                  <a:cubicBezTo>
                    <a:pt x="628496" y="627734"/>
                    <a:pt x="598055" y="642943"/>
                    <a:pt x="565474" y="653289"/>
                  </a:cubicBezTo>
                  <a:cubicBezTo>
                    <a:pt x="532892" y="663634"/>
                    <a:pt x="499071" y="668831"/>
                    <a:pt x="464011" y="668878"/>
                  </a:cubicBezTo>
                  <a:lnTo>
                    <a:pt x="1438" y="6688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"/>
            <p:cNvSpPr/>
            <p:nvPr/>
          </p:nvSpPr>
          <p:spPr>
            <a:xfrm>
              <a:off x="7281017" y="2195569"/>
              <a:ext cx="2261488" cy="1768751"/>
            </a:xfrm>
            <a:custGeom>
              <a:avLst/>
              <a:gdLst>
                <a:gd name="connsiteX0" fmla="*/ 753043 w 2261488"/>
                <a:gd name="connsiteY0" fmla="*/ 0 h 1768751"/>
                <a:gd name="connsiteX1" fmla="*/ 2259647 w 2261488"/>
                <a:gd name="connsiteY1" fmla="*/ 0 h 1768751"/>
                <a:gd name="connsiteX2" fmla="*/ 2261488 w 2261488"/>
                <a:gd name="connsiteY2" fmla="*/ 1842 h 1768751"/>
                <a:gd name="connsiteX3" fmla="*/ 2261488 w 2261488"/>
                <a:gd name="connsiteY3" fmla="*/ 354855 h 1768751"/>
                <a:gd name="connsiteX4" fmla="*/ 2259647 w 2261488"/>
                <a:gd name="connsiteY4" fmla="*/ 356697 h 1768751"/>
                <a:gd name="connsiteX5" fmla="*/ 1107912 w 2261488"/>
                <a:gd name="connsiteY5" fmla="*/ 356697 h 1768751"/>
                <a:gd name="connsiteX6" fmla="*/ 1107912 w 2261488"/>
                <a:gd name="connsiteY6" fmla="*/ 706028 h 1768751"/>
                <a:gd name="connsiteX7" fmla="*/ 1906766 w 2261488"/>
                <a:gd name="connsiteY7" fmla="*/ 706028 h 1768751"/>
                <a:gd name="connsiteX8" fmla="*/ 1908607 w 2261488"/>
                <a:gd name="connsiteY8" fmla="*/ 707869 h 1768751"/>
                <a:gd name="connsiteX9" fmla="*/ 1908607 w 2261488"/>
                <a:gd name="connsiteY9" fmla="*/ 1060882 h 1768751"/>
                <a:gd name="connsiteX10" fmla="*/ 1906766 w 2261488"/>
                <a:gd name="connsiteY10" fmla="*/ 1062724 h 1768751"/>
                <a:gd name="connsiteX11" fmla="*/ 1107912 w 2261488"/>
                <a:gd name="connsiteY11" fmla="*/ 1062724 h 1768751"/>
                <a:gd name="connsiteX12" fmla="*/ 1107912 w 2261488"/>
                <a:gd name="connsiteY12" fmla="*/ 1412055 h 1768751"/>
                <a:gd name="connsiteX13" fmla="*/ 2259647 w 2261488"/>
                <a:gd name="connsiteY13" fmla="*/ 1412055 h 1768751"/>
                <a:gd name="connsiteX14" fmla="*/ 2261488 w 2261488"/>
                <a:gd name="connsiteY14" fmla="*/ 1413896 h 1768751"/>
                <a:gd name="connsiteX15" fmla="*/ 2261488 w 2261488"/>
                <a:gd name="connsiteY15" fmla="*/ 1766910 h 1768751"/>
                <a:gd name="connsiteX16" fmla="*/ 2259647 w 2261488"/>
                <a:gd name="connsiteY16" fmla="*/ 1768751 h 1768751"/>
                <a:gd name="connsiteX17" fmla="*/ 753043 w 2261488"/>
                <a:gd name="connsiteY17" fmla="*/ 1768751 h 1768751"/>
                <a:gd name="connsiteX18" fmla="*/ 751202 w 2261488"/>
                <a:gd name="connsiteY18" fmla="*/ 1766910 h 1768751"/>
                <a:gd name="connsiteX19" fmla="*/ 751202 w 2261488"/>
                <a:gd name="connsiteY19" fmla="*/ 1842 h 1768751"/>
                <a:gd name="connsiteX20" fmla="*/ 753043 w 2261488"/>
                <a:gd name="connsiteY20" fmla="*/ 0 h 1768751"/>
                <a:gd name="connsiteX21" fmla="*/ 0 w 2261488"/>
                <a:gd name="connsiteY21" fmla="*/ 0 h 1768751"/>
                <a:gd name="connsiteX22" fmla="*/ 750051 w 2261488"/>
                <a:gd name="connsiteY22" fmla="*/ 0 h 1768751"/>
                <a:gd name="connsiteX23" fmla="*/ 750051 w 2261488"/>
                <a:gd name="connsiteY23" fmla="*/ 1768751 h 1768751"/>
                <a:gd name="connsiteX24" fmla="*/ 748902 w 2261488"/>
                <a:gd name="connsiteY24" fmla="*/ 1768751 h 1768751"/>
                <a:gd name="connsiteX25" fmla="*/ 749825 w 2261488"/>
                <a:gd name="connsiteY25" fmla="*/ 1768209 h 1768751"/>
                <a:gd name="connsiteX26" fmla="*/ 749781 w 2261488"/>
                <a:gd name="connsiteY26" fmla="*/ 1766353 h 1768751"/>
                <a:gd name="connsiteX27" fmla="*/ 441104 w 2261488"/>
                <a:gd name="connsiteY27" fmla="*/ 1267132 h 1768751"/>
                <a:gd name="connsiteX28" fmla="*/ 668122 w 2261488"/>
                <a:gd name="connsiteY28" fmla="*/ 1018249 h 1768751"/>
                <a:gd name="connsiteX29" fmla="*/ 750046 w 2261488"/>
                <a:gd name="connsiteY29" fmla="*/ 691449 h 1768751"/>
                <a:gd name="connsiteX30" fmla="*/ 655562 w 2261488"/>
                <a:gd name="connsiteY30" fmla="*/ 342936 h 1768751"/>
                <a:gd name="connsiteX31" fmla="*/ 407512 w 2261488"/>
                <a:gd name="connsiteY31" fmla="*/ 94886 h 1768751"/>
                <a:gd name="connsiteX32" fmla="*/ 58998 w 2261488"/>
                <a:gd name="connsiteY32" fmla="*/ 402 h 1768751"/>
                <a:gd name="connsiteX33" fmla="*/ 310 w 2261488"/>
                <a:gd name="connsiteY33" fmla="*/ 402 h 176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61488" h="1768751">
                  <a:moveTo>
                    <a:pt x="753043" y="0"/>
                  </a:moveTo>
                  <a:lnTo>
                    <a:pt x="2259647" y="0"/>
                  </a:lnTo>
                  <a:cubicBezTo>
                    <a:pt x="2260769" y="106"/>
                    <a:pt x="2261383" y="720"/>
                    <a:pt x="2261488" y="1842"/>
                  </a:cubicBezTo>
                  <a:lnTo>
                    <a:pt x="2261488" y="354855"/>
                  </a:lnTo>
                  <a:cubicBezTo>
                    <a:pt x="2261383" y="355977"/>
                    <a:pt x="2260769" y="356591"/>
                    <a:pt x="2259647" y="356697"/>
                  </a:cubicBezTo>
                  <a:lnTo>
                    <a:pt x="1107912" y="356697"/>
                  </a:lnTo>
                  <a:lnTo>
                    <a:pt x="1107912" y="706028"/>
                  </a:lnTo>
                  <a:lnTo>
                    <a:pt x="1906766" y="706028"/>
                  </a:lnTo>
                  <a:cubicBezTo>
                    <a:pt x="1907888" y="706133"/>
                    <a:pt x="1908502" y="706747"/>
                    <a:pt x="1908607" y="707869"/>
                  </a:cubicBezTo>
                  <a:lnTo>
                    <a:pt x="1908607" y="1060882"/>
                  </a:lnTo>
                  <a:cubicBezTo>
                    <a:pt x="1908502" y="1062004"/>
                    <a:pt x="1907888" y="1062618"/>
                    <a:pt x="1906766" y="1062724"/>
                  </a:cubicBezTo>
                  <a:lnTo>
                    <a:pt x="1107912" y="1062724"/>
                  </a:lnTo>
                  <a:lnTo>
                    <a:pt x="1107912" y="1412055"/>
                  </a:lnTo>
                  <a:lnTo>
                    <a:pt x="2259647" y="1412055"/>
                  </a:lnTo>
                  <a:cubicBezTo>
                    <a:pt x="2260769" y="1412161"/>
                    <a:pt x="2261383" y="1412774"/>
                    <a:pt x="2261488" y="1413896"/>
                  </a:cubicBezTo>
                  <a:lnTo>
                    <a:pt x="2261488" y="1766910"/>
                  </a:lnTo>
                  <a:cubicBezTo>
                    <a:pt x="2261383" y="1768032"/>
                    <a:pt x="2260769" y="1768645"/>
                    <a:pt x="2259647" y="1768751"/>
                  </a:cubicBezTo>
                  <a:lnTo>
                    <a:pt x="753043" y="1768751"/>
                  </a:lnTo>
                  <a:cubicBezTo>
                    <a:pt x="751921" y="1768645"/>
                    <a:pt x="751307" y="1768032"/>
                    <a:pt x="751202" y="1766910"/>
                  </a:cubicBezTo>
                  <a:lnTo>
                    <a:pt x="751202" y="1842"/>
                  </a:lnTo>
                  <a:cubicBezTo>
                    <a:pt x="751307" y="720"/>
                    <a:pt x="751921" y="106"/>
                    <a:pt x="753043" y="0"/>
                  </a:cubicBezTo>
                  <a:close/>
                  <a:moveTo>
                    <a:pt x="0" y="0"/>
                  </a:moveTo>
                  <a:lnTo>
                    <a:pt x="750051" y="0"/>
                  </a:lnTo>
                  <a:lnTo>
                    <a:pt x="750051" y="1768751"/>
                  </a:lnTo>
                  <a:lnTo>
                    <a:pt x="748902" y="1768751"/>
                  </a:lnTo>
                  <a:lnTo>
                    <a:pt x="749825" y="1768209"/>
                  </a:lnTo>
                  <a:cubicBezTo>
                    <a:pt x="750142" y="1767576"/>
                    <a:pt x="750127" y="1766957"/>
                    <a:pt x="749781" y="1766353"/>
                  </a:cubicBezTo>
                  <a:lnTo>
                    <a:pt x="441104" y="1267132"/>
                  </a:lnTo>
                  <a:cubicBezTo>
                    <a:pt x="538615" y="1201494"/>
                    <a:pt x="614288" y="1118533"/>
                    <a:pt x="668122" y="1018249"/>
                  </a:cubicBezTo>
                  <a:cubicBezTo>
                    <a:pt x="721957" y="917965"/>
                    <a:pt x="749264" y="809032"/>
                    <a:pt x="750046" y="691449"/>
                  </a:cubicBezTo>
                  <a:cubicBezTo>
                    <a:pt x="748571" y="562959"/>
                    <a:pt x="717076" y="446788"/>
                    <a:pt x="655562" y="342936"/>
                  </a:cubicBezTo>
                  <a:cubicBezTo>
                    <a:pt x="594048" y="239083"/>
                    <a:pt x="511365" y="156400"/>
                    <a:pt x="407512" y="94886"/>
                  </a:cubicBezTo>
                  <a:cubicBezTo>
                    <a:pt x="303660" y="33372"/>
                    <a:pt x="187489" y="1877"/>
                    <a:pt x="58998" y="402"/>
                  </a:cubicBezTo>
                  <a:lnTo>
                    <a:pt x="310" y="40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90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ogo"/>
          <p:cNvSpPr/>
          <p:nvPr/>
        </p:nvSpPr>
        <p:spPr>
          <a:xfrm rot="2700000">
            <a:off x="5190570" y="2516979"/>
            <a:ext cx="1810860" cy="1824042"/>
          </a:xfrm>
          <a:custGeom>
            <a:avLst/>
            <a:gdLst>
              <a:gd name="connsiteX0" fmla="*/ 328515 w 741343"/>
              <a:gd name="connsiteY0" fmla="*/ 616507 h 746740"/>
              <a:gd name="connsiteX1" fmla="*/ 328515 w 741343"/>
              <a:gd name="connsiteY1" fmla="*/ 681705 h 746740"/>
              <a:gd name="connsiteX2" fmla="*/ 543624 w 741343"/>
              <a:gd name="connsiteY2" fmla="*/ 681705 h 746740"/>
              <a:gd name="connsiteX3" fmla="*/ 543623 w 741343"/>
              <a:gd name="connsiteY3" fmla="*/ 616507 h 746740"/>
              <a:gd name="connsiteX4" fmla="*/ 146491 w 741343"/>
              <a:gd name="connsiteY4" fmla="*/ 271328 h 746740"/>
              <a:gd name="connsiteX5" fmla="*/ 741343 w 741343"/>
              <a:gd name="connsiteY5" fmla="*/ 271328 h 746740"/>
              <a:gd name="connsiteX6" fmla="*/ 741343 w 741343"/>
              <a:gd name="connsiteY6" fmla="*/ 616507 h 746740"/>
              <a:gd name="connsiteX7" fmla="*/ 608659 w 741343"/>
              <a:gd name="connsiteY7" fmla="*/ 616507 h 746740"/>
              <a:gd name="connsiteX8" fmla="*/ 608659 w 741343"/>
              <a:gd name="connsiteY8" fmla="*/ 746740 h 746740"/>
              <a:gd name="connsiteX9" fmla="*/ 263480 w 741343"/>
              <a:gd name="connsiteY9" fmla="*/ 746740 h 746740"/>
              <a:gd name="connsiteX10" fmla="*/ 263480 w 741343"/>
              <a:gd name="connsiteY10" fmla="*/ 608959 h 746740"/>
              <a:gd name="connsiteX11" fmla="*/ 263909 w 741343"/>
              <a:gd name="connsiteY11" fmla="*/ 608959 h 746740"/>
              <a:gd name="connsiteX12" fmla="*/ 263909 w 741343"/>
              <a:gd name="connsiteY12" fmla="*/ 551472 h 746740"/>
              <a:gd name="connsiteX13" fmla="*/ 676307 w 741343"/>
              <a:gd name="connsiteY13" fmla="*/ 551472 h 746740"/>
              <a:gd name="connsiteX14" fmla="*/ 676308 w 741343"/>
              <a:gd name="connsiteY14" fmla="*/ 336363 h 746740"/>
              <a:gd name="connsiteX15" fmla="*/ 146491 w 741343"/>
              <a:gd name="connsiteY15" fmla="*/ 336363 h 746740"/>
              <a:gd name="connsiteX16" fmla="*/ 199973 w 741343"/>
              <a:gd name="connsiteY16" fmla="*/ 65035 h 746740"/>
              <a:gd name="connsiteX17" fmla="*/ 199973 w 741343"/>
              <a:gd name="connsiteY17" fmla="*/ 134939 h 746740"/>
              <a:gd name="connsiteX18" fmla="*/ 415082 w 741343"/>
              <a:gd name="connsiteY18" fmla="*/ 134939 h 746740"/>
              <a:gd name="connsiteX19" fmla="*/ 415082 w 741343"/>
              <a:gd name="connsiteY19" fmla="*/ 65035 h 746740"/>
              <a:gd name="connsiteX20" fmla="*/ 134938 w 741343"/>
              <a:gd name="connsiteY20" fmla="*/ 0 h 746740"/>
              <a:gd name="connsiteX21" fmla="*/ 480117 w 741343"/>
              <a:gd name="connsiteY21" fmla="*/ 0 h 746740"/>
              <a:gd name="connsiteX22" fmla="*/ 480117 w 741343"/>
              <a:gd name="connsiteY22" fmla="*/ 137780 h 746740"/>
              <a:gd name="connsiteX23" fmla="*/ 477434 w 741343"/>
              <a:gd name="connsiteY23" fmla="*/ 137780 h 746740"/>
              <a:gd name="connsiteX24" fmla="*/ 477434 w 741343"/>
              <a:gd name="connsiteY24" fmla="*/ 199974 h 746740"/>
              <a:gd name="connsiteX25" fmla="*/ 65035 w 741343"/>
              <a:gd name="connsiteY25" fmla="*/ 199974 h 746740"/>
              <a:gd name="connsiteX26" fmla="*/ 65035 w 741343"/>
              <a:gd name="connsiteY26" fmla="*/ 415083 h 746740"/>
              <a:gd name="connsiteX27" fmla="*/ 594852 w 741343"/>
              <a:gd name="connsiteY27" fmla="*/ 415083 h 746740"/>
              <a:gd name="connsiteX28" fmla="*/ 594852 w 741343"/>
              <a:gd name="connsiteY28" fmla="*/ 480118 h 746740"/>
              <a:gd name="connsiteX29" fmla="*/ 0 w 741343"/>
              <a:gd name="connsiteY29" fmla="*/ 480118 h 746740"/>
              <a:gd name="connsiteX30" fmla="*/ 0 w 741343"/>
              <a:gd name="connsiteY30" fmla="*/ 134939 h 746740"/>
              <a:gd name="connsiteX31" fmla="*/ 134938 w 741343"/>
              <a:gd name="connsiteY31" fmla="*/ 134939 h 74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41343" h="746740">
                <a:moveTo>
                  <a:pt x="328515" y="616507"/>
                </a:moveTo>
                <a:lnTo>
                  <a:pt x="328515" y="681705"/>
                </a:lnTo>
                <a:lnTo>
                  <a:pt x="543624" y="681705"/>
                </a:lnTo>
                <a:lnTo>
                  <a:pt x="543623" y="616507"/>
                </a:lnTo>
                <a:close/>
                <a:moveTo>
                  <a:pt x="146491" y="271328"/>
                </a:moveTo>
                <a:lnTo>
                  <a:pt x="741343" y="271328"/>
                </a:lnTo>
                <a:lnTo>
                  <a:pt x="741343" y="616507"/>
                </a:lnTo>
                <a:lnTo>
                  <a:pt x="608659" y="616507"/>
                </a:lnTo>
                <a:lnTo>
                  <a:pt x="608659" y="746740"/>
                </a:lnTo>
                <a:lnTo>
                  <a:pt x="263480" y="746740"/>
                </a:lnTo>
                <a:lnTo>
                  <a:pt x="263480" y="608959"/>
                </a:lnTo>
                <a:lnTo>
                  <a:pt x="263909" y="608959"/>
                </a:lnTo>
                <a:lnTo>
                  <a:pt x="263909" y="551472"/>
                </a:lnTo>
                <a:lnTo>
                  <a:pt x="676307" y="551472"/>
                </a:lnTo>
                <a:lnTo>
                  <a:pt x="676308" y="336363"/>
                </a:lnTo>
                <a:lnTo>
                  <a:pt x="146491" y="336363"/>
                </a:lnTo>
                <a:close/>
                <a:moveTo>
                  <a:pt x="199973" y="65035"/>
                </a:moveTo>
                <a:lnTo>
                  <a:pt x="199973" y="134939"/>
                </a:lnTo>
                <a:lnTo>
                  <a:pt x="415082" y="134939"/>
                </a:lnTo>
                <a:lnTo>
                  <a:pt x="415082" y="65035"/>
                </a:lnTo>
                <a:close/>
                <a:moveTo>
                  <a:pt x="134938" y="0"/>
                </a:moveTo>
                <a:lnTo>
                  <a:pt x="480117" y="0"/>
                </a:lnTo>
                <a:lnTo>
                  <a:pt x="480117" y="137780"/>
                </a:lnTo>
                <a:lnTo>
                  <a:pt x="477434" y="137780"/>
                </a:lnTo>
                <a:lnTo>
                  <a:pt x="477434" y="199974"/>
                </a:lnTo>
                <a:lnTo>
                  <a:pt x="65035" y="199974"/>
                </a:lnTo>
                <a:lnTo>
                  <a:pt x="65035" y="415083"/>
                </a:lnTo>
                <a:lnTo>
                  <a:pt x="594852" y="415083"/>
                </a:lnTo>
                <a:lnTo>
                  <a:pt x="594852" y="480118"/>
                </a:lnTo>
                <a:lnTo>
                  <a:pt x="0" y="480118"/>
                </a:lnTo>
                <a:lnTo>
                  <a:pt x="0" y="134939"/>
                </a:lnTo>
                <a:lnTo>
                  <a:pt x="134938" y="134939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"/>
          <p:cNvSpPr/>
          <p:nvPr/>
        </p:nvSpPr>
        <p:spPr>
          <a:xfrm>
            <a:off x="416015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"/>
          <p:cNvSpPr/>
          <p:nvPr/>
        </p:nvSpPr>
        <p:spPr>
          <a:xfrm>
            <a:off x="797919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"/>
          <p:cNvSpPr/>
          <p:nvPr/>
        </p:nvSpPr>
        <p:spPr>
          <a:xfrm>
            <a:off x="8282836" y="2773374"/>
            <a:ext cx="1676150" cy="1310947"/>
          </a:xfrm>
          <a:custGeom>
            <a:avLst/>
            <a:gdLst>
              <a:gd name="connsiteX0" fmla="*/ 753043 w 2261488"/>
              <a:gd name="connsiteY0" fmla="*/ 0 h 1768751"/>
              <a:gd name="connsiteX1" fmla="*/ 2259647 w 2261488"/>
              <a:gd name="connsiteY1" fmla="*/ 0 h 1768751"/>
              <a:gd name="connsiteX2" fmla="*/ 2261488 w 2261488"/>
              <a:gd name="connsiteY2" fmla="*/ 1842 h 1768751"/>
              <a:gd name="connsiteX3" fmla="*/ 2261488 w 2261488"/>
              <a:gd name="connsiteY3" fmla="*/ 354855 h 1768751"/>
              <a:gd name="connsiteX4" fmla="*/ 2259647 w 2261488"/>
              <a:gd name="connsiteY4" fmla="*/ 356697 h 1768751"/>
              <a:gd name="connsiteX5" fmla="*/ 1107912 w 2261488"/>
              <a:gd name="connsiteY5" fmla="*/ 356697 h 1768751"/>
              <a:gd name="connsiteX6" fmla="*/ 1107912 w 2261488"/>
              <a:gd name="connsiteY6" fmla="*/ 706028 h 1768751"/>
              <a:gd name="connsiteX7" fmla="*/ 1906766 w 2261488"/>
              <a:gd name="connsiteY7" fmla="*/ 706028 h 1768751"/>
              <a:gd name="connsiteX8" fmla="*/ 1908607 w 2261488"/>
              <a:gd name="connsiteY8" fmla="*/ 707869 h 1768751"/>
              <a:gd name="connsiteX9" fmla="*/ 1908607 w 2261488"/>
              <a:gd name="connsiteY9" fmla="*/ 1060882 h 1768751"/>
              <a:gd name="connsiteX10" fmla="*/ 1906766 w 2261488"/>
              <a:gd name="connsiteY10" fmla="*/ 1062724 h 1768751"/>
              <a:gd name="connsiteX11" fmla="*/ 1107912 w 2261488"/>
              <a:gd name="connsiteY11" fmla="*/ 1062724 h 1768751"/>
              <a:gd name="connsiteX12" fmla="*/ 1107912 w 2261488"/>
              <a:gd name="connsiteY12" fmla="*/ 1412055 h 1768751"/>
              <a:gd name="connsiteX13" fmla="*/ 2259647 w 2261488"/>
              <a:gd name="connsiteY13" fmla="*/ 1412055 h 1768751"/>
              <a:gd name="connsiteX14" fmla="*/ 2261488 w 2261488"/>
              <a:gd name="connsiteY14" fmla="*/ 1413896 h 1768751"/>
              <a:gd name="connsiteX15" fmla="*/ 2261488 w 2261488"/>
              <a:gd name="connsiteY15" fmla="*/ 1766910 h 1768751"/>
              <a:gd name="connsiteX16" fmla="*/ 2259647 w 2261488"/>
              <a:gd name="connsiteY16" fmla="*/ 1768751 h 1768751"/>
              <a:gd name="connsiteX17" fmla="*/ 753043 w 2261488"/>
              <a:gd name="connsiteY17" fmla="*/ 1768751 h 1768751"/>
              <a:gd name="connsiteX18" fmla="*/ 751202 w 2261488"/>
              <a:gd name="connsiteY18" fmla="*/ 1766910 h 1768751"/>
              <a:gd name="connsiteX19" fmla="*/ 751202 w 2261488"/>
              <a:gd name="connsiteY19" fmla="*/ 1842 h 1768751"/>
              <a:gd name="connsiteX20" fmla="*/ 753043 w 2261488"/>
              <a:gd name="connsiteY20" fmla="*/ 0 h 1768751"/>
              <a:gd name="connsiteX21" fmla="*/ 0 w 2261488"/>
              <a:gd name="connsiteY21" fmla="*/ 0 h 1768751"/>
              <a:gd name="connsiteX22" fmla="*/ 750051 w 2261488"/>
              <a:gd name="connsiteY22" fmla="*/ 0 h 1768751"/>
              <a:gd name="connsiteX23" fmla="*/ 750051 w 2261488"/>
              <a:gd name="connsiteY23" fmla="*/ 1768751 h 1768751"/>
              <a:gd name="connsiteX24" fmla="*/ 748902 w 2261488"/>
              <a:gd name="connsiteY24" fmla="*/ 1768751 h 1768751"/>
              <a:gd name="connsiteX25" fmla="*/ 749825 w 2261488"/>
              <a:gd name="connsiteY25" fmla="*/ 1768209 h 1768751"/>
              <a:gd name="connsiteX26" fmla="*/ 749781 w 2261488"/>
              <a:gd name="connsiteY26" fmla="*/ 1766353 h 1768751"/>
              <a:gd name="connsiteX27" fmla="*/ 441104 w 2261488"/>
              <a:gd name="connsiteY27" fmla="*/ 1267132 h 1768751"/>
              <a:gd name="connsiteX28" fmla="*/ 668122 w 2261488"/>
              <a:gd name="connsiteY28" fmla="*/ 1018249 h 1768751"/>
              <a:gd name="connsiteX29" fmla="*/ 750046 w 2261488"/>
              <a:gd name="connsiteY29" fmla="*/ 691449 h 1768751"/>
              <a:gd name="connsiteX30" fmla="*/ 655562 w 2261488"/>
              <a:gd name="connsiteY30" fmla="*/ 342936 h 1768751"/>
              <a:gd name="connsiteX31" fmla="*/ 407512 w 2261488"/>
              <a:gd name="connsiteY31" fmla="*/ 94886 h 1768751"/>
              <a:gd name="connsiteX32" fmla="*/ 58998 w 2261488"/>
              <a:gd name="connsiteY32" fmla="*/ 402 h 1768751"/>
              <a:gd name="connsiteX33" fmla="*/ 310 w 2261488"/>
              <a:gd name="connsiteY33" fmla="*/ 402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61488" h="1768751">
                <a:moveTo>
                  <a:pt x="753043" y="0"/>
                </a:moveTo>
                <a:lnTo>
                  <a:pt x="2259647" y="0"/>
                </a:lnTo>
                <a:cubicBezTo>
                  <a:pt x="2260769" y="106"/>
                  <a:pt x="2261383" y="720"/>
                  <a:pt x="2261488" y="1842"/>
                </a:cubicBezTo>
                <a:lnTo>
                  <a:pt x="2261488" y="354855"/>
                </a:lnTo>
                <a:cubicBezTo>
                  <a:pt x="2261383" y="355977"/>
                  <a:pt x="2260769" y="356591"/>
                  <a:pt x="2259647" y="356697"/>
                </a:cubicBezTo>
                <a:lnTo>
                  <a:pt x="1107912" y="356697"/>
                </a:lnTo>
                <a:lnTo>
                  <a:pt x="1107912" y="706028"/>
                </a:lnTo>
                <a:lnTo>
                  <a:pt x="1906766" y="706028"/>
                </a:lnTo>
                <a:cubicBezTo>
                  <a:pt x="1907888" y="706133"/>
                  <a:pt x="1908502" y="706747"/>
                  <a:pt x="1908607" y="707869"/>
                </a:cubicBezTo>
                <a:lnTo>
                  <a:pt x="1908607" y="1060882"/>
                </a:lnTo>
                <a:cubicBezTo>
                  <a:pt x="1908502" y="1062004"/>
                  <a:pt x="1907888" y="1062618"/>
                  <a:pt x="1906766" y="1062724"/>
                </a:cubicBezTo>
                <a:lnTo>
                  <a:pt x="1107912" y="1062724"/>
                </a:lnTo>
                <a:lnTo>
                  <a:pt x="1107912" y="1412055"/>
                </a:lnTo>
                <a:lnTo>
                  <a:pt x="2259647" y="1412055"/>
                </a:lnTo>
                <a:cubicBezTo>
                  <a:pt x="2260769" y="1412161"/>
                  <a:pt x="2261383" y="1412774"/>
                  <a:pt x="2261488" y="1413896"/>
                </a:cubicBezTo>
                <a:lnTo>
                  <a:pt x="2261488" y="1766910"/>
                </a:lnTo>
                <a:cubicBezTo>
                  <a:pt x="2261383" y="1768032"/>
                  <a:pt x="2260769" y="1768645"/>
                  <a:pt x="2259647" y="1768751"/>
                </a:cubicBezTo>
                <a:lnTo>
                  <a:pt x="753043" y="1768751"/>
                </a:lnTo>
                <a:cubicBezTo>
                  <a:pt x="751921" y="1768645"/>
                  <a:pt x="751307" y="1768032"/>
                  <a:pt x="751202" y="1766910"/>
                </a:cubicBezTo>
                <a:lnTo>
                  <a:pt x="751202" y="1842"/>
                </a:lnTo>
                <a:cubicBezTo>
                  <a:pt x="751307" y="720"/>
                  <a:pt x="751921" y="106"/>
                  <a:pt x="753043" y="0"/>
                </a:cubicBezTo>
                <a:close/>
                <a:moveTo>
                  <a:pt x="0" y="0"/>
                </a:moveTo>
                <a:lnTo>
                  <a:pt x="750051" y="0"/>
                </a:lnTo>
                <a:lnTo>
                  <a:pt x="750051" y="1768751"/>
                </a:lnTo>
                <a:lnTo>
                  <a:pt x="748902" y="1768751"/>
                </a:lnTo>
                <a:lnTo>
                  <a:pt x="749825" y="1768209"/>
                </a:lnTo>
                <a:cubicBezTo>
                  <a:pt x="750142" y="1767576"/>
                  <a:pt x="750127" y="1766957"/>
                  <a:pt x="749781" y="1766353"/>
                </a:cubicBezTo>
                <a:lnTo>
                  <a:pt x="441104" y="1267132"/>
                </a:lnTo>
                <a:cubicBezTo>
                  <a:pt x="538615" y="1201494"/>
                  <a:pt x="614288" y="1118533"/>
                  <a:pt x="668122" y="1018249"/>
                </a:cubicBezTo>
                <a:cubicBezTo>
                  <a:pt x="721957" y="917965"/>
                  <a:pt x="749264" y="809032"/>
                  <a:pt x="750046" y="691449"/>
                </a:cubicBezTo>
                <a:cubicBezTo>
                  <a:pt x="748571" y="562959"/>
                  <a:pt x="717076" y="446788"/>
                  <a:pt x="655562" y="342936"/>
                </a:cubicBezTo>
                <a:cubicBezTo>
                  <a:pt x="594048" y="239083"/>
                  <a:pt x="511365" y="156400"/>
                  <a:pt x="407512" y="94886"/>
                </a:cubicBezTo>
                <a:cubicBezTo>
                  <a:pt x="303660" y="33372"/>
                  <a:pt x="187489" y="1877"/>
                  <a:pt x="58998" y="402"/>
                </a:cubicBezTo>
                <a:lnTo>
                  <a:pt x="310" y="4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28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"/>
          <p:cNvSpPr/>
          <p:nvPr/>
        </p:nvSpPr>
        <p:spPr>
          <a:xfrm>
            <a:off x="416015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"/>
          <p:cNvSpPr/>
          <p:nvPr/>
        </p:nvSpPr>
        <p:spPr>
          <a:xfrm>
            <a:off x="797919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"/>
          <p:cNvSpPr/>
          <p:nvPr/>
        </p:nvSpPr>
        <p:spPr>
          <a:xfrm>
            <a:off x="8282836" y="2773374"/>
            <a:ext cx="1676150" cy="1310947"/>
          </a:xfrm>
          <a:custGeom>
            <a:avLst/>
            <a:gdLst>
              <a:gd name="connsiteX0" fmla="*/ 753043 w 2261488"/>
              <a:gd name="connsiteY0" fmla="*/ 0 h 1768751"/>
              <a:gd name="connsiteX1" fmla="*/ 2259647 w 2261488"/>
              <a:gd name="connsiteY1" fmla="*/ 0 h 1768751"/>
              <a:gd name="connsiteX2" fmla="*/ 2261488 w 2261488"/>
              <a:gd name="connsiteY2" fmla="*/ 1842 h 1768751"/>
              <a:gd name="connsiteX3" fmla="*/ 2261488 w 2261488"/>
              <a:gd name="connsiteY3" fmla="*/ 354855 h 1768751"/>
              <a:gd name="connsiteX4" fmla="*/ 2259647 w 2261488"/>
              <a:gd name="connsiteY4" fmla="*/ 356697 h 1768751"/>
              <a:gd name="connsiteX5" fmla="*/ 1107912 w 2261488"/>
              <a:gd name="connsiteY5" fmla="*/ 356697 h 1768751"/>
              <a:gd name="connsiteX6" fmla="*/ 1107912 w 2261488"/>
              <a:gd name="connsiteY6" fmla="*/ 706028 h 1768751"/>
              <a:gd name="connsiteX7" fmla="*/ 1906766 w 2261488"/>
              <a:gd name="connsiteY7" fmla="*/ 706028 h 1768751"/>
              <a:gd name="connsiteX8" fmla="*/ 1908607 w 2261488"/>
              <a:gd name="connsiteY8" fmla="*/ 707869 h 1768751"/>
              <a:gd name="connsiteX9" fmla="*/ 1908607 w 2261488"/>
              <a:gd name="connsiteY9" fmla="*/ 1060882 h 1768751"/>
              <a:gd name="connsiteX10" fmla="*/ 1906766 w 2261488"/>
              <a:gd name="connsiteY10" fmla="*/ 1062724 h 1768751"/>
              <a:gd name="connsiteX11" fmla="*/ 1107912 w 2261488"/>
              <a:gd name="connsiteY11" fmla="*/ 1062724 h 1768751"/>
              <a:gd name="connsiteX12" fmla="*/ 1107912 w 2261488"/>
              <a:gd name="connsiteY12" fmla="*/ 1412055 h 1768751"/>
              <a:gd name="connsiteX13" fmla="*/ 2259647 w 2261488"/>
              <a:gd name="connsiteY13" fmla="*/ 1412055 h 1768751"/>
              <a:gd name="connsiteX14" fmla="*/ 2261488 w 2261488"/>
              <a:gd name="connsiteY14" fmla="*/ 1413896 h 1768751"/>
              <a:gd name="connsiteX15" fmla="*/ 2261488 w 2261488"/>
              <a:gd name="connsiteY15" fmla="*/ 1766910 h 1768751"/>
              <a:gd name="connsiteX16" fmla="*/ 2259647 w 2261488"/>
              <a:gd name="connsiteY16" fmla="*/ 1768751 h 1768751"/>
              <a:gd name="connsiteX17" fmla="*/ 753043 w 2261488"/>
              <a:gd name="connsiteY17" fmla="*/ 1768751 h 1768751"/>
              <a:gd name="connsiteX18" fmla="*/ 751202 w 2261488"/>
              <a:gd name="connsiteY18" fmla="*/ 1766910 h 1768751"/>
              <a:gd name="connsiteX19" fmla="*/ 751202 w 2261488"/>
              <a:gd name="connsiteY19" fmla="*/ 1842 h 1768751"/>
              <a:gd name="connsiteX20" fmla="*/ 753043 w 2261488"/>
              <a:gd name="connsiteY20" fmla="*/ 0 h 1768751"/>
              <a:gd name="connsiteX21" fmla="*/ 0 w 2261488"/>
              <a:gd name="connsiteY21" fmla="*/ 0 h 1768751"/>
              <a:gd name="connsiteX22" fmla="*/ 750051 w 2261488"/>
              <a:gd name="connsiteY22" fmla="*/ 0 h 1768751"/>
              <a:gd name="connsiteX23" fmla="*/ 750051 w 2261488"/>
              <a:gd name="connsiteY23" fmla="*/ 1768751 h 1768751"/>
              <a:gd name="connsiteX24" fmla="*/ 748902 w 2261488"/>
              <a:gd name="connsiteY24" fmla="*/ 1768751 h 1768751"/>
              <a:gd name="connsiteX25" fmla="*/ 749825 w 2261488"/>
              <a:gd name="connsiteY25" fmla="*/ 1768209 h 1768751"/>
              <a:gd name="connsiteX26" fmla="*/ 749781 w 2261488"/>
              <a:gd name="connsiteY26" fmla="*/ 1766353 h 1768751"/>
              <a:gd name="connsiteX27" fmla="*/ 441104 w 2261488"/>
              <a:gd name="connsiteY27" fmla="*/ 1267132 h 1768751"/>
              <a:gd name="connsiteX28" fmla="*/ 668122 w 2261488"/>
              <a:gd name="connsiteY28" fmla="*/ 1018249 h 1768751"/>
              <a:gd name="connsiteX29" fmla="*/ 750046 w 2261488"/>
              <a:gd name="connsiteY29" fmla="*/ 691449 h 1768751"/>
              <a:gd name="connsiteX30" fmla="*/ 655562 w 2261488"/>
              <a:gd name="connsiteY30" fmla="*/ 342936 h 1768751"/>
              <a:gd name="connsiteX31" fmla="*/ 407512 w 2261488"/>
              <a:gd name="connsiteY31" fmla="*/ 94886 h 1768751"/>
              <a:gd name="connsiteX32" fmla="*/ 58998 w 2261488"/>
              <a:gd name="connsiteY32" fmla="*/ 402 h 1768751"/>
              <a:gd name="connsiteX33" fmla="*/ 310 w 2261488"/>
              <a:gd name="connsiteY33" fmla="*/ 402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61488" h="1768751">
                <a:moveTo>
                  <a:pt x="753043" y="0"/>
                </a:moveTo>
                <a:lnTo>
                  <a:pt x="2259647" y="0"/>
                </a:lnTo>
                <a:cubicBezTo>
                  <a:pt x="2260769" y="106"/>
                  <a:pt x="2261383" y="720"/>
                  <a:pt x="2261488" y="1842"/>
                </a:cubicBezTo>
                <a:lnTo>
                  <a:pt x="2261488" y="354855"/>
                </a:lnTo>
                <a:cubicBezTo>
                  <a:pt x="2261383" y="355977"/>
                  <a:pt x="2260769" y="356591"/>
                  <a:pt x="2259647" y="356697"/>
                </a:cubicBezTo>
                <a:lnTo>
                  <a:pt x="1107912" y="356697"/>
                </a:lnTo>
                <a:lnTo>
                  <a:pt x="1107912" y="706028"/>
                </a:lnTo>
                <a:lnTo>
                  <a:pt x="1906766" y="706028"/>
                </a:lnTo>
                <a:cubicBezTo>
                  <a:pt x="1907888" y="706133"/>
                  <a:pt x="1908502" y="706747"/>
                  <a:pt x="1908607" y="707869"/>
                </a:cubicBezTo>
                <a:lnTo>
                  <a:pt x="1908607" y="1060882"/>
                </a:lnTo>
                <a:cubicBezTo>
                  <a:pt x="1908502" y="1062004"/>
                  <a:pt x="1907888" y="1062618"/>
                  <a:pt x="1906766" y="1062724"/>
                </a:cubicBezTo>
                <a:lnTo>
                  <a:pt x="1107912" y="1062724"/>
                </a:lnTo>
                <a:lnTo>
                  <a:pt x="1107912" y="1412055"/>
                </a:lnTo>
                <a:lnTo>
                  <a:pt x="2259647" y="1412055"/>
                </a:lnTo>
                <a:cubicBezTo>
                  <a:pt x="2260769" y="1412161"/>
                  <a:pt x="2261383" y="1412774"/>
                  <a:pt x="2261488" y="1413896"/>
                </a:cubicBezTo>
                <a:lnTo>
                  <a:pt x="2261488" y="1766910"/>
                </a:lnTo>
                <a:cubicBezTo>
                  <a:pt x="2261383" y="1768032"/>
                  <a:pt x="2260769" y="1768645"/>
                  <a:pt x="2259647" y="1768751"/>
                </a:cubicBezTo>
                <a:lnTo>
                  <a:pt x="753043" y="1768751"/>
                </a:lnTo>
                <a:cubicBezTo>
                  <a:pt x="751921" y="1768645"/>
                  <a:pt x="751307" y="1768032"/>
                  <a:pt x="751202" y="1766910"/>
                </a:cubicBezTo>
                <a:lnTo>
                  <a:pt x="751202" y="1842"/>
                </a:lnTo>
                <a:cubicBezTo>
                  <a:pt x="751307" y="720"/>
                  <a:pt x="751921" y="106"/>
                  <a:pt x="753043" y="0"/>
                </a:cubicBezTo>
                <a:close/>
                <a:moveTo>
                  <a:pt x="0" y="0"/>
                </a:moveTo>
                <a:lnTo>
                  <a:pt x="750051" y="0"/>
                </a:lnTo>
                <a:lnTo>
                  <a:pt x="750051" y="1768751"/>
                </a:lnTo>
                <a:lnTo>
                  <a:pt x="748902" y="1768751"/>
                </a:lnTo>
                <a:lnTo>
                  <a:pt x="749825" y="1768209"/>
                </a:lnTo>
                <a:cubicBezTo>
                  <a:pt x="750142" y="1767576"/>
                  <a:pt x="750127" y="1766957"/>
                  <a:pt x="749781" y="1766353"/>
                </a:cubicBezTo>
                <a:lnTo>
                  <a:pt x="441104" y="1267132"/>
                </a:lnTo>
                <a:cubicBezTo>
                  <a:pt x="538615" y="1201494"/>
                  <a:pt x="614288" y="1118533"/>
                  <a:pt x="668122" y="1018249"/>
                </a:cubicBezTo>
                <a:cubicBezTo>
                  <a:pt x="721957" y="917965"/>
                  <a:pt x="749264" y="809032"/>
                  <a:pt x="750046" y="691449"/>
                </a:cubicBezTo>
                <a:cubicBezTo>
                  <a:pt x="748571" y="562959"/>
                  <a:pt x="717076" y="446788"/>
                  <a:pt x="655562" y="342936"/>
                </a:cubicBezTo>
                <a:cubicBezTo>
                  <a:pt x="594048" y="239083"/>
                  <a:pt x="511365" y="156400"/>
                  <a:pt x="407512" y="94886"/>
                </a:cubicBezTo>
                <a:cubicBezTo>
                  <a:pt x="303660" y="33372"/>
                  <a:pt x="187489" y="1877"/>
                  <a:pt x="58998" y="402"/>
                </a:cubicBezTo>
                <a:lnTo>
                  <a:pt x="310" y="4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 start"/>
          <p:cNvSpPr/>
          <p:nvPr/>
        </p:nvSpPr>
        <p:spPr>
          <a:xfrm>
            <a:off x="5539783" y="3031630"/>
            <a:ext cx="791167" cy="80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216303" y="4317177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"/>
          <p:cNvSpPr/>
          <p:nvPr/>
        </p:nvSpPr>
        <p:spPr>
          <a:xfrm>
            <a:off x="5813507" y="752842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 start"/>
          <p:cNvSpPr/>
          <p:nvPr/>
        </p:nvSpPr>
        <p:spPr>
          <a:xfrm>
            <a:off x="6929589" y="1010522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1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"/>
          <p:cNvSpPr/>
          <p:nvPr/>
        </p:nvSpPr>
        <p:spPr>
          <a:xfrm>
            <a:off x="405728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 start"/>
          <p:cNvSpPr/>
          <p:nvPr/>
        </p:nvSpPr>
        <p:spPr>
          <a:xfrm>
            <a:off x="6098749" y="2773712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O stop"/>
          <p:cNvSpPr/>
          <p:nvPr/>
        </p:nvSpPr>
        <p:spPr>
          <a:xfrm>
            <a:off x="6551157" y="3031054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"/>
          <p:cNvSpPr/>
          <p:nvPr/>
        </p:nvSpPr>
        <p:spPr>
          <a:xfrm>
            <a:off x="787632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2773374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"/>
          <p:cNvSpPr/>
          <p:nvPr/>
        </p:nvSpPr>
        <p:spPr>
          <a:xfrm>
            <a:off x="8179966" y="2777242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Overlay O"/>
          <p:cNvSpPr/>
          <p:nvPr/>
        </p:nvSpPr>
        <p:spPr>
          <a:xfrm>
            <a:off x="6093454" y="2641600"/>
            <a:ext cx="3762662" cy="1625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 start"/>
          <p:cNvSpPr/>
          <p:nvPr/>
        </p:nvSpPr>
        <p:spPr>
          <a:xfrm>
            <a:off x="5436913" y="3031630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erlay S"/>
          <p:cNvSpPr/>
          <p:nvPr/>
        </p:nvSpPr>
        <p:spPr>
          <a:xfrm>
            <a:off x="-102870" y="2769659"/>
            <a:ext cx="3878100" cy="1318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ogo 2"/>
          <p:cNvSpPr/>
          <p:nvPr/>
        </p:nvSpPr>
        <p:spPr>
          <a:xfrm rot="2700000">
            <a:off x="5080613" y="2518314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58333E-6 -2.96296E-6 L -0.24284 -2.96296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4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3" presetClass="path" presetSubtype="0" accel="25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54167E-6 -3.7037E-6 L 0.40534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9" grpId="0" animBg="1"/>
      <p:bldP spid="25" grpId="0" animBg="1"/>
      <p:bldP spid="2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"/>
          <p:cNvSpPr/>
          <p:nvPr/>
        </p:nvSpPr>
        <p:spPr>
          <a:xfrm>
            <a:off x="4057286" y="1969620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 start"/>
          <p:cNvSpPr/>
          <p:nvPr/>
        </p:nvSpPr>
        <p:spPr>
          <a:xfrm>
            <a:off x="6098749" y="1969664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O stop"/>
          <p:cNvSpPr/>
          <p:nvPr/>
        </p:nvSpPr>
        <p:spPr>
          <a:xfrm>
            <a:off x="6551157" y="2227006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"/>
          <p:cNvSpPr/>
          <p:nvPr/>
        </p:nvSpPr>
        <p:spPr>
          <a:xfrm>
            <a:off x="7876327" y="2233933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1969326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"/>
          <p:cNvSpPr/>
          <p:nvPr/>
        </p:nvSpPr>
        <p:spPr>
          <a:xfrm>
            <a:off x="8179966" y="1973194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 start"/>
          <p:cNvSpPr/>
          <p:nvPr/>
        </p:nvSpPr>
        <p:spPr>
          <a:xfrm>
            <a:off x="5436913" y="2227582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ogo 2"/>
          <p:cNvSpPr/>
          <p:nvPr/>
        </p:nvSpPr>
        <p:spPr>
          <a:xfrm rot="2700000">
            <a:off x="2121914" y="1714267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644D4-8316-F8F3-10F4-F74188D831D1}"/>
              </a:ext>
            </a:extLst>
          </p:cNvPr>
          <p:cNvSpPr/>
          <p:nvPr/>
        </p:nvSpPr>
        <p:spPr>
          <a:xfrm>
            <a:off x="3452649" y="4485327"/>
            <a:ext cx="5286704" cy="8046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https://</a:t>
            </a:r>
            <a:r>
              <a:rPr lang="en-US" sz="2800">
                <a:solidFill>
                  <a:srgbClr val="262626"/>
                </a:solidFill>
                <a:latin typeface="Google Sans" panose="020B0503030502040204" pitchFamily="34" charset="0"/>
              </a:rPr>
              <a:t>score-official.rf.gd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oogle Sans" panose="020B050303050204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978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ackground fake" hidden="1">
            <a:extLst>
              <a:ext uri="{FF2B5EF4-FFF2-40B4-BE49-F238E27FC236}">
                <a16:creationId xmlns:a16="http://schemas.microsoft.com/office/drawing/2014/main" id="{70CE93EC-EAE9-AE29-31E0-0D5CEC488F6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ogo 2"/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1 dưới">
            <a:extLst>
              <a:ext uri="{FF2B5EF4-FFF2-40B4-BE49-F238E27FC236}">
                <a16:creationId xmlns:a16="http://schemas.microsoft.com/office/drawing/2014/main" id="{268D1FB4-EC11-3A4D-F556-D58453A2BA1E}"/>
              </a:ext>
            </a:extLst>
          </p:cNvPr>
          <p:cNvSpPr/>
          <p:nvPr/>
        </p:nvSpPr>
        <p:spPr>
          <a:xfrm rot="2700000">
            <a:off x="5617635" y="3351278"/>
            <a:ext cx="1451434" cy="160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  dưới">
            <a:extLst>
              <a:ext uri="{FF2B5EF4-FFF2-40B4-BE49-F238E27FC236}">
                <a16:creationId xmlns:a16="http://schemas.microsoft.com/office/drawing/2014/main" id="{C46C904A-0A6D-9453-171B-C9FB36CB8390}"/>
              </a:ext>
            </a:extLst>
          </p:cNvPr>
          <p:cNvSpPr/>
          <p:nvPr/>
        </p:nvSpPr>
        <p:spPr>
          <a:xfrm rot="8100000">
            <a:off x="6157865" y="410624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 dưới">
            <a:extLst>
              <a:ext uri="{FF2B5EF4-FFF2-40B4-BE49-F238E27FC236}">
                <a16:creationId xmlns:a16="http://schemas.microsoft.com/office/drawing/2014/main" id="{E887D46C-5E06-F279-BB01-E738BA62CCEE}"/>
              </a:ext>
            </a:extLst>
          </p:cNvPr>
          <p:cNvSpPr/>
          <p:nvPr/>
        </p:nvSpPr>
        <p:spPr>
          <a:xfrm rot="2700000">
            <a:off x="5396370" y="3889357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 dưới">
            <a:extLst>
              <a:ext uri="{FF2B5EF4-FFF2-40B4-BE49-F238E27FC236}">
                <a16:creationId xmlns:a16="http://schemas.microsoft.com/office/drawing/2014/main" id="{F3FF112D-D176-31FE-E460-590AC1249A5C}"/>
              </a:ext>
            </a:extLst>
          </p:cNvPr>
          <p:cNvSpPr/>
          <p:nvPr/>
        </p:nvSpPr>
        <p:spPr>
          <a:xfrm rot="8100000">
            <a:off x="5272726" y="3749552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 dưới">
            <a:extLst>
              <a:ext uri="{FF2B5EF4-FFF2-40B4-BE49-F238E27FC236}">
                <a16:creationId xmlns:a16="http://schemas.microsoft.com/office/drawing/2014/main" id="{82D249B7-2D86-7683-3301-763713E31095}"/>
              </a:ext>
            </a:extLst>
          </p:cNvPr>
          <p:cNvSpPr/>
          <p:nvPr/>
        </p:nvSpPr>
        <p:spPr>
          <a:xfrm rot="2700000">
            <a:off x="5332259" y="4107176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6 dưới">
            <a:extLst>
              <a:ext uri="{FF2B5EF4-FFF2-40B4-BE49-F238E27FC236}">
                <a16:creationId xmlns:a16="http://schemas.microsoft.com/office/drawing/2014/main" id="{14399C52-C02C-DF48-6CCF-5CD04A556912}"/>
              </a:ext>
            </a:extLst>
          </p:cNvPr>
          <p:cNvSpPr/>
          <p:nvPr/>
        </p:nvSpPr>
        <p:spPr>
          <a:xfrm rot="18900000">
            <a:off x="5880727" y="4183550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rên">
            <a:extLst>
              <a:ext uri="{FF2B5EF4-FFF2-40B4-BE49-F238E27FC236}">
                <a16:creationId xmlns:a16="http://schemas.microsoft.com/office/drawing/2014/main" id="{FA4A4C49-CEE3-59B3-E625-E32E0D0754CB}"/>
              </a:ext>
            </a:extLst>
          </p:cNvPr>
          <p:cNvSpPr/>
          <p:nvPr/>
        </p:nvSpPr>
        <p:spPr>
          <a:xfrm rot="2700000">
            <a:off x="5116084" y="3348425"/>
            <a:ext cx="145143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2 trên">
            <a:extLst>
              <a:ext uri="{FF2B5EF4-FFF2-40B4-BE49-F238E27FC236}">
                <a16:creationId xmlns:a16="http://schemas.microsoft.com/office/drawing/2014/main" id="{1F8BA615-900B-218F-60C3-ACCE2B84383D}"/>
              </a:ext>
            </a:extLst>
          </p:cNvPr>
          <p:cNvSpPr/>
          <p:nvPr/>
        </p:nvSpPr>
        <p:spPr>
          <a:xfrm rot="8100000">
            <a:off x="5339219" y="259377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3 trên">
            <a:extLst>
              <a:ext uri="{FF2B5EF4-FFF2-40B4-BE49-F238E27FC236}">
                <a16:creationId xmlns:a16="http://schemas.microsoft.com/office/drawing/2014/main" id="{1B6B1AF0-A9B8-65C3-428F-1F094371A6B7}"/>
              </a:ext>
            </a:extLst>
          </p:cNvPr>
          <p:cNvSpPr/>
          <p:nvPr/>
        </p:nvSpPr>
        <p:spPr>
          <a:xfrm rot="2700000">
            <a:off x="5761659" y="2814041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 trên">
            <a:extLst>
              <a:ext uri="{FF2B5EF4-FFF2-40B4-BE49-F238E27FC236}">
                <a16:creationId xmlns:a16="http://schemas.microsoft.com/office/drawing/2014/main" id="{2501D742-A66D-4FAE-50A3-26AE7AE2B212}"/>
              </a:ext>
            </a:extLst>
          </p:cNvPr>
          <p:cNvSpPr/>
          <p:nvPr/>
        </p:nvSpPr>
        <p:spPr>
          <a:xfrm rot="8100000">
            <a:off x="6586708" y="2948033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 trên">
            <a:extLst>
              <a:ext uri="{FF2B5EF4-FFF2-40B4-BE49-F238E27FC236}">
                <a16:creationId xmlns:a16="http://schemas.microsoft.com/office/drawing/2014/main" id="{D3898673-D73B-1F9D-D9EF-DF4BDD3925B1}"/>
              </a:ext>
            </a:extLst>
          </p:cNvPr>
          <p:cNvSpPr/>
          <p:nvPr/>
        </p:nvSpPr>
        <p:spPr>
          <a:xfrm rot="2700000">
            <a:off x="6169853" y="2588291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6 trên">
            <a:extLst>
              <a:ext uri="{FF2B5EF4-FFF2-40B4-BE49-F238E27FC236}">
                <a16:creationId xmlns:a16="http://schemas.microsoft.com/office/drawing/2014/main" id="{CE15D9DC-8931-202E-8793-F8FEA280B3A9}"/>
              </a:ext>
            </a:extLst>
          </p:cNvPr>
          <p:cNvSpPr/>
          <p:nvPr/>
        </p:nvSpPr>
        <p:spPr>
          <a:xfrm rot="18900000">
            <a:off x="6127973" y="2517641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8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Kevin Nitro</cp:lastModifiedBy>
  <cp:revision>78</cp:revision>
  <dcterms:created xsi:type="dcterms:W3CDTF">2022-07-11T01:31:50Z</dcterms:created>
  <dcterms:modified xsi:type="dcterms:W3CDTF">2022-07-11T14:06:56Z</dcterms:modified>
</cp:coreProperties>
</file>