
<file path=[Content_Types].xml><?xml version="1.0" encoding="utf-8"?>
<Types xmlns="http://schemas.openxmlformats.org/package/2006/content-types">
  <Default Extension="fntdata" ContentType="application/x-fontdata"/>
  <Default Extension="jpeg" ContentType="image/jpeg"/>
  <Default Extension="jpg" ContentType="image/png"/>
  <Default Extension="mp4" ContentType="vide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 id="2147483672" r:id="rId3"/>
  </p:sldMasterIdLst>
  <p:notesMasterIdLst>
    <p:notesMasterId r:id="rId39"/>
  </p:notesMasterIdLst>
  <p:sldIdLst>
    <p:sldId id="284" r:id="rId4"/>
    <p:sldId id="267" r:id="rId5"/>
    <p:sldId id="263" r:id="rId6"/>
    <p:sldId id="266" r:id="rId7"/>
    <p:sldId id="268" r:id="rId8"/>
    <p:sldId id="270" r:id="rId9"/>
    <p:sldId id="271" r:id="rId10"/>
    <p:sldId id="272" r:id="rId11"/>
    <p:sldId id="273" r:id="rId12"/>
    <p:sldId id="274" r:id="rId13"/>
    <p:sldId id="277" r:id="rId14"/>
    <p:sldId id="280" r:id="rId15"/>
    <p:sldId id="294" r:id="rId16"/>
    <p:sldId id="295" r:id="rId17"/>
    <p:sldId id="282" r:id="rId18"/>
    <p:sldId id="256" r:id="rId19"/>
    <p:sldId id="283" r:id="rId20"/>
    <p:sldId id="307" r:id="rId21"/>
    <p:sldId id="313" r:id="rId22"/>
    <p:sldId id="317" r:id="rId23"/>
    <p:sldId id="298" r:id="rId24"/>
    <p:sldId id="300" r:id="rId25"/>
    <p:sldId id="301" r:id="rId26"/>
    <p:sldId id="318" r:id="rId27"/>
    <p:sldId id="319" r:id="rId28"/>
    <p:sldId id="320" r:id="rId29"/>
    <p:sldId id="323" r:id="rId30"/>
    <p:sldId id="331" r:id="rId31"/>
    <p:sldId id="330" r:id="rId32"/>
    <p:sldId id="325" r:id="rId33"/>
    <p:sldId id="327" r:id="rId34"/>
    <p:sldId id="329" r:id="rId35"/>
    <p:sldId id="306" r:id="rId36"/>
    <p:sldId id="296" r:id="rId37"/>
    <p:sldId id="265" r:id="rId38"/>
  </p:sldIdLst>
  <p:sldSz cx="12192000" cy="6858000"/>
  <p:notesSz cx="6858000" cy="9144000"/>
  <p:embeddedFontLst>
    <p:embeddedFont>
      <p:font typeface="Calibri" panose="020F0502020204030204" pitchFamily="34" charset="0"/>
      <p:regular r:id="rId40"/>
      <p:bold r:id="rId41"/>
      <p:italic r:id="rId42"/>
      <p:boldItalic r:id="rId43"/>
    </p:embeddedFont>
    <p:embeddedFont>
      <p:font typeface="Google Sans" panose="020B0503030502040204" pitchFamily="34" charset="0"/>
      <p:regular r:id="rId44"/>
      <p:bold r:id="rId45"/>
      <p:italic r:id="rId46"/>
      <p:boldItalic r:id="rId47"/>
    </p:embeddedFont>
    <p:embeddedFont>
      <p:font typeface="MuseoModerno" pitchFamily="2" charset="0"/>
      <p:regular r:id="rId48"/>
      <p:bold r:id="rId49"/>
    </p:embeddedFont>
    <p:embeddedFont>
      <p:font typeface="VNF-Futura" panose="02000503000000020004" pitchFamily="2" charset="0"/>
      <p:regular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 id="{CFFA0F19-98DB-4A79-ADFE-4B7259EBD024}">
          <p14:sldIdLst>
            <p14:sldId id="284"/>
          </p14:sldIdLst>
        </p14:section>
        <p14:section name="Intro" id="{8B7DA083-B18E-4AAB-A121-BDC7E744B794}">
          <p14:sldIdLst>
            <p14:sldId id="267"/>
            <p14:sldId id="263"/>
          </p14:sldIdLst>
        </p14:section>
        <p14:section name="1. What?" id="{1CD9651B-16FD-4C01-A0CF-5AB8C18782EF}">
          <p14:sldIdLst>
            <p14:sldId id="266"/>
            <p14:sldId id="268"/>
          </p14:sldIdLst>
        </p14:section>
        <p14:section name="Why?" id="{A0027A6F-01A0-4788-82E6-43FB7F3B1641}">
          <p14:sldIdLst>
            <p14:sldId id="270"/>
            <p14:sldId id="271"/>
            <p14:sldId id="272"/>
            <p14:sldId id="273"/>
            <p14:sldId id="274"/>
            <p14:sldId id="277"/>
          </p14:sldIdLst>
        </p14:section>
        <p14:section name="3. How" id="{CA39B31D-6F6A-4B66-B644-5DC3396449E8}">
          <p14:sldIdLst>
            <p14:sldId id="280"/>
            <p14:sldId id="294"/>
            <p14:sldId id="295"/>
            <p14:sldId id="282"/>
            <p14:sldId id="256"/>
            <p14:sldId id="283"/>
            <p14:sldId id="307"/>
            <p14:sldId id="313"/>
            <p14:sldId id="317"/>
          </p14:sldIdLst>
        </p14:section>
        <p14:section name="4. Result" id="{6D07DB22-EF0A-4424-890A-489F9FC648FA}">
          <p14:sldIdLst>
            <p14:sldId id="298"/>
            <p14:sldId id="300"/>
            <p14:sldId id="301"/>
          </p14:sldIdLst>
        </p14:section>
        <p14:section name="5. Experiment and Adjust" id="{DB7505FC-2C3C-4645-8F55-7741BE6D4F18}">
          <p14:sldIdLst>
            <p14:sldId id="318"/>
            <p14:sldId id="319"/>
            <p14:sldId id="320"/>
          </p14:sldIdLst>
        </p14:section>
        <p14:section name="6. Expenses &amp; Revenue" id="{62630185-59EF-405C-AC43-1D642EE6C65C}">
          <p14:sldIdLst>
            <p14:sldId id="323"/>
            <p14:sldId id="331"/>
            <p14:sldId id="330"/>
            <p14:sldId id="325"/>
            <p14:sldId id="327"/>
            <p14:sldId id="329"/>
          </p14:sldIdLst>
        </p14:section>
        <p14:section name="Outro" id="{7C82FE13-F578-4C35-99BE-E1EB2F32DB03}">
          <p14:sldIdLst>
            <p14:sldId id="306"/>
            <p14:sldId id="296"/>
            <p14:sldId id="2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EC4235"/>
    <a:srgbClr val="2F5597"/>
    <a:srgbClr val="34A855"/>
    <a:srgbClr val="8FAADC"/>
    <a:srgbClr val="FABB08"/>
    <a:srgbClr val="4385F6"/>
    <a:srgbClr val="F09456"/>
    <a:srgbClr val="CCFF9E"/>
    <a:srgbClr val="5CFF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90" autoAdjust="0"/>
    <p:restoredTop sz="94464" autoAdjust="0"/>
  </p:normalViewPr>
  <p:slideViewPr>
    <p:cSldViewPr snapToGrid="0">
      <p:cViewPr>
        <p:scale>
          <a:sx n="75" d="100"/>
          <a:sy n="75" d="100"/>
        </p:scale>
        <p:origin x="426" y="60"/>
      </p:cViewPr>
      <p:guideLst>
        <p:guide orient="horz" pos="2160"/>
        <p:guide pos="384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5.fntdata"/><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7.fntdata"/><Relationship Id="rId20" Type="http://schemas.openxmlformats.org/officeDocument/2006/relationships/slide" Target="slides/slide17.xml"/><Relationship Id="rId41" Type="http://schemas.openxmlformats.org/officeDocument/2006/relationships/font" Target="fonts/font2.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58300D-F334-4791-9FEC-D514C00E7C7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1988B7F8-3CAF-460C-923D-6C2FEF57B2C8}">
      <dgm:prSet phldrT="[Text]"/>
      <dgm:spPr>
        <a:solidFill>
          <a:schemeClr val="tx2">
            <a:lumMod val="60000"/>
            <a:lumOff val="40000"/>
          </a:schemeClr>
        </a:solidFill>
      </dgm:spPr>
      <dgm:t>
        <a:bodyPr/>
        <a:lstStyle/>
        <a:p>
          <a:r>
            <a:rPr lang="en-US" dirty="0">
              <a:latin typeface="MuseoModerno" pitchFamily="2" charset="0"/>
            </a:rPr>
            <a:t>Score</a:t>
          </a:r>
        </a:p>
      </dgm:t>
    </dgm:pt>
    <dgm:pt modelId="{C0AEDC41-AD1E-44FD-A8F0-508596558138}" type="parTrans" cxnId="{B0CADF94-D824-4F82-B6E4-496F1517BDA5}">
      <dgm:prSet/>
      <dgm:spPr/>
      <dgm:t>
        <a:bodyPr/>
        <a:lstStyle/>
        <a:p>
          <a:endParaRPr lang="en-US">
            <a:latin typeface="MuseoModerno" pitchFamily="2" charset="0"/>
          </a:endParaRPr>
        </a:p>
      </dgm:t>
    </dgm:pt>
    <dgm:pt modelId="{FCEFE995-464A-4C2C-9D99-6241BFA45661}" type="sibTrans" cxnId="{B0CADF94-D824-4F82-B6E4-496F1517BDA5}">
      <dgm:prSet/>
      <dgm:spPr/>
      <dgm:t>
        <a:bodyPr/>
        <a:lstStyle/>
        <a:p>
          <a:endParaRPr lang="en-US">
            <a:latin typeface="MuseoModerno" pitchFamily="2" charset="0"/>
          </a:endParaRPr>
        </a:p>
      </dgm:t>
    </dgm:pt>
    <dgm:pt modelId="{EA15F10E-9EC7-4FD7-848B-5BA737DA7B5B}">
      <dgm:prSet phldrT="[Text]"/>
      <dgm:spPr>
        <a:solidFill>
          <a:schemeClr val="accent1">
            <a:lumMod val="60000"/>
            <a:lumOff val="40000"/>
          </a:schemeClr>
        </a:solidFill>
      </dgm:spPr>
      <dgm:t>
        <a:bodyPr/>
        <a:lstStyle/>
        <a:p>
          <a:r>
            <a:rPr lang="en-US" dirty="0">
              <a:latin typeface="MuseoModerno" pitchFamily="2" charset="0"/>
            </a:rPr>
            <a:t>Import</a:t>
          </a:r>
        </a:p>
      </dgm:t>
    </dgm:pt>
    <dgm:pt modelId="{37BB69FB-AEE2-4322-93A2-EE161290B8D6}" type="parTrans" cxnId="{013D9656-168F-4E57-BE7D-F53BF4F5C79B}">
      <dgm:prSet/>
      <dgm:spPr/>
      <dgm:t>
        <a:bodyPr/>
        <a:lstStyle/>
        <a:p>
          <a:endParaRPr lang="en-US">
            <a:latin typeface="MuseoModerno" pitchFamily="2" charset="0"/>
          </a:endParaRPr>
        </a:p>
      </dgm:t>
    </dgm:pt>
    <dgm:pt modelId="{DDE4C342-8559-4D6D-BCA7-B6BCA7F920AA}" type="sibTrans" cxnId="{013D9656-168F-4E57-BE7D-F53BF4F5C79B}">
      <dgm:prSet/>
      <dgm:spPr/>
      <dgm:t>
        <a:bodyPr/>
        <a:lstStyle/>
        <a:p>
          <a:endParaRPr lang="en-US">
            <a:latin typeface="MuseoModerno" pitchFamily="2" charset="0"/>
          </a:endParaRPr>
        </a:p>
      </dgm:t>
    </dgm:pt>
    <dgm:pt modelId="{77232406-1E93-4D11-85A0-1143907570EE}">
      <dgm:prSet phldrT="[Text]"/>
      <dgm:spPr>
        <a:solidFill>
          <a:schemeClr val="accent1">
            <a:lumMod val="60000"/>
            <a:lumOff val="40000"/>
          </a:schemeClr>
        </a:solidFill>
      </dgm:spPr>
      <dgm:t>
        <a:bodyPr/>
        <a:lstStyle/>
        <a:p>
          <a:r>
            <a:rPr lang="en-US" dirty="0">
              <a:latin typeface="MuseoModerno" pitchFamily="2" charset="0"/>
            </a:rPr>
            <a:t>Update</a:t>
          </a:r>
        </a:p>
      </dgm:t>
    </dgm:pt>
    <dgm:pt modelId="{CBD14514-29E7-48C8-A0B2-D18F796AEDC1}" type="parTrans" cxnId="{3CAD43C6-C8BB-44D3-BD68-F23FE03E3739}">
      <dgm:prSet/>
      <dgm:spPr/>
      <dgm:t>
        <a:bodyPr/>
        <a:lstStyle/>
        <a:p>
          <a:endParaRPr lang="en-US">
            <a:latin typeface="MuseoModerno" pitchFamily="2" charset="0"/>
          </a:endParaRPr>
        </a:p>
      </dgm:t>
    </dgm:pt>
    <dgm:pt modelId="{0A5D6D6D-16D1-45D5-805D-002C56EB0900}" type="sibTrans" cxnId="{3CAD43C6-C8BB-44D3-BD68-F23FE03E3739}">
      <dgm:prSet/>
      <dgm:spPr/>
      <dgm:t>
        <a:bodyPr/>
        <a:lstStyle/>
        <a:p>
          <a:endParaRPr lang="en-US">
            <a:latin typeface="MuseoModerno" pitchFamily="2" charset="0"/>
          </a:endParaRPr>
        </a:p>
      </dgm:t>
    </dgm:pt>
    <dgm:pt modelId="{D062621E-0F99-4948-9636-9DF7320853AF}">
      <dgm:prSet phldrT="[Text]"/>
      <dgm:spPr/>
      <dgm:t>
        <a:bodyPr/>
        <a:lstStyle/>
        <a:p>
          <a:endParaRPr lang="en-US" dirty="0">
            <a:latin typeface="MuseoModerno" pitchFamily="2" charset="0"/>
          </a:endParaRPr>
        </a:p>
      </dgm:t>
    </dgm:pt>
    <dgm:pt modelId="{88BA1323-AA51-45D9-AA3C-52D85977843C}" type="parTrans" cxnId="{D1FB4488-9C7C-49D3-8B94-0D45707FD55B}">
      <dgm:prSet/>
      <dgm:spPr/>
      <dgm:t>
        <a:bodyPr/>
        <a:lstStyle/>
        <a:p>
          <a:endParaRPr lang="en-US">
            <a:latin typeface="MuseoModerno" pitchFamily="2" charset="0"/>
          </a:endParaRPr>
        </a:p>
      </dgm:t>
    </dgm:pt>
    <dgm:pt modelId="{CEB2D634-741C-48DC-BCB3-47B5B4A265D7}" type="sibTrans" cxnId="{D1FB4488-9C7C-49D3-8B94-0D45707FD55B}">
      <dgm:prSet/>
      <dgm:spPr/>
      <dgm:t>
        <a:bodyPr/>
        <a:lstStyle/>
        <a:p>
          <a:endParaRPr lang="en-US">
            <a:latin typeface="MuseoModerno" pitchFamily="2" charset="0"/>
          </a:endParaRPr>
        </a:p>
      </dgm:t>
    </dgm:pt>
    <dgm:pt modelId="{A31880BB-9681-448E-8793-979720098A34}">
      <dgm:prSet phldrT="[Text]"/>
      <dgm:spPr/>
      <dgm:t>
        <a:bodyPr/>
        <a:lstStyle/>
        <a:p>
          <a:r>
            <a:rPr lang="en-US" dirty="0">
              <a:latin typeface="MuseoModerno" pitchFamily="2" charset="0"/>
            </a:rPr>
            <a:t>Functions</a:t>
          </a:r>
        </a:p>
      </dgm:t>
    </dgm:pt>
    <dgm:pt modelId="{C246E362-9F14-4E17-A8CA-076CAC9B6947}" type="parTrans" cxnId="{20950B37-68DD-46D9-9F75-20B24EBC1904}">
      <dgm:prSet/>
      <dgm:spPr/>
      <dgm:t>
        <a:bodyPr/>
        <a:lstStyle/>
        <a:p>
          <a:endParaRPr lang="en-US">
            <a:latin typeface="MuseoModerno" pitchFamily="2" charset="0"/>
          </a:endParaRPr>
        </a:p>
      </dgm:t>
    </dgm:pt>
    <dgm:pt modelId="{94ADDDCE-F615-4E06-BF03-5B251EAD08AA}" type="sibTrans" cxnId="{20950B37-68DD-46D9-9F75-20B24EBC1904}">
      <dgm:prSet/>
      <dgm:spPr/>
      <dgm:t>
        <a:bodyPr/>
        <a:lstStyle/>
        <a:p>
          <a:endParaRPr lang="en-US">
            <a:latin typeface="MuseoModerno" pitchFamily="2" charset="0"/>
          </a:endParaRPr>
        </a:p>
      </dgm:t>
    </dgm:pt>
    <dgm:pt modelId="{540251CD-6328-4C0C-9FAC-BFB424EC0BA9}">
      <dgm:prSet/>
      <dgm:spPr>
        <a:solidFill>
          <a:schemeClr val="accent1">
            <a:lumMod val="60000"/>
            <a:lumOff val="40000"/>
          </a:schemeClr>
        </a:solidFill>
      </dgm:spPr>
      <dgm:t>
        <a:bodyPr/>
        <a:lstStyle/>
        <a:p>
          <a:r>
            <a:rPr lang="en-US" dirty="0">
              <a:latin typeface="MuseoModerno" pitchFamily="2" charset="0"/>
            </a:rPr>
            <a:t>Publish</a:t>
          </a:r>
        </a:p>
      </dgm:t>
    </dgm:pt>
    <dgm:pt modelId="{9F814A54-3A34-4396-9124-D839D8283BFE}" type="parTrans" cxnId="{7F898FA4-0295-4CC0-A392-14DBC61B3900}">
      <dgm:prSet/>
      <dgm:spPr/>
      <dgm:t>
        <a:bodyPr/>
        <a:lstStyle/>
        <a:p>
          <a:endParaRPr lang="en-US">
            <a:latin typeface="MuseoModerno" pitchFamily="2" charset="0"/>
          </a:endParaRPr>
        </a:p>
      </dgm:t>
    </dgm:pt>
    <dgm:pt modelId="{FFC2C614-05EA-4749-A846-EEA04DD8C7DF}" type="sibTrans" cxnId="{7F898FA4-0295-4CC0-A392-14DBC61B3900}">
      <dgm:prSet/>
      <dgm:spPr/>
      <dgm:t>
        <a:bodyPr/>
        <a:lstStyle/>
        <a:p>
          <a:endParaRPr lang="en-US">
            <a:latin typeface="MuseoModerno" pitchFamily="2" charset="0"/>
          </a:endParaRPr>
        </a:p>
      </dgm:t>
    </dgm:pt>
    <dgm:pt modelId="{E4BB847F-661A-40E5-B274-E31043A44372}" type="pres">
      <dgm:prSet presAssocID="{D558300D-F334-4791-9FEC-D514C00E7C7B}" presName="mainComposite" presStyleCnt="0">
        <dgm:presLayoutVars>
          <dgm:chPref val="1"/>
          <dgm:dir/>
          <dgm:animOne val="branch"/>
          <dgm:animLvl val="lvl"/>
          <dgm:resizeHandles val="exact"/>
        </dgm:presLayoutVars>
      </dgm:prSet>
      <dgm:spPr/>
    </dgm:pt>
    <dgm:pt modelId="{419DF4E3-19A5-447A-81AF-F4773A419FFD}" type="pres">
      <dgm:prSet presAssocID="{D558300D-F334-4791-9FEC-D514C00E7C7B}" presName="hierFlow" presStyleCnt="0"/>
      <dgm:spPr/>
    </dgm:pt>
    <dgm:pt modelId="{E3CE5543-AC04-4EC1-B6AE-E01EC5E38A18}" type="pres">
      <dgm:prSet presAssocID="{D558300D-F334-4791-9FEC-D514C00E7C7B}" presName="firstBuf" presStyleCnt="0"/>
      <dgm:spPr/>
    </dgm:pt>
    <dgm:pt modelId="{5B5E1A58-0868-49C9-AA7C-9F875E46F21B}" type="pres">
      <dgm:prSet presAssocID="{D558300D-F334-4791-9FEC-D514C00E7C7B}" presName="hierChild1" presStyleCnt="0">
        <dgm:presLayoutVars>
          <dgm:chPref val="1"/>
          <dgm:animOne val="branch"/>
          <dgm:animLvl val="lvl"/>
        </dgm:presLayoutVars>
      </dgm:prSet>
      <dgm:spPr/>
    </dgm:pt>
    <dgm:pt modelId="{B9CB6F70-1A72-4770-A5EE-4630D2A6A6C4}" type="pres">
      <dgm:prSet presAssocID="{1988B7F8-3CAF-460C-923D-6C2FEF57B2C8}" presName="Name14" presStyleCnt="0"/>
      <dgm:spPr/>
    </dgm:pt>
    <dgm:pt modelId="{5CD47101-B834-4BF3-A0A1-F06AF4C4F9D9}" type="pres">
      <dgm:prSet presAssocID="{1988B7F8-3CAF-460C-923D-6C2FEF57B2C8}" presName="level1Shape" presStyleLbl="node0" presStyleIdx="0" presStyleCnt="1">
        <dgm:presLayoutVars>
          <dgm:chPref val="3"/>
        </dgm:presLayoutVars>
      </dgm:prSet>
      <dgm:spPr/>
    </dgm:pt>
    <dgm:pt modelId="{A94FE405-8E50-4ADC-8655-7649B49CAE26}" type="pres">
      <dgm:prSet presAssocID="{1988B7F8-3CAF-460C-923D-6C2FEF57B2C8}" presName="hierChild2" presStyleCnt="0"/>
      <dgm:spPr/>
    </dgm:pt>
    <dgm:pt modelId="{FDC4BEAE-2EAC-4203-ACB5-A93D19387764}" type="pres">
      <dgm:prSet presAssocID="{37BB69FB-AEE2-4322-93A2-EE161290B8D6}" presName="Name19" presStyleLbl="parChTrans1D2" presStyleIdx="0" presStyleCnt="3"/>
      <dgm:spPr/>
    </dgm:pt>
    <dgm:pt modelId="{B02E4309-B8CB-4AA0-B41B-6F9658795572}" type="pres">
      <dgm:prSet presAssocID="{EA15F10E-9EC7-4FD7-848B-5BA737DA7B5B}" presName="Name21" presStyleCnt="0"/>
      <dgm:spPr/>
    </dgm:pt>
    <dgm:pt modelId="{51601CA6-BDA5-4D27-B172-79AE2E8609A4}" type="pres">
      <dgm:prSet presAssocID="{EA15F10E-9EC7-4FD7-848B-5BA737DA7B5B}" presName="level2Shape" presStyleLbl="node2" presStyleIdx="0" presStyleCnt="3"/>
      <dgm:spPr/>
    </dgm:pt>
    <dgm:pt modelId="{0A08855C-139F-4848-8675-7B4C0A2A005B}" type="pres">
      <dgm:prSet presAssocID="{EA15F10E-9EC7-4FD7-848B-5BA737DA7B5B}" presName="hierChild3" presStyleCnt="0"/>
      <dgm:spPr/>
    </dgm:pt>
    <dgm:pt modelId="{387770D7-E7B0-41BD-9117-5D1A597A5BF2}" type="pres">
      <dgm:prSet presAssocID="{CBD14514-29E7-48C8-A0B2-D18F796AEDC1}" presName="Name19" presStyleLbl="parChTrans1D2" presStyleIdx="1" presStyleCnt="3"/>
      <dgm:spPr/>
    </dgm:pt>
    <dgm:pt modelId="{AF77D5EB-AC7D-488F-9420-75F3FA551413}" type="pres">
      <dgm:prSet presAssocID="{77232406-1E93-4D11-85A0-1143907570EE}" presName="Name21" presStyleCnt="0"/>
      <dgm:spPr/>
    </dgm:pt>
    <dgm:pt modelId="{B90CE5E6-2675-46EA-9D09-069714E5B81A}" type="pres">
      <dgm:prSet presAssocID="{77232406-1E93-4D11-85A0-1143907570EE}" presName="level2Shape" presStyleLbl="node2" presStyleIdx="1" presStyleCnt="3"/>
      <dgm:spPr/>
    </dgm:pt>
    <dgm:pt modelId="{1161EC34-783F-4EE8-ACF4-D0E2C5A73FF5}" type="pres">
      <dgm:prSet presAssocID="{77232406-1E93-4D11-85A0-1143907570EE}" presName="hierChild3" presStyleCnt="0"/>
      <dgm:spPr/>
    </dgm:pt>
    <dgm:pt modelId="{8092D988-13C1-42C4-9FE5-72745913BF76}" type="pres">
      <dgm:prSet presAssocID="{9F814A54-3A34-4396-9124-D839D8283BFE}" presName="Name19" presStyleLbl="parChTrans1D2" presStyleIdx="2" presStyleCnt="3"/>
      <dgm:spPr/>
    </dgm:pt>
    <dgm:pt modelId="{0C0E97DF-D0C2-42AF-87A9-21388F527F3F}" type="pres">
      <dgm:prSet presAssocID="{540251CD-6328-4C0C-9FAC-BFB424EC0BA9}" presName="Name21" presStyleCnt="0"/>
      <dgm:spPr/>
    </dgm:pt>
    <dgm:pt modelId="{22FD3AC8-529A-4C65-A708-BE6B3B35FB26}" type="pres">
      <dgm:prSet presAssocID="{540251CD-6328-4C0C-9FAC-BFB424EC0BA9}" presName="level2Shape" presStyleLbl="node2" presStyleIdx="2" presStyleCnt="3"/>
      <dgm:spPr/>
    </dgm:pt>
    <dgm:pt modelId="{BE3A2389-448A-40BD-B880-489A97DD6261}" type="pres">
      <dgm:prSet presAssocID="{540251CD-6328-4C0C-9FAC-BFB424EC0BA9}" presName="hierChild3" presStyleCnt="0"/>
      <dgm:spPr/>
    </dgm:pt>
    <dgm:pt modelId="{AE0B7E50-1595-4552-8AAB-8A2BCBA3FDFC}" type="pres">
      <dgm:prSet presAssocID="{D558300D-F334-4791-9FEC-D514C00E7C7B}" presName="bgShapesFlow" presStyleCnt="0"/>
      <dgm:spPr/>
    </dgm:pt>
    <dgm:pt modelId="{ED0482F6-0ECB-4C57-AAB6-548F3C2E9B31}" type="pres">
      <dgm:prSet presAssocID="{D062621E-0F99-4948-9636-9DF7320853AF}" presName="rectComp" presStyleCnt="0"/>
      <dgm:spPr/>
    </dgm:pt>
    <dgm:pt modelId="{6D70DD5C-1264-4B6E-96C0-A617F9B604E7}" type="pres">
      <dgm:prSet presAssocID="{D062621E-0F99-4948-9636-9DF7320853AF}" presName="bgRect" presStyleLbl="bgShp" presStyleIdx="0" presStyleCnt="2" custLinFactNeighborY="3670"/>
      <dgm:spPr/>
    </dgm:pt>
    <dgm:pt modelId="{6B2EEEC2-DEE6-455E-933E-28EFC461CF2B}" type="pres">
      <dgm:prSet presAssocID="{D062621E-0F99-4948-9636-9DF7320853AF}" presName="bgRectTx" presStyleLbl="bgShp" presStyleIdx="0" presStyleCnt="2">
        <dgm:presLayoutVars>
          <dgm:bulletEnabled val="1"/>
        </dgm:presLayoutVars>
      </dgm:prSet>
      <dgm:spPr/>
    </dgm:pt>
    <dgm:pt modelId="{4F848E40-FE50-48CD-A46D-A054C54B73E2}" type="pres">
      <dgm:prSet presAssocID="{D062621E-0F99-4948-9636-9DF7320853AF}" presName="spComp" presStyleCnt="0"/>
      <dgm:spPr/>
    </dgm:pt>
    <dgm:pt modelId="{BAD3DC9D-F7EB-4D0B-B235-006C196B7109}" type="pres">
      <dgm:prSet presAssocID="{D062621E-0F99-4948-9636-9DF7320853AF}" presName="vSp" presStyleCnt="0"/>
      <dgm:spPr/>
    </dgm:pt>
    <dgm:pt modelId="{2BA1EEDF-2714-4D02-A615-7430ED6756EC}" type="pres">
      <dgm:prSet presAssocID="{A31880BB-9681-448E-8793-979720098A34}" presName="rectComp" presStyleCnt="0"/>
      <dgm:spPr/>
    </dgm:pt>
    <dgm:pt modelId="{DBEE9EF1-8A17-4FF9-A035-7A15E66DEF87}" type="pres">
      <dgm:prSet presAssocID="{A31880BB-9681-448E-8793-979720098A34}" presName="bgRect" presStyleLbl="bgShp" presStyleIdx="1" presStyleCnt="2"/>
      <dgm:spPr/>
    </dgm:pt>
    <dgm:pt modelId="{C6149FD5-DE8E-4037-AC6C-684D7872DF9F}" type="pres">
      <dgm:prSet presAssocID="{A31880BB-9681-448E-8793-979720098A34}" presName="bgRectTx" presStyleLbl="bgShp" presStyleIdx="1" presStyleCnt="2">
        <dgm:presLayoutVars>
          <dgm:bulletEnabled val="1"/>
        </dgm:presLayoutVars>
      </dgm:prSet>
      <dgm:spPr/>
    </dgm:pt>
  </dgm:ptLst>
  <dgm:cxnLst>
    <dgm:cxn modelId="{C0BDB800-FF1F-4F89-9713-8166188BD3D9}" type="presOf" srcId="{A31880BB-9681-448E-8793-979720098A34}" destId="{DBEE9EF1-8A17-4FF9-A035-7A15E66DEF87}" srcOrd="0" destOrd="0" presId="urn:microsoft.com/office/officeart/2005/8/layout/hierarchy6"/>
    <dgm:cxn modelId="{63925902-F5EC-4504-8C45-74DACFC25B1E}" type="presOf" srcId="{77232406-1E93-4D11-85A0-1143907570EE}" destId="{B90CE5E6-2675-46EA-9D09-069714E5B81A}" srcOrd="0" destOrd="0" presId="urn:microsoft.com/office/officeart/2005/8/layout/hierarchy6"/>
    <dgm:cxn modelId="{F20ACA2E-CA12-4831-AFCC-3E9A3BC401BB}" type="presOf" srcId="{D558300D-F334-4791-9FEC-D514C00E7C7B}" destId="{E4BB847F-661A-40E5-B274-E31043A44372}" srcOrd="0" destOrd="0" presId="urn:microsoft.com/office/officeart/2005/8/layout/hierarchy6"/>
    <dgm:cxn modelId="{20950B37-68DD-46D9-9F75-20B24EBC1904}" srcId="{D558300D-F334-4791-9FEC-D514C00E7C7B}" destId="{A31880BB-9681-448E-8793-979720098A34}" srcOrd="2" destOrd="0" parTransId="{C246E362-9F14-4E17-A8CA-076CAC9B6947}" sibTransId="{94ADDDCE-F615-4E06-BF03-5B251EAD08AA}"/>
    <dgm:cxn modelId="{6BB9F65D-DD90-4C67-92C1-C37D2ED6F770}" type="presOf" srcId="{EA15F10E-9EC7-4FD7-848B-5BA737DA7B5B}" destId="{51601CA6-BDA5-4D27-B172-79AE2E8609A4}" srcOrd="0" destOrd="0" presId="urn:microsoft.com/office/officeart/2005/8/layout/hierarchy6"/>
    <dgm:cxn modelId="{33D81547-1721-48BD-9B64-9A631171241A}" type="presOf" srcId="{D062621E-0F99-4948-9636-9DF7320853AF}" destId="{6B2EEEC2-DEE6-455E-933E-28EFC461CF2B}" srcOrd="1" destOrd="0" presId="urn:microsoft.com/office/officeart/2005/8/layout/hierarchy6"/>
    <dgm:cxn modelId="{013D9656-168F-4E57-BE7D-F53BF4F5C79B}" srcId="{1988B7F8-3CAF-460C-923D-6C2FEF57B2C8}" destId="{EA15F10E-9EC7-4FD7-848B-5BA737DA7B5B}" srcOrd="0" destOrd="0" parTransId="{37BB69FB-AEE2-4322-93A2-EE161290B8D6}" sibTransId="{DDE4C342-8559-4D6D-BCA7-B6BCA7F920AA}"/>
    <dgm:cxn modelId="{BC1E195A-1C71-45D4-BD03-EC3206ADB7F5}" type="presOf" srcId="{37BB69FB-AEE2-4322-93A2-EE161290B8D6}" destId="{FDC4BEAE-2EAC-4203-ACB5-A93D19387764}" srcOrd="0" destOrd="0" presId="urn:microsoft.com/office/officeart/2005/8/layout/hierarchy6"/>
    <dgm:cxn modelId="{5319D05A-B05A-47E7-BE58-F4C753F15272}" type="presOf" srcId="{A31880BB-9681-448E-8793-979720098A34}" destId="{C6149FD5-DE8E-4037-AC6C-684D7872DF9F}" srcOrd="1" destOrd="0" presId="urn:microsoft.com/office/officeart/2005/8/layout/hierarchy6"/>
    <dgm:cxn modelId="{D1FB4488-9C7C-49D3-8B94-0D45707FD55B}" srcId="{D558300D-F334-4791-9FEC-D514C00E7C7B}" destId="{D062621E-0F99-4948-9636-9DF7320853AF}" srcOrd="1" destOrd="0" parTransId="{88BA1323-AA51-45D9-AA3C-52D85977843C}" sibTransId="{CEB2D634-741C-48DC-BCB3-47B5B4A265D7}"/>
    <dgm:cxn modelId="{B0CADF94-D824-4F82-B6E4-496F1517BDA5}" srcId="{D558300D-F334-4791-9FEC-D514C00E7C7B}" destId="{1988B7F8-3CAF-460C-923D-6C2FEF57B2C8}" srcOrd="0" destOrd="0" parTransId="{C0AEDC41-AD1E-44FD-A8F0-508596558138}" sibTransId="{FCEFE995-464A-4C2C-9D99-6241BFA45661}"/>
    <dgm:cxn modelId="{7F898FA4-0295-4CC0-A392-14DBC61B3900}" srcId="{1988B7F8-3CAF-460C-923D-6C2FEF57B2C8}" destId="{540251CD-6328-4C0C-9FAC-BFB424EC0BA9}" srcOrd="2" destOrd="0" parTransId="{9F814A54-3A34-4396-9124-D839D8283BFE}" sibTransId="{FFC2C614-05EA-4749-A846-EEA04DD8C7DF}"/>
    <dgm:cxn modelId="{3E19BEB2-E937-4677-8DE7-53A90DA93EC6}" type="presOf" srcId="{9F814A54-3A34-4396-9124-D839D8283BFE}" destId="{8092D988-13C1-42C4-9FE5-72745913BF76}" srcOrd="0" destOrd="0" presId="urn:microsoft.com/office/officeart/2005/8/layout/hierarchy6"/>
    <dgm:cxn modelId="{3CAD43C6-C8BB-44D3-BD68-F23FE03E3739}" srcId="{1988B7F8-3CAF-460C-923D-6C2FEF57B2C8}" destId="{77232406-1E93-4D11-85A0-1143907570EE}" srcOrd="1" destOrd="0" parTransId="{CBD14514-29E7-48C8-A0B2-D18F796AEDC1}" sibTransId="{0A5D6D6D-16D1-45D5-805D-002C56EB0900}"/>
    <dgm:cxn modelId="{007837DF-1807-4FE4-9153-32CDE285ECD2}" type="presOf" srcId="{D062621E-0F99-4948-9636-9DF7320853AF}" destId="{6D70DD5C-1264-4B6E-96C0-A617F9B604E7}" srcOrd="0" destOrd="0" presId="urn:microsoft.com/office/officeart/2005/8/layout/hierarchy6"/>
    <dgm:cxn modelId="{8B20B7F3-9AA4-4A0C-AB82-62E3969B1C30}" type="presOf" srcId="{540251CD-6328-4C0C-9FAC-BFB424EC0BA9}" destId="{22FD3AC8-529A-4C65-A708-BE6B3B35FB26}" srcOrd="0" destOrd="0" presId="urn:microsoft.com/office/officeart/2005/8/layout/hierarchy6"/>
    <dgm:cxn modelId="{DEEB0FFB-9F91-4A61-A642-A25455DFC2FE}" type="presOf" srcId="{CBD14514-29E7-48C8-A0B2-D18F796AEDC1}" destId="{387770D7-E7B0-41BD-9117-5D1A597A5BF2}" srcOrd="0" destOrd="0" presId="urn:microsoft.com/office/officeart/2005/8/layout/hierarchy6"/>
    <dgm:cxn modelId="{6DA964FE-0DCC-4DA0-87B6-EC23C6905599}" type="presOf" srcId="{1988B7F8-3CAF-460C-923D-6C2FEF57B2C8}" destId="{5CD47101-B834-4BF3-A0A1-F06AF4C4F9D9}" srcOrd="0" destOrd="0" presId="urn:microsoft.com/office/officeart/2005/8/layout/hierarchy6"/>
    <dgm:cxn modelId="{210A0C9D-8FCA-49C0-8023-7BDAF2B97EF1}" type="presParOf" srcId="{E4BB847F-661A-40E5-B274-E31043A44372}" destId="{419DF4E3-19A5-447A-81AF-F4773A419FFD}" srcOrd="0" destOrd="0" presId="urn:microsoft.com/office/officeart/2005/8/layout/hierarchy6"/>
    <dgm:cxn modelId="{21E2ADB9-D0DA-42CA-8735-8712927740E7}" type="presParOf" srcId="{419DF4E3-19A5-447A-81AF-F4773A419FFD}" destId="{E3CE5543-AC04-4EC1-B6AE-E01EC5E38A18}" srcOrd="0" destOrd="0" presId="urn:microsoft.com/office/officeart/2005/8/layout/hierarchy6"/>
    <dgm:cxn modelId="{90C7A868-2200-4143-81CA-AAEF6B7A7E36}" type="presParOf" srcId="{419DF4E3-19A5-447A-81AF-F4773A419FFD}" destId="{5B5E1A58-0868-49C9-AA7C-9F875E46F21B}" srcOrd="1" destOrd="0" presId="urn:microsoft.com/office/officeart/2005/8/layout/hierarchy6"/>
    <dgm:cxn modelId="{2CF426F8-14D9-414F-A1EF-5B911D228C30}" type="presParOf" srcId="{5B5E1A58-0868-49C9-AA7C-9F875E46F21B}" destId="{B9CB6F70-1A72-4770-A5EE-4630D2A6A6C4}" srcOrd="0" destOrd="0" presId="urn:microsoft.com/office/officeart/2005/8/layout/hierarchy6"/>
    <dgm:cxn modelId="{E986CCBB-5085-43C6-8F55-7CCE95936817}" type="presParOf" srcId="{B9CB6F70-1A72-4770-A5EE-4630D2A6A6C4}" destId="{5CD47101-B834-4BF3-A0A1-F06AF4C4F9D9}" srcOrd="0" destOrd="0" presId="urn:microsoft.com/office/officeart/2005/8/layout/hierarchy6"/>
    <dgm:cxn modelId="{A9F03260-50C4-4A44-B49C-665292F50990}" type="presParOf" srcId="{B9CB6F70-1A72-4770-A5EE-4630D2A6A6C4}" destId="{A94FE405-8E50-4ADC-8655-7649B49CAE26}" srcOrd="1" destOrd="0" presId="urn:microsoft.com/office/officeart/2005/8/layout/hierarchy6"/>
    <dgm:cxn modelId="{22427767-1315-45BE-AF76-5352DEF3B20A}" type="presParOf" srcId="{A94FE405-8E50-4ADC-8655-7649B49CAE26}" destId="{FDC4BEAE-2EAC-4203-ACB5-A93D19387764}" srcOrd="0" destOrd="0" presId="urn:microsoft.com/office/officeart/2005/8/layout/hierarchy6"/>
    <dgm:cxn modelId="{B57889AB-E7CA-45A6-8B06-865F5C1EF38C}" type="presParOf" srcId="{A94FE405-8E50-4ADC-8655-7649B49CAE26}" destId="{B02E4309-B8CB-4AA0-B41B-6F9658795572}" srcOrd="1" destOrd="0" presId="urn:microsoft.com/office/officeart/2005/8/layout/hierarchy6"/>
    <dgm:cxn modelId="{F4993456-BC77-4AD5-B310-06DEC96285EE}" type="presParOf" srcId="{B02E4309-B8CB-4AA0-B41B-6F9658795572}" destId="{51601CA6-BDA5-4D27-B172-79AE2E8609A4}" srcOrd="0" destOrd="0" presId="urn:microsoft.com/office/officeart/2005/8/layout/hierarchy6"/>
    <dgm:cxn modelId="{C56A5B81-37E7-4F59-A1C9-D2A3F3317F1F}" type="presParOf" srcId="{B02E4309-B8CB-4AA0-B41B-6F9658795572}" destId="{0A08855C-139F-4848-8675-7B4C0A2A005B}" srcOrd="1" destOrd="0" presId="urn:microsoft.com/office/officeart/2005/8/layout/hierarchy6"/>
    <dgm:cxn modelId="{706E54A4-A896-4DCA-ABF3-A31353CC3543}" type="presParOf" srcId="{A94FE405-8E50-4ADC-8655-7649B49CAE26}" destId="{387770D7-E7B0-41BD-9117-5D1A597A5BF2}" srcOrd="2" destOrd="0" presId="urn:microsoft.com/office/officeart/2005/8/layout/hierarchy6"/>
    <dgm:cxn modelId="{C8254F95-D4B9-4E0B-8FBC-BBD62B5AF0A1}" type="presParOf" srcId="{A94FE405-8E50-4ADC-8655-7649B49CAE26}" destId="{AF77D5EB-AC7D-488F-9420-75F3FA551413}" srcOrd="3" destOrd="0" presId="urn:microsoft.com/office/officeart/2005/8/layout/hierarchy6"/>
    <dgm:cxn modelId="{FCCCC959-CA71-4689-9D9D-95B2DD189AA2}" type="presParOf" srcId="{AF77D5EB-AC7D-488F-9420-75F3FA551413}" destId="{B90CE5E6-2675-46EA-9D09-069714E5B81A}" srcOrd="0" destOrd="0" presId="urn:microsoft.com/office/officeart/2005/8/layout/hierarchy6"/>
    <dgm:cxn modelId="{44B633E9-BAC1-4787-B9E9-65111A5E945B}" type="presParOf" srcId="{AF77D5EB-AC7D-488F-9420-75F3FA551413}" destId="{1161EC34-783F-4EE8-ACF4-D0E2C5A73FF5}" srcOrd="1" destOrd="0" presId="urn:microsoft.com/office/officeart/2005/8/layout/hierarchy6"/>
    <dgm:cxn modelId="{2FF11FBC-BE7A-4DE5-86EB-01BF9D97692B}" type="presParOf" srcId="{A94FE405-8E50-4ADC-8655-7649B49CAE26}" destId="{8092D988-13C1-42C4-9FE5-72745913BF76}" srcOrd="4" destOrd="0" presId="urn:microsoft.com/office/officeart/2005/8/layout/hierarchy6"/>
    <dgm:cxn modelId="{E5E4EC2A-0725-4E91-8A15-E091DED96375}" type="presParOf" srcId="{A94FE405-8E50-4ADC-8655-7649B49CAE26}" destId="{0C0E97DF-D0C2-42AF-87A9-21388F527F3F}" srcOrd="5" destOrd="0" presId="urn:microsoft.com/office/officeart/2005/8/layout/hierarchy6"/>
    <dgm:cxn modelId="{5EAB953F-2BE5-4BFC-9FBE-C5367FD6A669}" type="presParOf" srcId="{0C0E97DF-D0C2-42AF-87A9-21388F527F3F}" destId="{22FD3AC8-529A-4C65-A708-BE6B3B35FB26}" srcOrd="0" destOrd="0" presId="urn:microsoft.com/office/officeart/2005/8/layout/hierarchy6"/>
    <dgm:cxn modelId="{0211C4CA-0A91-441A-AB3B-B6DE27EB0403}" type="presParOf" srcId="{0C0E97DF-D0C2-42AF-87A9-21388F527F3F}" destId="{BE3A2389-448A-40BD-B880-489A97DD6261}" srcOrd="1" destOrd="0" presId="urn:microsoft.com/office/officeart/2005/8/layout/hierarchy6"/>
    <dgm:cxn modelId="{461EBDFE-519E-4CC4-A286-0F0C32644A10}" type="presParOf" srcId="{E4BB847F-661A-40E5-B274-E31043A44372}" destId="{AE0B7E50-1595-4552-8AAB-8A2BCBA3FDFC}" srcOrd="1" destOrd="0" presId="urn:microsoft.com/office/officeart/2005/8/layout/hierarchy6"/>
    <dgm:cxn modelId="{66F507B8-BA9A-425A-B6AE-2E3FADDD36BD}" type="presParOf" srcId="{AE0B7E50-1595-4552-8AAB-8A2BCBA3FDFC}" destId="{ED0482F6-0ECB-4C57-AAB6-548F3C2E9B31}" srcOrd="0" destOrd="0" presId="urn:microsoft.com/office/officeart/2005/8/layout/hierarchy6"/>
    <dgm:cxn modelId="{6448B2ED-BE9A-4C6F-A76A-C701A519A179}" type="presParOf" srcId="{ED0482F6-0ECB-4C57-AAB6-548F3C2E9B31}" destId="{6D70DD5C-1264-4B6E-96C0-A617F9B604E7}" srcOrd="0" destOrd="0" presId="urn:microsoft.com/office/officeart/2005/8/layout/hierarchy6"/>
    <dgm:cxn modelId="{9F7C6CAD-B7E3-4245-834F-AA73503E640A}" type="presParOf" srcId="{ED0482F6-0ECB-4C57-AAB6-548F3C2E9B31}" destId="{6B2EEEC2-DEE6-455E-933E-28EFC461CF2B}" srcOrd="1" destOrd="0" presId="urn:microsoft.com/office/officeart/2005/8/layout/hierarchy6"/>
    <dgm:cxn modelId="{56B73B98-F31D-40AB-B24F-D47FEF88DEFE}" type="presParOf" srcId="{AE0B7E50-1595-4552-8AAB-8A2BCBA3FDFC}" destId="{4F848E40-FE50-48CD-A46D-A054C54B73E2}" srcOrd="1" destOrd="0" presId="urn:microsoft.com/office/officeart/2005/8/layout/hierarchy6"/>
    <dgm:cxn modelId="{39B973ED-D951-44E3-A22E-2F95E11D0D32}" type="presParOf" srcId="{4F848E40-FE50-48CD-A46D-A054C54B73E2}" destId="{BAD3DC9D-F7EB-4D0B-B235-006C196B7109}" srcOrd="0" destOrd="0" presId="urn:microsoft.com/office/officeart/2005/8/layout/hierarchy6"/>
    <dgm:cxn modelId="{4E8E1DC4-6F10-437E-AA0B-F1714B1DD2A0}" type="presParOf" srcId="{AE0B7E50-1595-4552-8AAB-8A2BCBA3FDFC}" destId="{2BA1EEDF-2714-4D02-A615-7430ED6756EC}" srcOrd="2" destOrd="0" presId="urn:microsoft.com/office/officeart/2005/8/layout/hierarchy6"/>
    <dgm:cxn modelId="{67C0B942-04AE-48BD-8D50-993B4ABD5D1B}" type="presParOf" srcId="{2BA1EEDF-2714-4D02-A615-7430ED6756EC}" destId="{DBEE9EF1-8A17-4FF9-A035-7A15E66DEF87}" srcOrd="0" destOrd="0" presId="urn:microsoft.com/office/officeart/2005/8/layout/hierarchy6"/>
    <dgm:cxn modelId="{64B089FF-A238-434E-8B09-C09953AC127C}" type="presParOf" srcId="{2BA1EEDF-2714-4D02-A615-7430ED6756EC}" destId="{C6149FD5-DE8E-4037-AC6C-684D7872DF9F}"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E9EF1-8A17-4FF9-A035-7A15E66DEF87}">
      <dsp:nvSpPr>
        <dsp:cNvPr id="0" name=""/>
        <dsp:cNvSpPr/>
      </dsp:nvSpPr>
      <dsp:spPr>
        <a:xfrm>
          <a:off x="0" y="1167133"/>
          <a:ext cx="9243141" cy="996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MuseoModerno" pitchFamily="2" charset="0"/>
            </a:rPr>
            <a:t>Functions</a:t>
          </a:r>
        </a:p>
      </dsp:txBody>
      <dsp:txXfrm>
        <a:off x="0" y="1167133"/>
        <a:ext cx="2772942" cy="996353"/>
      </dsp:txXfrm>
    </dsp:sp>
    <dsp:sp modelId="{6D70DD5C-1264-4B6E-96C0-A617F9B604E7}">
      <dsp:nvSpPr>
        <dsp:cNvPr id="0" name=""/>
        <dsp:cNvSpPr/>
      </dsp:nvSpPr>
      <dsp:spPr>
        <a:xfrm>
          <a:off x="0" y="37813"/>
          <a:ext cx="9243141" cy="996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endParaRPr lang="en-US" sz="3000" kern="1200" dirty="0">
            <a:latin typeface="MuseoModerno" pitchFamily="2" charset="0"/>
          </a:endParaRPr>
        </a:p>
      </dsp:txBody>
      <dsp:txXfrm>
        <a:off x="0" y="37813"/>
        <a:ext cx="2772942" cy="996353"/>
      </dsp:txXfrm>
    </dsp:sp>
    <dsp:sp modelId="{5CD47101-B834-4BF3-A0A1-F06AF4C4F9D9}">
      <dsp:nvSpPr>
        <dsp:cNvPr id="0" name=""/>
        <dsp:cNvSpPr/>
      </dsp:nvSpPr>
      <dsp:spPr>
        <a:xfrm>
          <a:off x="5279863" y="86014"/>
          <a:ext cx="1271494" cy="847662"/>
        </a:xfrm>
        <a:prstGeom prst="roundRect">
          <a:avLst>
            <a:gd name="adj" fmla="val 10000"/>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MuseoModerno" pitchFamily="2" charset="0"/>
            </a:rPr>
            <a:t>Score</a:t>
          </a:r>
        </a:p>
      </dsp:txBody>
      <dsp:txXfrm>
        <a:off x="5304690" y="110841"/>
        <a:ext cx="1221840" cy="798008"/>
      </dsp:txXfrm>
    </dsp:sp>
    <dsp:sp modelId="{FDC4BEAE-2EAC-4203-ACB5-A93D19387764}">
      <dsp:nvSpPr>
        <dsp:cNvPr id="0" name=""/>
        <dsp:cNvSpPr/>
      </dsp:nvSpPr>
      <dsp:spPr>
        <a:xfrm>
          <a:off x="4262667" y="933676"/>
          <a:ext cx="1652942" cy="339065"/>
        </a:xfrm>
        <a:custGeom>
          <a:avLst/>
          <a:gdLst/>
          <a:ahLst/>
          <a:cxnLst/>
          <a:rect l="0" t="0" r="0" b="0"/>
          <a:pathLst>
            <a:path>
              <a:moveTo>
                <a:pt x="1652942" y="0"/>
              </a:moveTo>
              <a:lnTo>
                <a:pt x="1652942" y="169532"/>
              </a:lnTo>
              <a:lnTo>
                <a:pt x="0" y="169532"/>
              </a:lnTo>
              <a:lnTo>
                <a:pt x="0" y="3390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601CA6-BDA5-4D27-B172-79AE2E8609A4}">
      <dsp:nvSpPr>
        <dsp:cNvPr id="0" name=""/>
        <dsp:cNvSpPr/>
      </dsp:nvSpPr>
      <dsp:spPr>
        <a:xfrm>
          <a:off x="3626920" y="1272742"/>
          <a:ext cx="1271494" cy="84766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MuseoModerno" pitchFamily="2" charset="0"/>
            </a:rPr>
            <a:t>Import</a:t>
          </a:r>
        </a:p>
      </dsp:txBody>
      <dsp:txXfrm>
        <a:off x="3651747" y="1297569"/>
        <a:ext cx="1221840" cy="798008"/>
      </dsp:txXfrm>
    </dsp:sp>
    <dsp:sp modelId="{387770D7-E7B0-41BD-9117-5D1A597A5BF2}">
      <dsp:nvSpPr>
        <dsp:cNvPr id="0" name=""/>
        <dsp:cNvSpPr/>
      </dsp:nvSpPr>
      <dsp:spPr>
        <a:xfrm>
          <a:off x="5869890" y="933676"/>
          <a:ext cx="91440" cy="339065"/>
        </a:xfrm>
        <a:custGeom>
          <a:avLst/>
          <a:gdLst/>
          <a:ahLst/>
          <a:cxnLst/>
          <a:rect l="0" t="0" r="0" b="0"/>
          <a:pathLst>
            <a:path>
              <a:moveTo>
                <a:pt x="45720" y="0"/>
              </a:moveTo>
              <a:lnTo>
                <a:pt x="45720" y="3390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0CE5E6-2675-46EA-9D09-069714E5B81A}">
      <dsp:nvSpPr>
        <dsp:cNvPr id="0" name=""/>
        <dsp:cNvSpPr/>
      </dsp:nvSpPr>
      <dsp:spPr>
        <a:xfrm>
          <a:off x="5279863" y="1272742"/>
          <a:ext cx="1271494" cy="84766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MuseoModerno" pitchFamily="2" charset="0"/>
            </a:rPr>
            <a:t>Update</a:t>
          </a:r>
        </a:p>
      </dsp:txBody>
      <dsp:txXfrm>
        <a:off x="5304690" y="1297569"/>
        <a:ext cx="1221840" cy="798008"/>
      </dsp:txXfrm>
    </dsp:sp>
    <dsp:sp modelId="{8092D988-13C1-42C4-9FE5-72745913BF76}">
      <dsp:nvSpPr>
        <dsp:cNvPr id="0" name=""/>
        <dsp:cNvSpPr/>
      </dsp:nvSpPr>
      <dsp:spPr>
        <a:xfrm>
          <a:off x="5915610" y="933676"/>
          <a:ext cx="1652942" cy="339065"/>
        </a:xfrm>
        <a:custGeom>
          <a:avLst/>
          <a:gdLst/>
          <a:ahLst/>
          <a:cxnLst/>
          <a:rect l="0" t="0" r="0" b="0"/>
          <a:pathLst>
            <a:path>
              <a:moveTo>
                <a:pt x="0" y="0"/>
              </a:moveTo>
              <a:lnTo>
                <a:pt x="0" y="169532"/>
              </a:lnTo>
              <a:lnTo>
                <a:pt x="1652942" y="169532"/>
              </a:lnTo>
              <a:lnTo>
                <a:pt x="1652942" y="3390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FD3AC8-529A-4C65-A708-BE6B3B35FB26}">
      <dsp:nvSpPr>
        <dsp:cNvPr id="0" name=""/>
        <dsp:cNvSpPr/>
      </dsp:nvSpPr>
      <dsp:spPr>
        <a:xfrm>
          <a:off x="6932805" y="1272742"/>
          <a:ext cx="1271494" cy="84766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MuseoModerno" pitchFamily="2" charset="0"/>
            </a:rPr>
            <a:t>Publish</a:t>
          </a:r>
        </a:p>
      </dsp:txBody>
      <dsp:txXfrm>
        <a:off x="6957632" y="1297569"/>
        <a:ext cx="1221840" cy="79800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oogle Sans" panose="020B050303050204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oogle Sans" panose="020B0503030502040204" pitchFamily="34" charset="0"/>
              </a:defRPr>
            </a:lvl1pPr>
          </a:lstStyle>
          <a:p>
            <a:fld id="{4FC83195-186A-4CDA-9BC1-64FBA42B98A2}" type="datetimeFigureOut">
              <a:rPr lang="en-US" smtClean="0"/>
              <a:pPr/>
              <a:t>8/2/2022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oogle Sans" panose="020B050303050204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oogle Sans" panose="020B0503030502040204" pitchFamily="34" charset="0"/>
              </a:defRPr>
            </a:lvl1pPr>
          </a:lstStyle>
          <a:p>
            <a:fld id="{A0C27D15-D9EB-4174-8B99-D4A932DE1493}" type="slidenum">
              <a:rPr lang="en-US" smtClean="0"/>
              <a:pPr/>
              <a:t>‹#›</a:t>
            </a:fld>
            <a:endParaRPr lang="en-US"/>
          </a:p>
        </p:txBody>
      </p:sp>
    </p:spTree>
    <p:extLst>
      <p:ext uri="{BB962C8B-B14F-4D97-AF65-F5344CB8AC3E}">
        <p14:creationId xmlns:p14="http://schemas.microsoft.com/office/powerpoint/2010/main" val="3584078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oogle Sans" panose="020B0503030502040204" pitchFamily="34" charset="0"/>
        <a:ea typeface="+mn-ea"/>
        <a:cs typeface="+mn-cs"/>
      </a:defRPr>
    </a:lvl1pPr>
    <a:lvl2pPr marL="457200" algn="l" defTabSz="914400" rtl="0" eaLnBrk="1" latinLnBrk="0" hangingPunct="1">
      <a:defRPr sz="1200" kern="1200">
        <a:solidFill>
          <a:schemeClr val="tx1"/>
        </a:solidFill>
        <a:latin typeface="Google Sans" panose="020B0503030502040204" pitchFamily="34" charset="0"/>
        <a:ea typeface="+mn-ea"/>
        <a:cs typeface="+mn-cs"/>
      </a:defRPr>
    </a:lvl2pPr>
    <a:lvl3pPr marL="914400" algn="l" defTabSz="914400" rtl="0" eaLnBrk="1" latinLnBrk="0" hangingPunct="1">
      <a:defRPr sz="1200" kern="1200">
        <a:solidFill>
          <a:schemeClr val="tx1"/>
        </a:solidFill>
        <a:latin typeface="Google Sans" panose="020B0503030502040204" pitchFamily="34" charset="0"/>
        <a:ea typeface="+mn-ea"/>
        <a:cs typeface="+mn-cs"/>
      </a:defRPr>
    </a:lvl3pPr>
    <a:lvl4pPr marL="1371600" algn="l" defTabSz="914400" rtl="0" eaLnBrk="1" latinLnBrk="0" hangingPunct="1">
      <a:defRPr sz="1200" kern="1200">
        <a:solidFill>
          <a:schemeClr val="tx1"/>
        </a:solidFill>
        <a:latin typeface="Google Sans" panose="020B0503030502040204" pitchFamily="34" charset="0"/>
        <a:ea typeface="+mn-ea"/>
        <a:cs typeface="+mn-cs"/>
      </a:defRPr>
    </a:lvl4pPr>
    <a:lvl5pPr marL="1828800" algn="l" defTabSz="914400" rtl="0" eaLnBrk="1" latinLnBrk="0" hangingPunct="1">
      <a:defRPr sz="1200" kern="1200">
        <a:solidFill>
          <a:schemeClr val="tx1"/>
        </a:solidFill>
        <a:latin typeface="Google Sans" panose="020B050303050204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What we 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Chúng em làm gì?</a:t>
            </a:r>
          </a:p>
        </p:txBody>
      </p:sp>
      <p:sp>
        <p:nvSpPr>
          <p:cNvPr id="4" name="Slide Number Placeholder 3"/>
          <p:cNvSpPr>
            <a:spLocks noGrp="1"/>
          </p:cNvSpPr>
          <p:nvPr>
            <p:ph type="sldNum" sz="quarter" idx="5"/>
          </p:nvPr>
        </p:nvSpPr>
        <p:spPr/>
        <p:txBody>
          <a:bodyPr/>
          <a:lstStyle/>
          <a:p>
            <a:fld id="{A0C27D15-D9EB-4174-8B99-D4A932DE1493}" type="slidenum">
              <a:rPr lang="en-US" smtClean="0"/>
              <a:pPr/>
              <a:t>4</a:t>
            </a:fld>
            <a:endParaRPr lang="en-US"/>
          </a:p>
        </p:txBody>
      </p:sp>
    </p:spTree>
    <p:extLst>
      <p:ext uri="{BB962C8B-B14F-4D97-AF65-F5344CB8AC3E}">
        <p14:creationId xmlns:p14="http://schemas.microsoft.com/office/powerpoint/2010/main" val="2152521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Score’s hierarchical tree.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There are </a:t>
            </a:r>
            <a:r>
              <a:rPr lang="en-US" b="1"/>
              <a:t>4 main functions</a:t>
            </a:r>
            <a:r>
              <a:rPr lang="en-US" sz="1200" kern="1200">
                <a:latin typeface="MuseoModerno" pitchFamily="2" charset="0"/>
              </a:rPr>
              <a:t>. </a:t>
            </a:r>
            <a:r>
              <a:rPr lang="en-US"/>
              <a:t>Each function has its </a:t>
            </a:r>
            <a:r>
              <a:rPr lang="en-US" b="1"/>
              <a:t>branches</a:t>
            </a:r>
            <a:r>
              <a:rPr lang="en-US"/>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With </a:t>
            </a:r>
            <a:r>
              <a:rPr lang="en-US" b="1"/>
              <a:t>Search function</a:t>
            </a:r>
            <a:r>
              <a:rPr lang="en-US"/>
              <a:t>: we are able to search by using keywords: School name, School type, Year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With </a:t>
            </a:r>
            <a:r>
              <a:rPr lang="en-US" b="1"/>
              <a:t>suggestion</a:t>
            </a:r>
            <a:r>
              <a:rPr lang="en-US"/>
              <a:t>, you can get recommendation base on scores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a:latin typeface="MuseoModerno" pitchFamily="2" charset="0"/>
              </a:rPr>
              <a:t>Analysis &amp; Visualization </a:t>
            </a:r>
            <a:r>
              <a:rPr lang="en-US" sz="1200" kern="1200">
                <a:latin typeface="MuseoModerno" pitchFamily="2" charset="0"/>
              </a:rPr>
              <a:t>point out the correlation of figures and their meaning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a:latin typeface="MuseoModerno" pitchFamily="2" charset="0"/>
              </a:rPr>
              <a:t>Report section </a:t>
            </a:r>
            <a:r>
              <a:rPr lang="en-US" sz="1200" kern="1200">
                <a:latin typeface="MuseoModerno" pitchFamily="2" charset="0"/>
              </a:rPr>
              <a:t>provides different kinds of flexible ranking and general statistic. </a:t>
            </a:r>
            <a:r>
              <a:rPr lang="en-US" sz="1200" kern="1200">
                <a:solidFill>
                  <a:srgbClr val="FF0000"/>
                </a:solidFill>
                <a:latin typeface="MuseoModerno" pitchFamily="2" charset="0"/>
              </a:rPr>
              <a:t>Finally, we can export gathered data in multiple formats such as PDF or Excel for our different purposes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rgbClr val="FF0000"/>
              </a:solidFill>
              <a:latin typeface="MuseoModerno"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a:solidFill>
                  <a:srgbClr val="FF0000"/>
                </a:solidFill>
                <a:latin typeface="MuseoModerno" pitchFamily="2" charset="0"/>
              </a:rPr>
              <a:t>Đây là cây phân cấp của Score.
Có 4 chức năng chính. Mỗi chức năng có các nhá</a:t>
            </a:r>
            <a:r>
              <a:rPr lang="en-US" sz="1200" kern="1200">
                <a:solidFill>
                  <a:srgbClr val="FF0000"/>
                </a:solidFill>
                <a:latin typeface="MuseoModerno" pitchFamily="2" charset="0"/>
              </a:rPr>
              <a:t>nh riêng</a:t>
            </a:r>
            <a:r>
              <a:rPr lang="vi-VN" sz="1200" kern="1200">
                <a:solidFill>
                  <a:srgbClr val="FF0000"/>
                </a:solidFill>
                <a:latin typeface="MuseoModerno" pitchFamily="2" charset="0"/>
              </a:rPr>
              <a:t>:
</a:t>
            </a:r>
            <a:r>
              <a:rPr lang="en-US" sz="1200" kern="1200">
                <a:solidFill>
                  <a:srgbClr val="FF0000"/>
                </a:solidFill>
                <a:latin typeface="MuseoModerno" pitchFamily="2" charset="0"/>
              </a:rPr>
              <a:t>-</a:t>
            </a:r>
            <a:r>
              <a:rPr lang="en-US" sz="1200" b="1" kern="1200">
                <a:solidFill>
                  <a:srgbClr val="FF0000"/>
                </a:solidFill>
                <a:latin typeface="MuseoModerno" pitchFamily="2" charset="0"/>
              </a:rPr>
              <a:t> </a:t>
            </a:r>
            <a:r>
              <a:rPr lang="vi-VN" sz="1200" b="1" kern="1200">
                <a:solidFill>
                  <a:srgbClr val="FF0000"/>
                </a:solidFill>
                <a:latin typeface="MuseoModerno" pitchFamily="2" charset="0"/>
              </a:rPr>
              <a:t>Với chức năng Tìm kiếm: </a:t>
            </a:r>
            <a:r>
              <a:rPr lang="vi-VN" sz="1200" kern="1200">
                <a:solidFill>
                  <a:srgbClr val="FF0000"/>
                </a:solidFill>
                <a:latin typeface="MuseoModerno" pitchFamily="2" charset="0"/>
              </a:rPr>
              <a:t>chúng </a:t>
            </a:r>
            <a:r>
              <a:rPr lang="en-US" sz="1200" kern="1200">
                <a:solidFill>
                  <a:srgbClr val="FF0000"/>
                </a:solidFill>
                <a:latin typeface="MuseoModerno" pitchFamily="2" charset="0"/>
              </a:rPr>
              <a:t>ta</a:t>
            </a:r>
            <a:r>
              <a:rPr lang="vi-VN" sz="1200" kern="1200">
                <a:solidFill>
                  <a:srgbClr val="FF0000"/>
                </a:solidFill>
                <a:latin typeface="MuseoModerno" pitchFamily="2" charset="0"/>
              </a:rPr>
              <a:t> có thể tìm kiếm bằng cách sử dụng các từ khóa: </a:t>
            </a:r>
            <a:r>
              <a:rPr lang="vi-VN" sz="1200" i="1" kern="1200">
                <a:solidFill>
                  <a:srgbClr val="FF0000"/>
                </a:solidFill>
                <a:latin typeface="MuseoModerno" pitchFamily="2" charset="0"/>
              </a:rPr>
              <a:t>Tên trường, Loại trường, Năm</a:t>
            </a:r>
            <a:r>
              <a:rPr lang="vi-VN" sz="1200" kern="1200">
                <a:solidFill>
                  <a:srgbClr val="FF0000"/>
                </a:solidFill>
                <a:latin typeface="MuseoModerno" pitchFamily="2" charset="0"/>
              </a:rPr>
              <a:t>
</a:t>
            </a:r>
            <a:r>
              <a:rPr lang="en-US" sz="1200" kern="1200">
                <a:solidFill>
                  <a:srgbClr val="FF0000"/>
                </a:solidFill>
                <a:latin typeface="MuseoModerno" pitchFamily="2" charset="0"/>
              </a:rPr>
              <a:t>- </a:t>
            </a:r>
            <a:r>
              <a:rPr lang="vi-VN" sz="1200" b="1" kern="1200">
                <a:solidFill>
                  <a:srgbClr val="FF0000"/>
                </a:solidFill>
                <a:latin typeface="MuseoModerno" pitchFamily="2" charset="0"/>
              </a:rPr>
              <a:t>Với đề xuất</a:t>
            </a:r>
            <a:r>
              <a:rPr lang="vi-VN" sz="1200" kern="1200">
                <a:solidFill>
                  <a:srgbClr val="FF0000"/>
                </a:solidFill>
                <a:latin typeface="MuseoModerno" pitchFamily="2" charset="0"/>
              </a:rPr>
              <a:t>, bạn có thể nhận được đề xuất</a:t>
            </a:r>
            <a:r>
              <a:rPr lang="en-US" sz="1200" kern="1200">
                <a:solidFill>
                  <a:srgbClr val="FF0000"/>
                </a:solidFill>
                <a:latin typeface="MuseoModerno" pitchFamily="2" charset="0"/>
              </a:rPr>
              <a:t> trường phù hợp</a:t>
            </a:r>
            <a:r>
              <a:rPr lang="vi-VN" sz="1200" kern="1200">
                <a:solidFill>
                  <a:srgbClr val="FF0000"/>
                </a:solidFill>
                <a:latin typeface="MuseoModerno" pitchFamily="2" charset="0"/>
              </a:rPr>
              <a:t> dựa trên điểm số 
</a:t>
            </a:r>
            <a:r>
              <a:rPr lang="en-US" sz="1200" b="1" kern="1200">
                <a:solidFill>
                  <a:srgbClr val="FF0000"/>
                </a:solidFill>
                <a:latin typeface="MuseoModerno" pitchFamily="2" charset="0"/>
              </a:rPr>
              <a:t>- </a:t>
            </a:r>
            <a:r>
              <a:rPr lang="vi-VN" sz="1200" b="1" kern="1200">
                <a:solidFill>
                  <a:srgbClr val="FF0000"/>
                </a:solidFill>
                <a:latin typeface="MuseoModerno" pitchFamily="2" charset="0"/>
              </a:rPr>
              <a:t>Phân tích &amp;</a:t>
            </a:r>
            <a:r>
              <a:rPr lang="en-US" sz="1200" b="1" kern="1200">
                <a:solidFill>
                  <a:srgbClr val="FF0000"/>
                </a:solidFill>
                <a:latin typeface="MuseoModerno" pitchFamily="2" charset="0"/>
              </a:rPr>
              <a:t> trực </a:t>
            </a:r>
            <a:r>
              <a:rPr lang="vi-VN" sz="1200" b="1" kern="1200">
                <a:solidFill>
                  <a:srgbClr val="FF0000"/>
                </a:solidFill>
                <a:latin typeface="MuseoModerno" pitchFamily="2" charset="0"/>
              </a:rPr>
              <a:t>quan hóa </a:t>
            </a:r>
            <a:r>
              <a:rPr lang="vi-VN" sz="1200" kern="1200">
                <a:solidFill>
                  <a:srgbClr val="FF0000"/>
                </a:solidFill>
                <a:latin typeface="MuseoModerno" pitchFamily="2" charset="0"/>
              </a:rPr>
              <a:t>chỉ ra mối tương quan của các số liệu và ý nghĩa của chúng
</a:t>
            </a:r>
            <a:r>
              <a:rPr lang="en-US" sz="1200" kern="1200">
                <a:solidFill>
                  <a:srgbClr val="FF0000"/>
                </a:solidFill>
                <a:latin typeface="MuseoModerno" pitchFamily="2" charset="0"/>
              </a:rPr>
              <a:t>- </a:t>
            </a:r>
            <a:r>
              <a:rPr lang="vi-VN" sz="1200" b="1" kern="1200">
                <a:solidFill>
                  <a:srgbClr val="FF0000"/>
                </a:solidFill>
                <a:latin typeface="MuseoModerno" pitchFamily="2" charset="0"/>
              </a:rPr>
              <a:t>Phần báo cáo cung cấp các loại </a:t>
            </a:r>
            <a:r>
              <a:rPr lang="vi-VN" sz="1200" kern="1200">
                <a:solidFill>
                  <a:srgbClr val="FF0000"/>
                </a:solidFill>
                <a:latin typeface="MuseoModerno" pitchFamily="2" charset="0"/>
              </a:rPr>
              <a:t>xếp hạng linh hoạt khác nhau và thống kê chung. Cuối cùng, chúng t</a:t>
            </a:r>
            <a:r>
              <a:rPr lang="en-US" sz="1200" kern="1200">
                <a:solidFill>
                  <a:srgbClr val="FF0000"/>
                </a:solidFill>
                <a:latin typeface="MuseoModerno" pitchFamily="2" charset="0"/>
              </a:rPr>
              <a:t>a</a:t>
            </a:r>
            <a:r>
              <a:rPr lang="vi-VN" sz="1200" kern="1200">
                <a:solidFill>
                  <a:srgbClr val="FF0000"/>
                </a:solidFill>
                <a:latin typeface="MuseoModerno" pitchFamily="2" charset="0"/>
              </a:rPr>
              <a:t> có thể xuất dữ liệu thu thập được ở nhiều định dạng như PDF hoặc Excel cho các mục đích khác nhau </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rgbClr val="FF0000"/>
              </a:solidFill>
              <a:latin typeface="MuseoModerno" pitchFamily="2" charset="0"/>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13</a:t>
            </a:fld>
            <a:endParaRPr lang="en-US"/>
          </a:p>
        </p:txBody>
      </p:sp>
    </p:spTree>
    <p:extLst>
      <p:ext uri="{BB962C8B-B14F-4D97-AF65-F5344CB8AC3E}">
        <p14:creationId xmlns:p14="http://schemas.microsoft.com/office/powerpoint/2010/main" val="2878020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Administrator page for manager to update data directly on database every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a:t>
            </a:r>
            <a:r>
              <a:rPr lang="vi-VN"/>
              <a:t>rang quản trị viên để </a:t>
            </a:r>
            <a:r>
              <a:rPr lang="en-US"/>
              <a:t>người quản lý trực tiếp cập nhật</a:t>
            </a:r>
            <a:r>
              <a:rPr lang="vi-VN"/>
              <a:t> dữ liệu</a:t>
            </a:r>
            <a:r>
              <a:rPr lang="en-US"/>
              <a:t> trên </a:t>
            </a:r>
            <a:r>
              <a:rPr lang="vi-VN"/>
              <a:t>trên cơ sở dữ liệu</a:t>
            </a:r>
            <a:r>
              <a:rPr lang="en-US"/>
              <a:t> </a:t>
            </a:r>
            <a:r>
              <a:rPr lang="vi-VN"/>
              <a:t>hàng năm.</a:t>
            </a:r>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14</a:t>
            </a:fld>
            <a:endParaRPr lang="en-US"/>
          </a:p>
        </p:txBody>
      </p:sp>
    </p:spTree>
    <p:extLst>
      <p:ext uri="{BB962C8B-B14F-4D97-AF65-F5344CB8AC3E}">
        <p14:creationId xmlns:p14="http://schemas.microsoft.com/office/powerpoint/2010/main" val="1658253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the programming languages which we use to build Score website:</a:t>
            </a:r>
          </a:p>
          <a:p>
            <a:pPr marL="171450" indent="-171450">
              <a:buFont typeface="Arial" panose="020B0604020202020204" pitchFamily="34" charset="0"/>
              <a:buChar char="•"/>
            </a:pPr>
            <a:r>
              <a:rPr lang="en-US"/>
              <a:t>HTML, CSS for website appearance</a:t>
            </a:r>
          </a:p>
          <a:p>
            <a:pPr marL="171450" indent="-171450">
              <a:buFont typeface="Arial" panose="020B0604020202020204" pitchFamily="34" charset="0"/>
              <a:buChar char="•"/>
            </a:pPr>
            <a:r>
              <a:rPr lang="en-US"/>
              <a:t>Javascript, PHP for handling data from user input</a:t>
            </a:r>
          </a:p>
          <a:p>
            <a:pPr marL="171450" indent="-171450">
              <a:buFont typeface="Arial" panose="020B0604020202020204" pitchFamily="34" charset="0"/>
              <a:buChar char="•"/>
            </a:pPr>
            <a:r>
              <a:rPr lang="en-US"/>
              <a:t>MySQL for database actions</a:t>
            </a:r>
          </a:p>
          <a:p>
            <a:pPr marL="171450" indent="-171450">
              <a:buFont typeface="Arial" panose="020B0604020202020204" pitchFamily="34" charset="0"/>
              <a:buChar char="•"/>
            </a:pPr>
            <a:r>
              <a:rPr lang="en-US"/>
              <a:t>Python for reconstructing data from images to .csv file</a:t>
            </a:r>
          </a:p>
          <a:p>
            <a:pPr marL="0" indent="0">
              <a:buFont typeface="Arial" panose="020B0604020202020204" pitchFamily="34" charset="0"/>
              <a:buNone/>
            </a:pPr>
            <a:endParaRPr lang="en-US"/>
          </a:p>
          <a:p>
            <a:pPr marL="0" indent="0">
              <a:buFont typeface="Arial" panose="020B0604020202020204" pitchFamily="34" charset="0"/>
              <a:buNone/>
            </a:pPr>
            <a:r>
              <a:rPr lang="vi-VN"/>
              <a:t>Dưới đây là các ngôn ngữ lập trình mà chúng tôi sử dụng để xây dựng trang web Score:</a:t>
            </a:r>
            <a:endParaRPr lang="en-US"/>
          </a:p>
          <a:p>
            <a:pPr marL="171450" indent="-171450">
              <a:buFont typeface="Arial" panose="020B0604020202020204" pitchFamily="34" charset="0"/>
              <a:buChar char="•"/>
            </a:pPr>
            <a:r>
              <a:rPr lang="vi-VN"/>
              <a:t>HTML, CSS để </a:t>
            </a:r>
            <a:r>
              <a:rPr lang="en-US"/>
              <a:t>thiết kế giao diện</a:t>
            </a:r>
            <a:r>
              <a:rPr lang="vi-VN"/>
              <a:t> trang web
Javascript, PHP để xử lý dữ liệu từ đầu vào của người dùng
MySQL cho các </a:t>
            </a:r>
            <a:r>
              <a:rPr lang="en-US"/>
              <a:t>thao tác trên</a:t>
            </a:r>
            <a:r>
              <a:rPr lang="vi-VN"/>
              <a:t> cơ sở dữ liệu
Python để tái tạo lại dữ liệu từ </a:t>
            </a:r>
            <a:r>
              <a:rPr lang="en-US"/>
              <a:t>dạng </a:t>
            </a:r>
            <a:r>
              <a:rPr lang="vi-VN"/>
              <a:t>hình ảnh sang </a:t>
            </a:r>
            <a:r>
              <a:rPr lang="en-US"/>
              <a:t>dữ liệu thô (</a:t>
            </a:r>
            <a:r>
              <a:rPr lang="vi-VN"/>
              <a:t>tệp .csv</a:t>
            </a:r>
            <a:r>
              <a:rPr lang="en-US"/>
              <a:t>)</a:t>
            </a:r>
          </a:p>
        </p:txBody>
      </p:sp>
      <p:sp>
        <p:nvSpPr>
          <p:cNvPr id="4" name="Slide Number Placeholder 3"/>
          <p:cNvSpPr>
            <a:spLocks noGrp="1"/>
          </p:cNvSpPr>
          <p:nvPr>
            <p:ph type="sldNum" sz="quarter" idx="5"/>
          </p:nvPr>
        </p:nvSpPr>
        <p:spPr/>
        <p:txBody>
          <a:bodyPr/>
          <a:lstStyle/>
          <a:p>
            <a:fld id="{A0C27D15-D9EB-4174-8B99-D4A932DE1493}" type="slidenum">
              <a:rPr lang="en-US" smtClean="0"/>
              <a:pPr/>
              <a:t>15</a:t>
            </a:fld>
            <a:endParaRPr lang="en-US"/>
          </a:p>
        </p:txBody>
      </p:sp>
    </p:spTree>
    <p:extLst>
      <p:ext uri="{BB962C8B-B14F-4D97-AF65-F5344CB8AC3E}">
        <p14:creationId xmlns:p14="http://schemas.microsoft.com/office/powerpoint/2010/main" val="248420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the Diagram of how Score works:</a:t>
            </a:r>
          </a:p>
          <a:p>
            <a:pPr marL="171450" indent="-171450">
              <a:buFont typeface="Arial" panose="020B0604020202020204" pitchFamily="34" charset="0"/>
              <a:buChar char="•"/>
            </a:pPr>
            <a:r>
              <a:rPr lang="en-US"/>
              <a:t>First, the system receives keywords from user</a:t>
            </a:r>
          </a:p>
          <a:p>
            <a:pPr marL="171450" indent="-171450">
              <a:buFont typeface="Arial" panose="020B0604020202020204" pitchFamily="34" charset="0"/>
              <a:buChar char="•"/>
            </a:pPr>
            <a:r>
              <a:rPr lang="en-US"/>
              <a:t>Then they will be arranged in the logical way and sent to database server as packaged data</a:t>
            </a:r>
          </a:p>
          <a:p>
            <a:pPr marL="171450" indent="-171450">
              <a:buFont typeface="Arial" panose="020B0604020202020204" pitchFamily="34" charset="0"/>
              <a:buChar char="•"/>
            </a:pPr>
            <a:r>
              <a:rPr lang="en-US"/>
              <a:t>After running Queries on database, the system gets data and rearrange it into tables and graphs</a:t>
            </a:r>
          </a:p>
          <a:p>
            <a:pPr marL="171450" indent="-171450">
              <a:buFont typeface="Arial" panose="020B0604020202020204" pitchFamily="34" charset="0"/>
              <a:buChar char="•"/>
            </a:pPr>
            <a:r>
              <a:rPr lang="en-US"/>
              <a:t>Following that the frontend will stylize the layout and user interface</a:t>
            </a:r>
          </a:p>
          <a:p>
            <a:pPr marL="171450" indent="-171450">
              <a:buFont typeface="Arial" panose="020B0604020202020204" pitchFamily="34" charset="0"/>
              <a:buChar char="•"/>
            </a:pPr>
            <a:r>
              <a:rPr lang="en-US"/>
              <a:t>And that is what User can experience on our website</a:t>
            </a:r>
          </a:p>
          <a:p>
            <a:pPr marL="171450" indent="-171450">
              <a:buFont typeface="Arial" panose="020B0604020202020204" pitchFamily="34" charset="0"/>
              <a:buChar char="•"/>
            </a:pPr>
            <a:endParaRPr lang="en-US"/>
          </a:p>
          <a:p>
            <a:pPr marL="0" indent="0">
              <a:buFont typeface="Arial" panose="020B0604020202020204" pitchFamily="34" charset="0"/>
              <a:buNone/>
            </a:pPr>
            <a:r>
              <a:rPr lang="vi-VN"/>
              <a:t>Đây là Sơ đồ về cách hoạt động của </a:t>
            </a:r>
            <a:r>
              <a:rPr lang="en-US" b="1"/>
              <a:t>Score</a:t>
            </a:r>
            <a:r>
              <a:rPr lang="vi-VN" b="1"/>
              <a:t>:</a:t>
            </a:r>
            <a:endParaRPr lang="en-US" b="1"/>
          </a:p>
          <a:p>
            <a:pPr marL="171450" indent="-171450">
              <a:buFont typeface="Arial" panose="020B0604020202020204" pitchFamily="34" charset="0"/>
              <a:buChar char="•"/>
            </a:pPr>
            <a:r>
              <a:rPr lang="vi-VN"/>
              <a:t>Đầu tiên, hệ thống nhận từ khóa từ người dùng
Sau đó, chúng sẽ được sắp xếp một cách hợp lý và gửi đến máy chủ cơ sở dữ liệu dưới dạng dữ liệu đóng gói
Sau khi chạy </a:t>
            </a:r>
            <a:r>
              <a:rPr lang="vi-VN" b="1"/>
              <a:t>Truy vấn trên cơ sở dữ liệu</a:t>
            </a:r>
            <a:r>
              <a:rPr lang="vi-VN"/>
              <a:t>, hệ thống sẽ lấy dữ liệu và sắp xếp lại nó thành các bảng và đồ thị
</a:t>
            </a:r>
            <a:r>
              <a:rPr lang="en-US"/>
              <a:t>Tiếp theo là </a:t>
            </a:r>
            <a:r>
              <a:rPr lang="en-US" b="1"/>
              <a:t>bộ phận frontend </a:t>
            </a:r>
            <a:r>
              <a:rPr lang="en-US"/>
              <a:t>trình bày bố cục và giao diện người dùng</a:t>
            </a:r>
          </a:p>
          <a:p>
            <a:pPr marL="171450" indent="-171450">
              <a:buFont typeface="Arial" panose="020B0604020202020204" pitchFamily="34" charset="0"/>
              <a:buChar char="•"/>
            </a:pPr>
            <a:r>
              <a:rPr lang="en-US"/>
              <a:t>Và đó là những gì người dùng có thể trải nghiệm trên website của chúng tôi</a:t>
            </a:r>
          </a:p>
        </p:txBody>
      </p:sp>
      <p:sp>
        <p:nvSpPr>
          <p:cNvPr id="4" name="Slide Number Placeholder 3"/>
          <p:cNvSpPr>
            <a:spLocks noGrp="1"/>
          </p:cNvSpPr>
          <p:nvPr>
            <p:ph type="sldNum" sz="quarter" idx="5"/>
          </p:nvPr>
        </p:nvSpPr>
        <p:spPr/>
        <p:txBody>
          <a:bodyPr/>
          <a:lstStyle/>
          <a:p>
            <a:fld id="{A0C27D15-D9EB-4174-8B99-D4A932DE1493}" type="slidenum">
              <a:rPr lang="en-US" smtClean="0"/>
              <a:pPr/>
              <a:t>16</a:t>
            </a:fld>
            <a:endParaRPr lang="en-US"/>
          </a:p>
        </p:txBody>
      </p:sp>
    </p:spTree>
    <p:extLst>
      <p:ext uri="{BB962C8B-B14F-4D97-AF65-F5344CB8AC3E}">
        <p14:creationId xmlns:p14="http://schemas.microsoft.com/office/powerpoint/2010/main" val="2602545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17</a:t>
            </a:fld>
            <a:endParaRPr lang="en-US"/>
          </a:p>
        </p:txBody>
      </p:sp>
    </p:spTree>
    <p:extLst>
      <p:ext uri="{BB962C8B-B14F-4D97-AF65-F5344CB8AC3E}">
        <p14:creationId xmlns:p14="http://schemas.microsoft.com/office/powerpoint/2010/main" val="468717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a:solidFill>
                  <a:srgbClr val="000000"/>
                </a:solidFill>
                <a:effectLst/>
                <a:latin typeface="Times New Roman" panose="02020603050405020304" pitchFamily="18" charset="0"/>
              </a:rPr>
              <a:t>We </a:t>
            </a:r>
            <a:r>
              <a:rPr lang="en-US" sz="1800" b="1" i="0" u="none" strike="noStrike">
                <a:solidFill>
                  <a:srgbClr val="000000"/>
                </a:solidFill>
                <a:effectLst/>
                <a:latin typeface="Times New Roman" panose="02020603050405020304" pitchFamily="18" charset="0"/>
              </a:rPr>
              <a:t>use the relational database model.</a:t>
            </a:r>
            <a:br>
              <a:rPr lang="en-US"/>
            </a:br>
            <a:endParaRPr lang="en-US"/>
          </a:p>
          <a:p>
            <a:pPr rtl="0">
              <a:spcBef>
                <a:spcPts val="1200"/>
              </a:spcBef>
              <a:spcAft>
                <a:spcPts val="1200"/>
              </a:spcAft>
            </a:pPr>
            <a:r>
              <a:rPr lang="en-US" sz="1200" b="0" i="0" u="none" strike="noStrike">
                <a:solidFill>
                  <a:srgbClr val="000000"/>
                </a:solidFill>
                <a:effectLst/>
                <a:latin typeface="Times New Roman" panose="02020603050405020304" pitchFamily="18" charset="0"/>
              </a:rPr>
              <a:t>Chúng tôi sử dụng cơ sở dữ liệu quan hệ</a:t>
            </a:r>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18</a:t>
            </a:fld>
            <a:endParaRPr lang="en-US"/>
          </a:p>
        </p:txBody>
      </p:sp>
    </p:spTree>
    <p:extLst>
      <p:ext uri="{BB962C8B-B14F-4D97-AF65-F5344CB8AC3E}">
        <p14:creationId xmlns:p14="http://schemas.microsoft.com/office/powerpoint/2010/main" val="1607810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lang="en-US" sz="1800"/>
              <a:t>Data is planned into tables with careful calculation to </a:t>
            </a:r>
            <a:r>
              <a:rPr lang="en-US" sz="1800" b="1">
                <a:solidFill>
                  <a:srgbClr val="2F5597"/>
                </a:solidFill>
              </a:rPr>
              <a:t>avoid excess data</a:t>
            </a:r>
          </a:p>
          <a:p>
            <a:pPr marL="0" marR="0" lvl="0" indent="0" algn="l" defTabSz="914400" rtl="0" eaLnBrk="1" fontAlgn="auto" latinLnBrk="0" hangingPunct="1">
              <a:lnSpc>
                <a:spcPct val="100000"/>
              </a:lnSpc>
              <a:spcBef>
                <a:spcPts val="1200"/>
              </a:spcBef>
              <a:spcAft>
                <a:spcPts val="1200"/>
              </a:spcAft>
              <a:buClrTx/>
              <a:buSzTx/>
              <a:buFontTx/>
              <a:buNone/>
              <a:tabLst/>
              <a:defRPr/>
            </a:pPr>
            <a:endParaRPr lang="en-US" sz="1200">
              <a:solidFill>
                <a:srgbClr val="000000"/>
              </a:solidFill>
              <a:effectLst/>
            </a:endParaRPr>
          </a:p>
          <a:p>
            <a:pPr marL="0" marR="0" lvl="0" indent="0" algn="l" defTabSz="914400" rtl="0" eaLnBrk="1" fontAlgn="auto" latinLnBrk="0" hangingPunct="1">
              <a:lnSpc>
                <a:spcPct val="100000"/>
              </a:lnSpc>
              <a:spcBef>
                <a:spcPts val="1200"/>
              </a:spcBef>
              <a:spcAft>
                <a:spcPts val="1200"/>
              </a:spcAft>
              <a:buClrTx/>
              <a:buSzTx/>
              <a:buFontTx/>
              <a:buNone/>
              <a:tabLst/>
              <a:defRPr/>
            </a:pPr>
            <a:r>
              <a:rPr lang="vi-VN" sz="1200">
                <a:solidFill>
                  <a:srgbClr val="000000"/>
                </a:solidFill>
                <a:effectLst/>
              </a:rPr>
              <a:t>Dữ liệu được </a:t>
            </a:r>
            <a:r>
              <a:rPr lang="en-US" sz="1200">
                <a:solidFill>
                  <a:srgbClr val="000000"/>
                </a:solidFill>
                <a:effectLst/>
              </a:rPr>
              <a:t>phân</a:t>
            </a:r>
            <a:r>
              <a:rPr lang="vi-VN" sz="1200">
                <a:solidFill>
                  <a:srgbClr val="000000"/>
                </a:solidFill>
                <a:effectLst/>
              </a:rPr>
              <a:t> hoạch </a:t>
            </a:r>
            <a:r>
              <a:rPr lang="en-US" sz="1200">
                <a:solidFill>
                  <a:srgbClr val="000000"/>
                </a:solidFill>
                <a:effectLst/>
              </a:rPr>
              <a:t>vào</a:t>
            </a:r>
            <a:r>
              <a:rPr lang="vi-VN" sz="1200">
                <a:solidFill>
                  <a:srgbClr val="000000"/>
                </a:solidFill>
                <a:effectLst/>
              </a:rPr>
              <a:t> các bảng với sự tính toán cẩn thận để tránh dư thừa dữ liệu</a:t>
            </a:r>
          </a:p>
          <a:p>
            <a:pPr rtl="0">
              <a:spcBef>
                <a:spcPts val="1200"/>
              </a:spcBef>
              <a:spcAft>
                <a:spcPts val="1200"/>
              </a:spcAft>
            </a:pPr>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19</a:t>
            </a:fld>
            <a:endParaRPr lang="en-US"/>
          </a:p>
        </p:txBody>
      </p:sp>
    </p:spTree>
    <p:extLst>
      <p:ext uri="{BB962C8B-B14F-4D97-AF65-F5344CB8AC3E}">
        <p14:creationId xmlns:p14="http://schemas.microsoft.com/office/powerpoint/2010/main" val="224460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a:t>The database is also calculated so that it </a:t>
            </a:r>
            <a:r>
              <a:rPr lang="en-US" sz="1800" b="1">
                <a:solidFill>
                  <a:srgbClr val="2F5597"/>
                </a:solidFill>
              </a:rPr>
              <a:t>can be adapted </a:t>
            </a:r>
            <a:r>
              <a:rPr lang="en-US" sz="1800"/>
              <a:t>in changes</a:t>
            </a:r>
          </a:p>
          <a:p>
            <a:pPr algn="l"/>
            <a:endParaRPr lang="en-US" sz="1800"/>
          </a:p>
          <a:p>
            <a:pPr algn="l"/>
            <a:r>
              <a:rPr lang="vi-VN" sz="1800"/>
              <a:t>Cơ sở dữ liệu cũng được tính toán để có thể </a:t>
            </a:r>
            <a:r>
              <a:rPr lang="en-US" sz="1800"/>
              <a:t>thích nghi đ</a:t>
            </a:r>
            <a:r>
              <a:rPr lang="vi-VN" sz="1800"/>
              <a:t>ược </a:t>
            </a:r>
            <a:r>
              <a:rPr lang="en-US" sz="1800"/>
              <a:t>với những sự </a:t>
            </a:r>
            <a:r>
              <a:rPr lang="vi-VN" sz="1800"/>
              <a:t>thay đổi</a:t>
            </a:r>
            <a:endParaRPr lang="en-US" sz="1800"/>
          </a:p>
        </p:txBody>
      </p:sp>
      <p:sp>
        <p:nvSpPr>
          <p:cNvPr id="4" name="Slide Number Placeholder 3"/>
          <p:cNvSpPr>
            <a:spLocks noGrp="1"/>
          </p:cNvSpPr>
          <p:nvPr>
            <p:ph type="sldNum" sz="quarter" idx="5"/>
          </p:nvPr>
        </p:nvSpPr>
        <p:spPr/>
        <p:txBody>
          <a:bodyPr/>
          <a:lstStyle/>
          <a:p>
            <a:fld id="{A0C27D15-D9EB-4174-8B99-D4A932DE1493}" type="slidenum">
              <a:rPr lang="en-US" smtClean="0"/>
              <a:pPr/>
              <a:t>20</a:t>
            </a:fld>
            <a:endParaRPr lang="en-US"/>
          </a:p>
        </p:txBody>
      </p:sp>
    </p:spTree>
    <p:extLst>
      <p:ext uri="{BB962C8B-B14F-4D97-AF65-F5344CB8AC3E}">
        <p14:creationId xmlns:p14="http://schemas.microsoft.com/office/powerpoint/2010/main" val="799666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21</a:t>
            </a:fld>
            <a:endParaRPr lang="en-US"/>
          </a:p>
        </p:txBody>
      </p:sp>
    </p:spTree>
    <p:extLst>
      <p:ext uri="{BB962C8B-B14F-4D97-AF65-F5344CB8AC3E}">
        <p14:creationId xmlns:p14="http://schemas.microsoft.com/office/powerpoint/2010/main" val="1579046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24</a:t>
            </a:fld>
            <a:endParaRPr lang="en-US"/>
          </a:p>
        </p:txBody>
      </p:sp>
    </p:spTree>
    <p:extLst>
      <p:ext uri="{BB962C8B-B14F-4D97-AF65-F5344CB8AC3E}">
        <p14:creationId xmlns:p14="http://schemas.microsoft.com/office/powerpoint/2010/main" val="1752764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Score is a website project that aims to make it easier to choose a high school for </a:t>
            </a:r>
            <a:r>
              <a:rPr lang="en-US" sz="1800" b="1">
                <a:solidFill>
                  <a:srgbClr val="2F5597"/>
                </a:solidFill>
              </a:rPr>
              <a:t>parents</a:t>
            </a:r>
            <a:r>
              <a:rPr lang="en-US" sz="1800"/>
              <a:t>, </a:t>
            </a:r>
            <a:r>
              <a:rPr lang="en-US" sz="1800" b="1">
                <a:solidFill>
                  <a:srgbClr val="2F5597"/>
                </a:solidFill>
              </a:rPr>
              <a:t>teachers </a:t>
            </a:r>
            <a:r>
              <a:rPr lang="en-US" sz="1800"/>
              <a:t>and </a:t>
            </a:r>
            <a:r>
              <a:rPr lang="en-US" sz="1800" b="1">
                <a:solidFill>
                  <a:srgbClr val="2F5597"/>
                </a:solidFill>
              </a:rPr>
              <a:t>students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cs typeface="Times New Roman" panose="02020603050405020304" pitchFamily="18" charset="0"/>
              </a:rPr>
              <a:t>Score là một dự án website nhằm giúp chọn trường THPT dễ dàng hơn cho phụ huynh, giáo viên và học sinh</a:t>
            </a:r>
          </a:p>
        </p:txBody>
      </p:sp>
      <p:sp>
        <p:nvSpPr>
          <p:cNvPr id="4" name="Slide Number Placeholder 3"/>
          <p:cNvSpPr>
            <a:spLocks noGrp="1"/>
          </p:cNvSpPr>
          <p:nvPr>
            <p:ph type="sldNum" sz="quarter" idx="5"/>
          </p:nvPr>
        </p:nvSpPr>
        <p:spPr/>
        <p:txBody>
          <a:bodyPr/>
          <a:lstStyle/>
          <a:p>
            <a:fld id="{A0C27D15-D9EB-4174-8B99-D4A932DE1493}" type="slidenum">
              <a:rPr lang="en-US" smtClean="0"/>
              <a:t>5</a:t>
            </a:fld>
            <a:endParaRPr lang="en-US"/>
          </a:p>
        </p:txBody>
      </p:sp>
    </p:spTree>
    <p:extLst>
      <p:ext uri="{BB962C8B-B14F-4D97-AF65-F5344CB8AC3E}">
        <p14:creationId xmlns:p14="http://schemas.microsoft.com/office/powerpoint/2010/main" val="2223469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1200"/>
              </a:spcBef>
              <a:spcAft>
                <a:spcPts val="1200"/>
              </a:spcAft>
              <a:buClrTx/>
              <a:buSzTx/>
              <a:buFontTx/>
              <a:buNone/>
              <a:tabLst/>
              <a:defRPr/>
            </a:pPr>
            <a:r>
              <a:rPr lang="en-US"/>
              <a:t>We launched a website testing with a </a:t>
            </a:r>
            <a:r>
              <a:rPr lang="en-US" b="1">
                <a:solidFill>
                  <a:srgbClr val="2F5597"/>
                </a:solidFill>
              </a:rPr>
              <a:t>small group of students, parents with children </a:t>
            </a:r>
            <a:r>
              <a:rPr lang="en-US"/>
              <a:t>in grade 9 in Thu Duc City</a:t>
            </a:r>
          </a:p>
          <a:p>
            <a:pPr marL="0" marR="0" indent="0" algn="l" defTabSz="914400" rtl="0" eaLnBrk="1" fontAlgn="auto" latinLnBrk="0" hangingPunct="1">
              <a:lnSpc>
                <a:spcPct val="100000"/>
              </a:lnSpc>
              <a:spcBef>
                <a:spcPts val="1200"/>
              </a:spcBef>
              <a:spcAft>
                <a:spcPts val="1200"/>
              </a:spcAft>
              <a:buClrTx/>
              <a:buSzTx/>
              <a:buFontTx/>
              <a:buNone/>
              <a:tabLst/>
              <a:defRPr/>
            </a:pPr>
            <a:endParaRPr lang="en-US"/>
          </a:p>
          <a:p>
            <a:pPr marL="0" marR="0" indent="0" algn="l" defTabSz="914400" rtl="0" eaLnBrk="1" fontAlgn="auto" latinLnBrk="0" hangingPunct="1">
              <a:lnSpc>
                <a:spcPct val="100000"/>
              </a:lnSpc>
              <a:spcBef>
                <a:spcPts val="1200"/>
              </a:spcBef>
              <a:spcAft>
                <a:spcPts val="1200"/>
              </a:spcAft>
              <a:buClrTx/>
              <a:buSzTx/>
              <a:buFontTx/>
              <a:buNone/>
              <a:tabLst/>
              <a:defRPr/>
            </a:pPr>
            <a:r>
              <a:rPr lang="en-US" sz="1200" b="0" i="0" u="none" strike="noStrike" kern="1200">
                <a:solidFill>
                  <a:schemeClr val="tx1"/>
                </a:solidFill>
                <a:effectLst/>
                <a:latin typeface="Google Sans" panose="020B0503030502040204" pitchFamily="34" charset="0"/>
                <a:ea typeface="+mn-ea"/>
                <a:cs typeface="+mn-cs"/>
              </a:rPr>
              <a:t>Chúng</a:t>
            </a:r>
            <a:r>
              <a:rPr lang="en-US" sz="1200" b="0" i="0" u="none" strike="noStrike" kern="1200" baseline="0">
                <a:solidFill>
                  <a:schemeClr val="tx1"/>
                </a:solidFill>
                <a:effectLst/>
                <a:latin typeface="Google Sans" panose="020B0503030502040204" pitchFamily="34" charset="0"/>
                <a:ea typeface="+mn-ea"/>
                <a:cs typeface="+mn-cs"/>
              </a:rPr>
              <a:t> tôi đã</a:t>
            </a:r>
            <a:r>
              <a:rPr lang="en-US" sz="1200" b="0" i="0" u="none" strike="noStrike" kern="1200">
                <a:solidFill>
                  <a:schemeClr val="tx1"/>
                </a:solidFill>
                <a:effectLst/>
                <a:latin typeface="Google Sans" panose="020B0503030502040204" pitchFamily="34" charset="0"/>
                <a:ea typeface="+mn-ea"/>
                <a:cs typeface="+mn-cs"/>
              </a:rPr>
              <a:t> triển khai thử nghiệm website cho </a:t>
            </a:r>
            <a:r>
              <a:rPr lang="en-US" sz="1200" b="1" i="0" u="none" strike="noStrike" kern="1200">
                <a:solidFill>
                  <a:schemeClr val="tx1"/>
                </a:solidFill>
                <a:effectLst/>
                <a:latin typeface="Google Sans" panose="020B0503030502040204" pitchFamily="34" charset="0"/>
                <a:ea typeface="+mn-ea"/>
                <a:cs typeface="+mn-cs"/>
              </a:rPr>
              <a:t>1 nhóm nhỏ học sinh, phụ huynh </a:t>
            </a:r>
            <a:r>
              <a:rPr lang="en-US" sz="1200" b="0" i="0" u="none" strike="noStrike" kern="1200">
                <a:solidFill>
                  <a:schemeClr val="tx1"/>
                </a:solidFill>
                <a:effectLst/>
                <a:latin typeface="Google Sans" panose="020B0503030502040204" pitchFamily="34" charset="0"/>
                <a:ea typeface="+mn-ea"/>
                <a:cs typeface="+mn-cs"/>
              </a:rPr>
              <a:t>có con học lớp 9 tại địa bàn Thành phố Thủ Đức</a:t>
            </a:r>
            <a:endParaRPr lang="en-US" b="0"/>
          </a:p>
        </p:txBody>
      </p:sp>
      <p:sp>
        <p:nvSpPr>
          <p:cNvPr id="4" name="Slide Number Placeholder 3"/>
          <p:cNvSpPr>
            <a:spLocks noGrp="1"/>
          </p:cNvSpPr>
          <p:nvPr>
            <p:ph type="sldNum" sz="quarter" idx="5"/>
          </p:nvPr>
        </p:nvSpPr>
        <p:spPr/>
        <p:txBody>
          <a:bodyPr/>
          <a:lstStyle/>
          <a:p>
            <a:fld id="{A0C27D15-D9EB-4174-8B99-D4A932DE1493}" type="slidenum">
              <a:rPr lang="en-US" smtClean="0"/>
              <a:pPr/>
              <a:t>25</a:t>
            </a:fld>
            <a:endParaRPr lang="en-US"/>
          </a:p>
        </p:txBody>
      </p:sp>
    </p:spTree>
    <p:extLst>
      <p:ext uri="{BB962C8B-B14F-4D97-AF65-F5344CB8AC3E}">
        <p14:creationId xmlns:p14="http://schemas.microsoft.com/office/powerpoint/2010/main" val="1764966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26</a:t>
            </a:fld>
            <a:endParaRPr lang="en-US"/>
          </a:p>
        </p:txBody>
      </p:sp>
    </p:spTree>
    <p:extLst>
      <p:ext uri="{BB962C8B-B14F-4D97-AF65-F5344CB8AC3E}">
        <p14:creationId xmlns:p14="http://schemas.microsoft.com/office/powerpoint/2010/main" val="4166132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solidFill>
                  <a:srgbClr val="262626"/>
                </a:solidFill>
                <a:latin typeface="VNF-Futura" panose="02000503000000020004" pitchFamily="2" charset="0"/>
              </a:rPr>
              <a:t>Expenses &amp; Revenue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a:solidFill>
                <a:srgbClr val="538135"/>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800" b="0" i="0" u="none" strike="noStrike">
                <a:solidFill>
                  <a:srgbClr val="538135"/>
                </a:solidFill>
                <a:effectLst/>
                <a:latin typeface="Times New Roman" panose="02020603050405020304" pitchFamily="18" charset="0"/>
              </a:rPr>
              <a:t>Chi phí thực hiện – Doanh thu</a:t>
            </a:r>
          </a:p>
        </p:txBody>
      </p:sp>
      <p:sp>
        <p:nvSpPr>
          <p:cNvPr id="4" name="Slide Number Placeholder 3"/>
          <p:cNvSpPr>
            <a:spLocks noGrp="1"/>
          </p:cNvSpPr>
          <p:nvPr>
            <p:ph type="sldNum" sz="quarter" idx="5"/>
          </p:nvPr>
        </p:nvSpPr>
        <p:spPr/>
        <p:txBody>
          <a:bodyPr/>
          <a:lstStyle/>
          <a:p>
            <a:fld id="{A0C27D15-D9EB-4174-8B99-D4A932DE1493}" type="slidenum">
              <a:rPr lang="en-US" smtClean="0"/>
              <a:pPr/>
              <a:t>27</a:t>
            </a:fld>
            <a:endParaRPr lang="en-US"/>
          </a:p>
        </p:txBody>
      </p:sp>
    </p:spTree>
    <p:extLst>
      <p:ext uri="{BB962C8B-B14F-4D97-AF65-F5344CB8AC3E}">
        <p14:creationId xmlns:p14="http://schemas.microsoft.com/office/powerpoint/2010/main" val="4087920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lang="en-US" sz="1200" b="1">
                <a:solidFill>
                  <a:srgbClr val="2F5597"/>
                </a:solidFill>
              </a:rPr>
              <a:t>How it works and charges:</a:t>
            </a:r>
          </a:p>
          <a:p>
            <a:pPr marL="171450" indent="-171450" rtl="0">
              <a:spcBef>
                <a:spcPts val="1200"/>
              </a:spcBef>
              <a:spcAft>
                <a:spcPts val="1200"/>
              </a:spcAft>
              <a:buFontTx/>
              <a:buChar char="-"/>
            </a:pPr>
            <a:r>
              <a:rPr lang="en-US" b="0">
                <a:effectLst/>
              </a:rPr>
              <a:t>With Search function, it’s free.</a:t>
            </a:r>
          </a:p>
          <a:p>
            <a:pPr marL="171450" indent="-171450" rtl="0">
              <a:spcBef>
                <a:spcPts val="1200"/>
              </a:spcBef>
              <a:spcAft>
                <a:spcPts val="1200"/>
              </a:spcAft>
              <a:buFontTx/>
              <a:buChar char="-"/>
            </a:pPr>
            <a:r>
              <a:rPr lang="en-US" b="0">
                <a:effectLst/>
              </a:rPr>
              <a:t>With Analysis, Report and Suggestion, they will be free for the first year and then charge in Mar, Apr, May</a:t>
            </a:r>
          </a:p>
          <a:p>
            <a:pPr marL="0" indent="0" rtl="0">
              <a:spcBef>
                <a:spcPts val="1200"/>
              </a:spcBef>
              <a:spcAft>
                <a:spcPts val="1200"/>
              </a:spcAft>
              <a:buFontTx/>
              <a:buNone/>
            </a:pPr>
            <a:r>
              <a:rPr lang="en-US" b="0">
                <a:effectLst/>
              </a:rPr>
              <a:t>User will monthly pay 10.000 VND</a:t>
            </a:r>
          </a:p>
        </p:txBody>
      </p:sp>
      <p:sp>
        <p:nvSpPr>
          <p:cNvPr id="4" name="Slide Number Placeholder 3"/>
          <p:cNvSpPr>
            <a:spLocks noGrp="1"/>
          </p:cNvSpPr>
          <p:nvPr>
            <p:ph type="sldNum" sz="quarter" idx="5"/>
          </p:nvPr>
        </p:nvSpPr>
        <p:spPr/>
        <p:txBody>
          <a:bodyPr/>
          <a:lstStyle/>
          <a:p>
            <a:fld id="{A0C27D15-D9EB-4174-8B99-D4A932DE1493}" type="slidenum">
              <a:rPr lang="en-US" smtClean="0"/>
              <a:pPr/>
              <a:t>28</a:t>
            </a:fld>
            <a:endParaRPr lang="en-US"/>
          </a:p>
        </p:txBody>
      </p:sp>
    </p:spTree>
    <p:extLst>
      <p:ext uri="{BB962C8B-B14F-4D97-AF65-F5344CB8AC3E}">
        <p14:creationId xmlns:p14="http://schemas.microsoft.com/office/powerpoint/2010/main" val="2297195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lang="en-US" sz="1200" b="1">
                <a:solidFill>
                  <a:srgbClr val="2F5597"/>
                </a:solidFill>
              </a:rPr>
              <a:t>How it works and charges:</a:t>
            </a:r>
          </a:p>
          <a:p>
            <a:pPr marL="171450" indent="-171450" rtl="0">
              <a:spcBef>
                <a:spcPts val="1200"/>
              </a:spcBef>
              <a:spcAft>
                <a:spcPts val="1200"/>
              </a:spcAft>
              <a:buFontTx/>
              <a:buChar char="-"/>
            </a:pPr>
            <a:r>
              <a:rPr lang="en-US" b="0">
                <a:effectLst/>
              </a:rPr>
              <a:t>With Search function, it’s free.</a:t>
            </a:r>
          </a:p>
          <a:p>
            <a:pPr marL="171450" indent="-171450" rtl="0">
              <a:spcBef>
                <a:spcPts val="1200"/>
              </a:spcBef>
              <a:spcAft>
                <a:spcPts val="1200"/>
              </a:spcAft>
              <a:buFontTx/>
              <a:buChar char="-"/>
            </a:pPr>
            <a:r>
              <a:rPr lang="en-US" b="0">
                <a:effectLst/>
              </a:rPr>
              <a:t>With Analysis, Report and Suggestion, they will be free for the first year and then charge in Mar, Apr, May</a:t>
            </a:r>
          </a:p>
          <a:p>
            <a:pPr marL="0" indent="0" rtl="0">
              <a:spcBef>
                <a:spcPts val="1200"/>
              </a:spcBef>
              <a:spcAft>
                <a:spcPts val="1200"/>
              </a:spcAft>
              <a:buFontTx/>
              <a:buNone/>
            </a:pPr>
            <a:r>
              <a:rPr lang="en-US" b="0">
                <a:effectLst/>
              </a:rPr>
              <a:t>User will monthly pay 10.000 VND</a:t>
            </a:r>
          </a:p>
          <a:p>
            <a:pPr marL="0" indent="0" rtl="0">
              <a:spcBef>
                <a:spcPts val="1200"/>
              </a:spcBef>
              <a:spcAft>
                <a:spcPts val="1200"/>
              </a:spcAft>
              <a:buFontTx/>
              <a:buNone/>
            </a:pPr>
            <a:endParaRPr lang="en-US" b="0">
              <a:effectLst/>
            </a:endParaRPr>
          </a:p>
          <a:p>
            <a:pPr marL="0" marR="0" lvl="0" indent="0" algn="l" defTabSz="914400" rtl="0" eaLnBrk="1" fontAlgn="auto" latinLnBrk="0" hangingPunct="1">
              <a:lnSpc>
                <a:spcPct val="100000"/>
              </a:lnSpc>
              <a:spcBef>
                <a:spcPts val="1200"/>
              </a:spcBef>
              <a:spcAft>
                <a:spcPts val="1200"/>
              </a:spcAft>
              <a:buClrTx/>
              <a:buSzTx/>
              <a:buFontTx/>
              <a:buNone/>
              <a:tabLst/>
              <a:defRPr/>
            </a:pPr>
            <a:r>
              <a:rPr kumimoji="0" lang="en-US" sz="1200" b="1" i="0" u="none" strike="noStrike" kern="1200" cap="none" spc="0" normalizeH="0" baseline="0" noProof="0">
                <a:ln>
                  <a:noFill/>
                </a:ln>
                <a:solidFill>
                  <a:prstClr val="black"/>
                </a:solidFill>
                <a:effectLst/>
                <a:uLnTx/>
                <a:uFillTx/>
                <a:latin typeface="Google Sans" panose="020B0503030502040204" pitchFamily="34" charset="0"/>
                <a:ea typeface="+mn-ea"/>
                <a:cs typeface="+mn-cs"/>
              </a:rPr>
              <a:t>Cách thức hoạt động:</a:t>
            </a:r>
          </a:p>
          <a:p>
            <a:pPr marL="0" marR="0" lvl="0" indent="0" algn="l" defTabSz="914400" rtl="0" eaLnBrk="1" fontAlgn="auto" latinLnBrk="0" hangingPunct="1">
              <a:lnSpc>
                <a:spcPct val="100000"/>
              </a:lnSpc>
              <a:spcBef>
                <a:spcPts val="1200"/>
              </a:spcBef>
              <a:spcAft>
                <a:spcPts val="1200"/>
              </a:spcAft>
              <a:buClrTx/>
              <a:buSzTx/>
              <a:buFontTx/>
              <a:buNone/>
              <a:tabLst/>
              <a:defRPr/>
            </a:pPr>
            <a:r>
              <a:rPr kumimoji="0" lang="en-US" sz="1200" b="0" i="0" u="none" strike="noStrike" kern="1200" cap="none" spc="0" normalizeH="0" baseline="0" noProof="0">
                <a:ln>
                  <a:noFill/>
                </a:ln>
                <a:solidFill>
                  <a:prstClr val="black"/>
                </a:solidFill>
                <a:effectLst/>
                <a:uLnTx/>
                <a:uFillTx/>
                <a:latin typeface="Google Sans" panose="020B0503030502040204" pitchFamily="34" charset="0"/>
                <a:ea typeface="+mn-ea"/>
                <a:cs typeface="+mn-cs"/>
              </a:rPr>
              <a:t>- Tháng 1,2,6,7,8,9,10,11,12: miễn phí tất cả các chức năng (hoạt động gì trong thời gian này)</a:t>
            </a:r>
          </a:p>
          <a:p>
            <a:pPr marL="0" marR="0" lvl="0" indent="0" algn="l" defTabSz="914400" rtl="0" eaLnBrk="1" fontAlgn="auto" latinLnBrk="0" hangingPunct="1">
              <a:lnSpc>
                <a:spcPct val="100000"/>
              </a:lnSpc>
              <a:spcBef>
                <a:spcPts val="1200"/>
              </a:spcBef>
              <a:spcAft>
                <a:spcPts val="1200"/>
              </a:spcAft>
              <a:buClrTx/>
              <a:buSzTx/>
              <a:buFontTx/>
              <a:buNone/>
              <a:tabLst/>
              <a:defRPr/>
            </a:pPr>
            <a:r>
              <a:rPr kumimoji="0" lang="en-US" sz="1200" b="0" i="0" u="none" strike="noStrike" kern="1200" cap="none" spc="0" normalizeH="0" baseline="0" noProof="0">
                <a:ln>
                  <a:noFill/>
                </a:ln>
                <a:solidFill>
                  <a:prstClr val="black"/>
                </a:solidFill>
                <a:effectLst/>
                <a:uLnTx/>
                <a:uFillTx/>
                <a:latin typeface="Google Sans" panose="020B0503030502040204" pitchFamily="34" charset="0"/>
                <a:ea typeface="+mn-ea"/>
                <a:cs typeface="+mn-cs"/>
              </a:rPr>
              <a:t>- Tháng 3, 4,5</a:t>
            </a:r>
          </a:p>
          <a:p>
            <a:pPr marL="0" marR="0" lvl="0" indent="0" algn="l" defTabSz="914400" rtl="0" eaLnBrk="1" fontAlgn="auto" latinLnBrk="0" hangingPunct="1">
              <a:lnSpc>
                <a:spcPct val="100000"/>
              </a:lnSpc>
              <a:spcBef>
                <a:spcPts val="1200"/>
              </a:spcBef>
              <a:spcAft>
                <a:spcPts val="1200"/>
              </a:spcAft>
              <a:buClrTx/>
              <a:buSzTx/>
              <a:buFontTx/>
              <a:buNone/>
              <a:tabLst/>
              <a:defRPr/>
            </a:pPr>
            <a:r>
              <a:rPr kumimoji="0" lang="en-US" sz="1200" b="0" i="0" u="none" strike="noStrike" kern="1200" cap="none" spc="0" normalizeH="0" baseline="0" noProof="0">
                <a:ln>
                  <a:noFill/>
                </a:ln>
                <a:solidFill>
                  <a:prstClr val="black"/>
                </a:solidFill>
                <a:effectLst/>
                <a:uLnTx/>
                <a:uFillTx/>
                <a:latin typeface="Google Sans" panose="020B0503030502040204" pitchFamily="34" charset="0"/>
                <a:ea typeface="+mn-ea"/>
                <a:cs typeface="+mn-cs"/>
              </a:rPr>
              <a:t>	+ Chức năng Tra cứu: miễn phí</a:t>
            </a:r>
          </a:p>
          <a:p>
            <a:pPr marL="0" marR="0" lvl="0" indent="0" algn="l" defTabSz="914400" rtl="0" eaLnBrk="1" fontAlgn="auto" latinLnBrk="0" hangingPunct="1">
              <a:lnSpc>
                <a:spcPct val="100000"/>
              </a:lnSpc>
              <a:spcBef>
                <a:spcPts val="1200"/>
              </a:spcBef>
              <a:spcAft>
                <a:spcPts val="1200"/>
              </a:spcAft>
              <a:buClrTx/>
              <a:buSzTx/>
              <a:buFontTx/>
              <a:buNone/>
              <a:tabLst/>
              <a:defRPr/>
            </a:pPr>
            <a:r>
              <a:rPr kumimoji="0" lang="en-US" sz="1200" b="0" i="0" u="none" strike="noStrike" kern="1200" cap="none" spc="0" normalizeH="0" baseline="0" noProof="0">
                <a:ln>
                  <a:noFill/>
                </a:ln>
                <a:solidFill>
                  <a:prstClr val="black"/>
                </a:solidFill>
                <a:effectLst/>
                <a:uLnTx/>
                <a:uFillTx/>
                <a:latin typeface="Google Sans" panose="020B0503030502040204" pitchFamily="34" charset="0"/>
                <a:ea typeface="+mn-ea"/>
                <a:cs typeface="+mn-cs"/>
              </a:rPr>
              <a:t>	+ Các chức năng còn lại: Phân tích, Báo cáo, Đề xuất: miễn phí trong 1 năm. Sau đó thu phí</a:t>
            </a:r>
            <a:endParaRPr kumimoji="0" lang="en-US" sz="12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29</a:t>
            </a:fld>
            <a:endParaRPr lang="en-US"/>
          </a:p>
        </p:txBody>
      </p:sp>
    </p:spTree>
    <p:extLst>
      <p:ext uri="{BB962C8B-B14F-4D97-AF65-F5344CB8AC3E}">
        <p14:creationId xmlns:p14="http://schemas.microsoft.com/office/powerpoint/2010/main" val="4254867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vi-VN" sz="1800" b="0" i="0" u="none" strike="noStrike">
                <a:solidFill>
                  <a:srgbClr val="9900FF"/>
                </a:solidFill>
                <a:effectLst/>
                <a:latin typeface="Times New Roman" panose="02020603050405020304" pitchFamily="18" charset="0"/>
              </a:rPr>
              <a:t>Cơ sở về số lượng HS tham gia Kỳ thi Tuyển sinh 10 tại TPHCM</a:t>
            </a: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30</a:t>
            </a:fld>
            <a:endParaRPr lang="en-US"/>
          </a:p>
        </p:txBody>
      </p:sp>
    </p:spTree>
    <p:extLst>
      <p:ext uri="{BB962C8B-B14F-4D97-AF65-F5344CB8AC3E}">
        <p14:creationId xmlns:p14="http://schemas.microsoft.com/office/powerpoint/2010/main" val="197456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vi-VN" sz="1800" b="1" i="0" u="none" strike="noStrike">
                <a:solidFill>
                  <a:srgbClr val="000000"/>
                </a:solidFill>
                <a:effectLst/>
                <a:latin typeface="Times New Roman" panose="02020603050405020304" pitchFamily="18" charset="0"/>
              </a:rPr>
              <a:t>Tổng chi phí tạm tính cho 1 năm</a:t>
            </a: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31</a:t>
            </a:fld>
            <a:endParaRPr lang="en-US"/>
          </a:p>
        </p:txBody>
      </p:sp>
    </p:spTree>
    <p:extLst>
      <p:ext uri="{BB962C8B-B14F-4D97-AF65-F5344CB8AC3E}">
        <p14:creationId xmlns:p14="http://schemas.microsoft.com/office/powerpoint/2010/main" val="1907122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a:solidFill>
                  <a:srgbClr val="000000"/>
                </a:solidFill>
                <a:effectLst/>
                <a:latin typeface="Times New Roman" panose="02020603050405020304" pitchFamily="18" charset="0"/>
              </a:rPr>
              <a:t>Tính toán lợi nhuận trong 5 năm đầu</a:t>
            </a:r>
          </a:p>
          <a:p>
            <a:pPr rtl="0">
              <a:spcBef>
                <a:spcPts val="1200"/>
              </a:spcBef>
              <a:spcAft>
                <a:spcPts val="1200"/>
              </a:spcAft>
            </a:pPr>
            <a:r>
              <a:rPr lang="vi-VN" sz="1800" b="0" i="0" u="none" strike="noStrike">
                <a:solidFill>
                  <a:srgbClr val="9900FF"/>
                </a:solidFill>
                <a:effectLst/>
                <a:latin typeface="Times New Roman" panose="02020603050405020304" pitchFamily="18" charset="0"/>
              </a:rPr>
              <a:t>- Thời điểm hoàn vốn: 3 năm kể từ lúc đưa ứng dụng ra thị trường. </a:t>
            </a:r>
            <a:endParaRPr lang="vi-VN" sz="2800" b="0">
              <a:effectLst/>
            </a:endParaRPr>
          </a:p>
          <a:p>
            <a:br>
              <a:rPr lang="vi-VN" sz="2800"/>
            </a:br>
            <a:endParaRPr lang="en-US" sz="1800" b="0" i="0" u="none" strike="noStrike">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32</a:t>
            </a:fld>
            <a:endParaRPr lang="en-US"/>
          </a:p>
        </p:txBody>
      </p:sp>
    </p:spTree>
    <p:extLst>
      <p:ext uri="{BB962C8B-B14F-4D97-AF65-F5344CB8AC3E}">
        <p14:creationId xmlns:p14="http://schemas.microsoft.com/office/powerpoint/2010/main" val="1503375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Why we 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Vì sao chúng em thực hiện dự án này?</a:t>
            </a:r>
          </a:p>
        </p:txBody>
      </p:sp>
      <p:sp>
        <p:nvSpPr>
          <p:cNvPr id="4" name="Slide Number Placeholder 3"/>
          <p:cNvSpPr>
            <a:spLocks noGrp="1"/>
          </p:cNvSpPr>
          <p:nvPr>
            <p:ph type="sldNum" sz="quarter" idx="5"/>
          </p:nvPr>
        </p:nvSpPr>
        <p:spPr/>
        <p:txBody>
          <a:bodyPr/>
          <a:lstStyle/>
          <a:p>
            <a:fld id="{A0C27D15-D9EB-4174-8B99-D4A932DE1493}" type="slidenum">
              <a:rPr lang="en-US" smtClean="0"/>
              <a:pPr/>
              <a:t>6</a:t>
            </a:fld>
            <a:endParaRPr lang="en-US"/>
          </a:p>
        </p:txBody>
      </p:sp>
    </p:spTree>
    <p:extLst>
      <p:ext uri="{BB962C8B-B14F-4D97-AF65-F5344CB8AC3E}">
        <p14:creationId xmlns:p14="http://schemas.microsoft.com/office/powerpoint/2010/main" val="1458015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ea typeface="Calibri" panose="020F0502020204030204" pitchFamily="34" charset="0"/>
                <a:cs typeface="Times New Roman" panose="02020603050405020304" pitchFamily="18" charset="0"/>
              </a:rPr>
              <a:t>The 10</a:t>
            </a:r>
            <a:r>
              <a:rPr lang="en-US" sz="1800" b="0" baseline="3000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b="0">
                <a:effectLst/>
                <a:latin typeface="Times New Roman" panose="02020603050405020304" pitchFamily="18" charset="0"/>
                <a:ea typeface="Calibri" panose="020F0502020204030204" pitchFamily="34" charset="0"/>
                <a:cs typeface="Times New Roman" panose="02020603050405020304" pitchFamily="18" charset="0"/>
              </a:rPr>
              <a:t> grade entrance exam is an important milestone</a:t>
            </a:r>
            <a:endParaRPr lang="en-US" sz="18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cs typeface="Times New Roman" panose="02020603050405020304" pitchFamily="18" charset="0"/>
              </a:rPr>
              <a:t>Kì thi tuyển sinh lớp 10 là một cột mốc quan trọng</a:t>
            </a:r>
            <a:endParaRPr lang="en-US" sz="1800"/>
          </a:p>
        </p:txBody>
      </p:sp>
      <p:sp>
        <p:nvSpPr>
          <p:cNvPr id="4" name="Slide Number Placeholder 3"/>
          <p:cNvSpPr>
            <a:spLocks noGrp="1"/>
          </p:cNvSpPr>
          <p:nvPr>
            <p:ph type="sldNum" sz="quarter" idx="5"/>
          </p:nvPr>
        </p:nvSpPr>
        <p:spPr/>
        <p:txBody>
          <a:bodyPr/>
          <a:lstStyle/>
          <a:p>
            <a:fld id="{A0C27D15-D9EB-4174-8B99-D4A932DE1493}" type="slidenum">
              <a:rPr lang="en-US" smtClean="0"/>
              <a:t>7</a:t>
            </a:fld>
            <a:endParaRPr lang="en-US"/>
          </a:p>
        </p:txBody>
      </p:sp>
    </p:spTree>
    <p:extLst>
      <p:ext uri="{BB962C8B-B14F-4D97-AF65-F5344CB8AC3E}">
        <p14:creationId xmlns:p14="http://schemas.microsoft.com/office/powerpoint/2010/main" val="106970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ea typeface="Calibri" panose="020F0502020204030204" pitchFamily="34" charset="0"/>
                <a:cs typeface="Times New Roman" panose="02020603050405020304" pitchFamily="18" charset="0"/>
              </a:rPr>
              <a:t>Currently, 10</a:t>
            </a:r>
            <a:r>
              <a:rPr lang="en-US" sz="1800" b="0" baseline="3000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b="0">
                <a:effectLst/>
                <a:latin typeface="Times New Roman" panose="02020603050405020304" pitchFamily="18" charset="0"/>
                <a:ea typeface="Calibri" panose="020F0502020204030204" pitchFamily="34" charset="0"/>
                <a:cs typeface="Times New Roman" panose="02020603050405020304" pitchFamily="18" charset="0"/>
              </a:rPr>
              <a:t> grade entrance exam scores are publicly posted on information pages, but only stop at images or discrete data</a:t>
            </a:r>
            <a:endParaRPr lang="en-US" sz="18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cs typeface="Times New Roman" panose="02020603050405020304" pitchFamily="18" charset="0"/>
              </a:rPr>
              <a:t>Hiện nay, điểm chuẩn tuyển sinh 10 được đăng công khai trên các trang thông tin, nhưng chỉ dừng lại ở các hình ảnh và dữ liệu rời rạc</a:t>
            </a:r>
            <a:endParaRPr lang="en-US" sz="1800"/>
          </a:p>
        </p:txBody>
      </p:sp>
      <p:sp>
        <p:nvSpPr>
          <p:cNvPr id="4" name="Slide Number Placeholder 3"/>
          <p:cNvSpPr>
            <a:spLocks noGrp="1"/>
          </p:cNvSpPr>
          <p:nvPr>
            <p:ph type="sldNum" sz="quarter" idx="5"/>
          </p:nvPr>
        </p:nvSpPr>
        <p:spPr/>
        <p:txBody>
          <a:bodyPr/>
          <a:lstStyle/>
          <a:p>
            <a:fld id="{A0C27D15-D9EB-4174-8B99-D4A932DE1493}" type="slidenum">
              <a:rPr lang="en-US" smtClean="0"/>
              <a:t>8</a:t>
            </a:fld>
            <a:endParaRPr lang="en-US"/>
          </a:p>
        </p:txBody>
      </p:sp>
    </p:spTree>
    <p:extLst>
      <p:ext uri="{BB962C8B-B14F-4D97-AF65-F5344CB8AC3E}">
        <p14:creationId xmlns:p14="http://schemas.microsoft.com/office/powerpoint/2010/main" val="1432042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ea typeface="Calibri" panose="020F0502020204030204" pitchFamily="34" charset="0"/>
                <a:cs typeface="Times New Roman" panose="02020603050405020304" pitchFamily="18" charset="0"/>
              </a:rPr>
              <a:t>Consequently, the lookup as well as the comparison of points between schools takes a long time, making it difficult to make the right decisions</a:t>
            </a:r>
            <a:endParaRPr lang="en-US" sz="18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cs typeface="Times New Roman" panose="02020603050405020304" pitchFamily="18" charset="0"/>
              </a:rPr>
              <a:t>Do đó, việc tra cứu cũng như so sánh điểm số giữa các trường tốn rất nhiều thời gian, gây khó khăn trong việc đưa ra quyết định đúng đắn</a:t>
            </a:r>
            <a:endParaRPr lang="en-US" sz="1800"/>
          </a:p>
        </p:txBody>
      </p:sp>
      <p:sp>
        <p:nvSpPr>
          <p:cNvPr id="4" name="Slide Number Placeholder 3"/>
          <p:cNvSpPr>
            <a:spLocks noGrp="1"/>
          </p:cNvSpPr>
          <p:nvPr>
            <p:ph type="sldNum" sz="quarter" idx="5"/>
          </p:nvPr>
        </p:nvSpPr>
        <p:spPr/>
        <p:txBody>
          <a:bodyPr/>
          <a:lstStyle/>
          <a:p>
            <a:fld id="{A0C27D15-D9EB-4174-8B99-D4A932DE1493}" type="slidenum">
              <a:rPr lang="en-US" smtClean="0"/>
              <a:t>9</a:t>
            </a:fld>
            <a:endParaRPr lang="en-US"/>
          </a:p>
        </p:txBody>
      </p:sp>
    </p:spTree>
    <p:extLst>
      <p:ext uri="{BB962C8B-B14F-4D97-AF65-F5344CB8AC3E}">
        <p14:creationId xmlns:p14="http://schemas.microsoft.com/office/powerpoint/2010/main" val="16870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b="0">
                <a:solidFill>
                  <a:srgbClr val="8FAADC"/>
                </a:solidFill>
              </a:rPr>
              <a:t>Therefore,</a:t>
            </a:r>
            <a:r>
              <a:rPr lang="en-US" sz="1800" b="0"/>
              <a:t> SCORE </a:t>
            </a:r>
            <a:r>
              <a:rPr lang="en-US" sz="1800" b="0">
                <a:solidFill>
                  <a:srgbClr val="8FAADC"/>
                </a:solidFill>
              </a:rPr>
              <a:t>was born and developed to support users:</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Vì thế, SCORE ra đời và phát triển nhằm hỗ trợ người dùng</a:t>
            </a:r>
          </a:p>
        </p:txBody>
      </p:sp>
      <p:sp>
        <p:nvSpPr>
          <p:cNvPr id="4" name="Slide Number Placeholder 3"/>
          <p:cNvSpPr>
            <a:spLocks noGrp="1"/>
          </p:cNvSpPr>
          <p:nvPr>
            <p:ph type="sldNum" sz="quarter" idx="5"/>
          </p:nvPr>
        </p:nvSpPr>
        <p:spPr/>
        <p:txBody>
          <a:bodyPr/>
          <a:lstStyle/>
          <a:p>
            <a:fld id="{A0C27D15-D9EB-4174-8B99-D4A932DE1493}" type="slidenum">
              <a:rPr lang="en-US" smtClean="0"/>
              <a:t>10</a:t>
            </a:fld>
            <a:endParaRPr lang="en-US"/>
          </a:p>
        </p:txBody>
      </p:sp>
    </p:spTree>
    <p:extLst>
      <p:ext uri="{BB962C8B-B14F-4D97-AF65-F5344CB8AC3E}">
        <p14:creationId xmlns:p14="http://schemas.microsoft.com/office/powerpoint/2010/main" val="1359956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Compile admission scores data for the years from 2015 to 2021 and perform </a:t>
            </a:r>
            <a:r>
              <a:rPr lang="en-US" sz="1800" b="1">
                <a:effectLst/>
                <a:latin typeface="Times New Roman" panose="02020603050405020304" pitchFamily="18" charset="0"/>
                <a:ea typeface="Calibri" panose="020F0502020204030204" pitchFamily="34" charset="0"/>
                <a:cs typeface="Times New Roman" panose="02020603050405020304" pitchFamily="18" charset="0"/>
              </a:rPr>
              <a:t>in the most visual way</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07000"/>
              </a:lnSpc>
              <a:spcAft>
                <a:spcPts val="80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Combine data analysis functions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(sorting, statistics, filtering, ranking,…) </a:t>
            </a:r>
            <a:r>
              <a:rPr lang="en-US" sz="1800">
                <a:effectLst/>
                <a:latin typeface="Times New Roman" panose="02020603050405020304" pitchFamily="18" charset="0"/>
                <a:ea typeface="Calibri" panose="020F0502020204030204" pitchFamily="34" charset="0"/>
                <a:cs typeface="Times New Roman" panose="02020603050405020304" pitchFamily="18" charset="0"/>
              </a:rPr>
              <a:t>so that users quickly grasp the meaning and correlation of data. </a:t>
            </a:r>
          </a:p>
          <a:p>
            <a:pPr marL="342900" lvl="0" indent="-342900">
              <a:lnSpc>
                <a:spcPct val="107000"/>
              </a:lnSpc>
              <a:spcAft>
                <a:spcPts val="80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Give suggestions for selecting schools based on score estimates.</a:t>
            </a: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lang="en-US" sz="2800"/>
              <a:t>Export data in </a:t>
            </a:r>
            <a:r>
              <a:rPr lang="en-US" sz="2800" b="1">
                <a:solidFill>
                  <a:srgbClr val="EC4235"/>
                </a:solidFill>
              </a:rPr>
              <a:t>PDF</a:t>
            </a:r>
            <a:r>
              <a:rPr lang="en-US" sz="2800"/>
              <a:t> or </a:t>
            </a:r>
            <a:r>
              <a:rPr lang="en-US" sz="2800" b="1">
                <a:solidFill>
                  <a:srgbClr val="34A855"/>
                </a:solidFill>
              </a:rPr>
              <a:t>Excel</a:t>
            </a:r>
            <a:r>
              <a:rPr lang="en-US" sz="2800"/>
              <a:t> form</a:t>
            </a:r>
            <a:endParaRPr lang="en-US" sz="2800" b="1">
              <a:solidFill>
                <a:srgbClr val="2F5597"/>
              </a:solidFill>
            </a:endParaRP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lang="en-US" sz="2800" b="1"/>
              <a:t>Administrator</a:t>
            </a:r>
            <a:r>
              <a:rPr lang="en-US" sz="2800"/>
              <a:t> updates data anually</a:t>
            </a:r>
            <a:endParaRPr lang="en-US" sz="2800" b="1">
              <a:solidFill>
                <a:srgbClr val="2F5597"/>
              </a:solidFill>
            </a:endParaRPr>
          </a:p>
          <a:p>
            <a:pPr marL="285750" lvl="0" indent="-285750">
              <a:lnSpc>
                <a:spcPct val="107000"/>
              </a:lnSpc>
              <a:spcAft>
                <a:spcPts val="800"/>
              </a:spcAft>
              <a:buFontTx/>
              <a:buChar char="-"/>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Thu thập dữ liệu điểm chuẩn tuyển sinh từ năm 2015 đến 2021 và biểu diễn một cách trực quan nhất</a:t>
            </a:r>
          </a:p>
          <a:p>
            <a:pPr marL="285750" lvl="0" indent="-285750">
              <a:lnSpc>
                <a:spcPct val="107000"/>
              </a:lnSpc>
              <a:spcAft>
                <a:spcPts val="800"/>
              </a:spcAft>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Kết hợp các chức năng phân tích dữ liệu (sắp xếp, thống kế, lọc, xếp hạng…) để người dung có thể nhanh chóng nắm bắt ý nghĩa và sự tương quan của dữ liệu</a:t>
            </a:r>
          </a:p>
          <a:p>
            <a:pPr marL="285750" lvl="0" indent="-285750">
              <a:lnSpc>
                <a:spcPct val="107000"/>
              </a:lnSpc>
              <a:spcAft>
                <a:spcPts val="800"/>
              </a:spcAft>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Đưa ra gợi ý chọn trường dựa trên dự đoán điểm số</a:t>
            </a:r>
          </a:p>
          <a:p>
            <a:pPr marL="285750" lvl="0" indent="-285750">
              <a:lnSpc>
                <a:spcPct val="107000"/>
              </a:lnSpc>
              <a:spcAft>
                <a:spcPts val="800"/>
              </a:spcAft>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Trích xuất dữ liệu dưới dạng tập tin PDF hoặc Excel</a:t>
            </a:r>
          </a:p>
          <a:p>
            <a:pPr marL="285750" lvl="0" indent="-285750">
              <a:lnSpc>
                <a:spcPct val="107000"/>
              </a:lnSpc>
              <a:spcAft>
                <a:spcPts val="800"/>
              </a:spcAft>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Quản trị viên cập nhật dữ liệu hằng năm</a:t>
            </a:r>
          </a:p>
        </p:txBody>
      </p:sp>
      <p:sp>
        <p:nvSpPr>
          <p:cNvPr id="4" name="Slide Number Placeholder 3"/>
          <p:cNvSpPr>
            <a:spLocks noGrp="1"/>
          </p:cNvSpPr>
          <p:nvPr>
            <p:ph type="sldNum" sz="quarter" idx="5"/>
          </p:nvPr>
        </p:nvSpPr>
        <p:spPr/>
        <p:txBody>
          <a:bodyPr/>
          <a:lstStyle/>
          <a:p>
            <a:fld id="{A0C27D15-D9EB-4174-8B99-D4A932DE1493}" type="slidenum">
              <a:rPr lang="en-US" smtClean="0"/>
              <a:t>11</a:t>
            </a:fld>
            <a:endParaRPr lang="en-US"/>
          </a:p>
        </p:txBody>
      </p:sp>
    </p:spTree>
    <p:extLst>
      <p:ext uri="{BB962C8B-B14F-4D97-AF65-F5344CB8AC3E}">
        <p14:creationId xmlns:p14="http://schemas.microsoft.com/office/powerpoint/2010/main" val="1586352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How we 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Chúng tôi thực hiện bằng cách nào?</a:t>
            </a:r>
          </a:p>
        </p:txBody>
      </p:sp>
      <p:sp>
        <p:nvSpPr>
          <p:cNvPr id="4" name="Slide Number Placeholder 3"/>
          <p:cNvSpPr>
            <a:spLocks noGrp="1"/>
          </p:cNvSpPr>
          <p:nvPr>
            <p:ph type="sldNum" sz="quarter" idx="5"/>
          </p:nvPr>
        </p:nvSpPr>
        <p:spPr/>
        <p:txBody>
          <a:bodyPr/>
          <a:lstStyle/>
          <a:p>
            <a:fld id="{A0C27D15-D9EB-4174-8B99-D4A932DE1493}" type="slidenum">
              <a:rPr lang="en-US" smtClean="0"/>
              <a:pPr/>
              <a:t>12</a:t>
            </a:fld>
            <a:endParaRPr lang="en-US"/>
          </a:p>
        </p:txBody>
      </p:sp>
    </p:spTree>
    <p:extLst>
      <p:ext uri="{BB962C8B-B14F-4D97-AF65-F5344CB8AC3E}">
        <p14:creationId xmlns:p14="http://schemas.microsoft.com/office/powerpoint/2010/main" val="1939005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51AE8-BA3E-FBB9-80A9-C635AD9C91E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800765A-432D-197C-9B2A-A1A0D3E52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5472971-1F12-6CFD-5D68-247CDB341FD1}"/>
              </a:ext>
            </a:extLst>
          </p:cNvPr>
          <p:cNvSpPr>
            <a:spLocks noGrp="1"/>
          </p:cNvSpPr>
          <p:nvPr>
            <p:ph type="dt" sz="half" idx="10"/>
          </p:nvPr>
        </p:nvSpPr>
        <p:spPr/>
        <p:txBody>
          <a:bodyPr/>
          <a:lstStyle/>
          <a:p>
            <a:fld id="{A34F106E-9FAC-4D34-9FAC-9915213E85A2}" type="datetimeFigureOut">
              <a:rPr lang="en-US" smtClean="0"/>
              <a:t>8/2/2022</a:t>
            </a:fld>
            <a:endParaRPr lang="en-US"/>
          </a:p>
        </p:txBody>
      </p:sp>
      <p:sp>
        <p:nvSpPr>
          <p:cNvPr id="5" name="Footer Placeholder 4">
            <a:extLst>
              <a:ext uri="{FF2B5EF4-FFF2-40B4-BE49-F238E27FC236}">
                <a16:creationId xmlns:a16="http://schemas.microsoft.com/office/drawing/2014/main" id="{86F637E6-48AE-07D7-0ADD-1B577B3D4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403B0-C204-96B0-D79A-F33122B64C8D}"/>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2857606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9F35-8215-6F1C-B952-3FEB5249692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0C0C222-F43B-0F2D-9919-B0414FEE69A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E2801A4-723C-FB98-7907-DA70B7B6F63A}"/>
              </a:ext>
            </a:extLst>
          </p:cNvPr>
          <p:cNvSpPr>
            <a:spLocks noGrp="1"/>
          </p:cNvSpPr>
          <p:nvPr>
            <p:ph type="dt" sz="half" idx="10"/>
          </p:nvPr>
        </p:nvSpPr>
        <p:spPr/>
        <p:txBody>
          <a:bodyPr/>
          <a:lstStyle/>
          <a:p>
            <a:fld id="{A34F106E-9FAC-4D34-9FAC-9915213E85A2}" type="datetimeFigureOut">
              <a:rPr lang="en-US" smtClean="0"/>
              <a:t>8/2/2022</a:t>
            </a:fld>
            <a:endParaRPr lang="en-US"/>
          </a:p>
        </p:txBody>
      </p:sp>
      <p:sp>
        <p:nvSpPr>
          <p:cNvPr id="5" name="Footer Placeholder 4">
            <a:extLst>
              <a:ext uri="{FF2B5EF4-FFF2-40B4-BE49-F238E27FC236}">
                <a16:creationId xmlns:a16="http://schemas.microsoft.com/office/drawing/2014/main" id="{082AA440-F546-B76E-2DA2-BFB0BB9D4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9B757-51FA-9557-614B-52AD7D7B3DBD}"/>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396159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EB50D6-00DA-95B2-BA60-7168C805DE0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6E76178-4127-A440-DB82-851A7A691CD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ECC6971-760A-1914-0E21-B6286031313A}"/>
              </a:ext>
            </a:extLst>
          </p:cNvPr>
          <p:cNvSpPr>
            <a:spLocks noGrp="1"/>
          </p:cNvSpPr>
          <p:nvPr>
            <p:ph type="dt" sz="half" idx="10"/>
          </p:nvPr>
        </p:nvSpPr>
        <p:spPr/>
        <p:txBody>
          <a:bodyPr/>
          <a:lstStyle/>
          <a:p>
            <a:fld id="{A34F106E-9FAC-4D34-9FAC-9915213E85A2}" type="datetimeFigureOut">
              <a:rPr lang="en-US" smtClean="0"/>
              <a:t>8/2/2022</a:t>
            </a:fld>
            <a:endParaRPr lang="en-US"/>
          </a:p>
        </p:txBody>
      </p:sp>
      <p:sp>
        <p:nvSpPr>
          <p:cNvPr id="5" name="Footer Placeholder 4">
            <a:extLst>
              <a:ext uri="{FF2B5EF4-FFF2-40B4-BE49-F238E27FC236}">
                <a16:creationId xmlns:a16="http://schemas.microsoft.com/office/drawing/2014/main" id="{F96896E2-05E5-77FE-13F8-1C1022236E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17440-5467-AFFE-528D-4D98F10162B6}"/>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487021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86605E-E4D4-4D30-BFB2-AC55C70BF3BD}"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334742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6605E-E4D4-4D30-BFB2-AC55C70BF3BD}"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505649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86605E-E4D4-4D30-BFB2-AC55C70BF3BD}"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1665600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86605E-E4D4-4D30-BFB2-AC55C70BF3BD}"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943784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86605E-E4D4-4D30-BFB2-AC55C70BF3BD}" type="datetimeFigureOut">
              <a:rPr lang="en-US" smtClean="0"/>
              <a:t>8/2/2022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3868922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86605E-E4D4-4D30-BFB2-AC55C70BF3BD}" type="datetimeFigureOut">
              <a:rPr lang="en-US" smtClean="0"/>
              <a:t>8/2/2022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1705244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6605E-E4D4-4D30-BFB2-AC55C70BF3BD}" type="datetimeFigureOut">
              <a:rPr lang="en-US" smtClean="0"/>
              <a:t>8/2/2022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4117456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86605E-E4D4-4D30-BFB2-AC55C70BF3BD}"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17494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FC9D-A570-DF5F-322F-4904779FB42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782124C-79E0-8C7D-DAE3-223BBFF9670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40EF393-5873-8A4E-6002-40E5DADF7DD0}"/>
              </a:ext>
            </a:extLst>
          </p:cNvPr>
          <p:cNvSpPr>
            <a:spLocks noGrp="1"/>
          </p:cNvSpPr>
          <p:nvPr>
            <p:ph type="dt" sz="half" idx="10"/>
          </p:nvPr>
        </p:nvSpPr>
        <p:spPr/>
        <p:txBody>
          <a:bodyPr/>
          <a:lstStyle/>
          <a:p>
            <a:fld id="{A34F106E-9FAC-4D34-9FAC-9915213E85A2}" type="datetimeFigureOut">
              <a:rPr lang="en-US" smtClean="0"/>
              <a:t>8/2/2022</a:t>
            </a:fld>
            <a:endParaRPr lang="en-US"/>
          </a:p>
        </p:txBody>
      </p:sp>
      <p:sp>
        <p:nvSpPr>
          <p:cNvPr id="5" name="Footer Placeholder 4">
            <a:extLst>
              <a:ext uri="{FF2B5EF4-FFF2-40B4-BE49-F238E27FC236}">
                <a16:creationId xmlns:a16="http://schemas.microsoft.com/office/drawing/2014/main" id="{8378DEAD-F768-0B96-340F-403E9A7776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041E67-ED7F-795A-AE3A-B80A1E22AF70}"/>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30076665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86605E-E4D4-4D30-BFB2-AC55C70BF3BD}"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4167270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6605E-E4D4-4D30-BFB2-AC55C70BF3BD}"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4987694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6605E-E4D4-4D30-BFB2-AC55C70BF3BD}"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11703842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F81F-E7B6-4C98-BF7B-A78B7D5596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165BD5-3885-4BCF-A4A1-569AAEC510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BBC806-2E36-4818-9135-A6625B21D5A5}"/>
              </a:ext>
            </a:extLst>
          </p:cNvPr>
          <p:cNvSpPr>
            <a:spLocks noGrp="1"/>
          </p:cNvSpPr>
          <p:nvPr>
            <p:ph type="dt" sz="half" idx="10"/>
          </p:nvPr>
        </p:nvSpPr>
        <p:spPr/>
        <p:txBody>
          <a:bodyPr/>
          <a:lstStyle/>
          <a:p>
            <a:fld id="{6718C177-2415-4304-8433-2CAA9D453018}" type="datetimeFigureOut">
              <a:rPr lang="en-US" smtClean="0"/>
              <a:t>8/2/2022</a:t>
            </a:fld>
            <a:endParaRPr lang="en-US"/>
          </a:p>
        </p:txBody>
      </p:sp>
      <p:sp>
        <p:nvSpPr>
          <p:cNvPr id="5" name="Footer Placeholder 4">
            <a:extLst>
              <a:ext uri="{FF2B5EF4-FFF2-40B4-BE49-F238E27FC236}">
                <a16:creationId xmlns:a16="http://schemas.microsoft.com/office/drawing/2014/main" id="{5EC7E34C-EEA7-49B6-A721-B0C4B3B0DD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6869B-C568-4BD9-8B54-1DCD217C4C2B}"/>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13084718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5A7A-4FFF-4155-851E-469DDFD28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BC1E4-0618-41D6-B9B7-C0095F78F1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327D6-A679-4629-A1A3-25BFC3207321}"/>
              </a:ext>
            </a:extLst>
          </p:cNvPr>
          <p:cNvSpPr>
            <a:spLocks noGrp="1"/>
          </p:cNvSpPr>
          <p:nvPr>
            <p:ph type="dt" sz="half" idx="10"/>
          </p:nvPr>
        </p:nvSpPr>
        <p:spPr/>
        <p:txBody>
          <a:bodyPr/>
          <a:lstStyle/>
          <a:p>
            <a:fld id="{6718C177-2415-4304-8433-2CAA9D453018}" type="datetimeFigureOut">
              <a:rPr lang="en-US" smtClean="0"/>
              <a:t>8/2/2022</a:t>
            </a:fld>
            <a:endParaRPr lang="en-US"/>
          </a:p>
        </p:txBody>
      </p:sp>
      <p:sp>
        <p:nvSpPr>
          <p:cNvPr id="5" name="Footer Placeholder 4">
            <a:extLst>
              <a:ext uri="{FF2B5EF4-FFF2-40B4-BE49-F238E27FC236}">
                <a16:creationId xmlns:a16="http://schemas.microsoft.com/office/drawing/2014/main" id="{C6F34038-F137-46BC-AAA3-09108D2E7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FAD3B-06C9-46D1-A8D7-D4CA1B3AF6E2}"/>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13711854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9C6C-BE4D-48C6-BE82-9D0D11FA43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8A9889-D887-4399-A9CA-2A0EA4ED8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315085-9063-4613-B27D-599554CC432F}"/>
              </a:ext>
            </a:extLst>
          </p:cNvPr>
          <p:cNvSpPr>
            <a:spLocks noGrp="1"/>
          </p:cNvSpPr>
          <p:nvPr>
            <p:ph type="dt" sz="half" idx="10"/>
          </p:nvPr>
        </p:nvSpPr>
        <p:spPr/>
        <p:txBody>
          <a:bodyPr/>
          <a:lstStyle/>
          <a:p>
            <a:fld id="{6718C177-2415-4304-8433-2CAA9D453018}" type="datetimeFigureOut">
              <a:rPr lang="en-US" smtClean="0"/>
              <a:t>8/2/2022</a:t>
            </a:fld>
            <a:endParaRPr lang="en-US"/>
          </a:p>
        </p:txBody>
      </p:sp>
      <p:sp>
        <p:nvSpPr>
          <p:cNvPr id="5" name="Footer Placeholder 4">
            <a:extLst>
              <a:ext uri="{FF2B5EF4-FFF2-40B4-BE49-F238E27FC236}">
                <a16:creationId xmlns:a16="http://schemas.microsoft.com/office/drawing/2014/main" id="{38125A37-9017-42F2-A19B-AF95A0DC8E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1E7F6-A9BE-47B1-A7C8-560C63FF0111}"/>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1866441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AEF7-6510-4797-8A05-EED794E277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3B150D-2AF1-40F4-9129-C92A9D7930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3A1FEB-1F4F-4F96-A2A1-271A02C084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D9DAE3-A085-43BD-A103-242A9C606E8C}"/>
              </a:ext>
            </a:extLst>
          </p:cNvPr>
          <p:cNvSpPr>
            <a:spLocks noGrp="1"/>
          </p:cNvSpPr>
          <p:nvPr>
            <p:ph type="dt" sz="half" idx="10"/>
          </p:nvPr>
        </p:nvSpPr>
        <p:spPr/>
        <p:txBody>
          <a:bodyPr/>
          <a:lstStyle/>
          <a:p>
            <a:fld id="{6718C177-2415-4304-8433-2CAA9D453018}" type="datetimeFigureOut">
              <a:rPr lang="en-US" smtClean="0"/>
              <a:t>8/2/2022</a:t>
            </a:fld>
            <a:endParaRPr lang="en-US"/>
          </a:p>
        </p:txBody>
      </p:sp>
      <p:sp>
        <p:nvSpPr>
          <p:cNvPr id="6" name="Footer Placeholder 5">
            <a:extLst>
              <a:ext uri="{FF2B5EF4-FFF2-40B4-BE49-F238E27FC236}">
                <a16:creationId xmlns:a16="http://schemas.microsoft.com/office/drawing/2014/main" id="{3F82EDE0-B000-48A6-AD7C-2CABAAF436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B921B3-D02E-4DBA-BB85-4D0E20DD2434}"/>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26238865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83D1-10C3-4C16-8DD8-69EDB907F3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60D4F-5907-48DC-A2E0-71D455158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0D7E28-81C6-45CE-B5F4-C29A4525C5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9FC9D1-CF21-46EF-BDF8-074CDBAFFA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8519BE-C8AE-4762-A630-3C876F8D8A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D39462-FC1E-4407-966C-2790B92AA871}"/>
              </a:ext>
            </a:extLst>
          </p:cNvPr>
          <p:cNvSpPr>
            <a:spLocks noGrp="1"/>
          </p:cNvSpPr>
          <p:nvPr>
            <p:ph type="dt" sz="half" idx="10"/>
          </p:nvPr>
        </p:nvSpPr>
        <p:spPr/>
        <p:txBody>
          <a:bodyPr/>
          <a:lstStyle/>
          <a:p>
            <a:fld id="{6718C177-2415-4304-8433-2CAA9D453018}" type="datetimeFigureOut">
              <a:rPr lang="en-US" smtClean="0"/>
              <a:t>8/2/2022</a:t>
            </a:fld>
            <a:endParaRPr lang="en-US"/>
          </a:p>
        </p:txBody>
      </p:sp>
      <p:sp>
        <p:nvSpPr>
          <p:cNvPr id="8" name="Footer Placeholder 7">
            <a:extLst>
              <a:ext uri="{FF2B5EF4-FFF2-40B4-BE49-F238E27FC236}">
                <a16:creationId xmlns:a16="http://schemas.microsoft.com/office/drawing/2014/main" id="{947739E0-C0E6-4EBA-A9A4-2603B0D24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106F1D-F5FD-4FF0-9318-C9CA65FC7465}"/>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6860085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8D62-C412-4BD7-BA1D-C879955587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BFBEEA-8F10-4366-930B-46F96EAFA005}"/>
              </a:ext>
            </a:extLst>
          </p:cNvPr>
          <p:cNvSpPr>
            <a:spLocks noGrp="1"/>
          </p:cNvSpPr>
          <p:nvPr>
            <p:ph type="dt" sz="half" idx="10"/>
          </p:nvPr>
        </p:nvSpPr>
        <p:spPr/>
        <p:txBody>
          <a:bodyPr/>
          <a:lstStyle/>
          <a:p>
            <a:fld id="{6718C177-2415-4304-8433-2CAA9D453018}" type="datetimeFigureOut">
              <a:rPr lang="en-US" smtClean="0"/>
              <a:t>8/2/2022</a:t>
            </a:fld>
            <a:endParaRPr lang="en-US"/>
          </a:p>
        </p:txBody>
      </p:sp>
      <p:sp>
        <p:nvSpPr>
          <p:cNvPr id="4" name="Footer Placeholder 3">
            <a:extLst>
              <a:ext uri="{FF2B5EF4-FFF2-40B4-BE49-F238E27FC236}">
                <a16:creationId xmlns:a16="http://schemas.microsoft.com/office/drawing/2014/main" id="{AF17967A-5E19-48E5-92A5-A3AD31F34A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D00DB5-82D1-4A98-A176-45496EBC83AD}"/>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5543411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E580F5-AEAC-4D54-8806-71ED320C9C74}"/>
              </a:ext>
            </a:extLst>
          </p:cNvPr>
          <p:cNvSpPr>
            <a:spLocks noGrp="1"/>
          </p:cNvSpPr>
          <p:nvPr>
            <p:ph type="dt" sz="half" idx="10"/>
          </p:nvPr>
        </p:nvSpPr>
        <p:spPr/>
        <p:txBody>
          <a:bodyPr/>
          <a:lstStyle/>
          <a:p>
            <a:fld id="{6718C177-2415-4304-8433-2CAA9D453018}" type="datetimeFigureOut">
              <a:rPr lang="en-US" smtClean="0"/>
              <a:t>8/2/2022</a:t>
            </a:fld>
            <a:endParaRPr lang="en-US"/>
          </a:p>
        </p:txBody>
      </p:sp>
      <p:sp>
        <p:nvSpPr>
          <p:cNvPr id="3" name="Footer Placeholder 2">
            <a:extLst>
              <a:ext uri="{FF2B5EF4-FFF2-40B4-BE49-F238E27FC236}">
                <a16:creationId xmlns:a16="http://schemas.microsoft.com/office/drawing/2014/main" id="{66D7BD8D-1394-447D-ABFC-7A46950C12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BEAB85-6D2B-487F-9B51-BBCFBB213E0E}"/>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349021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BA4C-030B-983C-134C-0C108EC3A90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2A5CF03-1B78-2A2B-AA6D-0AE497CA0B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D4BDA50-8007-9D06-F0F8-3BF4542E3B13}"/>
              </a:ext>
            </a:extLst>
          </p:cNvPr>
          <p:cNvSpPr>
            <a:spLocks noGrp="1"/>
          </p:cNvSpPr>
          <p:nvPr>
            <p:ph type="dt" sz="half" idx="10"/>
          </p:nvPr>
        </p:nvSpPr>
        <p:spPr/>
        <p:txBody>
          <a:bodyPr/>
          <a:lstStyle/>
          <a:p>
            <a:fld id="{A34F106E-9FAC-4D34-9FAC-9915213E85A2}" type="datetimeFigureOut">
              <a:rPr lang="en-US" smtClean="0"/>
              <a:t>8/2/2022</a:t>
            </a:fld>
            <a:endParaRPr lang="en-US"/>
          </a:p>
        </p:txBody>
      </p:sp>
      <p:sp>
        <p:nvSpPr>
          <p:cNvPr id="5" name="Footer Placeholder 4">
            <a:extLst>
              <a:ext uri="{FF2B5EF4-FFF2-40B4-BE49-F238E27FC236}">
                <a16:creationId xmlns:a16="http://schemas.microsoft.com/office/drawing/2014/main" id="{A62642D9-6A57-AE37-2E9D-301D704ED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5EAA4-A504-4723-42C0-56FA7C488CC9}"/>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12422488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8E5B-3FD1-408C-9DB7-1069274E11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C0A10B-2ACA-41FA-9CB8-DDF810992F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1A6C62-29CD-4A33-96B2-D005EF3C6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556DE9-CF39-40A2-AFAD-5E15EB19810D}"/>
              </a:ext>
            </a:extLst>
          </p:cNvPr>
          <p:cNvSpPr>
            <a:spLocks noGrp="1"/>
          </p:cNvSpPr>
          <p:nvPr>
            <p:ph type="dt" sz="half" idx="10"/>
          </p:nvPr>
        </p:nvSpPr>
        <p:spPr/>
        <p:txBody>
          <a:bodyPr/>
          <a:lstStyle/>
          <a:p>
            <a:fld id="{6718C177-2415-4304-8433-2CAA9D453018}" type="datetimeFigureOut">
              <a:rPr lang="en-US" smtClean="0"/>
              <a:t>8/2/2022</a:t>
            </a:fld>
            <a:endParaRPr lang="en-US"/>
          </a:p>
        </p:txBody>
      </p:sp>
      <p:sp>
        <p:nvSpPr>
          <p:cNvPr id="6" name="Footer Placeholder 5">
            <a:extLst>
              <a:ext uri="{FF2B5EF4-FFF2-40B4-BE49-F238E27FC236}">
                <a16:creationId xmlns:a16="http://schemas.microsoft.com/office/drawing/2014/main" id="{F4C337CA-13C7-4E28-8D80-B9917AF3B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2FFB19-9DB0-48CD-8AE3-729488FD52C4}"/>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4400251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1827F-9C5B-4542-B518-775E33D77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ECE6D6-8E9C-4752-98E9-F1985F2AD4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2A3237-3574-45AE-8025-3943310033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C5942C-8443-4D0C-9552-0ADCB04AB72C}"/>
              </a:ext>
            </a:extLst>
          </p:cNvPr>
          <p:cNvSpPr>
            <a:spLocks noGrp="1"/>
          </p:cNvSpPr>
          <p:nvPr>
            <p:ph type="dt" sz="half" idx="10"/>
          </p:nvPr>
        </p:nvSpPr>
        <p:spPr/>
        <p:txBody>
          <a:bodyPr/>
          <a:lstStyle/>
          <a:p>
            <a:fld id="{6718C177-2415-4304-8433-2CAA9D453018}" type="datetimeFigureOut">
              <a:rPr lang="en-US" smtClean="0"/>
              <a:t>8/2/2022</a:t>
            </a:fld>
            <a:endParaRPr lang="en-US"/>
          </a:p>
        </p:txBody>
      </p:sp>
      <p:sp>
        <p:nvSpPr>
          <p:cNvPr id="6" name="Footer Placeholder 5">
            <a:extLst>
              <a:ext uri="{FF2B5EF4-FFF2-40B4-BE49-F238E27FC236}">
                <a16:creationId xmlns:a16="http://schemas.microsoft.com/office/drawing/2014/main" id="{CAEA88E1-945C-4079-9769-B15A5426B4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539154-2A33-4D40-830A-5D6A450F4BE6}"/>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5050731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5A28-A9FC-4C60-9287-37686DA28D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E3DB64-5CC7-45FF-ADF9-39CC1E79F9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C37BE-F9C1-450C-9DE7-1257A70E8EA5}"/>
              </a:ext>
            </a:extLst>
          </p:cNvPr>
          <p:cNvSpPr>
            <a:spLocks noGrp="1"/>
          </p:cNvSpPr>
          <p:nvPr>
            <p:ph type="dt" sz="half" idx="10"/>
          </p:nvPr>
        </p:nvSpPr>
        <p:spPr/>
        <p:txBody>
          <a:bodyPr/>
          <a:lstStyle/>
          <a:p>
            <a:fld id="{6718C177-2415-4304-8433-2CAA9D453018}" type="datetimeFigureOut">
              <a:rPr lang="en-US" smtClean="0"/>
              <a:t>8/2/2022</a:t>
            </a:fld>
            <a:endParaRPr lang="en-US"/>
          </a:p>
        </p:txBody>
      </p:sp>
      <p:sp>
        <p:nvSpPr>
          <p:cNvPr id="5" name="Footer Placeholder 4">
            <a:extLst>
              <a:ext uri="{FF2B5EF4-FFF2-40B4-BE49-F238E27FC236}">
                <a16:creationId xmlns:a16="http://schemas.microsoft.com/office/drawing/2014/main" id="{8890BD24-4235-4121-A283-81150EF5C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83008-94D1-4400-9092-B5BA5AF81144}"/>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1193304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9DE2FB-1037-4C28-ACF1-C1F3F5873A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AEE08F-DFDF-470E-9F1A-406D1EA832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88C018-3A3D-4140-B5A1-8438A1FD9554}"/>
              </a:ext>
            </a:extLst>
          </p:cNvPr>
          <p:cNvSpPr>
            <a:spLocks noGrp="1"/>
          </p:cNvSpPr>
          <p:nvPr>
            <p:ph type="dt" sz="half" idx="10"/>
          </p:nvPr>
        </p:nvSpPr>
        <p:spPr/>
        <p:txBody>
          <a:bodyPr/>
          <a:lstStyle/>
          <a:p>
            <a:fld id="{6718C177-2415-4304-8433-2CAA9D453018}" type="datetimeFigureOut">
              <a:rPr lang="en-US" smtClean="0"/>
              <a:t>8/2/2022</a:t>
            </a:fld>
            <a:endParaRPr lang="en-US"/>
          </a:p>
        </p:txBody>
      </p:sp>
      <p:sp>
        <p:nvSpPr>
          <p:cNvPr id="5" name="Footer Placeholder 4">
            <a:extLst>
              <a:ext uri="{FF2B5EF4-FFF2-40B4-BE49-F238E27FC236}">
                <a16:creationId xmlns:a16="http://schemas.microsoft.com/office/drawing/2014/main" id="{077CCD35-6608-487F-8B7E-63C3335808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357B5-C47E-4284-8544-0EF55D22B289}"/>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189608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581F-A3EF-7D81-35BD-821528A2141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5FA6A7B-ADD5-C129-515E-1AF77D29654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611115C-6F21-3883-1230-73677A7C4F8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5D8892E-D9D3-CE74-C293-DC67EDF52263}"/>
              </a:ext>
            </a:extLst>
          </p:cNvPr>
          <p:cNvSpPr>
            <a:spLocks noGrp="1"/>
          </p:cNvSpPr>
          <p:nvPr>
            <p:ph type="dt" sz="half" idx="10"/>
          </p:nvPr>
        </p:nvSpPr>
        <p:spPr/>
        <p:txBody>
          <a:bodyPr/>
          <a:lstStyle/>
          <a:p>
            <a:fld id="{A34F106E-9FAC-4D34-9FAC-9915213E85A2}" type="datetimeFigureOut">
              <a:rPr lang="en-US" smtClean="0"/>
              <a:t>8/2/2022</a:t>
            </a:fld>
            <a:endParaRPr lang="en-US"/>
          </a:p>
        </p:txBody>
      </p:sp>
      <p:sp>
        <p:nvSpPr>
          <p:cNvPr id="6" name="Footer Placeholder 5">
            <a:extLst>
              <a:ext uri="{FF2B5EF4-FFF2-40B4-BE49-F238E27FC236}">
                <a16:creationId xmlns:a16="http://schemas.microsoft.com/office/drawing/2014/main" id="{438476D7-B8B5-A7DB-A30A-D6FD67A06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B8854-650C-BA54-49BF-144B1555C415}"/>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122220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FCD7-8771-9B89-7228-041048BD9B6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86CB0D6-D9D4-80F6-BFE1-845673EA42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6B8F67E-EBDA-C545-3FAA-74805A83F91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665A675-5BA1-D736-B91D-5CDFC72181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A3A055B-9DC0-9084-A046-662C7FB35B4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B08C368-8BB8-7F15-B41B-18AFA4A5A8C8}"/>
              </a:ext>
            </a:extLst>
          </p:cNvPr>
          <p:cNvSpPr>
            <a:spLocks noGrp="1"/>
          </p:cNvSpPr>
          <p:nvPr>
            <p:ph type="dt" sz="half" idx="10"/>
          </p:nvPr>
        </p:nvSpPr>
        <p:spPr/>
        <p:txBody>
          <a:bodyPr/>
          <a:lstStyle/>
          <a:p>
            <a:fld id="{A34F106E-9FAC-4D34-9FAC-9915213E85A2}" type="datetimeFigureOut">
              <a:rPr lang="en-US" smtClean="0"/>
              <a:t>8/2/2022</a:t>
            </a:fld>
            <a:endParaRPr lang="en-US"/>
          </a:p>
        </p:txBody>
      </p:sp>
      <p:sp>
        <p:nvSpPr>
          <p:cNvPr id="8" name="Footer Placeholder 7">
            <a:extLst>
              <a:ext uri="{FF2B5EF4-FFF2-40B4-BE49-F238E27FC236}">
                <a16:creationId xmlns:a16="http://schemas.microsoft.com/office/drawing/2014/main" id="{4D18045B-A8C8-3D0A-9C79-910DD487BC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DAF744-AE6D-14E8-C98E-99CF4974490D}"/>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314059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C322-6463-F4B8-8A15-8E98E68B61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5E11E9B-5A48-8F5E-EA8F-E18C5F66BCD2}"/>
              </a:ext>
            </a:extLst>
          </p:cNvPr>
          <p:cNvSpPr>
            <a:spLocks noGrp="1"/>
          </p:cNvSpPr>
          <p:nvPr>
            <p:ph type="dt" sz="half" idx="10"/>
          </p:nvPr>
        </p:nvSpPr>
        <p:spPr/>
        <p:txBody>
          <a:bodyPr/>
          <a:lstStyle/>
          <a:p>
            <a:fld id="{A34F106E-9FAC-4D34-9FAC-9915213E85A2}" type="datetimeFigureOut">
              <a:rPr lang="en-US" smtClean="0"/>
              <a:t>8/2/2022</a:t>
            </a:fld>
            <a:endParaRPr lang="en-US"/>
          </a:p>
        </p:txBody>
      </p:sp>
      <p:sp>
        <p:nvSpPr>
          <p:cNvPr id="4" name="Footer Placeholder 3">
            <a:extLst>
              <a:ext uri="{FF2B5EF4-FFF2-40B4-BE49-F238E27FC236}">
                <a16:creationId xmlns:a16="http://schemas.microsoft.com/office/drawing/2014/main" id="{DC42443F-3F22-F656-9F86-CE6F064C94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F8C440-4843-1B85-59D8-FC8A03435705}"/>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408072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792E2D-B251-BF27-93F0-5EFB53C4E63D}"/>
              </a:ext>
            </a:extLst>
          </p:cNvPr>
          <p:cNvSpPr>
            <a:spLocks noGrp="1"/>
          </p:cNvSpPr>
          <p:nvPr>
            <p:ph type="dt" sz="half" idx="10"/>
          </p:nvPr>
        </p:nvSpPr>
        <p:spPr/>
        <p:txBody>
          <a:bodyPr/>
          <a:lstStyle/>
          <a:p>
            <a:fld id="{A34F106E-9FAC-4D34-9FAC-9915213E85A2}" type="datetimeFigureOut">
              <a:rPr lang="en-US" smtClean="0"/>
              <a:t>8/2/2022</a:t>
            </a:fld>
            <a:endParaRPr lang="en-US"/>
          </a:p>
        </p:txBody>
      </p:sp>
      <p:sp>
        <p:nvSpPr>
          <p:cNvPr id="3" name="Footer Placeholder 2">
            <a:extLst>
              <a:ext uri="{FF2B5EF4-FFF2-40B4-BE49-F238E27FC236}">
                <a16:creationId xmlns:a16="http://schemas.microsoft.com/office/drawing/2014/main" id="{B6C60DFC-D9F3-E23D-E0F2-D1E29B9EF3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93F2FB-E36C-659E-E9FA-71F70FA3E51F}"/>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68393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AD1DD-A80F-F4B8-9CE7-84C136082DD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7DF7C4D-F3A0-CCF4-064A-857338FE7A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E97BB3D-10DA-A878-B20C-0935FE5FB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16E4768-8E07-2181-A378-280417F681AD}"/>
              </a:ext>
            </a:extLst>
          </p:cNvPr>
          <p:cNvSpPr>
            <a:spLocks noGrp="1"/>
          </p:cNvSpPr>
          <p:nvPr>
            <p:ph type="dt" sz="half" idx="10"/>
          </p:nvPr>
        </p:nvSpPr>
        <p:spPr/>
        <p:txBody>
          <a:bodyPr/>
          <a:lstStyle/>
          <a:p>
            <a:fld id="{A34F106E-9FAC-4D34-9FAC-9915213E85A2}" type="datetimeFigureOut">
              <a:rPr lang="en-US" smtClean="0"/>
              <a:t>8/2/2022</a:t>
            </a:fld>
            <a:endParaRPr lang="en-US"/>
          </a:p>
        </p:txBody>
      </p:sp>
      <p:sp>
        <p:nvSpPr>
          <p:cNvPr id="6" name="Footer Placeholder 5">
            <a:extLst>
              <a:ext uri="{FF2B5EF4-FFF2-40B4-BE49-F238E27FC236}">
                <a16:creationId xmlns:a16="http://schemas.microsoft.com/office/drawing/2014/main" id="{AEAAA42B-6CCF-85CC-DA4E-CA7C6A330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369748-D98D-3BCF-A74C-477EB7E7BED6}"/>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96796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A7CF-844F-5389-5BEB-BFF441F6A33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77B3022-FC91-F13E-354E-2952B6266C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38A1C0-40DC-F54B-4276-66321694E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ECC430-39CC-1161-0D94-B404ECD325E3}"/>
              </a:ext>
            </a:extLst>
          </p:cNvPr>
          <p:cNvSpPr>
            <a:spLocks noGrp="1"/>
          </p:cNvSpPr>
          <p:nvPr>
            <p:ph type="dt" sz="half" idx="10"/>
          </p:nvPr>
        </p:nvSpPr>
        <p:spPr/>
        <p:txBody>
          <a:bodyPr/>
          <a:lstStyle/>
          <a:p>
            <a:fld id="{A34F106E-9FAC-4D34-9FAC-9915213E85A2}" type="datetimeFigureOut">
              <a:rPr lang="en-US" smtClean="0"/>
              <a:t>8/2/2022</a:t>
            </a:fld>
            <a:endParaRPr lang="en-US"/>
          </a:p>
        </p:txBody>
      </p:sp>
      <p:sp>
        <p:nvSpPr>
          <p:cNvPr id="6" name="Footer Placeholder 5">
            <a:extLst>
              <a:ext uri="{FF2B5EF4-FFF2-40B4-BE49-F238E27FC236}">
                <a16:creationId xmlns:a16="http://schemas.microsoft.com/office/drawing/2014/main" id="{5716FC7E-46C2-4DAF-1A79-87ACC802D8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848EF3-E797-C44C-72E0-AF9BF34CE73F}"/>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108854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5C4D47-7315-7CC8-81FD-48B1144D50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B16A3B8-67BE-7795-BF16-BC836BE232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8102321-0C3F-BB47-2DEB-35D789BC87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oogle Sans" panose="020B0503030502040204" pitchFamily="34" charset="0"/>
              </a:defRPr>
            </a:lvl1pPr>
          </a:lstStyle>
          <a:p>
            <a:fld id="{A34F106E-9FAC-4D34-9FAC-9915213E85A2}" type="datetimeFigureOut">
              <a:rPr lang="en-US" smtClean="0"/>
              <a:pPr/>
              <a:t>8/2/2022</a:t>
            </a:fld>
            <a:endParaRPr lang="en-US"/>
          </a:p>
        </p:txBody>
      </p:sp>
      <p:sp>
        <p:nvSpPr>
          <p:cNvPr id="5" name="Footer Placeholder 4">
            <a:extLst>
              <a:ext uri="{FF2B5EF4-FFF2-40B4-BE49-F238E27FC236}">
                <a16:creationId xmlns:a16="http://schemas.microsoft.com/office/drawing/2014/main" id="{2C6104E1-D9C6-7A8D-0A44-65583939C2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oogle Sans" panose="020B0503030502040204" pitchFamily="34" charset="0"/>
              </a:defRPr>
            </a:lvl1pPr>
          </a:lstStyle>
          <a:p>
            <a:endParaRPr lang="en-US"/>
          </a:p>
        </p:txBody>
      </p:sp>
      <p:sp>
        <p:nvSpPr>
          <p:cNvPr id="6" name="Slide Number Placeholder 5">
            <a:extLst>
              <a:ext uri="{FF2B5EF4-FFF2-40B4-BE49-F238E27FC236}">
                <a16:creationId xmlns:a16="http://schemas.microsoft.com/office/drawing/2014/main" id="{7ACD5EFD-3C81-2AAA-EB05-014CF154A7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oogle Sans" panose="020B0503030502040204" pitchFamily="34" charset="0"/>
              </a:defRPr>
            </a:lvl1pPr>
          </a:lstStyle>
          <a:p>
            <a:fld id="{DCE93031-1330-4183-B224-2D702347F3A2}" type="slidenum">
              <a:rPr lang="en-US" smtClean="0"/>
              <a:pPr/>
              <a:t>‹#›</a:t>
            </a:fld>
            <a:endParaRPr lang="en-US"/>
          </a:p>
        </p:txBody>
      </p:sp>
    </p:spTree>
    <p:extLst>
      <p:ext uri="{BB962C8B-B14F-4D97-AF65-F5344CB8AC3E}">
        <p14:creationId xmlns:p14="http://schemas.microsoft.com/office/powerpoint/2010/main" val="3685136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useoModerno"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ogle Sans" panose="020B0503030502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ogle Sans" panose="020B0503030502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ogle Sans" panose="020B0503030502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oogle Sans" panose="020B0503030502040204" pitchFamily="34" charset="0"/>
              </a:defRPr>
            </a:lvl1pPr>
          </a:lstStyle>
          <a:p>
            <a:fld id="{7B86605E-E4D4-4D30-BFB2-AC55C70BF3BD}" type="datetimeFigureOut">
              <a:rPr lang="en-US" smtClean="0"/>
              <a:pPr/>
              <a:t>8/2/2022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oogle Sans" panose="020B050303050204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oogle Sans" panose="020B0503030502040204" pitchFamily="34" charset="0"/>
              </a:defRPr>
            </a:lvl1pPr>
          </a:lstStyle>
          <a:p>
            <a:fld id="{0C66653B-54BD-4F48-8420-79B134513934}" type="slidenum">
              <a:rPr lang="en-US" smtClean="0"/>
              <a:pPr/>
              <a:t>‹#›</a:t>
            </a:fld>
            <a:endParaRPr lang="en-US"/>
          </a:p>
        </p:txBody>
      </p:sp>
    </p:spTree>
    <p:extLst>
      <p:ext uri="{BB962C8B-B14F-4D97-AF65-F5344CB8AC3E}">
        <p14:creationId xmlns:p14="http://schemas.microsoft.com/office/powerpoint/2010/main" val="4213475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useoModerno"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ogle Sans" panose="020B0503030502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ogle Sans" panose="020B0503030502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ogle Sans" panose="020B0503030502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371D6F-265B-4799-B43A-CA1E301E74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AEF14B-1FD1-4B86-A49E-1699D112BF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49C5C-39CC-4DF7-9946-59B3BBB3E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oogle Sans" panose="020B0503030502040204" pitchFamily="34" charset="0"/>
              </a:defRPr>
            </a:lvl1pPr>
          </a:lstStyle>
          <a:p>
            <a:fld id="{6718C177-2415-4304-8433-2CAA9D453018}" type="datetimeFigureOut">
              <a:rPr lang="en-US" smtClean="0"/>
              <a:pPr/>
              <a:t>8/2/2022</a:t>
            </a:fld>
            <a:endParaRPr lang="en-US"/>
          </a:p>
        </p:txBody>
      </p:sp>
      <p:sp>
        <p:nvSpPr>
          <p:cNvPr id="5" name="Footer Placeholder 4">
            <a:extLst>
              <a:ext uri="{FF2B5EF4-FFF2-40B4-BE49-F238E27FC236}">
                <a16:creationId xmlns:a16="http://schemas.microsoft.com/office/drawing/2014/main" id="{07051376-7451-4785-8D83-04C887CCC4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oogle Sans" panose="020B0503030502040204" pitchFamily="34" charset="0"/>
              </a:defRPr>
            </a:lvl1pPr>
          </a:lstStyle>
          <a:p>
            <a:endParaRPr lang="en-US"/>
          </a:p>
        </p:txBody>
      </p:sp>
      <p:sp>
        <p:nvSpPr>
          <p:cNvPr id="6" name="Slide Number Placeholder 5">
            <a:extLst>
              <a:ext uri="{FF2B5EF4-FFF2-40B4-BE49-F238E27FC236}">
                <a16:creationId xmlns:a16="http://schemas.microsoft.com/office/drawing/2014/main" id="{46B9CFDE-FCF6-402D-B63A-F5CF69079F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oogle Sans" panose="020B0503030502040204" pitchFamily="34" charset="0"/>
              </a:defRPr>
            </a:lvl1pPr>
          </a:lstStyle>
          <a:p>
            <a:fld id="{D3D3E005-5EF5-47F5-AA9C-687663F8D360}" type="slidenum">
              <a:rPr lang="en-US" smtClean="0"/>
              <a:pPr/>
              <a:t>‹#›</a:t>
            </a:fld>
            <a:endParaRPr lang="en-US"/>
          </a:p>
        </p:txBody>
      </p:sp>
    </p:spTree>
    <p:extLst>
      <p:ext uri="{BB962C8B-B14F-4D97-AF65-F5344CB8AC3E}">
        <p14:creationId xmlns:p14="http://schemas.microsoft.com/office/powerpoint/2010/main" val="41581198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useoModerno"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ogle Sans" panose="020B0503030502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ogle Sans" panose="020B0503030502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ogle Sans" panose="020B0503030502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video" Target="../media/media1.mp4"/><Relationship Id="rId7" Type="http://schemas.openxmlformats.org/officeDocument/2006/relationships/image" Target="../media/image11.png"/><Relationship Id="rId2" Type="http://schemas.microsoft.com/office/2007/relationships/media" Target="../media/media1.mp4"/><Relationship Id="rId1" Type="http://schemas.openxmlformats.org/officeDocument/2006/relationships/tags" Target="../tags/tag2.xml"/><Relationship Id="rId6" Type="http://schemas.openxmlformats.org/officeDocument/2006/relationships/image" Target="../media/image10.png"/><Relationship Id="rId5" Type="http://schemas.openxmlformats.org/officeDocument/2006/relationships/notesSlide" Target="../notesSlides/notesSlide8.xml"/><Relationship Id="rId4"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3.xml"/><Relationship Id="rId5" Type="http://schemas.openxmlformats.org/officeDocument/2006/relationships/image" Target="../media/image1.jp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3.xml"/><Relationship Id="rId6" Type="http://schemas.openxmlformats.org/officeDocument/2006/relationships/image" Target="../media/image170.png"/><Relationship Id="rId5" Type="http://schemas.openxmlformats.org/officeDocument/2006/relationships/slide" Target="slide1.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3.xml"/><Relationship Id="rId6" Type="http://schemas.openxmlformats.org/officeDocument/2006/relationships/image" Target="../media/image180.png"/><Relationship Id="rId5" Type="http://schemas.openxmlformats.org/officeDocument/2006/relationships/slide" Target="slide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3.xml"/><Relationship Id="rId6" Type="http://schemas.openxmlformats.org/officeDocument/2006/relationships/image" Target="../media/image120.png"/><Relationship Id="rId5" Type="http://schemas.openxmlformats.org/officeDocument/2006/relationships/slide" Target="slide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3.xml"/><Relationship Id="rId6" Type="http://schemas.openxmlformats.org/officeDocument/2006/relationships/image" Target="../media/image120.png"/><Relationship Id="rId5" Type="http://schemas.openxmlformats.org/officeDocument/2006/relationships/slide" Target="slide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3.xml"/><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3.xml"/><Relationship Id="rId4" Type="http://schemas.openxmlformats.org/officeDocument/2006/relationships/image" Target="../media/image1.jp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3.xml"/><Relationship Id="rId5" Type="http://schemas.openxmlformats.org/officeDocument/2006/relationships/image" Target="../media/image1.jpg"/><Relationship Id="rId4" Type="http://schemas.microsoft.com/office/2007/relationships/hdphoto" Target="../media/hdphoto2.wdp"/></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3.xml"/><Relationship Id="rId5" Type="http://schemas.openxmlformats.org/officeDocument/2006/relationships/image" Target="../media/image1.jpg"/><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3.xml"/><Relationship Id="rId5" Type="http://schemas.openxmlformats.org/officeDocument/2006/relationships/image" Target="../media/image1.jpg"/><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jp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jp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C0B8D574-598F-EE51-5A64-03BE845819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Tree>
    <p:extLst>
      <p:ext uri="{BB962C8B-B14F-4D97-AF65-F5344CB8AC3E}">
        <p14:creationId xmlns:p14="http://schemas.microsoft.com/office/powerpoint/2010/main" val="2389655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6" name="TextBox 5">
            <a:extLst>
              <a:ext uri="{FF2B5EF4-FFF2-40B4-BE49-F238E27FC236}">
                <a16:creationId xmlns:a16="http://schemas.microsoft.com/office/drawing/2014/main" id="{D71401D5-D935-DA4C-5712-08C311CDCE4B}"/>
              </a:ext>
            </a:extLst>
          </p:cNvPr>
          <p:cNvSpPr txBox="1"/>
          <p:nvPr/>
        </p:nvSpPr>
        <p:spPr>
          <a:xfrm>
            <a:off x="2043134" y="2767281"/>
            <a:ext cx="8105732" cy="1323439"/>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sz="4000" b="1">
                <a:solidFill>
                  <a:srgbClr val="8FAADC"/>
                </a:solidFill>
              </a:rPr>
              <a:t>Therefore,</a:t>
            </a:r>
            <a:r>
              <a:rPr lang="en-US" sz="4000" b="1"/>
              <a:t> SCORE </a:t>
            </a:r>
            <a:r>
              <a:rPr lang="en-US" sz="4000" b="1">
                <a:solidFill>
                  <a:srgbClr val="8FAADC"/>
                </a:solidFill>
              </a:rPr>
              <a:t>was born and developed to support users:</a:t>
            </a:r>
          </a:p>
        </p:txBody>
      </p:sp>
      <p:sp>
        <p:nvSpPr>
          <p:cNvPr id="3" name="TextBox 2">
            <a:extLst>
              <a:ext uri="{FF2B5EF4-FFF2-40B4-BE49-F238E27FC236}">
                <a16:creationId xmlns:a16="http://schemas.microsoft.com/office/drawing/2014/main" id="{C255AEDD-13D1-967C-372B-7098B3F0F5DE}"/>
              </a:ext>
            </a:extLst>
          </p:cNvPr>
          <p:cNvSpPr txBox="1"/>
          <p:nvPr/>
        </p:nvSpPr>
        <p:spPr>
          <a:xfrm>
            <a:off x="815377" y="635115"/>
            <a:ext cx="2492990" cy="523220"/>
          </a:xfrm>
          <a:prstGeom prst="rect">
            <a:avLst/>
          </a:prstGeom>
          <a:noFill/>
        </p:spPr>
        <p:txBody>
          <a:bodyPr wrap="none" rtlCol="0">
            <a:spAutoFit/>
          </a:bodyPr>
          <a:lstStyle/>
          <a:p>
            <a:r>
              <a:rPr lang="en-US" sz="2800" b="1">
                <a:solidFill>
                  <a:srgbClr val="262626"/>
                </a:solidFill>
                <a:latin typeface="VNF-Futura" panose="02000503000000020004" pitchFamily="2" charset="0"/>
              </a:rPr>
              <a:t>2. Why we do?</a:t>
            </a:r>
          </a:p>
        </p:txBody>
      </p:sp>
      <p:pic>
        <p:nvPicPr>
          <p:cNvPr id="7" name="Picture 6" descr="Text&#10;&#10;Description automatically generated">
            <a:extLst>
              <a:ext uri="{FF2B5EF4-FFF2-40B4-BE49-F238E27FC236}">
                <a16:creationId xmlns:a16="http://schemas.microsoft.com/office/drawing/2014/main" id="{E4907958-FA2B-091D-CCAF-AFF7BA454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11" name="S">
            <a:extLst>
              <a:ext uri="{FF2B5EF4-FFF2-40B4-BE49-F238E27FC236}">
                <a16:creationId xmlns:a16="http://schemas.microsoft.com/office/drawing/2014/main" id="{9DD65359-CB1B-E82B-4D78-6DFDF1B297B3}"/>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4" name="O start">
            <a:extLst>
              <a:ext uri="{FF2B5EF4-FFF2-40B4-BE49-F238E27FC236}">
                <a16:creationId xmlns:a16="http://schemas.microsoft.com/office/drawing/2014/main" id="{91FB24EF-FB55-9E0B-9A68-ACC06CB08260}"/>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7" name="O stop">
            <a:extLst>
              <a:ext uri="{FF2B5EF4-FFF2-40B4-BE49-F238E27FC236}">
                <a16:creationId xmlns:a16="http://schemas.microsoft.com/office/drawing/2014/main" id="{E8C9E4DF-5E18-B616-A497-AA3FDCCB5AEA}"/>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2" name="R">
            <a:extLst>
              <a:ext uri="{FF2B5EF4-FFF2-40B4-BE49-F238E27FC236}">
                <a16:creationId xmlns:a16="http://schemas.microsoft.com/office/drawing/2014/main" id="{D8E7A8C8-5078-5070-9CAC-FB9279FC7AEF}"/>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6" name="R slidebackground">
            <a:extLst>
              <a:ext uri="{FF2B5EF4-FFF2-40B4-BE49-F238E27FC236}">
                <a16:creationId xmlns:a16="http://schemas.microsoft.com/office/drawing/2014/main" id="{A2063D84-45FC-D669-9987-FC342EC6F54D}"/>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E">
            <a:extLst>
              <a:ext uri="{FF2B5EF4-FFF2-40B4-BE49-F238E27FC236}">
                <a16:creationId xmlns:a16="http://schemas.microsoft.com/office/drawing/2014/main" id="{3C65705B-F982-F150-17A4-49B631857E6C}"/>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0" name="C start">
            <a:extLst>
              <a:ext uri="{FF2B5EF4-FFF2-40B4-BE49-F238E27FC236}">
                <a16:creationId xmlns:a16="http://schemas.microsoft.com/office/drawing/2014/main" id="{4CF384D8-FE6B-47DB-DD1A-C617EA53EE38}"/>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2" name="logo 2">
            <a:extLst>
              <a:ext uri="{FF2B5EF4-FFF2-40B4-BE49-F238E27FC236}">
                <a16:creationId xmlns:a16="http://schemas.microsoft.com/office/drawing/2014/main" id="{EC7FC547-2C01-0476-E47B-E049F184FED0}"/>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919837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6" name="TextBox 5">
            <a:extLst>
              <a:ext uri="{FF2B5EF4-FFF2-40B4-BE49-F238E27FC236}">
                <a16:creationId xmlns:a16="http://schemas.microsoft.com/office/drawing/2014/main" id="{D71401D5-D935-DA4C-5712-08C311CDCE4B}"/>
              </a:ext>
            </a:extLst>
          </p:cNvPr>
          <p:cNvSpPr txBox="1"/>
          <p:nvPr/>
        </p:nvSpPr>
        <p:spPr>
          <a:xfrm>
            <a:off x="2043134" y="1265674"/>
            <a:ext cx="8105732" cy="1323439"/>
          </a:xfrm>
          <a:prstGeom prst="rect">
            <a:avLst/>
          </a:prstGeom>
          <a:noFill/>
        </p:spPr>
        <p:txBody>
          <a:bodyPr wrap="square" rtlCol="0">
            <a:spAutoFit/>
          </a:bodyPr>
          <a:lstStyle>
            <a:defPPr>
              <a:defRPr lang="en-US"/>
            </a:defPPr>
            <a:lvl1pPr algn="ctr">
              <a:defRPr sz="4000" b="1">
                <a:solidFill>
                  <a:srgbClr val="2F5597"/>
                </a:solidFill>
                <a:latin typeface="Google Sans" panose="020B0503030502040204" pitchFamily="34" charset="0"/>
              </a:defRPr>
            </a:lvl1pPr>
          </a:lstStyle>
          <a:p>
            <a:r>
              <a:rPr lang="en-US">
                <a:solidFill>
                  <a:srgbClr val="8FAADC"/>
                </a:solidFill>
              </a:rPr>
              <a:t>Therefore, </a:t>
            </a:r>
            <a:r>
              <a:rPr lang="en-US"/>
              <a:t>SCORE</a:t>
            </a:r>
            <a:r>
              <a:rPr lang="en-US">
                <a:solidFill>
                  <a:srgbClr val="8FAADC"/>
                </a:solidFill>
              </a:rPr>
              <a:t> was born and developed to support users:</a:t>
            </a:r>
          </a:p>
        </p:txBody>
      </p:sp>
      <p:sp>
        <p:nvSpPr>
          <p:cNvPr id="3" name="TextBox 2">
            <a:extLst>
              <a:ext uri="{FF2B5EF4-FFF2-40B4-BE49-F238E27FC236}">
                <a16:creationId xmlns:a16="http://schemas.microsoft.com/office/drawing/2014/main" id="{2D8B10DD-7BDB-BDC8-41D1-E41540DD2887}"/>
              </a:ext>
            </a:extLst>
          </p:cNvPr>
          <p:cNvSpPr txBox="1"/>
          <p:nvPr/>
        </p:nvSpPr>
        <p:spPr>
          <a:xfrm>
            <a:off x="690032" y="2706129"/>
            <a:ext cx="6716428"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a:t>
            </a:r>
            <a:r>
              <a:rPr lang="en-US" b="1">
                <a:solidFill>
                  <a:srgbClr val="2F5597"/>
                </a:solidFill>
              </a:rPr>
              <a:t>SCORE</a:t>
            </a:r>
            <a:r>
              <a:rPr lang="en-US"/>
              <a:t> data from </a:t>
            </a:r>
            <a:r>
              <a:rPr lang="en-US" b="1">
                <a:solidFill>
                  <a:srgbClr val="2F5597"/>
                </a:solidFill>
              </a:rPr>
              <a:t>2015</a:t>
            </a:r>
            <a:r>
              <a:rPr lang="en-US"/>
              <a:t> to </a:t>
            </a:r>
            <a:r>
              <a:rPr lang="en-US" b="1">
                <a:solidFill>
                  <a:srgbClr val="2F5597"/>
                </a:solidFill>
              </a:rPr>
              <a:t>2021</a:t>
            </a:r>
            <a:r>
              <a:rPr lang="en-US" b="1"/>
              <a:t> </a:t>
            </a:r>
            <a:r>
              <a:rPr lang="en-US"/>
              <a:t>and perform in the most visual way</a:t>
            </a:r>
          </a:p>
        </p:txBody>
      </p:sp>
      <p:sp>
        <p:nvSpPr>
          <p:cNvPr id="4" name="TextBox 3">
            <a:extLst>
              <a:ext uri="{FF2B5EF4-FFF2-40B4-BE49-F238E27FC236}">
                <a16:creationId xmlns:a16="http://schemas.microsoft.com/office/drawing/2014/main" id="{1FDB992F-D58F-D85F-034F-CA6CE245B548}"/>
              </a:ext>
            </a:extLst>
          </p:cNvPr>
          <p:cNvSpPr txBox="1"/>
          <p:nvPr/>
        </p:nvSpPr>
        <p:spPr>
          <a:xfrm>
            <a:off x="690032" y="3486989"/>
            <a:ext cx="6716429"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Analysis functions </a:t>
            </a:r>
            <a:r>
              <a:rPr lang="en-US" i="1"/>
              <a:t>(sorting, statistics, filtering, ranking) </a:t>
            </a:r>
          </a:p>
        </p:txBody>
      </p:sp>
      <p:sp>
        <p:nvSpPr>
          <p:cNvPr id="7" name="TextBox 6">
            <a:extLst>
              <a:ext uri="{FF2B5EF4-FFF2-40B4-BE49-F238E27FC236}">
                <a16:creationId xmlns:a16="http://schemas.microsoft.com/office/drawing/2014/main" id="{0FA4D4A9-8B71-3764-073B-F4A0DC455846}"/>
              </a:ext>
            </a:extLst>
          </p:cNvPr>
          <p:cNvSpPr txBox="1"/>
          <p:nvPr/>
        </p:nvSpPr>
        <p:spPr>
          <a:xfrm>
            <a:off x="690032" y="3952058"/>
            <a:ext cx="6716429"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Give suggestions for selecting schools </a:t>
            </a:r>
            <a:r>
              <a:rPr lang="en-US" b="1">
                <a:solidFill>
                  <a:srgbClr val="2F5597"/>
                </a:solidFill>
              </a:rPr>
              <a:t>based on score estimates</a:t>
            </a:r>
          </a:p>
        </p:txBody>
      </p:sp>
      <p:grpSp>
        <p:nvGrpSpPr>
          <p:cNvPr id="2" name="mockup">
            <a:extLst>
              <a:ext uri="{FF2B5EF4-FFF2-40B4-BE49-F238E27FC236}">
                <a16:creationId xmlns:a16="http://schemas.microsoft.com/office/drawing/2014/main" id="{3C51EB31-370B-644F-928D-C9FB0D5C986A}"/>
              </a:ext>
            </a:extLst>
          </p:cNvPr>
          <p:cNvGrpSpPr/>
          <p:nvPr/>
        </p:nvGrpSpPr>
        <p:grpSpPr>
          <a:xfrm>
            <a:off x="7851849" y="2790942"/>
            <a:ext cx="3551248" cy="2844279"/>
            <a:chOff x="7851849" y="3066713"/>
            <a:chExt cx="3551248" cy="2844279"/>
          </a:xfrm>
        </p:grpSpPr>
        <p:sp>
          <p:nvSpPr>
            <p:cNvPr id="14" name="Google Shape;1046;p47">
              <a:extLst>
                <a:ext uri="{FF2B5EF4-FFF2-40B4-BE49-F238E27FC236}">
                  <a16:creationId xmlns:a16="http://schemas.microsoft.com/office/drawing/2014/main" id="{E56C0293-690B-8509-174B-2891BFCDA01A}"/>
                </a:ext>
              </a:extLst>
            </p:cNvPr>
            <p:cNvSpPr/>
            <p:nvPr/>
          </p:nvSpPr>
          <p:spPr>
            <a:xfrm>
              <a:off x="9136624" y="4980735"/>
              <a:ext cx="1042983" cy="930257"/>
            </a:xfrm>
            <a:custGeom>
              <a:avLst/>
              <a:gdLst/>
              <a:ahLst/>
              <a:cxnLst/>
              <a:rect l="l" t="t" r="r" b="b"/>
              <a:pathLst>
                <a:path w="31791" h="28355" extrusionOk="0">
                  <a:moveTo>
                    <a:pt x="1" y="1"/>
                  </a:moveTo>
                  <a:cubicBezTo>
                    <a:pt x="5371" y="9208"/>
                    <a:pt x="6839" y="19148"/>
                    <a:pt x="4404" y="28355"/>
                  </a:cubicBezTo>
                  <a:lnTo>
                    <a:pt x="29355" y="28355"/>
                  </a:lnTo>
                  <a:cubicBezTo>
                    <a:pt x="31790" y="19148"/>
                    <a:pt x="30323" y="9208"/>
                    <a:pt x="24952" y="1"/>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16" name="Google Shape;1047;p47">
              <a:extLst>
                <a:ext uri="{FF2B5EF4-FFF2-40B4-BE49-F238E27FC236}">
                  <a16:creationId xmlns:a16="http://schemas.microsoft.com/office/drawing/2014/main" id="{4CA3F725-8E65-4E0D-B19A-6452D9090699}"/>
                </a:ext>
              </a:extLst>
            </p:cNvPr>
            <p:cNvSpPr/>
            <p:nvPr/>
          </p:nvSpPr>
          <p:spPr>
            <a:xfrm>
              <a:off x="9093941" y="4980735"/>
              <a:ext cx="1042983" cy="930257"/>
            </a:xfrm>
            <a:custGeom>
              <a:avLst/>
              <a:gdLst/>
              <a:ahLst/>
              <a:cxnLst/>
              <a:rect l="l" t="t" r="r" b="b"/>
              <a:pathLst>
                <a:path w="31791" h="28355" extrusionOk="0">
                  <a:moveTo>
                    <a:pt x="1" y="1"/>
                  </a:moveTo>
                  <a:cubicBezTo>
                    <a:pt x="5371" y="9208"/>
                    <a:pt x="6839" y="19148"/>
                    <a:pt x="4404" y="28355"/>
                  </a:cubicBezTo>
                  <a:lnTo>
                    <a:pt x="29355" y="28355"/>
                  </a:lnTo>
                  <a:cubicBezTo>
                    <a:pt x="31790" y="19148"/>
                    <a:pt x="30356" y="9208"/>
                    <a:pt x="24952" y="1"/>
                  </a:cubicBezTo>
                  <a:close/>
                </a:path>
              </a:pathLst>
            </a:custGeom>
            <a:solidFill>
              <a:schemeClr val="tx1">
                <a:lumMod val="65000"/>
                <a:lumOff val="3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17" name="Google Shape;1048;p47">
              <a:extLst>
                <a:ext uri="{FF2B5EF4-FFF2-40B4-BE49-F238E27FC236}">
                  <a16:creationId xmlns:a16="http://schemas.microsoft.com/office/drawing/2014/main" id="{40163214-B61B-1867-DA8B-A3336B5C043F}"/>
                </a:ext>
              </a:extLst>
            </p:cNvPr>
            <p:cNvSpPr/>
            <p:nvPr/>
          </p:nvSpPr>
          <p:spPr>
            <a:xfrm>
              <a:off x="9095056" y="4980735"/>
              <a:ext cx="980583" cy="434503"/>
            </a:xfrm>
            <a:custGeom>
              <a:avLst/>
              <a:gdLst/>
              <a:ahLst/>
              <a:cxnLst/>
              <a:rect l="l" t="t" r="r" b="b"/>
              <a:pathLst>
                <a:path w="29889" h="13244" extrusionOk="0">
                  <a:moveTo>
                    <a:pt x="0" y="1"/>
                  </a:moveTo>
                  <a:cubicBezTo>
                    <a:pt x="2402" y="4104"/>
                    <a:pt x="4070" y="8574"/>
                    <a:pt x="4904" y="13244"/>
                  </a:cubicBezTo>
                  <a:lnTo>
                    <a:pt x="29888" y="13244"/>
                  </a:lnTo>
                  <a:cubicBezTo>
                    <a:pt x="29021" y="8574"/>
                    <a:pt x="27353" y="4104"/>
                    <a:pt x="24985" y="1"/>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1" name="Google Shape;1049;p47">
              <a:extLst>
                <a:ext uri="{FF2B5EF4-FFF2-40B4-BE49-F238E27FC236}">
                  <a16:creationId xmlns:a16="http://schemas.microsoft.com/office/drawing/2014/main" id="{4D79CE03-1C4F-A34E-83F7-7863AE4F2494}"/>
                </a:ext>
              </a:extLst>
            </p:cNvPr>
            <p:cNvSpPr/>
            <p:nvPr/>
          </p:nvSpPr>
          <p:spPr>
            <a:xfrm>
              <a:off x="7898895" y="3066713"/>
              <a:ext cx="3504202" cy="2233633"/>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08" y="68082"/>
                  </a:lnTo>
                  <a:cubicBezTo>
                    <a:pt x="105476" y="68082"/>
                    <a:pt x="106811" y="66748"/>
                    <a:pt x="106811" y="65113"/>
                  </a:cubicBezTo>
                  <a:lnTo>
                    <a:pt x="106811" y="3002"/>
                  </a:lnTo>
                  <a:cubicBezTo>
                    <a:pt x="106811" y="1334"/>
                    <a:pt x="105476" y="0"/>
                    <a:pt x="103808"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2" name="Google Shape;1050;p47">
              <a:extLst>
                <a:ext uri="{FF2B5EF4-FFF2-40B4-BE49-F238E27FC236}">
                  <a16:creationId xmlns:a16="http://schemas.microsoft.com/office/drawing/2014/main" id="{8048A05D-8513-0CBE-268D-55C90278E1F6}"/>
                </a:ext>
              </a:extLst>
            </p:cNvPr>
            <p:cNvSpPr/>
            <p:nvPr/>
          </p:nvSpPr>
          <p:spPr>
            <a:xfrm>
              <a:off x="7898895" y="3066713"/>
              <a:ext cx="3504202" cy="2233633"/>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08" y="68082"/>
                  </a:lnTo>
                  <a:cubicBezTo>
                    <a:pt x="105476" y="68082"/>
                    <a:pt x="106811" y="66748"/>
                    <a:pt x="106811" y="65113"/>
                  </a:cubicBezTo>
                  <a:lnTo>
                    <a:pt x="106811" y="3002"/>
                  </a:lnTo>
                  <a:cubicBezTo>
                    <a:pt x="106811" y="1334"/>
                    <a:pt x="105476" y="0"/>
                    <a:pt x="103808" y="0"/>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4" name="Google Shape;1051;p47">
              <a:extLst>
                <a:ext uri="{FF2B5EF4-FFF2-40B4-BE49-F238E27FC236}">
                  <a16:creationId xmlns:a16="http://schemas.microsoft.com/office/drawing/2014/main" id="{EAB5EEEC-9E66-3F15-A163-753B72CA59C3}"/>
                </a:ext>
              </a:extLst>
            </p:cNvPr>
            <p:cNvSpPr/>
            <p:nvPr/>
          </p:nvSpPr>
          <p:spPr>
            <a:xfrm>
              <a:off x="7851849" y="3066713"/>
              <a:ext cx="3504202" cy="2233633"/>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41" y="68082"/>
                  </a:lnTo>
                  <a:cubicBezTo>
                    <a:pt x="105476" y="68082"/>
                    <a:pt x="106810" y="66748"/>
                    <a:pt x="106810" y="65113"/>
                  </a:cubicBezTo>
                  <a:lnTo>
                    <a:pt x="106810" y="3002"/>
                  </a:lnTo>
                  <a:cubicBezTo>
                    <a:pt x="106810" y="1334"/>
                    <a:pt x="105476" y="0"/>
                    <a:pt x="103841"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8" name="Google Shape;1053;p47">
              <a:extLst>
                <a:ext uri="{FF2B5EF4-FFF2-40B4-BE49-F238E27FC236}">
                  <a16:creationId xmlns:a16="http://schemas.microsoft.com/office/drawing/2014/main" id="{A2217285-9013-2E7F-C308-5C4B43D4AFB6}"/>
                </a:ext>
              </a:extLst>
            </p:cNvPr>
            <p:cNvSpPr/>
            <p:nvPr/>
          </p:nvSpPr>
          <p:spPr>
            <a:xfrm>
              <a:off x="9514205" y="5078141"/>
              <a:ext cx="157607" cy="133789"/>
            </a:xfrm>
            <a:custGeom>
              <a:avLst/>
              <a:gdLst/>
              <a:ahLst/>
              <a:cxnLst/>
              <a:rect l="l" t="t" r="r" b="b"/>
              <a:pathLst>
                <a:path w="4804" h="4078" extrusionOk="0">
                  <a:moveTo>
                    <a:pt x="2735" y="1"/>
                  </a:moveTo>
                  <a:cubicBezTo>
                    <a:pt x="934" y="1"/>
                    <a:pt x="0" y="2202"/>
                    <a:pt x="1301" y="3470"/>
                  </a:cubicBezTo>
                  <a:cubicBezTo>
                    <a:pt x="1721" y="3890"/>
                    <a:pt x="2235" y="4077"/>
                    <a:pt x="2739" y="4077"/>
                  </a:cubicBezTo>
                  <a:cubicBezTo>
                    <a:pt x="3794" y="4077"/>
                    <a:pt x="4804" y="3255"/>
                    <a:pt x="4804" y="2036"/>
                  </a:cubicBezTo>
                  <a:cubicBezTo>
                    <a:pt x="4804" y="901"/>
                    <a:pt x="3870" y="1"/>
                    <a:pt x="273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9" name="Google Shape;1054;p47">
              <a:extLst>
                <a:ext uri="{FF2B5EF4-FFF2-40B4-BE49-F238E27FC236}">
                  <a16:creationId xmlns:a16="http://schemas.microsoft.com/office/drawing/2014/main" id="{58F1CA92-0832-BE70-9DAE-74E3E9325467}"/>
                </a:ext>
              </a:extLst>
            </p:cNvPr>
            <p:cNvSpPr/>
            <p:nvPr/>
          </p:nvSpPr>
          <p:spPr>
            <a:xfrm>
              <a:off x="9514205" y="5078141"/>
              <a:ext cx="157607" cy="133789"/>
            </a:xfrm>
            <a:custGeom>
              <a:avLst/>
              <a:gdLst/>
              <a:ahLst/>
              <a:cxnLst/>
              <a:rect l="l" t="t" r="r" b="b"/>
              <a:pathLst>
                <a:path w="4804" h="4078" extrusionOk="0">
                  <a:moveTo>
                    <a:pt x="2735" y="1"/>
                  </a:moveTo>
                  <a:cubicBezTo>
                    <a:pt x="934" y="1"/>
                    <a:pt x="0" y="2202"/>
                    <a:pt x="1301" y="3470"/>
                  </a:cubicBezTo>
                  <a:cubicBezTo>
                    <a:pt x="1721" y="3890"/>
                    <a:pt x="2235" y="4077"/>
                    <a:pt x="2739" y="4077"/>
                  </a:cubicBezTo>
                  <a:cubicBezTo>
                    <a:pt x="3794" y="4077"/>
                    <a:pt x="4804" y="3255"/>
                    <a:pt x="4804" y="2036"/>
                  </a:cubicBezTo>
                  <a:cubicBezTo>
                    <a:pt x="4804" y="901"/>
                    <a:pt x="3870" y="1"/>
                    <a:pt x="2735" y="1"/>
                  </a:cubicBezTo>
                  <a:close/>
                </a:path>
              </a:pathLst>
            </a:custGeom>
            <a:solidFill>
              <a:srgbClr val="5CF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30" name="Google Shape;1055;p47">
              <a:extLst>
                <a:ext uri="{FF2B5EF4-FFF2-40B4-BE49-F238E27FC236}">
                  <a16:creationId xmlns:a16="http://schemas.microsoft.com/office/drawing/2014/main" id="{D5C1563D-6177-CF3E-04CE-EB57703FE075}"/>
                </a:ext>
              </a:extLst>
            </p:cNvPr>
            <p:cNvSpPr/>
            <p:nvPr/>
          </p:nvSpPr>
          <p:spPr>
            <a:xfrm>
              <a:off x="8905724" y="5846394"/>
              <a:ext cx="1063750" cy="64598"/>
            </a:xfrm>
            <a:custGeom>
              <a:avLst/>
              <a:gdLst/>
              <a:ahLst/>
              <a:cxnLst/>
              <a:rect l="l" t="t" r="r" b="b"/>
              <a:pathLst>
                <a:path w="32424" h="1969" extrusionOk="0">
                  <a:moveTo>
                    <a:pt x="1969" y="1"/>
                  </a:moveTo>
                  <a:cubicBezTo>
                    <a:pt x="868" y="1"/>
                    <a:pt x="1" y="868"/>
                    <a:pt x="1" y="1969"/>
                  </a:cubicBezTo>
                  <a:lnTo>
                    <a:pt x="32424" y="1969"/>
                  </a:lnTo>
                  <a:cubicBezTo>
                    <a:pt x="32424" y="868"/>
                    <a:pt x="31523" y="1"/>
                    <a:pt x="30456" y="1"/>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31" name="Google Shape;1056;p47">
              <a:extLst>
                <a:ext uri="{FF2B5EF4-FFF2-40B4-BE49-F238E27FC236}">
                  <a16:creationId xmlns:a16="http://schemas.microsoft.com/office/drawing/2014/main" id="{A424C55D-0336-BB55-F078-1943732C30EB}"/>
                </a:ext>
              </a:extLst>
            </p:cNvPr>
            <p:cNvSpPr/>
            <p:nvPr/>
          </p:nvSpPr>
          <p:spPr>
            <a:xfrm>
              <a:off x="9895035" y="5846394"/>
              <a:ext cx="296613" cy="64598"/>
            </a:xfrm>
            <a:custGeom>
              <a:avLst/>
              <a:gdLst/>
              <a:ahLst/>
              <a:cxnLst/>
              <a:rect l="l" t="t" r="r" b="b"/>
              <a:pathLst>
                <a:path w="9041" h="1969" extrusionOk="0">
                  <a:moveTo>
                    <a:pt x="1968" y="1"/>
                  </a:moveTo>
                  <a:cubicBezTo>
                    <a:pt x="901" y="1"/>
                    <a:pt x="0" y="868"/>
                    <a:pt x="0" y="1969"/>
                  </a:cubicBezTo>
                  <a:lnTo>
                    <a:pt x="9040" y="1969"/>
                  </a:lnTo>
                  <a:cubicBezTo>
                    <a:pt x="9040" y="868"/>
                    <a:pt x="8173" y="1"/>
                    <a:pt x="7072" y="1"/>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grpSp>
      <p:pic>
        <p:nvPicPr>
          <p:cNvPr id="32" name="Side bar video">
            <a:hlinkClick r:id="" action="ppaction://media"/>
            <a:extLst>
              <a:ext uri="{FF2B5EF4-FFF2-40B4-BE49-F238E27FC236}">
                <a16:creationId xmlns:a16="http://schemas.microsoft.com/office/drawing/2014/main" id="{B0FEE562-CF5F-D521-9335-1818CED2CAC4}"/>
              </a:ext>
            </a:extLst>
          </p:cNvPr>
          <p:cNvPicPr>
            <a:picLocks noChangeAspect="1"/>
          </p:cNvPicPr>
          <p:nvPr>
            <a:videoFile r:link="rId3"/>
            <p:extLst>
              <p:ext uri="{DAA4B4D4-6D71-4841-9C94-3DE7FCFB9230}">
                <p14:media xmlns:p14="http://schemas.microsoft.com/office/powerpoint/2010/main" r:embed="rId2">
                  <p14:bmkLst>
                    <p14:bmk name="Bookmark 1" time="1773.6666"/>
                  </p14:bmkLst>
                </p14:media>
              </p:ext>
            </p:extLst>
          </p:nvPr>
        </p:nvPicPr>
        <p:blipFill rotWithShape="1">
          <a:blip r:embed="rId6"/>
          <a:srcRect b="8333"/>
          <a:stretch/>
        </p:blipFill>
        <p:spPr>
          <a:xfrm>
            <a:off x="7856736" y="2897506"/>
            <a:ext cx="3502152" cy="1807458"/>
          </a:xfrm>
          <a:prstGeom prst="rect">
            <a:avLst/>
          </a:prstGeom>
        </p:spPr>
      </p:pic>
      <p:pic>
        <p:nvPicPr>
          <p:cNvPr id="26" name="Picture 25" descr="Graphical user interface, application&#10;&#10;Description automatically generated">
            <a:extLst>
              <a:ext uri="{FF2B5EF4-FFF2-40B4-BE49-F238E27FC236}">
                <a16:creationId xmlns:a16="http://schemas.microsoft.com/office/drawing/2014/main" id="{84F9E53B-5840-8D3B-B86B-EC5BA121735C}"/>
              </a:ext>
            </a:extLst>
          </p:cNvPr>
          <p:cNvPicPr>
            <a:picLocks noChangeAspect="1"/>
          </p:cNvPicPr>
          <p:nvPr/>
        </p:nvPicPr>
        <p:blipFill rotWithShape="1">
          <a:blip r:embed="rId7">
            <a:extLst>
              <a:ext uri="{28A0092B-C50C-407E-A947-70E740481C1C}">
                <a14:useLocalDpi xmlns:a14="http://schemas.microsoft.com/office/drawing/2010/main" val="0"/>
              </a:ext>
            </a:extLst>
          </a:blip>
          <a:srcRect b="9015"/>
          <a:stretch/>
        </p:blipFill>
        <p:spPr>
          <a:xfrm>
            <a:off x="7856736" y="2898032"/>
            <a:ext cx="3493008" cy="1806932"/>
          </a:xfrm>
          <a:prstGeom prst="rect">
            <a:avLst/>
          </a:prstGeom>
        </p:spPr>
      </p:pic>
      <p:sp>
        <p:nvSpPr>
          <p:cNvPr id="11" name="TextBox 10">
            <a:extLst>
              <a:ext uri="{FF2B5EF4-FFF2-40B4-BE49-F238E27FC236}">
                <a16:creationId xmlns:a16="http://schemas.microsoft.com/office/drawing/2014/main" id="{050DF75C-E314-7F1B-E8C4-ABB599904B05}"/>
              </a:ext>
            </a:extLst>
          </p:cNvPr>
          <p:cNvSpPr txBox="1"/>
          <p:nvPr/>
        </p:nvSpPr>
        <p:spPr>
          <a:xfrm>
            <a:off x="4380627" y="7107278"/>
            <a:ext cx="3430747" cy="707886"/>
          </a:xfrm>
          <a:prstGeom prst="rect">
            <a:avLst/>
          </a:prstGeom>
          <a:noFill/>
        </p:spPr>
        <p:txBody>
          <a:bodyPr wrap="none" rtlCol="0">
            <a:spAutoFit/>
          </a:bodyPr>
          <a:lstStyle>
            <a:defPPr>
              <a:defRPr lang="en-US"/>
            </a:defPPr>
            <a:lvl1pPr>
              <a:defRPr sz="4000" b="1">
                <a:solidFill>
                  <a:srgbClr val="262626"/>
                </a:solidFill>
                <a:latin typeface="VNF-Futura" panose="02000503000000020004" pitchFamily="2" charset="0"/>
              </a:defRPr>
            </a:lvl1pPr>
          </a:lstStyle>
          <a:p>
            <a:r>
              <a:rPr lang="en-US"/>
              <a:t>3. How we do?</a:t>
            </a:r>
          </a:p>
        </p:txBody>
      </p:sp>
      <p:sp>
        <p:nvSpPr>
          <p:cNvPr id="10" name="TextBox 9">
            <a:extLst>
              <a:ext uri="{FF2B5EF4-FFF2-40B4-BE49-F238E27FC236}">
                <a16:creationId xmlns:a16="http://schemas.microsoft.com/office/drawing/2014/main" id="{416957C2-17C4-C4CF-15AD-39F7CA579804}"/>
              </a:ext>
            </a:extLst>
          </p:cNvPr>
          <p:cNvSpPr txBox="1"/>
          <p:nvPr/>
        </p:nvSpPr>
        <p:spPr>
          <a:xfrm>
            <a:off x="690032" y="5197986"/>
            <a:ext cx="6716429"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Administrator updates data anually</a:t>
            </a:r>
            <a:endParaRPr lang="en-US" b="1">
              <a:solidFill>
                <a:srgbClr val="2F5597"/>
              </a:solidFill>
            </a:endParaRPr>
          </a:p>
        </p:txBody>
      </p:sp>
      <p:sp>
        <p:nvSpPr>
          <p:cNvPr id="12" name="TextBox 11">
            <a:extLst>
              <a:ext uri="{FF2B5EF4-FFF2-40B4-BE49-F238E27FC236}">
                <a16:creationId xmlns:a16="http://schemas.microsoft.com/office/drawing/2014/main" id="{747849E2-6977-E844-8963-B614236A2047}"/>
              </a:ext>
            </a:extLst>
          </p:cNvPr>
          <p:cNvSpPr txBox="1"/>
          <p:nvPr/>
        </p:nvSpPr>
        <p:spPr>
          <a:xfrm>
            <a:off x="690032" y="4732918"/>
            <a:ext cx="6716429"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Export data in </a:t>
            </a:r>
            <a:r>
              <a:rPr lang="en-US">
                <a:solidFill>
                  <a:srgbClr val="EC4235"/>
                </a:solidFill>
              </a:rPr>
              <a:t>PDF</a:t>
            </a:r>
            <a:r>
              <a:rPr lang="en-US"/>
              <a:t> or </a:t>
            </a:r>
            <a:r>
              <a:rPr lang="en-US">
                <a:solidFill>
                  <a:srgbClr val="34A855"/>
                </a:solidFill>
              </a:rPr>
              <a:t>Excel</a:t>
            </a:r>
            <a:r>
              <a:rPr lang="en-US"/>
              <a:t> form</a:t>
            </a:r>
            <a:endParaRPr lang="en-US" b="1">
              <a:solidFill>
                <a:srgbClr val="2F5597"/>
              </a:solidFill>
            </a:endParaRPr>
          </a:p>
        </p:txBody>
      </p:sp>
      <p:sp>
        <p:nvSpPr>
          <p:cNvPr id="33" name="TextBox 32">
            <a:extLst>
              <a:ext uri="{FF2B5EF4-FFF2-40B4-BE49-F238E27FC236}">
                <a16:creationId xmlns:a16="http://schemas.microsoft.com/office/drawing/2014/main" id="{2290489A-F079-2229-CAEE-14265F0F84C2}"/>
              </a:ext>
            </a:extLst>
          </p:cNvPr>
          <p:cNvSpPr txBox="1"/>
          <p:nvPr/>
        </p:nvSpPr>
        <p:spPr>
          <a:xfrm>
            <a:off x="815377" y="635115"/>
            <a:ext cx="2492990" cy="523220"/>
          </a:xfrm>
          <a:prstGeom prst="rect">
            <a:avLst/>
          </a:prstGeom>
          <a:noFill/>
        </p:spPr>
        <p:txBody>
          <a:bodyPr wrap="none" rtlCol="0">
            <a:spAutoFit/>
          </a:bodyPr>
          <a:lstStyle/>
          <a:p>
            <a:r>
              <a:rPr lang="en-US" sz="2800" b="1">
                <a:solidFill>
                  <a:srgbClr val="262626"/>
                </a:solidFill>
                <a:latin typeface="VNF-Futura" panose="02000503000000020004" pitchFamily="2" charset="0"/>
              </a:rPr>
              <a:t>2. Why we do?</a:t>
            </a:r>
          </a:p>
        </p:txBody>
      </p:sp>
      <p:pic>
        <p:nvPicPr>
          <p:cNvPr id="35" name="Picture 34" descr="Text&#10;&#10;Description automatically generated">
            <a:extLst>
              <a:ext uri="{FF2B5EF4-FFF2-40B4-BE49-F238E27FC236}">
                <a16:creationId xmlns:a16="http://schemas.microsoft.com/office/drawing/2014/main" id="{6B425551-AEF4-D3EA-E8E5-206131C7F2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37" name="S">
            <a:extLst>
              <a:ext uri="{FF2B5EF4-FFF2-40B4-BE49-F238E27FC236}">
                <a16:creationId xmlns:a16="http://schemas.microsoft.com/office/drawing/2014/main" id="{0B0B96E3-E244-015F-B9C7-972DA1E89FB1}"/>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9" name="O start">
            <a:extLst>
              <a:ext uri="{FF2B5EF4-FFF2-40B4-BE49-F238E27FC236}">
                <a16:creationId xmlns:a16="http://schemas.microsoft.com/office/drawing/2014/main" id="{B3C9D2F8-3DA0-A092-94BE-2536E84286A9}"/>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41" name="O stop">
            <a:extLst>
              <a:ext uri="{FF2B5EF4-FFF2-40B4-BE49-F238E27FC236}">
                <a16:creationId xmlns:a16="http://schemas.microsoft.com/office/drawing/2014/main" id="{4B7B904A-F417-8DB4-F7B1-6F860FAD4ED9}"/>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3" name="R">
            <a:extLst>
              <a:ext uri="{FF2B5EF4-FFF2-40B4-BE49-F238E27FC236}">
                <a16:creationId xmlns:a16="http://schemas.microsoft.com/office/drawing/2014/main" id="{640ACA3E-E45C-DB41-7F06-6B5F6D78E2A8}"/>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45" name="R slidebackground">
            <a:extLst>
              <a:ext uri="{FF2B5EF4-FFF2-40B4-BE49-F238E27FC236}">
                <a16:creationId xmlns:a16="http://schemas.microsoft.com/office/drawing/2014/main" id="{9B7309B6-5F3A-6DD1-2A1D-679746E4E3F0}"/>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7" name="E">
            <a:extLst>
              <a:ext uri="{FF2B5EF4-FFF2-40B4-BE49-F238E27FC236}">
                <a16:creationId xmlns:a16="http://schemas.microsoft.com/office/drawing/2014/main" id="{E6F870F0-E130-020D-C04F-E9768A3863CD}"/>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9" name="C start">
            <a:extLst>
              <a:ext uri="{FF2B5EF4-FFF2-40B4-BE49-F238E27FC236}">
                <a16:creationId xmlns:a16="http://schemas.microsoft.com/office/drawing/2014/main" id="{49143EA0-9894-62C9-96AA-4D8B2A7CFD99}"/>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51" name="logo 2">
            <a:extLst>
              <a:ext uri="{FF2B5EF4-FFF2-40B4-BE49-F238E27FC236}">
                <a16:creationId xmlns:a16="http://schemas.microsoft.com/office/drawing/2014/main" id="{A8E02B10-571A-2CFA-A29E-EF3F2413D628}"/>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custDataLst>
      <p:tags r:id="rId1"/>
    </p:custDataLst>
    <p:extLst>
      <p:ext uri="{BB962C8B-B14F-4D97-AF65-F5344CB8AC3E}">
        <p14:creationId xmlns:p14="http://schemas.microsoft.com/office/powerpoint/2010/main" val="2521153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accel="50000" decel="5000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1+#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accel="50000" decel="5000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par>
                                <p:cTn id="23" presetID="1" presetClass="mediacall" presetSubtype="0" fill="hold" nodeType="withEffect">
                                  <p:stCondLst>
                                    <p:cond delay="0"/>
                                  </p:stCondLst>
                                  <p:childTnLst>
                                    <p:cmd type="call" cmd="playFrom(0.0)">
                                      <p:cBhvr>
                                        <p:cTn id="24" dur="1878" fill="hold"/>
                                        <p:tgtEl>
                                          <p:spTgt spid="32"/>
                                        </p:tgtEl>
                                      </p:cBhvr>
                                    </p:cmd>
                                  </p:childTnLst>
                                </p:cTn>
                              </p:par>
                            </p:childTnLst>
                          </p:cTn>
                        </p:par>
                        <p:par>
                          <p:cTn id="25" fill="hold">
                            <p:stCondLst>
                              <p:cond delay="1878"/>
                            </p:stCondLst>
                            <p:childTnLst>
                              <p:par>
                                <p:cTn id="26" presetID="1" presetClass="entr" presetSubtype="0"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8" accel="50000" decel="5000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0-#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accel="50000" decel="5000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0-#ppt_w/2"/>
                                          </p:val>
                                        </p:tav>
                                        <p:tav tm="100000">
                                          <p:val>
                                            <p:strVal val="#ppt_x"/>
                                          </p:val>
                                        </p:tav>
                                      </p:tavLst>
                                    </p:anim>
                                    <p:anim calcmode="lin" valueType="num">
                                      <p:cBhvr additive="base">
                                        <p:cTn id="39"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accel="50000" decel="5000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0-#ppt_w/2"/>
                                          </p:val>
                                        </p:tav>
                                        <p:tav tm="100000">
                                          <p:val>
                                            <p:strVal val="#ppt_x"/>
                                          </p:val>
                                        </p:tav>
                                      </p:tavLst>
                                    </p:anim>
                                    <p:anim calcmode="lin" valueType="num">
                                      <p:cBhvr additive="base">
                                        <p:cTn id="4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p:cTn id="46" display="0">
                  <p:stCondLst>
                    <p:cond delay="indefinite"/>
                  </p:stCondLst>
                </p:cTn>
                <p:tgtEl>
                  <p:spTgt spid="32"/>
                </p:tgtEl>
              </p:cMediaNode>
            </p:video>
          </p:childTnLst>
        </p:cTn>
      </p:par>
    </p:tnLst>
    <p:bldLst>
      <p:bldP spid="3" grpId="0"/>
      <p:bldP spid="4" grpId="0"/>
      <p:bldP spid="7" grpId="0"/>
      <p:bldP spid="10" grpId="0"/>
      <p:bldP spid="12" grpId="0"/>
    </p:bldLst>
  </p:timing>
  <p:extLst>
    <p:ext uri="{E180D4A7-C9FB-4DFB-919C-405C955672EB}">
      <p14:showEvtLst xmlns:p14="http://schemas.microsoft.com/office/powerpoint/2010/main">
        <p14:playEvt time="6799" objId="32"/>
        <p14:stopEvt time="8678" objId="32"/>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2109973" y="2644170"/>
            <a:ext cx="7972054" cy="1569660"/>
          </a:xfrm>
          <a:prstGeom prst="rect">
            <a:avLst/>
          </a:prstGeom>
          <a:noFill/>
        </p:spPr>
        <p:txBody>
          <a:bodyPr wrap="none" rtlCol="0">
            <a:spAutoFit/>
          </a:bodyPr>
          <a:lstStyle/>
          <a:p>
            <a:r>
              <a:rPr lang="en-US" sz="9600" b="1">
                <a:solidFill>
                  <a:srgbClr val="262626"/>
                </a:solidFill>
                <a:latin typeface="VNF-Futura" panose="02000503000000020004" pitchFamily="2" charset="0"/>
              </a:rPr>
              <a:t>3. How we do?</a:t>
            </a:r>
          </a:p>
        </p:txBody>
      </p:sp>
      <p:pic>
        <p:nvPicPr>
          <p:cNvPr id="3" name="Picture 2" descr="Text&#10;&#10;Description automatically generated">
            <a:extLst>
              <a:ext uri="{FF2B5EF4-FFF2-40B4-BE49-F238E27FC236}">
                <a16:creationId xmlns:a16="http://schemas.microsoft.com/office/drawing/2014/main" id="{D06A5A3F-CAE4-26B4-772B-89EEEA3A7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6" name="S">
            <a:extLst>
              <a:ext uri="{FF2B5EF4-FFF2-40B4-BE49-F238E27FC236}">
                <a16:creationId xmlns:a16="http://schemas.microsoft.com/office/drawing/2014/main" id="{12EDD505-0F38-D80A-312E-9864DD0369CB}"/>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0" name="O start">
            <a:extLst>
              <a:ext uri="{FF2B5EF4-FFF2-40B4-BE49-F238E27FC236}">
                <a16:creationId xmlns:a16="http://schemas.microsoft.com/office/drawing/2014/main" id="{91CE3189-8BE5-5760-922E-7EE303E05F1B}"/>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2" name="O stop">
            <a:extLst>
              <a:ext uri="{FF2B5EF4-FFF2-40B4-BE49-F238E27FC236}">
                <a16:creationId xmlns:a16="http://schemas.microsoft.com/office/drawing/2014/main" id="{C2921F82-B171-B105-0889-F2068030B6EB}"/>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R">
            <a:extLst>
              <a:ext uri="{FF2B5EF4-FFF2-40B4-BE49-F238E27FC236}">
                <a16:creationId xmlns:a16="http://schemas.microsoft.com/office/drawing/2014/main" id="{5AACA514-DB9D-09C3-D1F0-03454C8E5D61}"/>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1" name="R slidebackground">
            <a:extLst>
              <a:ext uri="{FF2B5EF4-FFF2-40B4-BE49-F238E27FC236}">
                <a16:creationId xmlns:a16="http://schemas.microsoft.com/office/drawing/2014/main" id="{5F863F29-9300-87CD-49D4-655CBD491566}"/>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4" name="E">
            <a:extLst>
              <a:ext uri="{FF2B5EF4-FFF2-40B4-BE49-F238E27FC236}">
                <a16:creationId xmlns:a16="http://schemas.microsoft.com/office/drawing/2014/main" id="{44415B6D-ABF6-8A35-2193-79C7D0455ED1}"/>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7" name="C start">
            <a:extLst>
              <a:ext uri="{FF2B5EF4-FFF2-40B4-BE49-F238E27FC236}">
                <a16:creationId xmlns:a16="http://schemas.microsoft.com/office/drawing/2014/main" id="{86352A7A-E34A-9489-EFCE-580B2DAD3A9C}"/>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9" name="logo 2">
            <a:extLst>
              <a:ext uri="{FF2B5EF4-FFF2-40B4-BE49-F238E27FC236}">
                <a16:creationId xmlns:a16="http://schemas.microsoft.com/office/drawing/2014/main" id="{3F386DFB-5FEB-1E55-C49D-4A8C5AAC56C3}"/>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3487833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4A3062-C9CA-ADC7-A560-2FE0748DD9A0}"/>
              </a:ext>
            </a:extLst>
          </p:cNvPr>
          <p:cNvSpPr txBox="1"/>
          <p:nvPr/>
        </p:nvSpPr>
        <p:spPr>
          <a:xfrm>
            <a:off x="4075924" y="1302837"/>
            <a:ext cx="4040152" cy="461665"/>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a:solidFill>
                  <a:srgbClr val="8FAADC"/>
                </a:solidFill>
              </a:rPr>
              <a:t>How is</a:t>
            </a:r>
            <a:r>
              <a:rPr lang="en-US"/>
              <a:t> SCORE </a:t>
            </a:r>
            <a:r>
              <a:rPr lang="en-US">
                <a:solidFill>
                  <a:srgbClr val="8FAADC"/>
                </a:solidFill>
              </a:rPr>
              <a:t>constructed</a:t>
            </a:r>
          </a:p>
        </p:txBody>
      </p:sp>
      <p:grpSp>
        <p:nvGrpSpPr>
          <p:cNvPr id="82" name="3 sọc">
            <a:extLst>
              <a:ext uri="{FF2B5EF4-FFF2-40B4-BE49-F238E27FC236}">
                <a16:creationId xmlns:a16="http://schemas.microsoft.com/office/drawing/2014/main" id="{A1C47DA8-066A-DBFE-A4A7-8296E03B70C1}"/>
              </a:ext>
            </a:extLst>
          </p:cNvPr>
          <p:cNvGrpSpPr/>
          <p:nvPr/>
        </p:nvGrpSpPr>
        <p:grpSpPr>
          <a:xfrm>
            <a:off x="160866" y="2520915"/>
            <a:ext cx="11870267" cy="2190075"/>
            <a:chOff x="160866" y="2520915"/>
            <a:chExt cx="11870267" cy="2190075"/>
          </a:xfrm>
        </p:grpSpPr>
        <p:sp>
          <p:nvSpPr>
            <p:cNvPr id="52" name="Free-form: Shape 51">
              <a:extLst>
                <a:ext uri="{FF2B5EF4-FFF2-40B4-BE49-F238E27FC236}">
                  <a16:creationId xmlns:a16="http://schemas.microsoft.com/office/drawing/2014/main" id="{233A0E71-90C1-B320-57FE-DA0261495758}"/>
                </a:ext>
              </a:extLst>
            </p:cNvPr>
            <p:cNvSpPr/>
            <p:nvPr/>
          </p:nvSpPr>
          <p:spPr>
            <a:xfrm>
              <a:off x="160866" y="4144718"/>
              <a:ext cx="11870267" cy="566272"/>
            </a:xfrm>
            <a:custGeom>
              <a:avLst/>
              <a:gdLst>
                <a:gd name="connsiteX0" fmla="*/ 0 w 11870267"/>
                <a:gd name="connsiteY0" fmla="*/ 56627 h 566272"/>
                <a:gd name="connsiteX1" fmla="*/ 56627 w 11870267"/>
                <a:gd name="connsiteY1" fmla="*/ 0 h 566272"/>
                <a:gd name="connsiteX2" fmla="*/ 11813640 w 11870267"/>
                <a:gd name="connsiteY2" fmla="*/ 0 h 566272"/>
                <a:gd name="connsiteX3" fmla="*/ 11870267 w 11870267"/>
                <a:gd name="connsiteY3" fmla="*/ 56627 h 566272"/>
                <a:gd name="connsiteX4" fmla="*/ 11870267 w 11870267"/>
                <a:gd name="connsiteY4" fmla="*/ 509645 h 566272"/>
                <a:gd name="connsiteX5" fmla="*/ 11813640 w 11870267"/>
                <a:gd name="connsiteY5" fmla="*/ 566272 h 566272"/>
                <a:gd name="connsiteX6" fmla="*/ 56627 w 11870267"/>
                <a:gd name="connsiteY6" fmla="*/ 566272 h 566272"/>
                <a:gd name="connsiteX7" fmla="*/ 0 w 11870267"/>
                <a:gd name="connsiteY7" fmla="*/ 509645 h 566272"/>
                <a:gd name="connsiteX8" fmla="*/ 0 w 11870267"/>
                <a:gd name="connsiteY8" fmla="*/ 56627 h 566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70267" h="566272">
                  <a:moveTo>
                    <a:pt x="0" y="56627"/>
                  </a:moveTo>
                  <a:cubicBezTo>
                    <a:pt x="0" y="25353"/>
                    <a:pt x="25353" y="0"/>
                    <a:pt x="56627" y="0"/>
                  </a:cubicBezTo>
                  <a:lnTo>
                    <a:pt x="11813640" y="0"/>
                  </a:lnTo>
                  <a:cubicBezTo>
                    <a:pt x="11844914" y="0"/>
                    <a:pt x="11870267" y="25353"/>
                    <a:pt x="11870267" y="56627"/>
                  </a:cubicBezTo>
                  <a:lnTo>
                    <a:pt x="11870267" y="509645"/>
                  </a:lnTo>
                  <a:cubicBezTo>
                    <a:pt x="11870267" y="540919"/>
                    <a:pt x="11844914" y="566272"/>
                    <a:pt x="11813640" y="566272"/>
                  </a:cubicBezTo>
                  <a:lnTo>
                    <a:pt x="56627" y="566272"/>
                  </a:lnTo>
                  <a:cubicBezTo>
                    <a:pt x="25353" y="566272"/>
                    <a:pt x="0" y="540919"/>
                    <a:pt x="0" y="509645"/>
                  </a:cubicBezTo>
                  <a:lnTo>
                    <a:pt x="0" y="5662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20904" tIns="120904" rIns="8430091"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2">
                      <a:lumMod val="75000"/>
                    </a:schemeClr>
                  </a:solidFill>
                  <a:latin typeface="MuseoModerno" pitchFamily="2" charset="0"/>
                </a:rPr>
                <a:t>Details</a:t>
              </a:r>
            </a:p>
          </p:txBody>
        </p:sp>
        <p:sp>
          <p:nvSpPr>
            <p:cNvPr id="53" name="Free-form: Shape 52">
              <a:extLst>
                <a:ext uri="{FF2B5EF4-FFF2-40B4-BE49-F238E27FC236}">
                  <a16:creationId xmlns:a16="http://schemas.microsoft.com/office/drawing/2014/main" id="{3D072132-7344-9B56-71CC-3E8BDB31DE0E}"/>
                </a:ext>
              </a:extLst>
            </p:cNvPr>
            <p:cNvSpPr/>
            <p:nvPr/>
          </p:nvSpPr>
          <p:spPr>
            <a:xfrm>
              <a:off x="160866" y="3319662"/>
              <a:ext cx="11870267" cy="566272"/>
            </a:xfrm>
            <a:custGeom>
              <a:avLst/>
              <a:gdLst>
                <a:gd name="connsiteX0" fmla="*/ 0 w 11870267"/>
                <a:gd name="connsiteY0" fmla="*/ 56627 h 566272"/>
                <a:gd name="connsiteX1" fmla="*/ 56627 w 11870267"/>
                <a:gd name="connsiteY1" fmla="*/ 0 h 566272"/>
                <a:gd name="connsiteX2" fmla="*/ 11813640 w 11870267"/>
                <a:gd name="connsiteY2" fmla="*/ 0 h 566272"/>
                <a:gd name="connsiteX3" fmla="*/ 11870267 w 11870267"/>
                <a:gd name="connsiteY3" fmla="*/ 56627 h 566272"/>
                <a:gd name="connsiteX4" fmla="*/ 11870267 w 11870267"/>
                <a:gd name="connsiteY4" fmla="*/ 509645 h 566272"/>
                <a:gd name="connsiteX5" fmla="*/ 11813640 w 11870267"/>
                <a:gd name="connsiteY5" fmla="*/ 566272 h 566272"/>
                <a:gd name="connsiteX6" fmla="*/ 56627 w 11870267"/>
                <a:gd name="connsiteY6" fmla="*/ 566272 h 566272"/>
                <a:gd name="connsiteX7" fmla="*/ 0 w 11870267"/>
                <a:gd name="connsiteY7" fmla="*/ 509645 h 566272"/>
                <a:gd name="connsiteX8" fmla="*/ 0 w 11870267"/>
                <a:gd name="connsiteY8" fmla="*/ 56627 h 566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70267" h="566272">
                  <a:moveTo>
                    <a:pt x="0" y="56627"/>
                  </a:moveTo>
                  <a:cubicBezTo>
                    <a:pt x="0" y="25353"/>
                    <a:pt x="25353" y="0"/>
                    <a:pt x="56627" y="0"/>
                  </a:cubicBezTo>
                  <a:lnTo>
                    <a:pt x="11813640" y="0"/>
                  </a:lnTo>
                  <a:cubicBezTo>
                    <a:pt x="11844914" y="0"/>
                    <a:pt x="11870267" y="25353"/>
                    <a:pt x="11870267" y="56627"/>
                  </a:cubicBezTo>
                  <a:lnTo>
                    <a:pt x="11870267" y="509645"/>
                  </a:lnTo>
                  <a:cubicBezTo>
                    <a:pt x="11870267" y="540919"/>
                    <a:pt x="11844914" y="566272"/>
                    <a:pt x="11813640" y="566272"/>
                  </a:cubicBezTo>
                  <a:lnTo>
                    <a:pt x="56627" y="566272"/>
                  </a:lnTo>
                  <a:cubicBezTo>
                    <a:pt x="25353" y="566272"/>
                    <a:pt x="0" y="540919"/>
                    <a:pt x="0" y="509645"/>
                  </a:cubicBezTo>
                  <a:lnTo>
                    <a:pt x="0" y="5662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20904" tIns="120904" rIns="8430091"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2">
                      <a:lumMod val="75000"/>
                    </a:schemeClr>
                  </a:solidFill>
                  <a:latin typeface="MuseoModerno" pitchFamily="2" charset="0"/>
                </a:rPr>
                <a:t>Functions</a:t>
              </a:r>
            </a:p>
          </p:txBody>
        </p:sp>
        <p:sp>
          <p:nvSpPr>
            <p:cNvPr id="54" name="Free-form: Shape 53">
              <a:extLst>
                <a:ext uri="{FF2B5EF4-FFF2-40B4-BE49-F238E27FC236}">
                  <a16:creationId xmlns:a16="http://schemas.microsoft.com/office/drawing/2014/main" id="{C7C4BB95-5267-10D9-A62A-5D18C52749BB}"/>
                </a:ext>
              </a:extLst>
            </p:cNvPr>
            <p:cNvSpPr/>
            <p:nvPr/>
          </p:nvSpPr>
          <p:spPr>
            <a:xfrm>
              <a:off x="160866" y="2520915"/>
              <a:ext cx="11870267" cy="566272"/>
            </a:xfrm>
            <a:custGeom>
              <a:avLst/>
              <a:gdLst>
                <a:gd name="connsiteX0" fmla="*/ 0 w 11870267"/>
                <a:gd name="connsiteY0" fmla="*/ 56627 h 566272"/>
                <a:gd name="connsiteX1" fmla="*/ 56627 w 11870267"/>
                <a:gd name="connsiteY1" fmla="*/ 0 h 566272"/>
                <a:gd name="connsiteX2" fmla="*/ 11813640 w 11870267"/>
                <a:gd name="connsiteY2" fmla="*/ 0 h 566272"/>
                <a:gd name="connsiteX3" fmla="*/ 11870267 w 11870267"/>
                <a:gd name="connsiteY3" fmla="*/ 56627 h 566272"/>
                <a:gd name="connsiteX4" fmla="*/ 11870267 w 11870267"/>
                <a:gd name="connsiteY4" fmla="*/ 509645 h 566272"/>
                <a:gd name="connsiteX5" fmla="*/ 11813640 w 11870267"/>
                <a:gd name="connsiteY5" fmla="*/ 566272 h 566272"/>
                <a:gd name="connsiteX6" fmla="*/ 56627 w 11870267"/>
                <a:gd name="connsiteY6" fmla="*/ 566272 h 566272"/>
                <a:gd name="connsiteX7" fmla="*/ 0 w 11870267"/>
                <a:gd name="connsiteY7" fmla="*/ 509645 h 566272"/>
                <a:gd name="connsiteX8" fmla="*/ 0 w 11870267"/>
                <a:gd name="connsiteY8" fmla="*/ 56627 h 566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70267" h="566272">
                  <a:moveTo>
                    <a:pt x="0" y="56627"/>
                  </a:moveTo>
                  <a:cubicBezTo>
                    <a:pt x="0" y="25353"/>
                    <a:pt x="25353" y="0"/>
                    <a:pt x="56627" y="0"/>
                  </a:cubicBezTo>
                  <a:lnTo>
                    <a:pt x="11813640" y="0"/>
                  </a:lnTo>
                  <a:cubicBezTo>
                    <a:pt x="11844914" y="0"/>
                    <a:pt x="11870267" y="25353"/>
                    <a:pt x="11870267" y="56627"/>
                  </a:cubicBezTo>
                  <a:lnTo>
                    <a:pt x="11870267" y="509645"/>
                  </a:lnTo>
                  <a:cubicBezTo>
                    <a:pt x="11870267" y="540919"/>
                    <a:pt x="11844914" y="566272"/>
                    <a:pt x="11813640" y="566272"/>
                  </a:cubicBezTo>
                  <a:lnTo>
                    <a:pt x="56627" y="566272"/>
                  </a:lnTo>
                  <a:cubicBezTo>
                    <a:pt x="25353" y="566272"/>
                    <a:pt x="0" y="540919"/>
                    <a:pt x="0" y="509645"/>
                  </a:cubicBezTo>
                  <a:lnTo>
                    <a:pt x="0" y="5662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20904" tIns="120904" rIns="8430091" bIns="120904" numCol="1" spcCol="1270" anchor="ctr" anchorCtr="0">
              <a:noAutofit/>
            </a:bodyPr>
            <a:lstStyle/>
            <a:p>
              <a:pPr marL="0" lvl="0" indent="0" algn="ctr" defTabSz="755650">
                <a:lnSpc>
                  <a:spcPct val="90000"/>
                </a:lnSpc>
                <a:spcBef>
                  <a:spcPct val="0"/>
                </a:spcBef>
                <a:spcAft>
                  <a:spcPct val="35000"/>
                </a:spcAft>
                <a:buNone/>
              </a:pPr>
              <a:endParaRPr lang="en-US" sz="1700" kern="1200"/>
            </a:p>
          </p:txBody>
        </p:sp>
      </p:grpSp>
      <p:sp>
        <p:nvSpPr>
          <p:cNvPr id="55" name="Score">
            <a:extLst>
              <a:ext uri="{FF2B5EF4-FFF2-40B4-BE49-F238E27FC236}">
                <a16:creationId xmlns:a16="http://schemas.microsoft.com/office/drawing/2014/main" id="{3626FFDF-99C5-C57C-8EF2-BB687C507055}"/>
              </a:ext>
            </a:extLst>
          </p:cNvPr>
          <p:cNvSpPr/>
          <p:nvPr/>
        </p:nvSpPr>
        <p:spPr>
          <a:xfrm>
            <a:off x="7366192" y="2568087"/>
            <a:ext cx="1243384" cy="471893"/>
          </a:xfrm>
          <a:custGeom>
            <a:avLst/>
            <a:gdLst>
              <a:gd name="connsiteX0" fmla="*/ 0 w 1243384"/>
              <a:gd name="connsiteY0" fmla="*/ 47189 h 471893"/>
              <a:gd name="connsiteX1" fmla="*/ 47189 w 1243384"/>
              <a:gd name="connsiteY1" fmla="*/ 0 h 471893"/>
              <a:gd name="connsiteX2" fmla="*/ 1196195 w 1243384"/>
              <a:gd name="connsiteY2" fmla="*/ 0 h 471893"/>
              <a:gd name="connsiteX3" fmla="*/ 1243384 w 1243384"/>
              <a:gd name="connsiteY3" fmla="*/ 47189 h 471893"/>
              <a:gd name="connsiteX4" fmla="*/ 1243384 w 1243384"/>
              <a:gd name="connsiteY4" fmla="*/ 424704 h 471893"/>
              <a:gd name="connsiteX5" fmla="*/ 1196195 w 1243384"/>
              <a:gd name="connsiteY5" fmla="*/ 471893 h 471893"/>
              <a:gd name="connsiteX6" fmla="*/ 47189 w 1243384"/>
              <a:gd name="connsiteY6" fmla="*/ 471893 h 471893"/>
              <a:gd name="connsiteX7" fmla="*/ 0 w 1243384"/>
              <a:gd name="connsiteY7" fmla="*/ 424704 h 471893"/>
              <a:gd name="connsiteX8" fmla="*/ 0 w 1243384"/>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384" h="471893">
                <a:moveTo>
                  <a:pt x="0" y="47189"/>
                </a:moveTo>
                <a:cubicBezTo>
                  <a:pt x="0" y="21127"/>
                  <a:pt x="21127" y="0"/>
                  <a:pt x="47189" y="0"/>
                </a:cubicBezTo>
                <a:lnTo>
                  <a:pt x="1196195" y="0"/>
                </a:lnTo>
                <a:cubicBezTo>
                  <a:pt x="1222257" y="0"/>
                  <a:pt x="1243384" y="21127"/>
                  <a:pt x="1243384" y="47189"/>
                </a:cubicBezTo>
                <a:lnTo>
                  <a:pt x="1243384" y="424704"/>
                </a:lnTo>
                <a:cubicBezTo>
                  <a:pt x="1243384" y="450766"/>
                  <a:pt x="1222257" y="471893"/>
                  <a:pt x="1196195" y="471893"/>
                </a:cubicBezTo>
                <a:lnTo>
                  <a:pt x="47189" y="471893"/>
                </a:lnTo>
                <a:cubicBezTo>
                  <a:pt x="21127" y="471893"/>
                  <a:pt x="0" y="450766"/>
                  <a:pt x="0" y="424704"/>
                </a:cubicBezTo>
                <a:lnTo>
                  <a:pt x="0" y="47189"/>
                </a:lnTo>
                <a:close/>
              </a:path>
            </a:pathLst>
          </a:cu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0501" tIns="120501" rIns="120501" bIns="120501"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useoModerno" pitchFamily="2" charset="0"/>
              </a:rPr>
              <a:t>Score</a:t>
            </a:r>
          </a:p>
        </p:txBody>
      </p:sp>
      <p:sp>
        <p:nvSpPr>
          <p:cNvPr id="56" name="line 1">
            <a:extLst>
              <a:ext uri="{FF2B5EF4-FFF2-40B4-BE49-F238E27FC236}">
                <a16:creationId xmlns:a16="http://schemas.microsoft.com/office/drawing/2014/main" id="{9DE7118C-EBF6-A976-D776-260D66EDFCEB}"/>
              </a:ext>
            </a:extLst>
          </p:cNvPr>
          <p:cNvSpPr/>
          <p:nvPr/>
        </p:nvSpPr>
        <p:spPr>
          <a:xfrm>
            <a:off x="4997260" y="3039980"/>
            <a:ext cx="2990624" cy="326871"/>
          </a:xfrm>
          <a:custGeom>
            <a:avLst/>
            <a:gdLst/>
            <a:ahLst/>
            <a:cxnLst/>
            <a:rect l="0" t="0" r="0" b="0"/>
            <a:pathLst>
              <a:path>
                <a:moveTo>
                  <a:pt x="2990624" y="0"/>
                </a:moveTo>
                <a:lnTo>
                  <a:pt x="2990624" y="163435"/>
                </a:lnTo>
                <a:lnTo>
                  <a:pt x="0" y="163435"/>
                </a:lnTo>
                <a:lnTo>
                  <a:pt x="0" y="32687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7" name="Search">
            <a:extLst>
              <a:ext uri="{FF2B5EF4-FFF2-40B4-BE49-F238E27FC236}">
                <a16:creationId xmlns:a16="http://schemas.microsoft.com/office/drawing/2014/main" id="{EC8B0160-3199-F934-7AD5-0540D58AAE0C}"/>
              </a:ext>
            </a:extLst>
          </p:cNvPr>
          <p:cNvSpPr/>
          <p:nvPr/>
        </p:nvSpPr>
        <p:spPr>
          <a:xfrm>
            <a:off x="4484455" y="3366851"/>
            <a:ext cx="1025610" cy="471893"/>
          </a:xfrm>
          <a:custGeom>
            <a:avLst/>
            <a:gdLst>
              <a:gd name="connsiteX0" fmla="*/ 0 w 1025610"/>
              <a:gd name="connsiteY0" fmla="*/ 47189 h 471893"/>
              <a:gd name="connsiteX1" fmla="*/ 47189 w 1025610"/>
              <a:gd name="connsiteY1" fmla="*/ 0 h 471893"/>
              <a:gd name="connsiteX2" fmla="*/ 978421 w 1025610"/>
              <a:gd name="connsiteY2" fmla="*/ 0 h 471893"/>
              <a:gd name="connsiteX3" fmla="*/ 1025610 w 1025610"/>
              <a:gd name="connsiteY3" fmla="*/ 47189 h 471893"/>
              <a:gd name="connsiteX4" fmla="*/ 1025610 w 1025610"/>
              <a:gd name="connsiteY4" fmla="*/ 424704 h 471893"/>
              <a:gd name="connsiteX5" fmla="*/ 978421 w 1025610"/>
              <a:gd name="connsiteY5" fmla="*/ 471893 h 471893"/>
              <a:gd name="connsiteX6" fmla="*/ 47189 w 1025610"/>
              <a:gd name="connsiteY6" fmla="*/ 471893 h 471893"/>
              <a:gd name="connsiteX7" fmla="*/ 0 w 1025610"/>
              <a:gd name="connsiteY7" fmla="*/ 424704 h 471893"/>
              <a:gd name="connsiteX8" fmla="*/ 0 w 102561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5610" h="471893">
                <a:moveTo>
                  <a:pt x="0" y="47189"/>
                </a:moveTo>
                <a:cubicBezTo>
                  <a:pt x="0" y="21127"/>
                  <a:pt x="21127" y="0"/>
                  <a:pt x="47189" y="0"/>
                </a:cubicBezTo>
                <a:lnTo>
                  <a:pt x="978421" y="0"/>
                </a:lnTo>
                <a:cubicBezTo>
                  <a:pt x="1004483" y="0"/>
                  <a:pt x="1025610" y="21127"/>
                  <a:pt x="1025610" y="47189"/>
                </a:cubicBezTo>
                <a:lnTo>
                  <a:pt x="1025610" y="424704"/>
                </a:lnTo>
                <a:cubicBezTo>
                  <a:pt x="1025610" y="450766"/>
                  <a:pt x="1004483" y="471893"/>
                  <a:pt x="978421" y="471893"/>
                </a:cubicBezTo>
                <a:lnTo>
                  <a:pt x="47189" y="471893"/>
                </a:lnTo>
                <a:cubicBezTo>
                  <a:pt x="21127" y="471893"/>
                  <a:pt x="0" y="450766"/>
                  <a:pt x="0" y="424704"/>
                </a:cubicBezTo>
                <a:lnTo>
                  <a:pt x="0" y="47189"/>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541" tIns="59541" rIns="59541" bIns="59541"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useoModerno" pitchFamily="2" charset="0"/>
              </a:rPr>
              <a:t>Search</a:t>
            </a:r>
          </a:p>
        </p:txBody>
      </p:sp>
      <p:sp>
        <p:nvSpPr>
          <p:cNvPr id="58" name="line 1 1">
            <a:extLst>
              <a:ext uri="{FF2B5EF4-FFF2-40B4-BE49-F238E27FC236}">
                <a16:creationId xmlns:a16="http://schemas.microsoft.com/office/drawing/2014/main" id="{9E70D9CB-9AC6-1157-2C93-7F702A5A3176}"/>
              </a:ext>
            </a:extLst>
          </p:cNvPr>
          <p:cNvSpPr/>
          <p:nvPr/>
        </p:nvSpPr>
        <p:spPr>
          <a:xfrm>
            <a:off x="4077068" y="3838745"/>
            <a:ext cx="920192" cy="353131"/>
          </a:xfrm>
          <a:custGeom>
            <a:avLst/>
            <a:gdLst/>
            <a:ahLst/>
            <a:cxnLst/>
            <a:rect l="0" t="0" r="0" b="0"/>
            <a:pathLst>
              <a:path>
                <a:moveTo>
                  <a:pt x="920192" y="0"/>
                </a:moveTo>
                <a:lnTo>
                  <a:pt x="920192" y="176565"/>
                </a:lnTo>
                <a:lnTo>
                  <a:pt x="0" y="176565"/>
                </a:lnTo>
                <a:lnTo>
                  <a:pt x="0" y="3531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9" name="School name">
            <a:extLst>
              <a:ext uri="{FF2B5EF4-FFF2-40B4-BE49-F238E27FC236}">
                <a16:creationId xmlns:a16="http://schemas.microsoft.com/office/drawing/2014/main" id="{1A57B03E-4084-B72A-9198-73256068F281}"/>
              </a:ext>
            </a:extLst>
          </p:cNvPr>
          <p:cNvSpPr/>
          <p:nvPr/>
        </p:nvSpPr>
        <p:spPr>
          <a:xfrm>
            <a:off x="3723148"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School name</a:t>
            </a:r>
          </a:p>
        </p:txBody>
      </p:sp>
      <p:sp>
        <p:nvSpPr>
          <p:cNvPr id="60" name="line 1 2">
            <a:extLst>
              <a:ext uri="{FF2B5EF4-FFF2-40B4-BE49-F238E27FC236}">
                <a16:creationId xmlns:a16="http://schemas.microsoft.com/office/drawing/2014/main" id="{A9C7D4A2-89E0-B287-5E1F-FBE10243CC14}"/>
              </a:ext>
            </a:extLst>
          </p:cNvPr>
          <p:cNvSpPr/>
          <p:nvPr/>
        </p:nvSpPr>
        <p:spPr>
          <a:xfrm>
            <a:off x="4951540" y="3838745"/>
            <a:ext cx="91440" cy="346888"/>
          </a:xfrm>
          <a:custGeom>
            <a:avLst/>
            <a:gdLst/>
            <a:ahLst/>
            <a:cxnLst/>
            <a:rect l="0" t="0" r="0" b="0"/>
            <a:pathLst>
              <a:path>
                <a:moveTo>
                  <a:pt x="45720" y="0"/>
                </a:moveTo>
                <a:lnTo>
                  <a:pt x="45720" y="173444"/>
                </a:lnTo>
                <a:lnTo>
                  <a:pt x="45741" y="173444"/>
                </a:lnTo>
                <a:lnTo>
                  <a:pt x="45741" y="34688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1" name="School type">
            <a:extLst>
              <a:ext uri="{FF2B5EF4-FFF2-40B4-BE49-F238E27FC236}">
                <a16:creationId xmlns:a16="http://schemas.microsoft.com/office/drawing/2014/main" id="{DC2FDB94-D2F1-4D88-0FB4-D87E5AE96D75}"/>
              </a:ext>
            </a:extLst>
          </p:cNvPr>
          <p:cNvSpPr/>
          <p:nvPr/>
        </p:nvSpPr>
        <p:spPr>
          <a:xfrm>
            <a:off x="4643362" y="4185633"/>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t>School type</a:t>
            </a:r>
          </a:p>
        </p:txBody>
      </p:sp>
      <p:sp>
        <p:nvSpPr>
          <p:cNvPr id="62" name="line 1 3">
            <a:extLst>
              <a:ext uri="{FF2B5EF4-FFF2-40B4-BE49-F238E27FC236}">
                <a16:creationId xmlns:a16="http://schemas.microsoft.com/office/drawing/2014/main" id="{D11407C9-CD27-2C03-FA0D-C2B712FDA2E3}"/>
              </a:ext>
            </a:extLst>
          </p:cNvPr>
          <p:cNvSpPr/>
          <p:nvPr/>
        </p:nvSpPr>
        <p:spPr>
          <a:xfrm>
            <a:off x="4997260" y="3838745"/>
            <a:ext cx="965444" cy="349347"/>
          </a:xfrm>
          <a:custGeom>
            <a:avLst/>
            <a:gdLst/>
            <a:ahLst/>
            <a:cxnLst/>
            <a:rect l="0" t="0" r="0" b="0"/>
            <a:pathLst>
              <a:path>
                <a:moveTo>
                  <a:pt x="0" y="0"/>
                </a:moveTo>
                <a:lnTo>
                  <a:pt x="0" y="174673"/>
                </a:lnTo>
                <a:lnTo>
                  <a:pt x="965444" y="174673"/>
                </a:lnTo>
                <a:lnTo>
                  <a:pt x="965444" y="34934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3" name="Year">
            <a:extLst>
              <a:ext uri="{FF2B5EF4-FFF2-40B4-BE49-F238E27FC236}">
                <a16:creationId xmlns:a16="http://schemas.microsoft.com/office/drawing/2014/main" id="{D7F3A509-30B7-FCA8-8130-FDCF02F11239}"/>
              </a:ext>
            </a:extLst>
          </p:cNvPr>
          <p:cNvSpPr/>
          <p:nvPr/>
        </p:nvSpPr>
        <p:spPr>
          <a:xfrm>
            <a:off x="5608785" y="4188092"/>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t>Year</a:t>
            </a:r>
          </a:p>
        </p:txBody>
      </p:sp>
      <p:sp>
        <p:nvSpPr>
          <p:cNvPr id="64" name="line 2">
            <a:extLst>
              <a:ext uri="{FF2B5EF4-FFF2-40B4-BE49-F238E27FC236}">
                <a16:creationId xmlns:a16="http://schemas.microsoft.com/office/drawing/2014/main" id="{3A554577-75AA-9A6B-E304-36944D038A16}"/>
              </a:ext>
            </a:extLst>
          </p:cNvPr>
          <p:cNvSpPr/>
          <p:nvPr/>
        </p:nvSpPr>
        <p:spPr>
          <a:xfrm>
            <a:off x="6837644" y="3039980"/>
            <a:ext cx="1150240" cy="326871"/>
          </a:xfrm>
          <a:custGeom>
            <a:avLst/>
            <a:gdLst/>
            <a:ahLst/>
            <a:cxnLst/>
            <a:rect l="0" t="0" r="0" b="0"/>
            <a:pathLst>
              <a:path>
                <a:moveTo>
                  <a:pt x="1150240" y="0"/>
                </a:moveTo>
                <a:lnTo>
                  <a:pt x="1150240" y="163435"/>
                </a:lnTo>
                <a:lnTo>
                  <a:pt x="0" y="163435"/>
                </a:lnTo>
                <a:lnTo>
                  <a:pt x="0" y="32687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5" name="Suggestion">
            <a:extLst>
              <a:ext uri="{FF2B5EF4-FFF2-40B4-BE49-F238E27FC236}">
                <a16:creationId xmlns:a16="http://schemas.microsoft.com/office/drawing/2014/main" id="{AF63AB2D-8774-89E5-B095-61EC713718E3}"/>
              </a:ext>
            </a:extLst>
          </p:cNvPr>
          <p:cNvSpPr/>
          <p:nvPr/>
        </p:nvSpPr>
        <p:spPr>
          <a:xfrm>
            <a:off x="6324839" y="3366851"/>
            <a:ext cx="1025610" cy="471893"/>
          </a:xfrm>
          <a:custGeom>
            <a:avLst/>
            <a:gdLst>
              <a:gd name="connsiteX0" fmla="*/ 0 w 1025610"/>
              <a:gd name="connsiteY0" fmla="*/ 47189 h 471893"/>
              <a:gd name="connsiteX1" fmla="*/ 47189 w 1025610"/>
              <a:gd name="connsiteY1" fmla="*/ 0 h 471893"/>
              <a:gd name="connsiteX2" fmla="*/ 978421 w 1025610"/>
              <a:gd name="connsiteY2" fmla="*/ 0 h 471893"/>
              <a:gd name="connsiteX3" fmla="*/ 1025610 w 1025610"/>
              <a:gd name="connsiteY3" fmla="*/ 47189 h 471893"/>
              <a:gd name="connsiteX4" fmla="*/ 1025610 w 1025610"/>
              <a:gd name="connsiteY4" fmla="*/ 424704 h 471893"/>
              <a:gd name="connsiteX5" fmla="*/ 978421 w 1025610"/>
              <a:gd name="connsiteY5" fmla="*/ 471893 h 471893"/>
              <a:gd name="connsiteX6" fmla="*/ 47189 w 1025610"/>
              <a:gd name="connsiteY6" fmla="*/ 471893 h 471893"/>
              <a:gd name="connsiteX7" fmla="*/ 0 w 1025610"/>
              <a:gd name="connsiteY7" fmla="*/ 424704 h 471893"/>
              <a:gd name="connsiteX8" fmla="*/ 0 w 102561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5610" h="471893">
                <a:moveTo>
                  <a:pt x="0" y="47189"/>
                </a:moveTo>
                <a:cubicBezTo>
                  <a:pt x="0" y="21127"/>
                  <a:pt x="21127" y="0"/>
                  <a:pt x="47189" y="0"/>
                </a:cubicBezTo>
                <a:lnTo>
                  <a:pt x="978421" y="0"/>
                </a:lnTo>
                <a:cubicBezTo>
                  <a:pt x="1004483" y="0"/>
                  <a:pt x="1025610" y="21127"/>
                  <a:pt x="1025610" y="47189"/>
                </a:cubicBezTo>
                <a:lnTo>
                  <a:pt x="1025610" y="424704"/>
                </a:lnTo>
                <a:cubicBezTo>
                  <a:pt x="1025610" y="450766"/>
                  <a:pt x="1004483" y="471893"/>
                  <a:pt x="978421" y="471893"/>
                </a:cubicBezTo>
                <a:lnTo>
                  <a:pt x="47189" y="471893"/>
                </a:lnTo>
                <a:cubicBezTo>
                  <a:pt x="21127" y="471893"/>
                  <a:pt x="0" y="450766"/>
                  <a:pt x="0" y="424704"/>
                </a:cubicBezTo>
                <a:lnTo>
                  <a:pt x="0" y="47189"/>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541" tIns="59541" rIns="59541" bIns="59541"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useoModerno" pitchFamily="2" charset="0"/>
              </a:rPr>
              <a:t>Suggestion</a:t>
            </a:r>
          </a:p>
        </p:txBody>
      </p:sp>
      <p:cxnSp>
        <p:nvCxnSpPr>
          <p:cNvPr id="4" name="line 2 1">
            <a:extLst>
              <a:ext uri="{FF2B5EF4-FFF2-40B4-BE49-F238E27FC236}">
                <a16:creationId xmlns:a16="http://schemas.microsoft.com/office/drawing/2014/main" id="{7CB56424-5C4D-CE1A-72E0-B09C70A870D5}"/>
              </a:ext>
            </a:extLst>
          </p:cNvPr>
          <p:cNvCxnSpPr/>
          <p:nvPr/>
        </p:nvCxnSpPr>
        <p:spPr>
          <a:xfrm>
            <a:off x="6837513" y="3838744"/>
            <a:ext cx="0" cy="353132"/>
          </a:xfrm>
          <a:prstGeom prst="line">
            <a:avLst/>
          </a:pr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cxnSp>
      <p:sp>
        <p:nvSpPr>
          <p:cNvPr id="67" name="Score base">
            <a:extLst>
              <a:ext uri="{FF2B5EF4-FFF2-40B4-BE49-F238E27FC236}">
                <a16:creationId xmlns:a16="http://schemas.microsoft.com/office/drawing/2014/main" id="{0681C37D-E3E0-5690-DA72-578932BB6458}"/>
              </a:ext>
            </a:extLst>
          </p:cNvPr>
          <p:cNvSpPr/>
          <p:nvPr/>
        </p:nvSpPr>
        <p:spPr>
          <a:xfrm>
            <a:off x="6490137"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Score base</a:t>
            </a:r>
          </a:p>
        </p:txBody>
      </p:sp>
      <p:sp>
        <p:nvSpPr>
          <p:cNvPr id="68" name="line 3">
            <a:extLst>
              <a:ext uri="{FF2B5EF4-FFF2-40B4-BE49-F238E27FC236}">
                <a16:creationId xmlns:a16="http://schemas.microsoft.com/office/drawing/2014/main" id="{ED5B3726-B58F-BEE7-A943-6B0EB1811F9E}"/>
              </a:ext>
            </a:extLst>
          </p:cNvPr>
          <p:cNvSpPr/>
          <p:nvPr/>
        </p:nvSpPr>
        <p:spPr>
          <a:xfrm>
            <a:off x="7987884" y="3039980"/>
            <a:ext cx="690144" cy="326871"/>
          </a:xfrm>
          <a:custGeom>
            <a:avLst/>
            <a:gdLst/>
            <a:ahLst/>
            <a:cxnLst/>
            <a:rect l="0" t="0" r="0" b="0"/>
            <a:pathLst>
              <a:path>
                <a:moveTo>
                  <a:pt x="0" y="0"/>
                </a:moveTo>
                <a:lnTo>
                  <a:pt x="0" y="163435"/>
                </a:lnTo>
                <a:lnTo>
                  <a:pt x="690144" y="163435"/>
                </a:lnTo>
                <a:lnTo>
                  <a:pt x="690144" y="32687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9" name="Analysis and Visual">
            <a:extLst>
              <a:ext uri="{FF2B5EF4-FFF2-40B4-BE49-F238E27FC236}">
                <a16:creationId xmlns:a16="http://schemas.microsoft.com/office/drawing/2014/main" id="{B2C6943A-433C-B6F3-C9C9-8259E67B55A7}"/>
              </a:ext>
            </a:extLst>
          </p:cNvPr>
          <p:cNvSpPr/>
          <p:nvPr/>
        </p:nvSpPr>
        <p:spPr>
          <a:xfrm>
            <a:off x="8062151" y="3366851"/>
            <a:ext cx="1231754" cy="471893"/>
          </a:xfrm>
          <a:custGeom>
            <a:avLst/>
            <a:gdLst>
              <a:gd name="connsiteX0" fmla="*/ 0 w 1231754"/>
              <a:gd name="connsiteY0" fmla="*/ 47189 h 471893"/>
              <a:gd name="connsiteX1" fmla="*/ 47189 w 1231754"/>
              <a:gd name="connsiteY1" fmla="*/ 0 h 471893"/>
              <a:gd name="connsiteX2" fmla="*/ 1184565 w 1231754"/>
              <a:gd name="connsiteY2" fmla="*/ 0 h 471893"/>
              <a:gd name="connsiteX3" fmla="*/ 1231754 w 1231754"/>
              <a:gd name="connsiteY3" fmla="*/ 47189 h 471893"/>
              <a:gd name="connsiteX4" fmla="*/ 1231754 w 1231754"/>
              <a:gd name="connsiteY4" fmla="*/ 424704 h 471893"/>
              <a:gd name="connsiteX5" fmla="*/ 1184565 w 1231754"/>
              <a:gd name="connsiteY5" fmla="*/ 471893 h 471893"/>
              <a:gd name="connsiteX6" fmla="*/ 47189 w 1231754"/>
              <a:gd name="connsiteY6" fmla="*/ 471893 h 471893"/>
              <a:gd name="connsiteX7" fmla="*/ 0 w 1231754"/>
              <a:gd name="connsiteY7" fmla="*/ 424704 h 471893"/>
              <a:gd name="connsiteX8" fmla="*/ 0 w 1231754"/>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1754" h="471893">
                <a:moveTo>
                  <a:pt x="0" y="47189"/>
                </a:moveTo>
                <a:cubicBezTo>
                  <a:pt x="0" y="21127"/>
                  <a:pt x="21127" y="0"/>
                  <a:pt x="47189" y="0"/>
                </a:cubicBezTo>
                <a:lnTo>
                  <a:pt x="1184565" y="0"/>
                </a:lnTo>
                <a:cubicBezTo>
                  <a:pt x="1210627" y="0"/>
                  <a:pt x="1231754" y="21127"/>
                  <a:pt x="1231754" y="47189"/>
                </a:cubicBezTo>
                <a:lnTo>
                  <a:pt x="1231754" y="424704"/>
                </a:lnTo>
                <a:cubicBezTo>
                  <a:pt x="1231754" y="450766"/>
                  <a:pt x="1210627" y="471893"/>
                  <a:pt x="1184565" y="471893"/>
                </a:cubicBezTo>
                <a:lnTo>
                  <a:pt x="47189" y="471893"/>
                </a:lnTo>
                <a:cubicBezTo>
                  <a:pt x="21127" y="471893"/>
                  <a:pt x="0" y="450766"/>
                  <a:pt x="0" y="424704"/>
                </a:cubicBezTo>
                <a:lnTo>
                  <a:pt x="0" y="47189"/>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541" tIns="59541" rIns="59541" bIns="59541"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useoModerno" pitchFamily="2" charset="0"/>
              </a:rPr>
              <a:t>Analysis &amp; Visualization</a:t>
            </a:r>
          </a:p>
        </p:txBody>
      </p:sp>
      <p:sp>
        <p:nvSpPr>
          <p:cNvPr id="70" name="line 3 1">
            <a:extLst>
              <a:ext uri="{FF2B5EF4-FFF2-40B4-BE49-F238E27FC236}">
                <a16:creationId xmlns:a16="http://schemas.microsoft.com/office/drawing/2014/main" id="{0522A384-622E-5211-6BAA-5D99D02CBE93}"/>
              </a:ext>
            </a:extLst>
          </p:cNvPr>
          <p:cNvSpPr/>
          <p:nvPr/>
        </p:nvSpPr>
        <p:spPr>
          <a:xfrm>
            <a:off x="7757836" y="3838745"/>
            <a:ext cx="920192" cy="353131"/>
          </a:xfrm>
          <a:custGeom>
            <a:avLst/>
            <a:gdLst/>
            <a:ahLst/>
            <a:cxnLst/>
            <a:rect l="0" t="0" r="0" b="0"/>
            <a:pathLst>
              <a:path>
                <a:moveTo>
                  <a:pt x="920192" y="0"/>
                </a:moveTo>
                <a:lnTo>
                  <a:pt x="920192" y="176565"/>
                </a:lnTo>
                <a:lnTo>
                  <a:pt x="0" y="176565"/>
                </a:lnTo>
                <a:lnTo>
                  <a:pt x="0" y="3531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1" name="combo charts">
            <a:extLst>
              <a:ext uri="{FF2B5EF4-FFF2-40B4-BE49-F238E27FC236}">
                <a16:creationId xmlns:a16="http://schemas.microsoft.com/office/drawing/2014/main" id="{A26C2592-E70F-F82F-150F-8B64AD7CFC09}"/>
              </a:ext>
            </a:extLst>
          </p:cNvPr>
          <p:cNvSpPr/>
          <p:nvPr/>
        </p:nvSpPr>
        <p:spPr>
          <a:xfrm>
            <a:off x="7403916"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Combo charts</a:t>
            </a:r>
          </a:p>
        </p:txBody>
      </p:sp>
      <p:sp>
        <p:nvSpPr>
          <p:cNvPr id="72" name="line 3 2">
            <a:extLst>
              <a:ext uri="{FF2B5EF4-FFF2-40B4-BE49-F238E27FC236}">
                <a16:creationId xmlns:a16="http://schemas.microsoft.com/office/drawing/2014/main" id="{A0558625-D7A8-690E-C2F9-C555756C3F2A}"/>
              </a:ext>
            </a:extLst>
          </p:cNvPr>
          <p:cNvSpPr/>
          <p:nvPr/>
        </p:nvSpPr>
        <p:spPr>
          <a:xfrm>
            <a:off x="8632308" y="3838745"/>
            <a:ext cx="91440" cy="353131"/>
          </a:xfrm>
          <a:custGeom>
            <a:avLst/>
            <a:gdLst/>
            <a:ahLst/>
            <a:cxnLst/>
            <a:rect l="0" t="0" r="0" b="0"/>
            <a:pathLst>
              <a:path>
                <a:moveTo>
                  <a:pt x="45720" y="0"/>
                </a:moveTo>
                <a:lnTo>
                  <a:pt x="45720" y="3531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3" name="correlational">
            <a:extLst>
              <a:ext uri="{FF2B5EF4-FFF2-40B4-BE49-F238E27FC236}">
                <a16:creationId xmlns:a16="http://schemas.microsoft.com/office/drawing/2014/main" id="{0114CAA6-DF12-52EE-57DA-7A53A2EE0BA6}"/>
              </a:ext>
            </a:extLst>
          </p:cNvPr>
          <p:cNvSpPr/>
          <p:nvPr/>
        </p:nvSpPr>
        <p:spPr>
          <a:xfrm>
            <a:off x="8324108"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Correlational comparison</a:t>
            </a:r>
          </a:p>
        </p:txBody>
      </p:sp>
      <p:sp>
        <p:nvSpPr>
          <p:cNvPr id="74" name="line 3 3">
            <a:extLst>
              <a:ext uri="{FF2B5EF4-FFF2-40B4-BE49-F238E27FC236}">
                <a16:creationId xmlns:a16="http://schemas.microsoft.com/office/drawing/2014/main" id="{59169652-921D-7964-7AA5-73A16CEED932}"/>
              </a:ext>
            </a:extLst>
          </p:cNvPr>
          <p:cNvSpPr/>
          <p:nvPr/>
        </p:nvSpPr>
        <p:spPr>
          <a:xfrm>
            <a:off x="8678028" y="3838745"/>
            <a:ext cx="949942" cy="344944"/>
          </a:xfrm>
          <a:custGeom>
            <a:avLst/>
            <a:gdLst/>
            <a:ahLst/>
            <a:cxnLst/>
            <a:rect l="0" t="0" r="0" b="0"/>
            <a:pathLst>
              <a:path>
                <a:moveTo>
                  <a:pt x="0" y="0"/>
                </a:moveTo>
                <a:lnTo>
                  <a:pt x="0" y="172472"/>
                </a:lnTo>
                <a:lnTo>
                  <a:pt x="949942" y="172472"/>
                </a:lnTo>
                <a:lnTo>
                  <a:pt x="949942" y="344944"/>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5" name="filtering">
            <a:extLst>
              <a:ext uri="{FF2B5EF4-FFF2-40B4-BE49-F238E27FC236}">
                <a16:creationId xmlns:a16="http://schemas.microsoft.com/office/drawing/2014/main" id="{0EBD479B-58E7-2D09-CCEB-544CF900A3EC}"/>
              </a:ext>
            </a:extLst>
          </p:cNvPr>
          <p:cNvSpPr/>
          <p:nvPr/>
        </p:nvSpPr>
        <p:spPr>
          <a:xfrm>
            <a:off x="9274051" y="4183689"/>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t>Filtering </a:t>
            </a:r>
          </a:p>
        </p:txBody>
      </p:sp>
      <p:sp>
        <p:nvSpPr>
          <p:cNvPr id="76" name="lin 4">
            <a:extLst>
              <a:ext uri="{FF2B5EF4-FFF2-40B4-BE49-F238E27FC236}">
                <a16:creationId xmlns:a16="http://schemas.microsoft.com/office/drawing/2014/main" id="{B6D4CAE6-4BCF-37E3-34E1-0B570B26C9F4}"/>
              </a:ext>
            </a:extLst>
          </p:cNvPr>
          <p:cNvSpPr/>
          <p:nvPr/>
        </p:nvSpPr>
        <p:spPr>
          <a:xfrm>
            <a:off x="7987884" y="3039980"/>
            <a:ext cx="2990624" cy="326871"/>
          </a:xfrm>
          <a:custGeom>
            <a:avLst/>
            <a:gdLst/>
            <a:ahLst/>
            <a:cxnLst/>
            <a:rect l="0" t="0" r="0" b="0"/>
            <a:pathLst>
              <a:path>
                <a:moveTo>
                  <a:pt x="0" y="0"/>
                </a:moveTo>
                <a:lnTo>
                  <a:pt x="0" y="163435"/>
                </a:lnTo>
                <a:lnTo>
                  <a:pt x="2990624" y="163435"/>
                </a:lnTo>
                <a:lnTo>
                  <a:pt x="2990624" y="32687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7" name="report">
            <a:extLst>
              <a:ext uri="{FF2B5EF4-FFF2-40B4-BE49-F238E27FC236}">
                <a16:creationId xmlns:a16="http://schemas.microsoft.com/office/drawing/2014/main" id="{C956FB9C-BA28-076C-B690-63592C015F7C}"/>
              </a:ext>
            </a:extLst>
          </p:cNvPr>
          <p:cNvSpPr/>
          <p:nvPr/>
        </p:nvSpPr>
        <p:spPr>
          <a:xfrm>
            <a:off x="10465703" y="3366851"/>
            <a:ext cx="1025610" cy="471893"/>
          </a:xfrm>
          <a:custGeom>
            <a:avLst/>
            <a:gdLst>
              <a:gd name="connsiteX0" fmla="*/ 0 w 1025610"/>
              <a:gd name="connsiteY0" fmla="*/ 47189 h 471893"/>
              <a:gd name="connsiteX1" fmla="*/ 47189 w 1025610"/>
              <a:gd name="connsiteY1" fmla="*/ 0 h 471893"/>
              <a:gd name="connsiteX2" fmla="*/ 978421 w 1025610"/>
              <a:gd name="connsiteY2" fmla="*/ 0 h 471893"/>
              <a:gd name="connsiteX3" fmla="*/ 1025610 w 1025610"/>
              <a:gd name="connsiteY3" fmla="*/ 47189 h 471893"/>
              <a:gd name="connsiteX4" fmla="*/ 1025610 w 1025610"/>
              <a:gd name="connsiteY4" fmla="*/ 424704 h 471893"/>
              <a:gd name="connsiteX5" fmla="*/ 978421 w 1025610"/>
              <a:gd name="connsiteY5" fmla="*/ 471893 h 471893"/>
              <a:gd name="connsiteX6" fmla="*/ 47189 w 1025610"/>
              <a:gd name="connsiteY6" fmla="*/ 471893 h 471893"/>
              <a:gd name="connsiteX7" fmla="*/ 0 w 1025610"/>
              <a:gd name="connsiteY7" fmla="*/ 424704 h 471893"/>
              <a:gd name="connsiteX8" fmla="*/ 0 w 102561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5610" h="471893">
                <a:moveTo>
                  <a:pt x="0" y="47189"/>
                </a:moveTo>
                <a:cubicBezTo>
                  <a:pt x="0" y="21127"/>
                  <a:pt x="21127" y="0"/>
                  <a:pt x="47189" y="0"/>
                </a:cubicBezTo>
                <a:lnTo>
                  <a:pt x="978421" y="0"/>
                </a:lnTo>
                <a:cubicBezTo>
                  <a:pt x="1004483" y="0"/>
                  <a:pt x="1025610" y="21127"/>
                  <a:pt x="1025610" y="47189"/>
                </a:cubicBezTo>
                <a:lnTo>
                  <a:pt x="1025610" y="424704"/>
                </a:lnTo>
                <a:cubicBezTo>
                  <a:pt x="1025610" y="450766"/>
                  <a:pt x="1004483" y="471893"/>
                  <a:pt x="978421" y="471893"/>
                </a:cubicBezTo>
                <a:lnTo>
                  <a:pt x="47189" y="471893"/>
                </a:lnTo>
                <a:cubicBezTo>
                  <a:pt x="21127" y="471893"/>
                  <a:pt x="0" y="450766"/>
                  <a:pt x="0" y="424704"/>
                </a:cubicBezTo>
                <a:lnTo>
                  <a:pt x="0" y="47189"/>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541" tIns="59541" rIns="59541" bIns="59541"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useoModerno" pitchFamily="2" charset="0"/>
              </a:rPr>
              <a:t>Report</a:t>
            </a:r>
          </a:p>
        </p:txBody>
      </p:sp>
      <p:sp>
        <p:nvSpPr>
          <p:cNvPr id="78" name="line 4 1">
            <a:extLst>
              <a:ext uri="{FF2B5EF4-FFF2-40B4-BE49-F238E27FC236}">
                <a16:creationId xmlns:a16="http://schemas.microsoft.com/office/drawing/2014/main" id="{F346A647-93B1-9383-640E-FA28787CCCD6}"/>
              </a:ext>
            </a:extLst>
          </p:cNvPr>
          <p:cNvSpPr/>
          <p:nvPr/>
        </p:nvSpPr>
        <p:spPr>
          <a:xfrm>
            <a:off x="10518412" y="3838745"/>
            <a:ext cx="460096" cy="353131"/>
          </a:xfrm>
          <a:custGeom>
            <a:avLst/>
            <a:gdLst/>
            <a:ahLst/>
            <a:cxnLst/>
            <a:rect l="0" t="0" r="0" b="0"/>
            <a:pathLst>
              <a:path>
                <a:moveTo>
                  <a:pt x="460096" y="0"/>
                </a:moveTo>
                <a:lnTo>
                  <a:pt x="460096" y="176565"/>
                </a:lnTo>
                <a:lnTo>
                  <a:pt x="0" y="176565"/>
                </a:lnTo>
                <a:lnTo>
                  <a:pt x="0" y="3531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9" name="Flexible ranking">
            <a:extLst>
              <a:ext uri="{FF2B5EF4-FFF2-40B4-BE49-F238E27FC236}">
                <a16:creationId xmlns:a16="http://schemas.microsoft.com/office/drawing/2014/main" id="{863AB9E4-D520-2D69-CB63-2D86D38FD7B1}"/>
              </a:ext>
            </a:extLst>
          </p:cNvPr>
          <p:cNvSpPr/>
          <p:nvPr/>
        </p:nvSpPr>
        <p:spPr>
          <a:xfrm>
            <a:off x="10164492"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Flexible ranking</a:t>
            </a:r>
          </a:p>
        </p:txBody>
      </p:sp>
      <p:sp>
        <p:nvSpPr>
          <p:cNvPr id="80" name="line 2">
            <a:extLst>
              <a:ext uri="{FF2B5EF4-FFF2-40B4-BE49-F238E27FC236}">
                <a16:creationId xmlns:a16="http://schemas.microsoft.com/office/drawing/2014/main" id="{775C3365-4D92-B32A-965C-AA1EB68842E6}"/>
              </a:ext>
            </a:extLst>
          </p:cNvPr>
          <p:cNvSpPr/>
          <p:nvPr/>
        </p:nvSpPr>
        <p:spPr>
          <a:xfrm>
            <a:off x="10978508" y="3838745"/>
            <a:ext cx="460096" cy="353131"/>
          </a:xfrm>
          <a:custGeom>
            <a:avLst/>
            <a:gdLst/>
            <a:ahLst/>
            <a:cxnLst/>
            <a:rect l="0" t="0" r="0" b="0"/>
            <a:pathLst>
              <a:path>
                <a:moveTo>
                  <a:pt x="0" y="0"/>
                </a:moveTo>
                <a:lnTo>
                  <a:pt x="0" y="176565"/>
                </a:lnTo>
                <a:lnTo>
                  <a:pt x="460096" y="176565"/>
                </a:lnTo>
                <a:lnTo>
                  <a:pt x="460096" y="3531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1" name="general statistics">
            <a:extLst>
              <a:ext uri="{FF2B5EF4-FFF2-40B4-BE49-F238E27FC236}">
                <a16:creationId xmlns:a16="http://schemas.microsoft.com/office/drawing/2014/main" id="{F0CE641D-7885-6624-BC37-1C838B2047AD}"/>
              </a:ext>
            </a:extLst>
          </p:cNvPr>
          <p:cNvSpPr/>
          <p:nvPr/>
        </p:nvSpPr>
        <p:spPr>
          <a:xfrm>
            <a:off x="11084684"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General</a:t>
            </a:r>
            <a:r>
              <a:rPr lang="en-US" sz="800" kern="1200" baseline="0" dirty="0">
                <a:latin typeface="MuseoModerno" pitchFamily="2" charset="0"/>
              </a:rPr>
              <a:t> statistics</a:t>
            </a:r>
            <a:endParaRPr lang="en-US" sz="800" kern="1200" dirty="0">
              <a:latin typeface="MuseoModerno" pitchFamily="2" charset="0"/>
            </a:endParaRPr>
          </a:p>
        </p:txBody>
      </p:sp>
      <p:sp>
        <p:nvSpPr>
          <p:cNvPr id="6" name="TextBox 5">
            <a:extLst>
              <a:ext uri="{FF2B5EF4-FFF2-40B4-BE49-F238E27FC236}">
                <a16:creationId xmlns:a16="http://schemas.microsoft.com/office/drawing/2014/main" id="{04CD4693-CB96-140E-B0C6-B2702AC71D37}"/>
              </a:ext>
            </a:extLst>
          </p:cNvPr>
          <p:cNvSpPr txBox="1"/>
          <p:nvPr/>
        </p:nvSpPr>
        <p:spPr>
          <a:xfrm>
            <a:off x="815377" y="635115"/>
            <a:ext cx="2456122" cy="523220"/>
          </a:xfrm>
          <a:prstGeom prst="rect">
            <a:avLst/>
          </a:prstGeom>
          <a:noFill/>
        </p:spPr>
        <p:txBody>
          <a:bodyPr wrap="none" rtlCol="0">
            <a:spAutoFit/>
          </a:bodyPr>
          <a:lstStyle/>
          <a:p>
            <a:r>
              <a:rPr lang="en-US" sz="2800" b="1">
                <a:solidFill>
                  <a:srgbClr val="262626"/>
                </a:solidFill>
                <a:latin typeface="VNF-Futura" panose="02000503000000020004" pitchFamily="2" charset="0"/>
              </a:rPr>
              <a:t>3. How we do?</a:t>
            </a:r>
          </a:p>
        </p:txBody>
      </p:sp>
      <p:pic>
        <p:nvPicPr>
          <p:cNvPr id="8" name="Picture 7" descr="Text&#10;&#10;Description automatically generated">
            <a:extLst>
              <a:ext uri="{FF2B5EF4-FFF2-40B4-BE49-F238E27FC236}">
                <a16:creationId xmlns:a16="http://schemas.microsoft.com/office/drawing/2014/main" id="{AD13020E-B780-A841-D083-ECE76A84E1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10" name="S">
            <a:extLst>
              <a:ext uri="{FF2B5EF4-FFF2-40B4-BE49-F238E27FC236}">
                <a16:creationId xmlns:a16="http://schemas.microsoft.com/office/drawing/2014/main" id="{3794B420-37A5-0348-5BE7-CD307B9FA283}"/>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2" name="O start">
            <a:extLst>
              <a:ext uri="{FF2B5EF4-FFF2-40B4-BE49-F238E27FC236}">
                <a16:creationId xmlns:a16="http://schemas.microsoft.com/office/drawing/2014/main" id="{48B9570E-FC2F-1AA0-7D51-6D39085E3C92}"/>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5" name="O stop">
            <a:extLst>
              <a:ext uri="{FF2B5EF4-FFF2-40B4-BE49-F238E27FC236}">
                <a16:creationId xmlns:a16="http://schemas.microsoft.com/office/drawing/2014/main" id="{45130C13-B1D2-30A7-DC75-466D89CEC83C}"/>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9" name="R">
            <a:extLst>
              <a:ext uri="{FF2B5EF4-FFF2-40B4-BE49-F238E27FC236}">
                <a16:creationId xmlns:a16="http://schemas.microsoft.com/office/drawing/2014/main" id="{A1D513EC-1BAE-10E2-9FC6-6913DD795479}"/>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2" name="R slidebackground">
            <a:extLst>
              <a:ext uri="{FF2B5EF4-FFF2-40B4-BE49-F238E27FC236}">
                <a16:creationId xmlns:a16="http://schemas.microsoft.com/office/drawing/2014/main" id="{AEE662E1-39E3-330A-57A0-882438687725}"/>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E">
            <a:extLst>
              <a:ext uri="{FF2B5EF4-FFF2-40B4-BE49-F238E27FC236}">
                <a16:creationId xmlns:a16="http://schemas.microsoft.com/office/drawing/2014/main" id="{7754CBEE-681E-727D-4A17-21F7E30AAAAF}"/>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7" name="C start">
            <a:extLst>
              <a:ext uri="{FF2B5EF4-FFF2-40B4-BE49-F238E27FC236}">
                <a16:creationId xmlns:a16="http://schemas.microsoft.com/office/drawing/2014/main" id="{83FC0668-B22F-91C5-8C62-5DE3E9AFAC33}"/>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9" name="logo 2">
            <a:extLst>
              <a:ext uri="{FF2B5EF4-FFF2-40B4-BE49-F238E27FC236}">
                <a16:creationId xmlns:a16="http://schemas.microsoft.com/office/drawing/2014/main" id="{04922120-891E-FE88-659B-7C2FFD16E781}"/>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3673701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fade">
                                      <p:cBhvr>
                                        <p:cTn id="11" dur="500"/>
                                        <p:tgtEl>
                                          <p:spTgt spid="8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300"/>
                                        <p:tgtEl>
                                          <p:spTgt spid="55"/>
                                        </p:tgtEl>
                                      </p:cBhvr>
                                    </p:animEffect>
                                  </p:childTnLst>
                                </p:cTn>
                              </p:par>
                            </p:childTnLst>
                          </p:cTn>
                        </p:par>
                        <p:par>
                          <p:cTn id="16" fill="hold">
                            <p:stCondLst>
                              <p:cond delay="1300"/>
                            </p:stCondLst>
                            <p:childTnLst>
                              <p:par>
                                <p:cTn id="17" presetID="22" presetClass="entr" presetSubtype="1" fill="hold"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up)">
                                      <p:cBhvr>
                                        <p:cTn id="19" dur="400"/>
                                        <p:tgtEl>
                                          <p:spTgt spid="56"/>
                                        </p:tgtEl>
                                      </p:cBhvr>
                                    </p:animEffect>
                                  </p:childTnLst>
                                </p:cTn>
                              </p:par>
                              <p:par>
                                <p:cTn id="20" presetID="22" presetClass="entr" presetSubtype="1" fill="hold" nodeType="with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up)">
                                      <p:cBhvr>
                                        <p:cTn id="22" dur="400"/>
                                        <p:tgtEl>
                                          <p:spTgt spid="64"/>
                                        </p:tgtEl>
                                      </p:cBhvr>
                                    </p:animEffect>
                                  </p:childTnLst>
                                </p:cTn>
                              </p:par>
                              <p:par>
                                <p:cTn id="23" presetID="22" presetClass="entr" presetSubtype="1"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wipe(up)">
                                      <p:cBhvr>
                                        <p:cTn id="25" dur="400"/>
                                        <p:tgtEl>
                                          <p:spTgt spid="68"/>
                                        </p:tgtEl>
                                      </p:cBhvr>
                                    </p:animEffect>
                                  </p:childTnLst>
                                </p:cTn>
                              </p:par>
                              <p:par>
                                <p:cTn id="26" presetID="22" presetClass="entr" presetSubtype="1" fill="hold"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wipe(up)">
                                      <p:cBhvr>
                                        <p:cTn id="28" dur="400"/>
                                        <p:tgtEl>
                                          <p:spTgt spid="76"/>
                                        </p:tgtEl>
                                      </p:cBhvr>
                                    </p:animEffect>
                                  </p:childTnLst>
                                </p:cTn>
                              </p:par>
                            </p:childTnLst>
                          </p:cTn>
                        </p:par>
                        <p:par>
                          <p:cTn id="29" fill="hold">
                            <p:stCondLst>
                              <p:cond delay="1700"/>
                            </p:stCondLst>
                            <p:childTnLst>
                              <p:par>
                                <p:cTn id="30" presetID="10" presetClass="entr" presetSubtype="0" fill="hold" grpId="0"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300"/>
                                        <p:tgtEl>
                                          <p:spTgt spid="5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fade">
                                      <p:cBhvr>
                                        <p:cTn id="35" dur="300"/>
                                        <p:tgtEl>
                                          <p:spTgt spid="6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fade">
                                      <p:cBhvr>
                                        <p:cTn id="38" dur="300"/>
                                        <p:tgtEl>
                                          <p:spTgt spid="6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fade">
                                      <p:cBhvr>
                                        <p:cTn id="41" dur="300"/>
                                        <p:tgtEl>
                                          <p:spTgt spid="7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wipe(up)">
                                      <p:cBhvr>
                                        <p:cTn id="46" dur="400"/>
                                        <p:tgtEl>
                                          <p:spTgt spid="62"/>
                                        </p:tgtEl>
                                      </p:cBhvr>
                                    </p:animEffect>
                                  </p:childTnLst>
                                </p:cTn>
                              </p:par>
                              <p:par>
                                <p:cTn id="47" presetID="22" presetClass="entr" presetSubtype="1"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wipe(up)">
                                      <p:cBhvr>
                                        <p:cTn id="49" dur="400"/>
                                        <p:tgtEl>
                                          <p:spTgt spid="58"/>
                                        </p:tgtEl>
                                      </p:cBhvr>
                                    </p:animEffect>
                                  </p:childTnLst>
                                </p:cTn>
                              </p:par>
                              <p:par>
                                <p:cTn id="50" presetID="22" presetClass="entr" presetSubtype="1" fill="hold"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wipe(up)">
                                      <p:cBhvr>
                                        <p:cTn id="52" dur="400"/>
                                        <p:tgtEl>
                                          <p:spTgt spid="60"/>
                                        </p:tgtEl>
                                      </p:cBhvr>
                                    </p:animEffect>
                                  </p:childTnLst>
                                </p:cTn>
                              </p:par>
                            </p:childTnLst>
                          </p:cTn>
                        </p:par>
                        <p:par>
                          <p:cTn id="53" fill="hold">
                            <p:stCondLst>
                              <p:cond delay="400"/>
                            </p:stCondLst>
                            <p:childTnLst>
                              <p:par>
                                <p:cTn id="54" presetID="10" presetClass="entr" presetSubtype="0" fill="hold" grpId="0" nodeType="after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3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300"/>
                                        <p:tgtEl>
                                          <p:spTgt spid="6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fade">
                                      <p:cBhvr>
                                        <p:cTn id="62" dur="300"/>
                                        <p:tgtEl>
                                          <p:spTgt spid="6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wipe(up)">
                                      <p:cBhvr>
                                        <p:cTn id="67" dur="400"/>
                                        <p:tgtEl>
                                          <p:spTgt spid="4"/>
                                        </p:tgtEl>
                                      </p:cBhvr>
                                    </p:animEffect>
                                  </p:childTnLst>
                                </p:cTn>
                              </p:par>
                            </p:childTnLst>
                          </p:cTn>
                        </p:par>
                        <p:par>
                          <p:cTn id="68" fill="hold">
                            <p:stCondLst>
                              <p:cond delay="400"/>
                            </p:stCondLst>
                            <p:childTnLst>
                              <p:par>
                                <p:cTn id="69" presetID="10" presetClass="entr" presetSubtype="0" fill="hold" grpId="0" nodeType="after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fade">
                                      <p:cBhvr>
                                        <p:cTn id="71" dur="300"/>
                                        <p:tgtEl>
                                          <p:spTgt spid="6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wipe(up)">
                                      <p:cBhvr>
                                        <p:cTn id="76" dur="400"/>
                                        <p:tgtEl>
                                          <p:spTgt spid="72"/>
                                        </p:tgtEl>
                                      </p:cBhvr>
                                    </p:animEffect>
                                  </p:childTnLst>
                                </p:cTn>
                              </p:par>
                              <p:par>
                                <p:cTn id="77" presetID="22" presetClass="entr" presetSubtype="1"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wipe(up)">
                                      <p:cBhvr>
                                        <p:cTn id="79" dur="400"/>
                                        <p:tgtEl>
                                          <p:spTgt spid="70"/>
                                        </p:tgtEl>
                                      </p:cBhvr>
                                    </p:animEffect>
                                  </p:childTnLst>
                                </p:cTn>
                              </p:par>
                              <p:par>
                                <p:cTn id="80" presetID="22" presetClass="entr" presetSubtype="1" fill="hold" nodeType="withEffect">
                                  <p:stCondLst>
                                    <p:cond delay="0"/>
                                  </p:stCondLst>
                                  <p:childTnLst>
                                    <p:set>
                                      <p:cBhvr>
                                        <p:cTn id="81" dur="1" fill="hold">
                                          <p:stCondLst>
                                            <p:cond delay="0"/>
                                          </p:stCondLst>
                                        </p:cTn>
                                        <p:tgtEl>
                                          <p:spTgt spid="74"/>
                                        </p:tgtEl>
                                        <p:attrNameLst>
                                          <p:attrName>style.visibility</p:attrName>
                                        </p:attrNameLst>
                                      </p:cBhvr>
                                      <p:to>
                                        <p:strVal val="visible"/>
                                      </p:to>
                                    </p:set>
                                    <p:animEffect transition="in" filter="wipe(up)">
                                      <p:cBhvr>
                                        <p:cTn id="82" dur="400"/>
                                        <p:tgtEl>
                                          <p:spTgt spid="74"/>
                                        </p:tgtEl>
                                      </p:cBhvr>
                                    </p:animEffect>
                                  </p:childTnLst>
                                </p:cTn>
                              </p:par>
                            </p:childTnLst>
                          </p:cTn>
                        </p:par>
                        <p:par>
                          <p:cTn id="83" fill="hold">
                            <p:stCondLst>
                              <p:cond delay="400"/>
                            </p:stCondLst>
                            <p:childTnLst>
                              <p:par>
                                <p:cTn id="84" presetID="10" presetClass="entr" presetSubtype="0" fill="hold" grpId="0" nodeType="afterEffect">
                                  <p:stCondLst>
                                    <p:cond delay="0"/>
                                  </p:stCondLst>
                                  <p:childTnLst>
                                    <p:set>
                                      <p:cBhvr>
                                        <p:cTn id="85" dur="1" fill="hold">
                                          <p:stCondLst>
                                            <p:cond delay="0"/>
                                          </p:stCondLst>
                                        </p:cTn>
                                        <p:tgtEl>
                                          <p:spTgt spid="71"/>
                                        </p:tgtEl>
                                        <p:attrNameLst>
                                          <p:attrName>style.visibility</p:attrName>
                                        </p:attrNameLst>
                                      </p:cBhvr>
                                      <p:to>
                                        <p:strVal val="visible"/>
                                      </p:to>
                                    </p:set>
                                    <p:animEffect transition="in" filter="fade">
                                      <p:cBhvr>
                                        <p:cTn id="86" dur="300"/>
                                        <p:tgtEl>
                                          <p:spTgt spid="7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3"/>
                                        </p:tgtEl>
                                        <p:attrNameLst>
                                          <p:attrName>style.visibility</p:attrName>
                                        </p:attrNameLst>
                                      </p:cBhvr>
                                      <p:to>
                                        <p:strVal val="visible"/>
                                      </p:to>
                                    </p:set>
                                    <p:animEffect transition="in" filter="fade">
                                      <p:cBhvr>
                                        <p:cTn id="89" dur="300"/>
                                        <p:tgtEl>
                                          <p:spTgt spid="7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75"/>
                                        </p:tgtEl>
                                        <p:attrNameLst>
                                          <p:attrName>style.visibility</p:attrName>
                                        </p:attrNameLst>
                                      </p:cBhvr>
                                      <p:to>
                                        <p:strVal val="visible"/>
                                      </p:to>
                                    </p:set>
                                    <p:animEffect transition="in" filter="fade">
                                      <p:cBhvr>
                                        <p:cTn id="92" dur="300"/>
                                        <p:tgtEl>
                                          <p:spTgt spid="75"/>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78"/>
                                        </p:tgtEl>
                                        <p:attrNameLst>
                                          <p:attrName>style.visibility</p:attrName>
                                        </p:attrNameLst>
                                      </p:cBhvr>
                                      <p:to>
                                        <p:strVal val="visible"/>
                                      </p:to>
                                    </p:set>
                                    <p:animEffect transition="in" filter="wipe(up)">
                                      <p:cBhvr>
                                        <p:cTn id="97" dur="400"/>
                                        <p:tgtEl>
                                          <p:spTgt spid="78"/>
                                        </p:tgtEl>
                                      </p:cBhvr>
                                    </p:animEffect>
                                  </p:childTnLst>
                                </p:cTn>
                              </p:par>
                              <p:par>
                                <p:cTn id="98" presetID="22" presetClass="entr" presetSubtype="1" fill="hold" nodeType="withEffect">
                                  <p:stCondLst>
                                    <p:cond delay="0"/>
                                  </p:stCondLst>
                                  <p:childTnLst>
                                    <p:set>
                                      <p:cBhvr>
                                        <p:cTn id="99" dur="1" fill="hold">
                                          <p:stCondLst>
                                            <p:cond delay="0"/>
                                          </p:stCondLst>
                                        </p:cTn>
                                        <p:tgtEl>
                                          <p:spTgt spid="80"/>
                                        </p:tgtEl>
                                        <p:attrNameLst>
                                          <p:attrName>style.visibility</p:attrName>
                                        </p:attrNameLst>
                                      </p:cBhvr>
                                      <p:to>
                                        <p:strVal val="visible"/>
                                      </p:to>
                                    </p:set>
                                    <p:animEffect transition="in" filter="wipe(up)">
                                      <p:cBhvr>
                                        <p:cTn id="100" dur="400"/>
                                        <p:tgtEl>
                                          <p:spTgt spid="80"/>
                                        </p:tgtEl>
                                      </p:cBhvr>
                                    </p:animEffect>
                                  </p:childTnLst>
                                </p:cTn>
                              </p:par>
                            </p:childTnLst>
                          </p:cTn>
                        </p:par>
                        <p:par>
                          <p:cTn id="101" fill="hold">
                            <p:stCondLst>
                              <p:cond delay="400"/>
                            </p:stCondLst>
                            <p:childTnLst>
                              <p:par>
                                <p:cTn id="102" presetID="10" presetClass="entr" presetSubtype="0" fill="hold" grpId="0" nodeType="afterEffect">
                                  <p:stCondLst>
                                    <p:cond delay="0"/>
                                  </p:stCondLst>
                                  <p:childTnLst>
                                    <p:set>
                                      <p:cBhvr>
                                        <p:cTn id="103" dur="1" fill="hold">
                                          <p:stCondLst>
                                            <p:cond delay="0"/>
                                          </p:stCondLst>
                                        </p:cTn>
                                        <p:tgtEl>
                                          <p:spTgt spid="79"/>
                                        </p:tgtEl>
                                        <p:attrNameLst>
                                          <p:attrName>style.visibility</p:attrName>
                                        </p:attrNameLst>
                                      </p:cBhvr>
                                      <p:to>
                                        <p:strVal val="visible"/>
                                      </p:to>
                                    </p:set>
                                    <p:animEffect transition="in" filter="fade">
                                      <p:cBhvr>
                                        <p:cTn id="104" dur="300"/>
                                        <p:tgtEl>
                                          <p:spTgt spid="79"/>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81"/>
                                        </p:tgtEl>
                                        <p:attrNameLst>
                                          <p:attrName>style.visibility</p:attrName>
                                        </p:attrNameLst>
                                      </p:cBhvr>
                                      <p:to>
                                        <p:strVal val="visible"/>
                                      </p:to>
                                    </p:set>
                                    <p:animEffect transition="in" filter="fade">
                                      <p:cBhvr>
                                        <p:cTn id="107" dur="3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5" grpId="0" animBg="1"/>
      <p:bldP spid="57" grpId="0" animBg="1"/>
      <p:bldP spid="59" grpId="0" animBg="1"/>
      <p:bldP spid="61" grpId="0" animBg="1"/>
      <p:bldP spid="63" grpId="0" animBg="1"/>
      <p:bldP spid="65" grpId="0" animBg="1"/>
      <p:bldP spid="67" grpId="0" animBg="1"/>
      <p:bldP spid="69" grpId="0" animBg="1"/>
      <p:bldP spid="71" grpId="0" animBg="1"/>
      <p:bldP spid="73" grpId="0" animBg="1"/>
      <p:bldP spid="75" grpId="0" animBg="1"/>
      <p:bldP spid="77" grpId="0" animBg="1"/>
      <p:bldP spid="79" grpId="0" animBg="1"/>
      <p:bldP spid="8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4A3062-C9CA-ADC7-A560-2FE0748DD9A0}"/>
              </a:ext>
            </a:extLst>
          </p:cNvPr>
          <p:cNvSpPr txBox="1"/>
          <p:nvPr/>
        </p:nvSpPr>
        <p:spPr>
          <a:xfrm>
            <a:off x="4252818" y="1302837"/>
            <a:ext cx="3686365" cy="461665"/>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a:t>SCORE </a:t>
            </a:r>
            <a:r>
              <a:rPr lang="en-US">
                <a:solidFill>
                  <a:srgbClr val="8FAADC"/>
                </a:solidFill>
              </a:rPr>
              <a:t>administrator</a:t>
            </a:r>
          </a:p>
        </p:txBody>
      </p:sp>
      <p:graphicFrame>
        <p:nvGraphicFramePr>
          <p:cNvPr id="51" name="Diagram 50">
            <a:extLst>
              <a:ext uri="{FF2B5EF4-FFF2-40B4-BE49-F238E27FC236}">
                <a16:creationId xmlns:a16="http://schemas.microsoft.com/office/drawing/2014/main" id="{08D9BD78-B949-5911-F37A-A6744A41D516}"/>
              </a:ext>
            </a:extLst>
          </p:cNvPr>
          <p:cNvGraphicFramePr/>
          <p:nvPr>
            <p:extLst>
              <p:ext uri="{D42A27DB-BD31-4B8C-83A1-F6EECF244321}">
                <p14:modId xmlns:p14="http://schemas.microsoft.com/office/powerpoint/2010/main" val="4056204477"/>
              </p:ext>
            </p:extLst>
          </p:nvPr>
        </p:nvGraphicFramePr>
        <p:xfrm>
          <a:off x="1474430" y="2396924"/>
          <a:ext cx="9243141" cy="2164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19BF53DC-C6C3-E504-8F63-7513CAA43B5B}"/>
              </a:ext>
            </a:extLst>
          </p:cNvPr>
          <p:cNvSpPr txBox="1"/>
          <p:nvPr/>
        </p:nvSpPr>
        <p:spPr>
          <a:xfrm>
            <a:off x="2842123" y="5030073"/>
            <a:ext cx="6716428"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i="1">
                <a:solidFill>
                  <a:schemeClr val="tx1">
                    <a:lumMod val="75000"/>
                    <a:lumOff val="25000"/>
                  </a:schemeClr>
                </a:solidFill>
              </a:rPr>
              <a:t>Update annually</a:t>
            </a:r>
          </a:p>
        </p:txBody>
      </p:sp>
      <p:sp>
        <p:nvSpPr>
          <p:cNvPr id="4" name="TextBox 3">
            <a:extLst>
              <a:ext uri="{FF2B5EF4-FFF2-40B4-BE49-F238E27FC236}">
                <a16:creationId xmlns:a16="http://schemas.microsoft.com/office/drawing/2014/main" id="{95BB443F-0BB3-C0A0-1615-3F5CEC106559}"/>
              </a:ext>
            </a:extLst>
          </p:cNvPr>
          <p:cNvSpPr txBox="1"/>
          <p:nvPr/>
        </p:nvSpPr>
        <p:spPr>
          <a:xfrm>
            <a:off x="815377" y="635115"/>
            <a:ext cx="2456122" cy="523220"/>
          </a:xfrm>
          <a:prstGeom prst="rect">
            <a:avLst/>
          </a:prstGeom>
          <a:noFill/>
        </p:spPr>
        <p:txBody>
          <a:bodyPr wrap="none" rtlCol="0">
            <a:spAutoFit/>
          </a:bodyPr>
          <a:lstStyle/>
          <a:p>
            <a:r>
              <a:rPr lang="en-US" sz="2800" b="1">
                <a:solidFill>
                  <a:srgbClr val="262626"/>
                </a:solidFill>
                <a:latin typeface="VNF-Futura" panose="02000503000000020004" pitchFamily="2" charset="0"/>
              </a:rPr>
              <a:t>3. How we do?</a:t>
            </a:r>
          </a:p>
        </p:txBody>
      </p:sp>
      <p:pic>
        <p:nvPicPr>
          <p:cNvPr id="8" name="Picture 7" descr="Text&#10;&#10;Description automatically generated">
            <a:extLst>
              <a:ext uri="{FF2B5EF4-FFF2-40B4-BE49-F238E27FC236}">
                <a16:creationId xmlns:a16="http://schemas.microsoft.com/office/drawing/2014/main" id="{322B98E6-45DA-2B36-EA23-D68D7B1028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10" name="S">
            <a:extLst>
              <a:ext uri="{FF2B5EF4-FFF2-40B4-BE49-F238E27FC236}">
                <a16:creationId xmlns:a16="http://schemas.microsoft.com/office/drawing/2014/main" id="{780D3A4B-48AC-A929-B7CB-9310622899F1}"/>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2" name="O start">
            <a:extLst>
              <a:ext uri="{FF2B5EF4-FFF2-40B4-BE49-F238E27FC236}">
                <a16:creationId xmlns:a16="http://schemas.microsoft.com/office/drawing/2014/main" id="{95D1DB48-99C2-8E3F-EAAC-86334DAE0047}"/>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5" name="O stop">
            <a:extLst>
              <a:ext uri="{FF2B5EF4-FFF2-40B4-BE49-F238E27FC236}">
                <a16:creationId xmlns:a16="http://schemas.microsoft.com/office/drawing/2014/main" id="{C9F77CD9-1214-D98B-181B-AEB04742505D}"/>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9" name="R">
            <a:extLst>
              <a:ext uri="{FF2B5EF4-FFF2-40B4-BE49-F238E27FC236}">
                <a16:creationId xmlns:a16="http://schemas.microsoft.com/office/drawing/2014/main" id="{6C666259-7F3A-99A3-CC2C-378F3DFE9417}"/>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2" name="R slidebackground">
            <a:extLst>
              <a:ext uri="{FF2B5EF4-FFF2-40B4-BE49-F238E27FC236}">
                <a16:creationId xmlns:a16="http://schemas.microsoft.com/office/drawing/2014/main" id="{7C86CA6B-19C9-DB62-6C0A-07F7C66C58ED}"/>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E">
            <a:extLst>
              <a:ext uri="{FF2B5EF4-FFF2-40B4-BE49-F238E27FC236}">
                <a16:creationId xmlns:a16="http://schemas.microsoft.com/office/drawing/2014/main" id="{79197600-DDD2-700E-4BFC-AEFE7D54CD9C}"/>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7" name="C start">
            <a:extLst>
              <a:ext uri="{FF2B5EF4-FFF2-40B4-BE49-F238E27FC236}">
                <a16:creationId xmlns:a16="http://schemas.microsoft.com/office/drawing/2014/main" id="{2D46FEF7-4EAC-675B-A861-C37FE9D691AD}"/>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9" name="logo 2">
            <a:extLst>
              <a:ext uri="{FF2B5EF4-FFF2-40B4-BE49-F238E27FC236}">
                <a16:creationId xmlns:a16="http://schemas.microsoft.com/office/drawing/2014/main" id="{A6484CAE-6654-686A-0356-D62E794519C3}"/>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3106678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par>
                                <p:cTn id="12" presetID="10" presetClass="entr" presetSubtype="0" fill="hold" grpId="0" nodeType="withEffect">
                                  <p:stCondLst>
                                    <p:cond delay="30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51" grpId="0">
        <p:bldAsOne/>
      </p:bldGraphic>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4A3062-C9CA-ADC7-A560-2FE0748DD9A0}"/>
              </a:ext>
            </a:extLst>
          </p:cNvPr>
          <p:cNvSpPr txBox="1"/>
          <p:nvPr/>
        </p:nvSpPr>
        <p:spPr>
          <a:xfrm>
            <a:off x="3847324" y="1302837"/>
            <a:ext cx="4497352" cy="461665"/>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a:solidFill>
                  <a:srgbClr val="8FAADC"/>
                </a:solidFill>
              </a:rPr>
              <a:t>What languages </a:t>
            </a:r>
            <a:r>
              <a:rPr lang="en-US"/>
              <a:t>SCORE </a:t>
            </a:r>
            <a:r>
              <a:rPr lang="en-US">
                <a:solidFill>
                  <a:srgbClr val="8FAADC"/>
                </a:solidFill>
              </a:rPr>
              <a:t>used</a:t>
            </a:r>
          </a:p>
        </p:txBody>
      </p:sp>
      <p:pic>
        <p:nvPicPr>
          <p:cNvPr id="1026" name="Picture 2">
            <a:extLst>
              <a:ext uri="{FF2B5EF4-FFF2-40B4-BE49-F238E27FC236}">
                <a16:creationId xmlns:a16="http://schemas.microsoft.com/office/drawing/2014/main" id="{700B8D87-E7EA-1394-4597-1CB6C28AB8F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415" b="97925" l="4053" r="91785">
                        <a14:foregroundMark x1="10186" y1="16183" x2="16429" y2="9129"/>
                        <a14:foregroundMark x1="16429" y1="9129" x2="12596" y2="28631"/>
                        <a14:foregroundMark x1="12596" y1="28631" x2="24535" y2="57676"/>
                        <a14:foregroundMark x1="24535" y1="57676" x2="9310" y2="54357"/>
                        <a14:foregroundMark x1="9310" y1="54357" x2="20920" y2="81743"/>
                        <a14:foregroundMark x1="20920" y1="81743" x2="21468" y2="80913"/>
                        <a14:foregroundMark x1="9529" y1="46888" x2="10296" y2="24066"/>
                        <a14:foregroundMark x1="10296" y1="24066" x2="4600" y2="12033"/>
                        <a14:foregroundMark x1="4600" y1="12033" x2="16539" y2="16183"/>
                        <a14:foregroundMark x1="16539" y1="16183" x2="27054" y2="10788"/>
                        <a14:foregroundMark x1="27054" y1="10788" x2="21687" y2="17842"/>
                        <a14:foregroundMark x1="8215" y1="24896" x2="7338" y2="8299"/>
                        <a14:foregroundMark x1="7338" y1="8299" x2="14239" y2="12863"/>
                        <a14:foregroundMark x1="14239" y1="12863" x2="10843" y2="10373"/>
                        <a14:foregroundMark x1="9639" y1="49793" x2="8762" y2="22407"/>
                        <a14:foregroundMark x1="8762" y1="22407" x2="6353" y2="8299"/>
                        <a14:foregroundMark x1="6353" y1="8299" x2="6353" y2="10788"/>
                        <a14:foregroundMark x1="8324" y1="8299" x2="8324" y2="8299"/>
                        <a14:foregroundMark x1="4710" y1="8714" x2="18072" y2="4564"/>
                        <a14:foregroundMark x1="18072" y1="4564" x2="18182" y2="4979"/>
                        <a14:foregroundMark x1="9639" y1="8299" x2="5586" y2="7469"/>
                        <a14:foregroundMark x1="7558" y1="45643" x2="8215" y2="65145"/>
                        <a14:foregroundMark x1="8215" y1="65145" x2="9529" y2="47303"/>
                        <a14:foregroundMark x1="9529" y1="47303" x2="6243" y2="84647"/>
                        <a14:foregroundMark x1="6243" y1="84647" x2="21030" y2="73859"/>
                        <a14:foregroundMark x1="21030" y1="73859" x2="18620" y2="87552"/>
                        <a14:foregroundMark x1="18620" y1="87552" x2="22344" y2="78838"/>
                        <a14:foregroundMark x1="22344" y1="78838" x2="25958" y2="51867"/>
                        <a14:foregroundMark x1="25958" y1="51867" x2="21358" y2="23237"/>
                        <a14:foregroundMark x1="21358" y1="23237" x2="20920" y2="50622"/>
                        <a14:foregroundMark x1="20920" y1="50622" x2="20153" y2="59751"/>
                        <a14:foregroundMark x1="7119" y1="7469" x2="10515" y2="10373"/>
                        <a14:foregroundMark x1="7777" y1="7054" x2="9419" y2="7884"/>
                        <a14:foregroundMark x1="5696" y1="9129" x2="6024" y2="7884"/>
                        <a14:foregroundMark x1="8324" y1="9544" x2="7119" y2="7469"/>
                        <a14:foregroundMark x1="5805" y1="7469" x2="767" y2="2905"/>
                        <a14:foregroundMark x1="767" y1="2905" x2="6134" y2="4979"/>
                        <a14:foregroundMark x1="6134" y1="4979" x2="9639" y2="415"/>
                        <a14:foregroundMark x1="7448" y1="11618" x2="4053" y2="56432"/>
                        <a14:foregroundMark x1="4053" y1="56432" x2="9639" y2="43154"/>
                        <a14:foregroundMark x1="9639" y1="43154" x2="9858" y2="69295"/>
                        <a14:foregroundMark x1="9858" y1="69295" x2="6791" y2="80913"/>
                        <a14:foregroundMark x1="6791" y1="80913" x2="20920" y2="87552"/>
                        <a14:foregroundMark x1="20920" y1="87552" x2="25301" y2="67635"/>
                        <a14:foregroundMark x1="25301" y1="67635" x2="25082" y2="23651"/>
                        <a14:foregroundMark x1="25082" y1="23651" x2="26835" y2="16598"/>
                        <a14:foregroundMark x1="8653" y1="85062" x2="22234" y2="89627"/>
                        <a14:foregroundMark x1="22234" y1="89627" x2="16429" y2="85062"/>
                        <a14:foregroundMark x1="16429" y1="85062" x2="23220" y2="81328"/>
                        <a14:foregroundMark x1="23220" y1="81328" x2="25411" y2="81743"/>
                        <a14:foregroundMark x1="10186" y1="87137" x2="11062" y2="83402"/>
                        <a14:foregroundMark x1="11939" y1="84647" x2="22125" y2="88797"/>
                        <a14:foregroundMark x1="22125" y1="88797" x2="26506" y2="81743"/>
                        <a14:foregroundMark x1="26506" y1="81743" x2="24973" y2="75519"/>
                        <a14:foregroundMark x1="24754" y1="85062" x2="25082" y2="87967"/>
                        <a14:foregroundMark x1="22344" y1="89212" x2="9858" y2="86307"/>
                        <a14:foregroundMark x1="9529" y1="89212" x2="20263" y2="94191"/>
                        <a14:foregroundMark x1="10296" y1="89212" x2="17087" y2="84232"/>
                        <a14:foregroundMark x1="8653" y1="90041" x2="14129" y2="98340"/>
                        <a14:foregroundMark x1="14129" y1="98340" x2="14129" y2="98340"/>
                        <a14:foregroundMark x1="12815" y1="94606" x2="15334" y2="95021"/>
                        <a14:foregroundMark x1="26506" y1="87967" x2="25520" y2="87137"/>
                        <a14:foregroundMark x1="23439" y1="87967" x2="25082" y2="78423"/>
                        <a14:foregroundMark x1="26068" y1="75519" x2="25958" y2="92531"/>
                        <a14:foregroundMark x1="24644" y1="75934" x2="26835" y2="58506"/>
                        <a14:foregroundMark x1="26835" y1="58506" x2="26068" y2="46058"/>
                        <a14:foregroundMark x1="18839" y1="2490" x2="36473" y2="13693"/>
                        <a14:foregroundMark x1="56407" y1="19917" x2="56757" y2="35506"/>
                        <a14:foregroundMark x1="54012" y1="57563" x2="49288" y2="55602"/>
                        <a14:foregroundMark x1="49288" y1="55602" x2="47097" y2="40249"/>
                        <a14:foregroundMark x1="47097" y1="40249" x2="47645" y2="54357"/>
                        <a14:foregroundMark x1="48959" y1="27801" x2="49179" y2="61411"/>
                        <a14:foregroundMark x1="49179" y1="61411" x2="47645" y2="65560"/>
                        <a14:foregroundMark x1="43483" y1="29046" x2="44469" y2="70539"/>
                        <a14:foregroundMark x1="44359" y1="40664" x2="45564" y2="75519"/>
                        <a14:foregroundMark x1="47317" y1="30290" x2="50712" y2="53942"/>
                        <a14:foregroundMark x1="50712" y1="36929" x2="50931" y2="75934"/>
                        <a14:foregroundMark x1="85652" y1="39419" x2="91895" y2="36929"/>
                        <a14:foregroundMark x1="91895" y1="36929" x2="90909" y2="94606"/>
                        <a14:foregroundMark x1="90909" y1="94606" x2="91785" y2="69295"/>
                        <a14:backgroundMark x1="56407" y1="49378" x2="56298" y2="63071"/>
                        <a14:backgroundMark x1="56407" y1="35685" x2="57284" y2="60166"/>
                        <a14:backgroundMark x1="53341" y1="52697" x2="53560" y2="54357"/>
                        <a14:backgroundMark x1="53231" y1="49793" x2="53231" y2="51867"/>
                      </a14:backgroundRemoval>
                    </a14:imgEffect>
                  </a14:imgLayer>
                </a14:imgProps>
              </a:ext>
              <a:ext uri="{28A0092B-C50C-407E-A947-70E740481C1C}">
                <a14:useLocalDpi xmlns:a14="http://schemas.microsoft.com/office/drawing/2010/main" val="0"/>
              </a:ext>
            </a:extLst>
          </a:blip>
          <a:srcRect/>
          <a:stretch/>
        </p:blipFill>
        <p:spPr bwMode="auto">
          <a:xfrm>
            <a:off x="498076" y="2193372"/>
            <a:ext cx="11195848" cy="2955311"/>
          </a:xfrm>
          <a:prstGeom prst="rect">
            <a:avLst/>
          </a:prstGeom>
          <a:noFill/>
          <a:extLst>
            <a:ext uri="{909E8E84-426E-40DD-AFC4-6F175D3DCCD1}">
              <a14:hiddenFill xmlns:a14="http://schemas.microsoft.com/office/drawing/2010/main">
                <a:solidFill>
                  <a:srgbClr val="FFFFFF"/>
                </a:solidFill>
              </a14:hiddenFill>
            </a:ext>
          </a:extLst>
        </p:spPr>
      </p:pic>
      <p:sp useBgFill="1">
        <p:nvSpPr>
          <p:cNvPr id="2" name="cover 1 arrows" hidden="1">
            <a:extLst>
              <a:ext uri="{FF2B5EF4-FFF2-40B4-BE49-F238E27FC236}">
                <a16:creationId xmlns:a16="http://schemas.microsoft.com/office/drawing/2014/main" id="{19E4947D-C70C-E045-DB20-2E491A8759BB}"/>
              </a:ext>
            </a:extLst>
          </p:cNvPr>
          <p:cNvSpPr>
            <a:spLocks noGrp="1" noRot="1" noMove="1" noResize="1" noEditPoints="1" noAdjustHandles="1" noChangeArrowheads="1" noChangeShapeType="1"/>
          </p:cNvSpPr>
          <p:nvPr/>
        </p:nvSpPr>
        <p:spPr>
          <a:xfrm>
            <a:off x="3533775" y="2410691"/>
            <a:ext cx="1686618" cy="3144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useoModerno" pitchFamily="2" charset="0"/>
            </a:endParaRPr>
          </a:p>
        </p:txBody>
      </p:sp>
      <p:sp useBgFill="1">
        <p:nvSpPr>
          <p:cNvPr id="4" name="cover 2 arrows" hidden="1">
            <a:extLst>
              <a:ext uri="{FF2B5EF4-FFF2-40B4-BE49-F238E27FC236}">
                <a16:creationId xmlns:a16="http://schemas.microsoft.com/office/drawing/2014/main" id="{DE97551D-0EE7-711E-14A3-B4079E3D3752}"/>
              </a:ext>
            </a:extLst>
          </p:cNvPr>
          <p:cNvSpPr>
            <a:spLocks noGrp="1" noRot="1" noMove="1" noResize="1" noEditPoints="1" noAdjustHandles="1" noChangeArrowheads="1" noChangeShapeType="1"/>
          </p:cNvSpPr>
          <p:nvPr/>
        </p:nvSpPr>
        <p:spPr>
          <a:xfrm>
            <a:off x="6335486" y="3739728"/>
            <a:ext cx="780381" cy="4607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useoModerno" pitchFamily="2" charset="0"/>
            </a:endParaRPr>
          </a:p>
        </p:txBody>
      </p:sp>
      <p:cxnSp>
        <p:nvCxnSpPr>
          <p:cNvPr id="7" name="Straight Arrow Connector 6">
            <a:extLst>
              <a:ext uri="{FF2B5EF4-FFF2-40B4-BE49-F238E27FC236}">
                <a16:creationId xmlns:a16="http://schemas.microsoft.com/office/drawing/2014/main" id="{34BB7EB4-1072-03EE-4F78-BE04782CF2B7}"/>
              </a:ext>
            </a:extLst>
          </p:cNvPr>
          <p:cNvCxnSpPr>
            <a:cxnSpLocks/>
          </p:cNvCxnSpPr>
          <p:nvPr/>
        </p:nvCxnSpPr>
        <p:spPr>
          <a:xfrm flipV="1">
            <a:off x="3652850" y="4200525"/>
            <a:ext cx="1567543" cy="449345"/>
          </a:xfrm>
          <a:prstGeom prst="straightConnector1">
            <a:avLst/>
          </a:prstGeom>
          <a:ln w="76200" cap="rnd">
            <a:solidFill>
              <a:srgbClr val="F09456"/>
            </a:solidFill>
            <a:round/>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961738F-12D7-8DA2-C4DA-21DB22BC0D7C}"/>
              </a:ext>
            </a:extLst>
          </p:cNvPr>
          <p:cNvCxnSpPr>
            <a:cxnSpLocks/>
          </p:cNvCxnSpPr>
          <p:nvPr/>
        </p:nvCxnSpPr>
        <p:spPr>
          <a:xfrm>
            <a:off x="3652850" y="3735277"/>
            <a:ext cx="1567543" cy="0"/>
          </a:xfrm>
          <a:prstGeom prst="straightConnector1">
            <a:avLst/>
          </a:prstGeom>
          <a:ln w="76200" cap="rnd">
            <a:solidFill>
              <a:srgbClr val="F09456"/>
            </a:solidFill>
            <a:round/>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E6C715A-1D23-606C-F596-9755D2F2280F}"/>
              </a:ext>
            </a:extLst>
          </p:cNvPr>
          <p:cNvCxnSpPr>
            <a:cxnSpLocks/>
          </p:cNvCxnSpPr>
          <p:nvPr/>
        </p:nvCxnSpPr>
        <p:spPr>
          <a:xfrm>
            <a:off x="3652850" y="2721976"/>
            <a:ext cx="1567543" cy="548054"/>
          </a:xfrm>
          <a:prstGeom prst="straightConnector1">
            <a:avLst/>
          </a:prstGeom>
          <a:ln w="76200" cap="rnd">
            <a:solidFill>
              <a:srgbClr val="F09456"/>
            </a:solidFill>
            <a:round/>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7D5C88D-A6D1-5BD5-585F-F1E2F01E7FA4}"/>
              </a:ext>
            </a:extLst>
          </p:cNvPr>
          <p:cNvCxnSpPr>
            <a:cxnSpLocks/>
          </p:cNvCxnSpPr>
          <p:nvPr/>
        </p:nvCxnSpPr>
        <p:spPr>
          <a:xfrm>
            <a:off x="6335486" y="3722477"/>
            <a:ext cx="780381" cy="0"/>
          </a:xfrm>
          <a:prstGeom prst="straightConnector1">
            <a:avLst/>
          </a:prstGeom>
          <a:ln w="76200" cap="rnd">
            <a:solidFill>
              <a:srgbClr val="A6A6A6"/>
            </a:solidFill>
            <a:round/>
            <a:headEnd type="oval" w="sm" len="sm"/>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B1C61A4-91D5-DEBB-67A1-3E1CA5F94BFC}"/>
              </a:ext>
            </a:extLst>
          </p:cNvPr>
          <p:cNvSpPr txBox="1"/>
          <p:nvPr/>
        </p:nvSpPr>
        <p:spPr>
          <a:xfrm>
            <a:off x="815377" y="635115"/>
            <a:ext cx="2456122" cy="523220"/>
          </a:xfrm>
          <a:prstGeom prst="rect">
            <a:avLst/>
          </a:prstGeom>
          <a:noFill/>
        </p:spPr>
        <p:txBody>
          <a:bodyPr wrap="none" rtlCol="0">
            <a:spAutoFit/>
          </a:bodyPr>
          <a:lstStyle/>
          <a:p>
            <a:r>
              <a:rPr lang="en-US" sz="2800" b="1">
                <a:solidFill>
                  <a:srgbClr val="262626"/>
                </a:solidFill>
                <a:latin typeface="VNF-Futura" panose="02000503000000020004" pitchFamily="2" charset="0"/>
              </a:rPr>
              <a:t>3. How we do?</a:t>
            </a:r>
          </a:p>
        </p:txBody>
      </p:sp>
      <p:pic>
        <p:nvPicPr>
          <p:cNvPr id="12" name="Picture 11" descr="Text&#10;&#10;Description automatically generated">
            <a:extLst>
              <a:ext uri="{FF2B5EF4-FFF2-40B4-BE49-F238E27FC236}">
                <a16:creationId xmlns:a16="http://schemas.microsoft.com/office/drawing/2014/main" id="{952BA7DE-C19C-4669-9476-8121064BDD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15" name="S">
            <a:extLst>
              <a:ext uri="{FF2B5EF4-FFF2-40B4-BE49-F238E27FC236}">
                <a16:creationId xmlns:a16="http://schemas.microsoft.com/office/drawing/2014/main" id="{04C8B9A4-26F9-6979-6717-8E5047F4539D}"/>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9" name="O start">
            <a:extLst>
              <a:ext uri="{FF2B5EF4-FFF2-40B4-BE49-F238E27FC236}">
                <a16:creationId xmlns:a16="http://schemas.microsoft.com/office/drawing/2014/main" id="{57FFC93E-15E1-D21A-B3D2-5EE70B9E65A0}"/>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2" name="O stop">
            <a:extLst>
              <a:ext uri="{FF2B5EF4-FFF2-40B4-BE49-F238E27FC236}">
                <a16:creationId xmlns:a16="http://schemas.microsoft.com/office/drawing/2014/main" id="{30F144FD-124F-2BCF-99FB-A1EF35E0F69C}"/>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6" name="R">
            <a:extLst>
              <a:ext uri="{FF2B5EF4-FFF2-40B4-BE49-F238E27FC236}">
                <a16:creationId xmlns:a16="http://schemas.microsoft.com/office/drawing/2014/main" id="{FA9BBD83-AE19-DB34-3E90-9BCDCDC9581F}"/>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8" name="R slidebackground">
            <a:extLst>
              <a:ext uri="{FF2B5EF4-FFF2-40B4-BE49-F238E27FC236}">
                <a16:creationId xmlns:a16="http://schemas.microsoft.com/office/drawing/2014/main" id="{0E678683-61D1-D9A0-3AA7-8CDCFF7818F6}"/>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0" name="E">
            <a:extLst>
              <a:ext uri="{FF2B5EF4-FFF2-40B4-BE49-F238E27FC236}">
                <a16:creationId xmlns:a16="http://schemas.microsoft.com/office/drawing/2014/main" id="{42F78653-AA79-1871-4DCC-7C245356E4D3}"/>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2" name="C start">
            <a:extLst>
              <a:ext uri="{FF2B5EF4-FFF2-40B4-BE49-F238E27FC236}">
                <a16:creationId xmlns:a16="http://schemas.microsoft.com/office/drawing/2014/main" id="{D263BCA0-1523-C89F-5AAA-E8A96E847C30}"/>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5" name="logo 2">
            <a:extLst>
              <a:ext uri="{FF2B5EF4-FFF2-40B4-BE49-F238E27FC236}">
                <a16:creationId xmlns:a16="http://schemas.microsoft.com/office/drawing/2014/main" id="{0115F730-BC42-C465-28DF-C8E18959AF3A}"/>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3986103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300"/>
                                        <p:tgtEl>
                                          <p:spTgt spid="10"/>
                                        </p:tgtEl>
                                      </p:cBhvr>
                                    </p:animEffect>
                                  </p:childTnLst>
                                </p:cTn>
                              </p:par>
                              <p:par>
                                <p:cTn id="13" presetID="22" presetClass="entr" presetSubtype="8" fill="hold" nodeType="withEffect">
                                  <p:stCondLst>
                                    <p:cond delay="20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300"/>
                                        <p:tgtEl>
                                          <p:spTgt spid="9"/>
                                        </p:tgtEl>
                                      </p:cBhvr>
                                    </p:animEffect>
                                  </p:childTnLst>
                                </p:cTn>
                              </p:par>
                              <p:par>
                                <p:cTn id="16" presetID="22" presetClass="entr" presetSubtype="8" fill="hold" nodeType="withEffect">
                                  <p:stCondLst>
                                    <p:cond delay="40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300"/>
                                        <p:tgtEl>
                                          <p:spTgt spid="7"/>
                                        </p:tgtEl>
                                      </p:cBhvr>
                                    </p:animEffect>
                                  </p:childTnLst>
                                </p:cTn>
                              </p:par>
                              <p:par>
                                <p:cTn id="19" presetID="22" presetClass="entr" presetSubtype="8" fill="hold" nodeType="withEffect">
                                  <p:stCondLst>
                                    <p:cond delay="100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CC69CC8E-6F9C-4D29-8D38-54405817EDB7}"/>
              </a:ext>
            </a:extLst>
          </p:cNvPr>
          <p:cNvGraphicFramePr>
            <a:graphicFrameLocks noGrp="1"/>
          </p:cNvGraphicFramePr>
          <p:nvPr>
            <p:extLst>
              <p:ext uri="{D42A27DB-BD31-4B8C-83A1-F6EECF244321}">
                <p14:modId xmlns:p14="http://schemas.microsoft.com/office/powerpoint/2010/main" val="469417016"/>
              </p:ext>
            </p:extLst>
          </p:nvPr>
        </p:nvGraphicFramePr>
        <p:xfrm>
          <a:off x="659964" y="1859490"/>
          <a:ext cx="5577323" cy="3931922"/>
        </p:xfrm>
        <a:graphic>
          <a:graphicData uri="http://schemas.openxmlformats.org/drawingml/2006/table">
            <a:tbl>
              <a:tblPr firstRow="1" bandRow="1">
                <a:tableStyleId>{5C22544A-7EE6-4342-B048-85BDC9FD1C3A}</a:tableStyleId>
              </a:tblPr>
              <a:tblGrid>
                <a:gridCol w="736249">
                  <a:extLst>
                    <a:ext uri="{9D8B030D-6E8A-4147-A177-3AD203B41FA5}">
                      <a16:colId xmlns:a16="http://schemas.microsoft.com/office/drawing/2014/main" val="3678160198"/>
                    </a:ext>
                  </a:extLst>
                </a:gridCol>
                <a:gridCol w="1265988">
                  <a:extLst>
                    <a:ext uri="{9D8B030D-6E8A-4147-A177-3AD203B41FA5}">
                      <a16:colId xmlns:a16="http://schemas.microsoft.com/office/drawing/2014/main" val="3002697108"/>
                    </a:ext>
                  </a:extLst>
                </a:gridCol>
                <a:gridCol w="3575086">
                  <a:extLst>
                    <a:ext uri="{9D8B030D-6E8A-4147-A177-3AD203B41FA5}">
                      <a16:colId xmlns:a16="http://schemas.microsoft.com/office/drawing/2014/main" val="2881854489"/>
                    </a:ext>
                  </a:extLst>
                </a:gridCol>
              </a:tblGrid>
              <a:tr h="308189">
                <a:tc gridSpan="3">
                  <a:txBody>
                    <a:bodyPr/>
                    <a:lstStyle/>
                    <a:p>
                      <a:pPr algn="ctr"/>
                      <a:r>
                        <a:rPr lang="en-US" sz="1100" dirty="0">
                          <a:latin typeface="Google Sans" panose="020B0503030502040204" pitchFamily="34" charset="0"/>
                        </a:rPr>
                        <a:t>Interface</a:t>
                      </a:r>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3902727031"/>
                  </a:ext>
                </a:extLst>
              </a:tr>
              <a:tr h="347133">
                <a:tc>
                  <a:txBody>
                    <a:bodyPr/>
                    <a:lstStyle/>
                    <a:p>
                      <a:pPr algn="ctr"/>
                      <a:endParaRPr lang="en-US" sz="1100">
                        <a:latin typeface="Google Sans" panose="020B0503030502040204" pitchFamily="34" charset="0"/>
                      </a:endParaRPr>
                    </a:p>
                  </a:txBody>
                  <a:tcPr/>
                </a:tc>
                <a:tc>
                  <a:txBody>
                    <a:bodyPr/>
                    <a:lstStyle/>
                    <a:p>
                      <a:pPr algn="ctr"/>
                      <a:r>
                        <a:rPr lang="en-US" sz="1100" b="1">
                          <a:latin typeface="Google Sans" panose="020B0503030502040204" pitchFamily="34" charset="0"/>
                        </a:rPr>
                        <a:t>Input</a:t>
                      </a:r>
                    </a:p>
                  </a:txBody>
                  <a:tcPr anchor="ctr"/>
                </a:tc>
                <a:tc>
                  <a:txBody>
                    <a:bodyPr/>
                    <a:lstStyle/>
                    <a:p>
                      <a:pPr algn="ctr"/>
                      <a:r>
                        <a:rPr lang="en-US" sz="1100" b="1">
                          <a:latin typeface="Google Sans" panose="020B0503030502040204" pitchFamily="34" charset="0"/>
                        </a:rPr>
                        <a:t>Function</a:t>
                      </a:r>
                    </a:p>
                  </a:txBody>
                  <a:tcPr anchor="ctr"/>
                </a:tc>
                <a:extLst>
                  <a:ext uri="{0D108BD9-81ED-4DB2-BD59-A6C34878D82A}">
                    <a16:rowId xmlns:a16="http://schemas.microsoft.com/office/drawing/2014/main" val="56331596"/>
                  </a:ext>
                </a:extLst>
              </a:tr>
              <a:tr h="1820333">
                <a:tc>
                  <a:txBody>
                    <a:bodyPr/>
                    <a:lstStyle/>
                    <a:p>
                      <a:pPr algn="ctr"/>
                      <a:r>
                        <a:rPr lang="en-US" sz="1100" b="1">
                          <a:latin typeface="Google Sans" panose="020B0503030502040204" pitchFamily="34" charset="0"/>
                        </a:rPr>
                        <a:t>Send</a:t>
                      </a:r>
                    </a:p>
                  </a:txBody>
                  <a:tcPr anchor="ctr"/>
                </a:tc>
                <a:tc>
                  <a:txBody>
                    <a:bodyPr/>
                    <a:lstStyle/>
                    <a:p>
                      <a:endParaRPr lang="en-US" sz="1100">
                        <a:latin typeface="Google Sans" panose="020B0503030502040204" pitchFamily="34" charset="0"/>
                      </a:endParaRPr>
                    </a:p>
                  </a:txBody>
                  <a:tcPr/>
                </a:tc>
                <a:tc>
                  <a:txBody>
                    <a:bodyPr/>
                    <a:lstStyle/>
                    <a:p>
                      <a:endParaRPr lang="en-US" sz="1100">
                        <a:latin typeface="Google Sans" panose="020B0503030502040204" pitchFamily="34" charset="0"/>
                      </a:endParaRPr>
                    </a:p>
                  </a:txBody>
                  <a:tcPr/>
                </a:tc>
                <a:extLst>
                  <a:ext uri="{0D108BD9-81ED-4DB2-BD59-A6C34878D82A}">
                    <a16:rowId xmlns:a16="http://schemas.microsoft.com/office/drawing/2014/main" val="141459889"/>
                  </a:ext>
                </a:extLst>
              </a:tr>
              <a:tr h="1456267">
                <a:tc>
                  <a:txBody>
                    <a:bodyPr/>
                    <a:lstStyle/>
                    <a:p>
                      <a:pPr algn="ctr"/>
                      <a:r>
                        <a:rPr lang="en-US" sz="1100" b="1">
                          <a:latin typeface="Google Sans" panose="020B0503030502040204" pitchFamily="34" charset="0"/>
                        </a:rPr>
                        <a:t>Receive</a:t>
                      </a:r>
                    </a:p>
                  </a:txBody>
                  <a:tcPr anchor="ctr">
                    <a:solidFill>
                      <a:srgbClr val="E9EBF5"/>
                    </a:solidFill>
                  </a:tcPr>
                </a:tc>
                <a:tc gridSpan="2">
                  <a:txBody>
                    <a:bodyPr/>
                    <a:lstStyle/>
                    <a:p>
                      <a:endParaRPr lang="en-US" sz="1100" dirty="0">
                        <a:latin typeface="Google Sans" panose="020B0503030502040204" pitchFamily="34" charset="0"/>
                      </a:endParaRPr>
                    </a:p>
                  </a:txBody>
                  <a:tcPr>
                    <a:solidFill>
                      <a:srgbClr val="E9EBF5"/>
                    </a:solidFill>
                  </a:tcPr>
                </a:tc>
                <a:tc hMerge="1">
                  <a:txBody>
                    <a:bodyPr/>
                    <a:lstStyle/>
                    <a:p>
                      <a:endParaRPr lang="en-US"/>
                    </a:p>
                  </a:txBody>
                  <a:tcPr/>
                </a:tc>
                <a:extLst>
                  <a:ext uri="{0D108BD9-81ED-4DB2-BD59-A6C34878D82A}">
                    <a16:rowId xmlns:a16="http://schemas.microsoft.com/office/drawing/2014/main" val="597418404"/>
                  </a:ext>
                </a:extLst>
              </a:tr>
            </a:tbl>
          </a:graphicData>
        </a:graphic>
      </p:graphicFrame>
      <p:sp>
        <p:nvSpPr>
          <p:cNvPr id="7" name="Rectangle: Rounded Corners 6">
            <a:extLst>
              <a:ext uri="{FF2B5EF4-FFF2-40B4-BE49-F238E27FC236}">
                <a16:creationId xmlns:a16="http://schemas.microsoft.com/office/drawing/2014/main" id="{1D65BD8C-501D-4D98-B3D6-E40B9596E8B6}"/>
              </a:ext>
            </a:extLst>
          </p:cNvPr>
          <p:cNvSpPr/>
          <p:nvPr/>
        </p:nvSpPr>
        <p:spPr>
          <a:xfrm>
            <a:off x="1746344" y="2851277"/>
            <a:ext cx="1056221" cy="378243"/>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School name</a:t>
            </a:r>
          </a:p>
        </p:txBody>
      </p:sp>
      <p:sp>
        <p:nvSpPr>
          <p:cNvPr id="8" name="Rectangle: Rounded Corners 7">
            <a:extLst>
              <a:ext uri="{FF2B5EF4-FFF2-40B4-BE49-F238E27FC236}">
                <a16:creationId xmlns:a16="http://schemas.microsoft.com/office/drawing/2014/main" id="{41A6F483-31A8-4508-A829-094B4695D344}"/>
              </a:ext>
            </a:extLst>
          </p:cNvPr>
          <p:cNvSpPr/>
          <p:nvPr/>
        </p:nvSpPr>
        <p:spPr>
          <a:xfrm>
            <a:off x="1746345" y="3685964"/>
            <a:ext cx="990600" cy="220133"/>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Scores</a:t>
            </a:r>
          </a:p>
        </p:txBody>
      </p:sp>
      <p:sp>
        <p:nvSpPr>
          <p:cNvPr id="9" name="Rectangle: Rounded Corners 8">
            <a:extLst>
              <a:ext uri="{FF2B5EF4-FFF2-40B4-BE49-F238E27FC236}">
                <a16:creationId xmlns:a16="http://schemas.microsoft.com/office/drawing/2014/main" id="{8FA14ADF-4DCE-4FA8-9095-A9097768B343}"/>
              </a:ext>
            </a:extLst>
          </p:cNvPr>
          <p:cNvSpPr/>
          <p:nvPr/>
        </p:nvSpPr>
        <p:spPr>
          <a:xfrm>
            <a:off x="3371941" y="2713780"/>
            <a:ext cx="1172636" cy="655741"/>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Search</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Analyse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Report</a:t>
            </a:r>
          </a:p>
        </p:txBody>
      </p:sp>
      <p:sp>
        <p:nvSpPr>
          <p:cNvPr id="10" name="Rectangle: Rounded Corners 9">
            <a:extLst>
              <a:ext uri="{FF2B5EF4-FFF2-40B4-BE49-F238E27FC236}">
                <a16:creationId xmlns:a16="http://schemas.microsoft.com/office/drawing/2014/main" id="{37362259-BD7A-4768-A1E6-AE1858B2EA8F}"/>
              </a:ext>
            </a:extLst>
          </p:cNvPr>
          <p:cNvSpPr/>
          <p:nvPr/>
        </p:nvSpPr>
        <p:spPr>
          <a:xfrm>
            <a:off x="3371940" y="3606590"/>
            <a:ext cx="1172637" cy="378883"/>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Suggest</a:t>
            </a:r>
          </a:p>
        </p:txBody>
      </p:sp>
      <p:graphicFrame>
        <p:nvGraphicFramePr>
          <p:cNvPr id="12" name="Table 12">
            <a:extLst>
              <a:ext uri="{FF2B5EF4-FFF2-40B4-BE49-F238E27FC236}">
                <a16:creationId xmlns:a16="http://schemas.microsoft.com/office/drawing/2014/main" id="{7ABF6C7D-DFAF-48F8-9D99-344EA68C6DA5}"/>
              </a:ext>
            </a:extLst>
          </p:cNvPr>
          <p:cNvGraphicFramePr>
            <a:graphicFrameLocks noGrp="1"/>
          </p:cNvGraphicFramePr>
          <p:nvPr>
            <p:extLst>
              <p:ext uri="{D42A27DB-BD31-4B8C-83A1-F6EECF244321}">
                <p14:modId xmlns:p14="http://schemas.microsoft.com/office/powerpoint/2010/main" val="886719671"/>
              </p:ext>
            </p:extLst>
          </p:nvPr>
        </p:nvGraphicFramePr>
        <p:xfrm>
          <a:off x="6581438" y="1842557"/>
          <a:ext cx="2795743" cy="3948855"/>
        </p:xfrm>
        <a:graphic>
          <a:graphicData uri="http://schemas.openxmlformats.org/drawingml/2006/table">
            <a:tbl>
              <a:tblPr firstRow="1" bandRow="1">
                <a:tableStyleId>{5C22544A-7EE6-4342-B048-85BDC9FD1C3A}</a:tableStyleId>
              </a:tblPr>
              <a:tblGrid>
                <a:gridCol w="1342299">
                  <a:extLst>
                    <a:ext uri="{9D8B030D-6E8A-4147-A177-3AD203B41FA5}">
                      <a16:colId xmlns:a16="http://schemas.microsoft.com/office/drawing/2014/main" val="1981532222"/>
                    </a:ext>
                  </a:extLst>
                </a:gridCol>
                <a:gridCol w="1453444">
                  <a:extLst>
                    <a:ext uri="{9D8B030D-6E8A-4147-A177-3AD203B41FA5}">
                      <a16:colId xmlns:a16="http://schemas.microsoft.com/office/drawing/2014/main" val="162051285"/>
                    </a:ext>
                  </a:extLst>
                </a:gridCol>
              </a:tblGrid>
              <a:tr h="299722">
                <a:tc gridSpan="2">
                  <a:txBody>
                    <a:bodyPr/>
                    <a:lstStyle/>
                    <a:p>
                      <a:pPr algn="ctr"/>
                      <a:r>
                        <a:rPr lang="en-US" sz="1100">
                          <a:latin typeface="MuseoModerno" pitchFamily="2" charset="0"/>
                        </a:rPr>
                        <a:t>Data processing</a:t>
                      </a:r>
                      <a:endParaRPr lang="en-US" sz="1100" dirty="0">
                        <a:latin typeface="MuseoModerno" pitchFamily="2" charset="0"/>
                      </a:endParaRPr>
                    </a:p>
                  </a:txBody>
                  <a:tcPr anchor="ctr">
                    <a:solidFill>
                      <a:srgbClr val="F09456"/>
                    </a:solidFill>
                  </a:tcPr>
                </a:tc>
                <a:tc hMerge="1">
                  <a:txBody>
                    <a:bodyPr/>
                    <a:lstStyle/>
                    <a:p>
                      <a:endParaRPr lang="en-US" dirty="0"/>
                    </a:p>
                  </a:txBody>
                  <a:tcPr/>
                </a:tc>
                <a:extLst>
                  <a:ext uri="{0D108BD9-81ED-4DB2-BD59-A6C34878D82A}">
                    <a16:rowId xmlns:a16="http://schemas.microsoft.com/office/drawing/2014/main" val="1032350240"/>
                  </a:ext>
                </a:extLst>
              </a:tr>
              <a:tr h="373461">
                <a:tc>
                  <a:txBody>
                    <a:bodyPr/>
                    <a:lstStyle/>
                    <a:p>
                      <a:pPr algn="ctr"/>
                      <a:r>
                        <a:rPr lang="en-US" sz="1100" b="1">
                          <a:latin typeface="Google Sans" panose="020B0503030502040204" pitchFamily="34" charset="0"/>
                        </a:rPr>
                        <a:t>Process (</a:t>
                      </a:r>
                      <a:r>
                        <a:rPr lang="en-US" sz="1100" b="1" err="1">
                          <a:latin typeface="Google Sans" panose="020B0503030502040204" pitchFamily="34" charset="0"/>
                        </a:rPr>
                        <a:t>Javascript</a:t>
                      </a:r>
                      <a:r>
                        <a:rPr lang="en-US" sz="1100" b="1">
                          <a:latin typeface="Google Sans" panose="020B0503030502040204" pitchFamily="34" charset="0"/>
                        </a:rPr>
                        <a:t>)</a:t>
                      </a:r>
                    </a:p>
                  </a:txBody>
                  <a:tcPr anchor="ctr">
                    <a:solidFill>
                      <a:schemeClr val="accent2">
                        <a:lumMod val="40000"/>
                        <a:lumOff val="60000"/>
                      </a:schemeClr>
                    </a:solidFill>
                  </a:tcPr>
                </a:tc>
                <a:tc>
                  <a:txBody>
                    <a:bodyPr/>
                    <a:lstStyle/>
                    <a:p>
                      <a:pPr algn="ctr"/>
                      <a:r>
                        <a:rPr lang="en-US" sz="1100" b="1">
                          <a:latin typeface="Google Sans" panose="020B0503030502040204" pitchFamily="34" charset="0"/>
                        </a:rPr>
                        <a:t>Database interactions (PHP)</a:t>
                      </a:r>
                    </a:p>
                  </a:txBody>
                  <a:tcPr anchor="ctr">
                    <a:solidFill>
                      <a:schemeClr val="accent2">
                        <a:lumMod val="40000"/>
                        <a:lumOff val="60000"/>
                      </a:schemeClr>
                    </a:solidFill>
                  </a:tcPr>
                </a:tc>
                <a:extLst>
                  <a:ext uri="{0D108BD9-81ED-4DB2-BD59-A6C34878D82A}">
                    <a16:rowId xmlns:a16="http://schemas.microsoft.com/office/drawing/2014/main" val="3332490766"/>
                  </a:ext>
                </a:extLst>
              </a:tr>
              <a:tr h="1729467">
                <a:tc>
                  <a:txBody>
                    <a:bodyPr/>
                    <a:lstStyle/>
                    <a:p>
                      <a:endParaRPr lang="en-US">
                        <a:latin typeface="Google Sans" panose="020B0503030502040204" pitchFamily="34" charset="0"/>
                      </a:endParaRPr>
                    </a:p>
                  </a:txBody>
                  <a:tcPr>
                    <a:lnB w="12700" cap="flat" cmpd="sng" algn="ctr">
                      <a:noFill/>
                      <a:prstDash val="sysDash"/>
                      <a:round/>
                      <a:headEnd type="none" w="med" len="med"/>
                      <a:tailEnd type="none" w="med" len="med"/>
                    </a:lnB>
                    <a:solidFill>
                      <a:srgbClr val="FBE5D6">
                        <a:alpha val="60000"/>
                      </a:srgbClr>
                    </a:solidFill>
                  </a:tcPr>
                </a:tc>
                <a:tc>
                  <a:txBody>
                    <a:bodyPr/>
                    <a:lstStyle/>
                    <a:p>
                      <a:endParaRPr lang="en-US">
                        <a:latin typeface="Google Sans" panose="020B0503030502040204" pitchFamily="34" charset="0"/>
                      </a:endParaRPr>
                    </a:p>
                  </a:txBody>
                  <a:tcPr>
                    <a:lnB w="12700" cap="flat" cmpd="sng" algn="ctr">
                      <a:noFill/>
                      <a:prstDash val="sysDash"/>
                      <a:round/>
                      <a:headEnd type="none" w="med" len="med"/>
                      <a:tailEnd type="none" w="med" len="med"/>
                    </a:lnB>
                    <a:solidFill>
                      <a:srgbClr val="FDEFE6"/>
                    </a:solidFill>
                  </a:tcPr>
                </a:tc>
                <a:extLst>
                  <a:ext uri="{0D108BD9-81ED-4DB2-BD59-A6C34878D82A}">
                    <a16:rowId xmlns:a16="http://schemas.microsoft.com/office/drawing/2014/main" val="2833294731"/>
                  </a:ext>
                </a:extLst>
              </a:tr>
              <a:tr h="1492946">
                <a:tc>
                  <a:txBody>
                    <a:bodyPr/>
                    <a:lstStyle/>
                    <a:p>
                      <a:endParaRPr lang="en-US">
                        <a:latin typeface="Google Sans" panose="020B0503030502040204" pitchFamily="34" charset="0"/>
                      </a:endParaRPr>
                    </a:p>
                  </a:txBody>
                  <a:tcPr>
                    <a:lnT w="12700" cap="flat" cmpd="sng" algn="ctr">
                      <a:noFill/>
                      <a:prstDash val="sysDash"/>
                      <a:round/>
                      <a:headEnd type="none" w="med" len="med"/>
                      <a:tailEnd type="none" w="med" len="med"/>
                    </a:lnT>
                    <a:solidFill>
                      <a:srgbClr val="FBE5D6">
                        <a:alpha val="60000"/>
                      </a:srgbClr>
                    </a:solidFill>
                  </a:tcPr>
                </a:tc>
                <a:tc>
                  <a:txBody>
                    <a:bodyPr/>
                    <a:lstStyle/>
                    <a:p>
                      <a:endParaRPr lang="en-US">
                        <a:latin typeface="Google Sans" panose="020B0503030502040204" pitchFamily="34" charset="0"/>
                      </a:endParaRPr>
                    </a:p>
                  </a:txBody>
                  <a:tcPr>
                    <a:lnT w="12700" cap="flat" cmpd="sng" algn="ctr">
                      <a:noFill/>
                      <a:prstDash val="sysDash"/>
                      <a:round/>
                      <a:headEnd type="none" w="med" len="med"/>
                      <a:tailEnd type="none" w="med" len="med"/>
                    </a:lnT>
                    <a:solidFill>
                      <a:srgbClr val="FDEFE6"/>
                    </a:solidFill>
                  </a:tcPr>
                </a:tc>
                <a:extLst>
                  <a:ext uri="{0D108BD9-81ED-4DB2-BD59-A6C34878D82A}">
                    <a16:rowId xmlns:a16="http://schemas.microsoft.com/office/drawing/2014/main" val="1007336495"/>
                  </a:ext>
                </a:extLst>
              </a:tr>
            </a:tbl>
          </a:graphicData>
        </a:graphic>
      </p:graphicFrame>
      <p:sp>
        <p:nvSpPr>
          <p:cNvPr id="15" name="Rectangle: Rounded Corners 14">
            <a:extLst>
              <a:ext uri="{FF2B5EF4-FFF2-40B4-BE49-F238E27FC236}">
                <a16:creationId xmlns:a16="http://schemas.microsoft.com/office/drawing/2014/main" id="{F27F3481-8FB0-4E28-8AA0-83C96BC7D4D5}"/>
              </a:ext>
            </a:extLst>
          </p:cNvPr>
          <p:cNvSpPr/>
          <p:nvPr/>
        </p:nvSpPr>
        <p:spPr>
          <a:xfrm>
            <a:off x="6729250" y="3139839"/>
            <a:ext cx="1041398" cy="626743"/>
          </a:xfrm>
          <a:prstGeom prst="round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Arrange &amp; Pack data</a:t>
            </a:r>
          </a:p>
        </p:txBody>
      </p:sp>
      <p:sp>
        <p:nvSpPr>
          <p:cNvPr id="22" name="Rectangle: Rounded Corners 21">
            <a:extLst>
              <a:ext uri="{FF2B5EF4-FFF2-40B4-BE49-F238E27FC236}">
                <a16:creationId xmlns:a16="http://schemas.microsoft.com/office/drawing/2014/main" id="{FA96D184-DDC7-4864-971B-23F037B87255}"/>
              </a:ext>
            </a:extLst>
          </p:cNvPr>
          <p:cNvSpPr/>
          <p:nvPr/>
        </p:nvSpPr>
        <p:spPr>
          <a:xfrm>
            <a:off x="8080676" y="3139840"/>
            <a:ext cx="1153585" cy="589920"/>
          </a:xfrm>
          <a:prstGeom prst="roundRect">
            <a:avLst/>
          </a:prstGeom>
          <a:solidFill>
            <a:srgbClr val="F4B18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Post requirements</a:t>
            </a:r>
          </a:p>
        </p:txBody>
      </p:sp>
      <p:graphicFrame>
        <p:nvGraphicFramePr>
          <p:cNvPr id="25" name="Table 25">
            <a:extLst>
              <a:ext uri="{FF2B5EF4-FFF2-40B4-BE49-F238E27FC236}">
                <a16:creationId xmlns:a16="http://schemas.microsoft.com/office/drawing/2014/main" id="{995BF98F-AF3E-41FB-B45D-833923E4D104}"/>
              </a:ext>
            </a:extLst>
          </p:cNvPr>
          <p:cNvGraphicFramePr>
            <a:graphicFrameLocks noGrp="1"/>
          </p:cNvGraphicFramePr>
          <p:nvPr>
            <p:extLst>
              <p:ext uri="{D42A27DB-BD31-4B8C-83A1-F6EECF244321}">
                <p14:modId xmlns:p14="http://schemas.microsoft.com/office/powerpoint/2010/main" val="576787435"/>
              </p:ext>
            </p:extLst>
          </p:nvPr>
        </p:nvGraphicFramePr>
        <p:xfrm>
          <a:off x="9745608" y="1821603"/>
          <a:ext cx="1600200" cy="3948855"/>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860370113"/>
                    </a:ext>
                  </a:extLst>
                </a:gridCol>
              </a:tblGrid>
              <a:tr h="299722">
                <a:tc>
                  <a:txBody>
                    <a:bodyPr/>
                    <a:lstStyle/>
                    <a:p>
                      <a:pPr algn="ctr"/>
                      <a:r>
                        <a:rPr lang="en-US" sz="1100">
                          <a:latin typeface="Google Sans" panose="020B0503030502040204" pitchFamily="34" charset="0"/>
                        </a:rPr>
                        <a:t>Database server</a:t>
                      </a:r>
                    </a:p>
                  </a:txBody>
                  <a:tcPr>
                    <a:solidFill>
                      <a:schemeClr val="accent4"/>
                    </a:solidFill>
                  </a:tcPr>
                </a:tc>
                <a:extLst>
                  <a:ext uri="{0D108BD9-81ED-4DB2-BD59-A6C34878D82A}">
                    <a16:rowId xmlns:a16="http://schemas.microsoft.com/office/drawing/2014/main" val="3364945842"/>
                  </a:ext>
                </a:extLst>
              </a:tr>
              <a:tr h="3649133">
                <a:tc>
                  <a:txBody>
                    <a:bodyPr/>
                    <a:lstStyle/>
                    <a:p>
                      <a:endParaRPr lang="en-US">
                        <a:latin typeface="Google Sans" panose="020B0503030502040204" pitchFamily="34" charset="0"/>
                      </a:endParaRPr>
                    </a:p>
                  </a:txBody>
                  <a:tcPr>
                    <a:solidFill>
                      <a:srgbClr val="FFF2CC">
                        <a:alpha val="50196"/>
                      </a:srgbClr>
                    </a:solidFill>
                  </a:tcPr>
                </a:tc>
                <a:extLst>
                  <a:ext uri="{0D108BD9-81ED-4DB2-BD59-A6C34878D82A}">
                    <a16:rowId xmlns:a16="http://schemas.microsoft.com/office/drawing/2014/main" val="2633351248"/>
                  </a:ext>
                </a:extLst>
              </a:tr>
            </a:tbl>
          </a:graphicData>
        </a:graphic>
      </p:graphicFrame>
      <p:sp>
        <p:nvSpPr>
          <p:cNvPr id="26" name="Rectangle: Rounded Corners 25">
            <a:extLst>
              <a:ext uri="{FF2B5EF4-FFF2-40B4-BE49-F238E27FC236}">
                <a16:creationId xmlns:a16="http://schemas.microsoft.com/office/drawing/2014/main" id="{B72BF8A6-1533-4F81-A21D-683ABD7ABD15}"/>
              </a:ext>
            </a:extLst>
          </p:cNvPr>
          <p:cNvSpPr/>
          <p:nvPr/>
        </p:nvSpPr>
        <p:spPr>
          <a:xfrm>
            <a:off x="9968915" y="3708784"/>
            <a:ext cx="1153585" cy="589920"/>
          </a:xfrm>
          <a:prstGeom prst="roundRect">
            <a:avLst/>
          </a:prstGeom>
          <a:solidFill>
            <a:schemeClr val="accent4">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 Run MySQL queries</a:t>
            </a:r>
          </a:p>
        </p:txBody>
      </p:sp>
      <p:sp>
        <p:nvSpPr>
          <p:cNvPr id="27" name="Rectangle: Rounded Corners 26">
            <a:extLst>
              <a:ext uri="{FF2B5EF4-FFF2-40B4-BE49-F238E27FC236}">
                <a16:creationId xmlns:a16="http://schemas.microsoft.com/office/drawing/2014/main" id="{AC312453-14D0-4D06-987F-E50361816EB2}"/>
              </a:ext>
            </a:extLst>
          </p:cNvPr>
          <p:cNvSpPr/>
          <p:nvPr/>
        </p:nvSpPr>
        <p:spPr>
          <a:xfrm>
            <a:off x="8050051" y="4576694"/>
            <a:ext cx="1153585" cy="788245"/>
          </a:xfrm>
          <a:prstGeom prst="roundRect">
            <a:avLst/>
          </a:prstGeom>
          <a:solidFill>
            <a:srgbClr val="F4B18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Receive packed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Unpack and handle</a:t>
            </a:r>
          </a:p>
        </p:txBody>
      </p:sp>
      <p:sp>
        <p:nvSpPr>
          <p:cNvPr id="28" name="Rectangle: Rounded Corners 27">
            <a:extLst>
              <a:ext uri="{FF2B5EF4-FFF2-40B4-BE49-F238E27FC236}">
                <a16:creationId xmlns:a16="http://schemas.microsoft.com/office/drawing/2014/main" id="{AE3AB5EC-9137-4D70-BF6E-7DC4CD6B1934}"/>
              </a:ext>
            </a:extLst>
          </p:cNvPr>
          <p:cNvSpPr/>
          <p:nvPr/>
        </p:nvSpPr>
        <p:spPr>
          <a:xfrm>
            <a:off x="6729250" y="4657444"/>
            <a:ext cx="1041398" cy="626743"/>
          </a:xfrm>
          <a:prstGeom prst="round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Insert figures into tables, graphs.</a:t>
            </a:r>
          </a:p>
        </p:txBody>
      </p:sp>
      <p:sp>
        <p:nvSpPr>
          <p:cNvPr id="30" name="Rectangle: Rounded Corners 29">
            <a:extLst>
              <a:ext uri="{FF2B5EF4-FFF2-40B4-BE49-F238E27FC236}">
                <a16:creationId xmlns:a16="http://schemas.microsoft.com/office/drawing/2014/main" id="{6A269F68-D888-4ABC-91D1-C6AF58BC84C1}"/>
              </a:ext>
            </a:extLst>
          </p:cNvPr>
          <p:cNvSpPr/>
          <p:nvPr/>
        </p:nvSpPr>
        <p:spPr>
          <a:xfrm>
            <a:off x="4110644" y="4637071"/>
            <a:ext cx="1843421" cy="676431"/>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Colorize, stylize tables, graphs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Arrange layout and UI</a:t>
            </a:r>
          </a:p>
        </p:txBody>
      </p:sp>
      <p:sp>
        <p:nvSpPr>
          <p:cNvPr id="31" name="TextBox 30">
            <a:extLst>
              <a:ext uri="{FF2B5EF4-FFF2-40B4-BE49-F238E27FC236}">
                <a16:creationId xmlns:a16="http://schemas.microsoft.com/office/drawing/2014/main" id="{9BF78F60-85E2-413D-9822-8368CBDA12A2}"/>
              </a:ext>
            </a:extLst>
          </p:cNvPr>
          <p:cNvSpPr txBox="1"/>
          <p:nvPr/>
        </p:nvSpPr>
        <p:spPr>
          <a:xfrm>
            <a:off x="4343544" y="5349027"/>
            <a:ext cx="12624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prstClr val="white">
                    <a:lumMod val="50000"/>
                  </a:prstClr>
                </a:solidFill>
                <a:effectLst/>
                <a:uLnTx/>
                <a:uFillTx/>
                <a:latin typeface="MuseoModerno" pitchFamily="2" charset="0"/>
                <a:ea typeface="+mn-ea"/>
                <a:cs typeface="+mn-cs"/>
              </a:rPr>
              <a:t>HTML, CSS</a:t>
            </a:r>
          </a:p>
        </p:txBody>
      </p:sp>
      <p:sp>
        <p:nvSpPr>
          <p:cNvPr id="32" name="Rectangle: Rounded Corners 31">
            <a:extLst>
              <a:ext uri="{FF2B5EF4-FFF2-40B4-BE49-F238E27FC236}">
                <a16:creationId xmlns:a16="http://schemas.microsoft.com/office/drawing/2014/main" id="{65C54CE3-0914-4F8E-A7E0-7034A60B66A8}"/>
              </a:ext>
            </a:extLst>
          </p:cNvPr>
          <p:cNvSpPr/>
          <p:nvPr/>
        </p:nvSpPr>
        <p:spPr>
          <a:xfrm>
            <a:off x="2022017" y="4637071"/>
            <a:ext cx="1599154" cy="676432"/>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Website appearance</a:t>
            </a:r>
          </a:p>
        </p:txBody>
      </p:sp>
      <p:cxnSp>
        <p:nvCxnSpPr>
          <p:cNvPr id="34" name="Straight Arrow Connector 33">
            <a:extLst>
              <a:ext uri="{FF2B5EF4-FFF2-40B4-BE49-F238E27FC236}">
                <a16:creationId xmlns:a16="http://schemas.microsoft.com/office/drawing/2014/main" id="{74FF27F6-5B8C-41B5-9664-B8BFC8EC26F9}"/>
              </a:ext>
            </a:extLst>
          </p:cNvPr>
          <p:cNvCxnSpPr>
            <a:cxnSpLocks/>
            <a:stCxn id="7" idx="3"/>
            <a:endCxn id="9" idx="1"/>
          </p:cNvCxnSpPr>
          <p:nvPr/>
        </p:nvCxnSpPr>
        <p:spPr>
          <a:xfrm>
            <a:off x="2802565" y="3040399"/>
            <a:ext cx="569376" cy="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88DDC8E-34E3-4674-A9FD-D2498E529587}"/>
              </a:ext>
            </a:extLst>
          </p:cNvPr>
          <p:cNvCxnSpPr>
            <a:stCxn id="8" idx="3"/>
            <a:endCxn id="10" idx="1"/>
          </p:cNvCxnSpPr>
          <p:nvPr/>
        </p:nvCxnSpPr>
        <p:spPr>
          <a:xfrm>
            <a:off x="2736945" y="3796031"/>
            <a:ext cx="6349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2700096-ABB3-4DFE-92D4-C5695DDBAF14}"/>
              </a:ext>
            </a:extLst>
          </p:cNvPr>
          <p:cNvCxnSpPr>
            <a:endCxn id="22" idx="1"/>
          </p:cNvCxnSpPr>
          <p:nvPr/>
        </p:nvCxnSpPr>
        <p:spPr>
          <a:xfrm>
            <a:off x="7794924" y="3434800"/>
            <a:ext cx="285752" cy="0"/>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7FD32F2-BA5B-46F8-BB67-CCC69B93555C}"/>
              </a:ext>
            </a:extLst>
          </p:cNvPr>
          <p:cNvCxnSpPr>
            <a:stCxn id="22" idx="3"/>
            <a:endCxn id="26" idx="1"/>
          </p:cNvCxnSpPr>
          <p:nvPr/>
        </p:nvCxnSpPr>
        <p:spPr>
          <a:xfrm>
            <a:off x="9234261" y="3434800"/>
            <a:ext cx="734654" cy="568944"/>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590694C-82C3-4F9D-A28A-BD1E3E277718}"/>
              </a:ext>
            </a:extLst>
          </p:cNvPr>
          <p:cNvCxnSpPr>
            <a:stCxn id="26" idx="1"/>
            <a:endCxn id="27" idx="3"/>
          </p:cNvCxnSpPr>
          <p:nvPr/>
        </p:nvCxnSpPr>
        <p:spPr>
          <a:xfrm flipH="1">
            <a:off x="9203636" y="4003744"/>
            <a:ext cx="765279" cy="967073"/>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53048D7-859C-446C-89C9-7942EF9461F8}"/>
              </a:ext>
            </a:extLst>
          </p:cNvPr>
          <p:cNvCxnSpPr>
            <a:cxnSpLocks/>
            <a:stCxn id="27" idx="1"/>
            <a:endCxn id="28" idx="3"/>
          </p:cNvCxnSpPr>
          <p:nvPr/>
        </p:nvCxnSpPr>
        <p:spPr>
          <a:xfrm flipH="1" flipV="1">
            <a:off x="7770648" y="4970816"/>
            <a:ext cx="279403" cy="1"/>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3296E88-A2AF-40EB-9DE9-7498038B9BC6}"/>
              </a:ext>
            </a:extLst>
          </p:cNvPr>
          <p:cNvCxnSpPr>
            <a:cxnSpLocks/>
            <a:stCxn id="28" idx="1"/>
            <a:endCxn id="30" idx="3"/>
          </p:cNvCxnSpPr>
          <p:nvPr/>
        </p:nvCxnSpPr>
        <p:spPr>
          <a:xfrm flipH="1">
            <a:off x="5954065" y="4970816"/>
            <a:ext cx="775185" cy="4471"/>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06CA7F8-674D-46DF-B31A-EDDE2B999A58}"/>
              </a:ext>
            </a:extLst>
          </p:cNvPr>
          <p:cNvCxnSpPr>
            <a:cxnSpLocks/>
          </p:cNvCxnSpPr>
          <p:nvPr/>
        </p:nvCxnSpPr>
        <p:spPr>
          <a:xfrm>
            <a:off x="4900205" y="3435673"/>
            <a:ext cx="1827854" cy="13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521FCE6-DE85-41B3-A2A0-E439915F2D2B}"/>
              </a:ext>
            </a:extLst>
          </p:cNvPr>
          <p:cNvCxnSpPr>
            <a:cxnSpLocks/>
          </p:cNvCxnSpPr>
          <p:nvPr/>
        </p:nvCxnSpPr>
        <p:spPr>
          <a:xfrm flipV="1">
            <a:off x="4544577" y="3439272"/>
            <a:ext cx="359834" cy="3567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A2ADDD4-C70D-4AC9-9CEB-67DB75A3ECC3}"/>
              </a:ext>
            </a:extLst>
          </p:cNvPr>
          <p:cNvCxnSpPr>
            <a:stCxn id="9" idx="3"/>
          </p:cNvCxnSpPr>
          <p:nvPr/>
        </p:nvCxnSpPr>
        <p:spPr>
          <a:xfrm>
            <a:off x="4544577" y="3041651"/>
            <a:ext cx="359834" cy="397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2BAE08E-41BE-44B1-B141-0F978FAC344D}"/>
              </a:ext>
            </a:extLst>
          </p:cNvPr>
          <p:cNvCxnSpPr>
            <a:stCxn id="30" idx="1"/>
            <a:endCxn id="32" idx="3"/>
          </p:cNvCxnSpPr>
          <p:nvPr/>
        </p:nvCxnSpPr>
        <p:spPr>
          <a:xfrm flipH="1">
            <a:off x="3621171" y="4975287"/>
            <a:ext cx="4894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8376620-C31E-469C-9BAB-69EE4DC78ED6}"/>
              </a:ext>
            </a:extLst>
          </p:cNvPr>
          <p:cNvSpPr txBox="1"/>
          <p:nvPr/>
        </p:nvSpPr>
        <p:spPr>
          <a:xfrm>
            <a:off x="4997512" y="3148915"/>
            <a:ext cx="123977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a:ln>
                  <a:noFill/>
                </a:ln>
                <a:solidFill>
                  <a:prstClr val="white">
                    <a:lumMod val="50000"/>
                  </a:prstClr>
                </a:solidFill>
                <a:effectLst/>
                <a:uLnTx/>
                <a:uFillTx/>
                <a:latin typeface="MuseoModerno" pitchFamily="2" charset="0"/>
                <a:ea typeface="+mn-ea"/>
                <a:cs typeface="+mn-cs"/>
              </a:rPr>
              <a:t>Served data</a:t>
            </a:r>
          </a:p>
        </p:txBody>
      </p:sp>
      <p:sp>
        <p:nvSpPr>
          <p:cNvPr id="5" name="TextBox 4">
            <a:extLst>
              <a:ext uri="{FF2B5EF4-FFF2-40B4-BE49-F238E27FC236}">
                <a16:creationId xmlns:a16="http://schemas.microsoft.com/office/drawing/2014/main" id="{CA4A3062-C9CA-ADC7-A560-2FE0748DD9A0}"/>
              </a:ext>
            </a:extLst>
          </p:cNvPr>
          <p:cNvSpPr txBox="1"/>
          <p:nvPr/>
        </p:nvSpPr>
        <p:spPr>
          <a:xfrm>
            <a:off x="4596497" y="1302837"/>
            <a:ext cx="2999006" cy="461665"/>
          </a:xfrm>
          <a:prstGeom prst="rect">
            <a:avLst/>
          </a:prstGeom>
          <a:noFill/>
        </p:spPr>
        <p:txBody>
          <a:bodyPr wrap="square" rtlCol="0">
            <a:spAutoFit/>
          </a:bodyPr>
          <a:lstStyle/>
          <a:p>
            <a:pPr algn="ctr"/>
            <a:r>
              <a:rPr lang="en-US" sz="2400">
                <a:solidFill>
                  <a:srgbClr val="8FAADC"/>
                </a:solidFill>
                <a:latin typeface="Google Sans" panose="020B0503030502040204" pitchFamily="34" charset="0"/>
              </a:rPr>
              <a:t>How</a:t>
            </a:r>
            <a:r>
              <a:rPr lang="en-US" sz="2400">
                <a:solidFill>
                  <a:srgbClr val="2F5597"/>
                </a:solidFill>
                <a:latin typeface="Google Sans" panose="020B0503030502040204" pitchFamily="34" charset="0"/>
              </a:rPr>
              <a:t> SCORE </a:t>
            </a:r>
            <a:r>
              <a:rPr lang="en-US" sz="2400">
                <a:solidFill>
                  <a:srgbClr val="8FAADC"/>
                </a:solidFill>
                <a:latin typeface="Google Sans" panose="020B0503030502040204" pitchFamily="34" charset="0"/>
              </a:rPr>
              <a:t>works</a:t>
            </a:r>
          </a:p>
        </p:txBody>
      </p:sp>
      <p:sp>
        <p:nvSpPr>
          <p:cNvPr id="4" name="TextBox 3">
            <a:extLst>
              <a:ext uri="{FF2B5EF4-FFF2-40B4-BE49-F238E27FC236}">
                <a16:creationId xmlns:a16="http://schemas.microsoft.com/office/drawing/2014/main" id="{BEA02835-3ED7-E32B-38DF-4F95FD763C5B}"/>
              </a:ext>
            </a:extLst>
          </p:cNvPr>
          <p:cNvSpPr txBox="1"/>
          <p:nvPr/>
        </p:nvSpPr>
        <p:spPr>
          <a:xfrm>
            <a:off x="815377" y="635115"/>
            <a:ext cx="2456122" cy="523220"/>
          </a:xfrm>
          <a:prstGeom prst="rect">
            <a:avLst/>
          </a:prstGeom>
          <a:noFill/>
        </p:spPr>
        <p:txBody>
          <a:bodyPr wrap="none" rtlCol="0">
            <a:spAutoFit/>
          </a:bodyPr>
          <a:lstStyle/>
          <a:p>
            <a:r>
              <a:rPr lang="en-US" sz="2800" b="1">
                <a:solidFill>
                  <a:srgbClr val="262626"/>
                </a:solidFill>
                <a:latin typeface="VNF-Futura" panose="02000503000000020004" pitchFamily="2" charset="0"/>
              </a:rPr>
              <a:t>3. How we do?</a:t>
            </a:r>
          </a:p>
        </p:txBody>
      </p:sp>
      <p:pic>
        <p:nvPicPr>
          <p:cNvPr id="14" name="Picture 13" descr="Text&#10;&#10;Description automatically generated">
            <a:extLst>
              <a:ext uri="{FF2B5EF4-FFF2-40B4-BE49-F238E27FC236}">
                <a16:creationId xmlns:a16="http://schemas.microsoft.com/office/drawing/2014/main" id="{5D7FDD37-0C52-F79B-08DC-BE8A00A745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19" name="S">
            <a:extLst>
              <a:ext uri="{FF2B5EF4-FFF2-40B4-BE49-F238E27FC236}">
                <a16:creationId xmlns:a16="http://schemas.microsoft.com/office/drawing/2014/main" id="{6567DC7C-3E41-1D26-75EE-6108893F24D1}"/>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9" name="O start">
            <a:extLst>
              <a:ext uri="{FF2B5EF4-FFF2-40B4-BE49-F238E27FC236}">
                <a16:creationId xmlns:a16="http://schemas.microsoft.com/office/drawing/2014/main" id="{DEC75405-517C-39BF-1F03-366955E09479}"/>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38" name="O stop">
            <a:extLst>
              <a:ext uri="{FF2B5EF4-FFF2-40B4-BE49-F238E27FC236}">
                <a16:creationId xmlns:a16="http://schemas.microsoft.com/office/drawing/2014/main" id="{E8D13EE6-9A96-CB8B-5A8A-79CA604382D1}"/>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3" name="R">
            <a:extLst>
              <a:ext uri="{FF2B5EF4-FFF2-40B4-BE49-F238E27FC236}">
                <a16:creationId xmlns:a16="http://schemas.microsoft.com/office/drawing/2014/main" id="{369D7A1A-F4C0-85FB-9076-73F3008BF481}"/>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45" name="R slidebackground">
            <a:extLst>
              <a:ext uri="{FF2B5EF4-FFF2-40B4-BE49-F238E27FC236}">
                <a16:creationId xmlns:a16="http://schemas.microsoft.com/office/drawing/2014/main" id="{7A2E0BAF-2958-6949-CB7D-6D44C7FE1A45}"/>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7" name="E">
            <a:extLst>
              <a:ext uri="{FF2B5EF4-FFF2-40B4-BE49-F238E27FC236}">
                <a16:creationId xmlns:a16="http://schemas.microsoft.com/office/drawing/2014/main" id="{FA8F3EEB-C92C-BADA-51FD-85107D05F791}"/>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9" name="C start">
            <a:extLst>
              <a:ext uri="{FF2B5EF4-FFF2-40B4-BE49-F238E27FC236}">
                <a16:creationId xmlns:a16="http://schemas.microsoft.com/office/drawing/2014/main" id="{5366778B-22C4-1F62-E91C-CD84C2128301}"/>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51" name="logo 2">
            <a:extLst>
              <a:ext uri="{FF2B5EF4-FFF2-40B4-BE49-F238E27FC236}">
                <a16:creationId xmlns:a16="http://schemas.microsoft.com/office/drawing/2014/main" id="{4775717B-B3FA-8707-E6EE-B13B944D5D94}"/>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268601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500"/>
                                  </p:stCondLst>
                                  <p:childTnLst>
                                    <p:set>
                                      <p:cBhvr>
                                        <p:cTn id="50" dur="1" fill="hold">
                                          <p:stCondLst>
                                            <p:cond delay="0"/>
                                          </p:stCondLst>
                                        </p:cTn>
                                        <p:tgtEl>
                                          <p:spTgt spid="34"/>
                                        </p:tgtEl>
                                        <p:attrNameLst>
                                          <p:attrName>style.visibility</p:attrName>
                                        </p:attrNameLst>
                                      </p:cBhvr>
                                      <p:to>
                                        <p:strVal val="visible"/>
                                      </p:to>
                                    </p:set>
                                    <p:animEffect transition="in" filter="wipe(left)">
                                      <p:cBhvr>
                                        <p:cTn id="51" dur="500"/>
                                        <p:tgtEl>
                                          <p:spTgt spid="34"/>
                                        </p:tgtEl>
                                      </p:cBhvr>
                                    </p:animEffect>
                                  </p:childTnLst>
                                </p:cTn>
                              </p:par>
                              <p:par>
                                <p:cTn id="52" presetID="22" presetClass="entr" presetSubtype="8" fill="hold" nodeType="withEffect">
                                  <p:stCondLst>
                                    <p:cond delay="500"/>
                                  </p:stCondLst>
                                  <p:childTnLst>
                                    <p:set>
                                      <p:cBhvr>
                                        <p:cTn id="53" dur="1" fill="hold">
                                          <p:stCondLst>
                                            <p:cond delay="0"/>
                                          </p:stCondLst>
                                        </p:cTn>
                                        <p:tgtEl>
                                          <p:spTgt spid="39"/>
                                        </p:tgtEl>
                                        <p:attrNameLst>
                                          <p:attrName>style.visibility</p:attrName>
                                        </p:attrNameLst>
                                      </p:cBhvr>
                                      <p:to>
                                        <p:strVal val="visible"/>
                                      </p:to>
                                    </p:set>
                                    <p:animEffect transition="in" filter="wipe(left)">
                                      <p:cBhvr>
                                        <p:cTn id="54" dur="500"/>
                                        <p:tgtEl>
                                          <p:spTgt spid="3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left)">
                                      <p:cBhvr>
                                        <p:cTn id="59" dur="300"/>
                                        <p:tgtEl>
                                          <p:spTgt spid="41"/>
                                        </p:tgtEl>
                                      </p:cBhvr>
                                    </p:animEffect>
                                  </p:childTnLst>
                                </p:cTn>
                              </p:par>
                              <p:par>
                                <p:cTn id="60" presetID="22" presetClass="entr" presetSubtype="8" fill="hold" nodeType="withEffect">
                                  <p:stCondLst>
                                    <p:cond delay="200"/>
                                  </p:stCondLst>
                                  <p:childTnLst>
                                    <p:set>
                                      <p:cBhvr>
                                        <p:cTn id="61" dur="1" fill="hold">
                                          <p:stCondLst>
                                            <p:cond delay="0"/>
                                          </p:stCondLst>
                                        </p:cTn>
                                        <p:tgtEl>
                                          <p:spTgt spid="37"/>
                                        </p:tgtEl>
                                        <p:attrNameLst>
                                          <p:attrName>style.visibility</p:attrName>
                                        </p:attrNameLst>
                                      </p:cBhvr>
                                      <p:to>
                                        <p:strVal val="visible"/>
                                      </p:to>
                                    </p:set>
                                    <p:animEffect transition="in" filter="wipe(left)">
                                      <p:cBhvr>
                                        <p:cTn id="62" dur="300"/>
                                        <p:tgtEl>
                                          <p:spTgt spid="37"/>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par>
                                <p:cTn id="67" presetID="47" presetClass="entr" presetSubtype="0" fill="hold" grpId="0" nodeType="withEffect">
                                  <p:stCondLst>
                                    <p:cond delay="10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300"/>
                                        <p:tgtEl>
                                          <p:spTgt spid="58"/>
                                        </p:tgtEl>
                                      </p:cBhvr>
                                    </p:animEffect>
                                    <p:anim calcmode="lin" valueType="num">
                                      <p:cBhvr>
                                        <p:cTn id="70" dur="300" fill="hold"/>
                                        <p:tgtEl>
                                          <p:spTgt spid="58"/>
                                        </p:tgtEl>
                                        <p:attrNameLst>
                                          <p:attrName>ppt_x</p:attrName>
                                        </p:attrNameLst>
                                      </p:cBhvr>
                                      <p:tavLst>
                                        <p:tav tm="0">
                                          <p:val>
                                            <p:strVal val="#ppt_x"/>
                                          </p:val>
                                        </p:tav>
                                        <p:tav tm="100000">
                                          <p:val>
                                            <p:strVal val="#ppt_x"/>
                                          </p:val>
                                        </p:tav>
                                      </p:tavLst>
                                    </p:anim>
                                    <p:anim calcmode="lin" valueType="num">
                                      <p:cBhvr>
                                        <p:cTn id="71" dur="3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500"/>
                                  </p:stCondLst>
                                  <p:childTnLst>
                                    <p:set>
                                      <p:cBhvr>
                                        <p:cTn id="75" dur="1" fill="hold">
                                          <p:stCondLst>
                                            <p:cond delay="0"/>
                                          </p:stCondLst>
                                        </p:cTn>
                                        <p:tgtEl>
                                          <p:spTgt spid="55"/>
                                        </p:tgtEl>
                                        <p:attrNameLst>
                                          <p:attrName>style.visibility</p:attrName>
                                        </p:attrNameLst>
                                      </p:cBhvr>
                                      <p:to>
                                        <p:strVal val="visible"/>
                                      </p:to>
                                    </p:set>
                                    <p:animEffect transition="in" filter="wipe(left)">
                                      <p:cBhvr>
                                        <p:cTn id="76" dur="500"/>
                                        <p:tgtEl>
                                          <p:spTgt spid="5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500"/>
                                  </p:stCondLst>
                                  <p:childTnLst>
                                    <p:set>
                                      <p:cBhvr>
                                        <p:cTn id="80" dur="1" fill="hold">
                                          <p:stCondLst>
                                            <p:cond delay="0"/>
                                          </p:stCondLst>
                                        </p:cTn>
                                        <p:tgtEl>
                                          <p:spTgt spid="57"/>
                                        </p:tgtEl>
                                        <p:attrNameLst>
                                          <p:attrName>style.visibility</p:attrName>
                                        </p:attrNameLst>
                                      </p:cBhvr>
                                      <p:to>
                                        <p:strVal val="visible"/>
                                      </p:to>
                                    </p:set>
                                    <p:animEffect transition="in" filter="wipe(left)">
                                      <p:cBhvr>
                                        <p:cTn id="81" dur="500"/>
                                        <p:tgtEl>
                                          <p:spTgt spid="5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2" fill="hold" nodeType="clickEffect">
                                  <p:stCondLst>
                                    <p:cond delay="500"/>
                                  </p:stCondLst>
                                  <p:childTnLst>
                                    <p:set>
                                      <p:cBhvr>
                                        <p:cTn id="85" dur="1" fill="hold">
                                          <p:stCondLst>
                                            <p:cond delay="0"/>
                                          </p:stCondLst>
                                        </p:cTn>
                                        <p:tgtEl>
                                          <p:spTgt spid="59"/>
                                        </p:tgtEl>
                                        <p:attrNameLst>
                                          <p:attrName>style.visibility</p:attrName>
                                        </p:attrNameLst>
                                      </p:cBhvr>
                                      <p:to>
                                        <p:strVal val="visible"/>
                                      </p:to>
                                    </p:set>
                                    <p:animEffect transition="in" filter="wipe(right)">
                                      <p:cBhvr>
                                        <p:cTn id="86" dur="500"/>
                                        <p:tgtEl>
                                          <p:spTgt spid="5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2" fill="hold" nodeType="clickEffect">
                                  <p:stCondLst>
                                    <p:cond delay="500"/>
                                  </p:stCondLst>
                                  <p:childTnLst>
                                    <p:set>
                                      <p:cBhvr>
                                        <p:cTn id="90" dur="1" fill="hold">
                                          <p:stCondLst>
                                            <p:cond delay="0"/>
                                          </p:stCondLst>
                                        </p:cTn>
                                        <p:tgtEl>
                                          <p:spTgt spid="61"/>
                                        </p:tgtEl>
                                        <p:attrNameLst>
                                          <p:attrName>style.visibility</p:attrName>
                                        </p:attrNameLst>
                                      </p:cBhvr>
                                      <p:to>
                                        <p:strVal val="visible"/>
                                      </p:to>
                                    </p:set>
                                    <p:animEffect transition="in" filter="wipe(right)">
                                      <p:cBhvr>
                                        <p:cTn id="91" dur="500"/>
                                        <p:tgtEl>
                                          <p:spTgt spid="61"/>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2" fill="hold" nodeType="clickEffect">
                                  <p:stCondLst>
                                    <p:cond delay="0"/>
                                  </p:stCondLst>
                                  <p:childTnLst>
                                    <p:set>
                                      <p:cBhvr>
                                        <p:cTn id="95" dur="1" fill="hold">
                                          <p:stCondLst>
                                            <p:cond delay="0"/>
                                          </p:stCondLst>
                                        </p:cTn>
                                        <p:tgtEl>
                                          <p:spTgt spid="66"/>
                                        </p:tgtEl>
                                        <p:attrNameLst>
                                          <p:attrName>style.visibility</p:attrName>
                                        </p:attrNameLst>
                                      </p:cBhvr>
                                      <p:to>
                                        <p:strVal val="visible"/>
                                      </p:to>
                                    </p:set>
                                    <p:animEffect transition="in" filter="wipe(right)">
                                      <p:cBhvr>
                                        <p:cTn id="96" dur="500"/>
                                        <p:tgtEl>
                                          <p:spTgt spid="66"/>
                                        </p:tgtEl>
                                      </p:cBhvr>
                                    </p:animEffect>
                                  </p:childTnLst>
                                </p:cTn>
                              </p:par>
                              <p:par>
                                <p:cTn id="97" presetID="22" presetClass="entr" presetSubtype="4" fill="hold" grpId="0" nodeType="withEffect">
                                  <p:stCondLst>
                                    <p:cond delay="300"/>
                                  </p:stCondLst>
                                  <p:childTnLst>
                                    <p:set>
                                      <p:cBhvr>
                                        <p:cTn id="98" dur="1" fill="hold">
                                          <p:stCondLst>
                                            <p:cond delay="0"/>
                                          </p:stCondLst>
                                        </p:cTn>
                                        <p:tgtEl>
                                          <p:spTgt spid="31"/>
                                        </p:tgtEl>
                                        <p:attrNameLst>
                                          <p:attrName>style.visibility</p:attrName>
                                        </p:attrNameLst>
                                      </p:cBhvr>
                                      <p:to>
                                        <p:strVal val="visible"/>
                                      </p:to>
                                    </p:set>
                                    <p:animEffect transition="in" filter="wipe(down)">
                                      <p:cBhvr>
                                        <p:cTn id="99" dur="300"/>
                                        <p:tgtEl>
                                          <p:spTgt spid="31"/>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2" fill="hold" nodeType="clickEffect">
                                  <p:stCondLst>
                                    <p:cond delay="500"/>
                                  </p:stCondLst>
                                  <p:childTnLst>
                                    <p:set>
                                      <p:cBhvr>
                                        <p:cTn id="103" dur="1" fill="hold">
                                          <p:stCondLst>
                                            <p:cond delay="0"/>
                                          </p:stCondLst>
                                        </p:cTn>
                                        <p:tgtEl>
                                          <p:spTgt spid="56"/>
                                        </p:tgtEl>
                                        <p:attrNameLst>
                                          <p:attrName>style.visibility</p:attrName>
                                        </p:attrNameLst>
                                      </p:cBhvr>
                                      <p:to>
                                        <p:strVal val="visible"/>
                                      </p:to>
                                    </p:set>
                                    <p:animEffect transition="in" filter="wipe(right)">
                                      <p:cBhvr>
                                        <p:cTn id="10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5" grpId="0" animBg="1"/>
      <p:bldP spid="22" grpId="0" animBg="1"/>
      <p:bldP spid="26" grpId="0" animBg="1"/>
      <p:bldP spid="27" grpId="0" animBg="1"/>
      <p:bldP spid="28" grpId="0" animBg="1"/>
      <p:bldP spid="30" grpId="0" animBg="1"/>
      <p:bldP spid="31" grpId="0"/>
      <p:bldP spid="32" grpId="0" animBg="1"/>
      <p:bldP spid="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4A3062-C9CA-ADC7-A560-2FE0748DD9A0}"/>
              </a:ext>
            </a:extLst>
          </p:cNvPr>
          <p:cNvSpPr txBox="1"/>
          <p:nvPr/>
        </p:nvSpPr>
        <p:spPr>
          <a:xfrm>
            <a:off x="4063320" y="1302837"/>
            <a:ext cx="4065360" cy="461665"/>
          </a:xfrm>
          <a:prstGeom prst="rect">
            <a:avLst/>
          </a:prstGeom>
          <a:noFill/>
        </p:spPr>
        <p:txBody>
          <a:bodyPr wrap="square" rtlCol="0">
            <a:spAutoFit/>
          </a:bodyPr>
          <a:lstStyle/>
          <a:p>
            <a:pPr algn="ctr"/>
            <a:r>
              <a:rPr lang="en-US" sz="2400">
                <a:solidFill>
                  <a:srgbClr val="2F5597"/>
                </a:solidFill>
                <a:latin typeface="Google Sans" panose="020B0503030502040204" pitchFamily="34" charset="0"/>
              </a:rPr>
              <a:t>DATABASE</a:t>
            </a:r>
            <a:r>
              <a:rPr lang="en-US" sz="2400">
                <a:solidFill>
                  <a:srgbClr val="8FAADC"/>
                </a:solidFill>
                <a:latin typeface="Google Sans" panose="020B0503030502040204" pitchFamily="34" charset="0"/>
              </a:rPr>
              <a:t> structure</a:t>
            </a:r>
          </a:p>
        </p:txBody>
      </p:sp>
      <mc:AlternateContent xmlns:mc="http://schemas.openxmlformats.org/markup-compatibility/2006" xmlns:pslz="http://schemas.microsoft.com/office/powerpoint/2016/slidezoom">
        <mc:Choice Requires="pslz">
          <p:graphicFrame>
            <p:nvGraphicFramePr>
              <p:cNvPr id="45" name="Slide Zoom 44">
                <a:extLst>
                  <a:ext uri="{FF2B5EF4-FFF2-40B4-BE49-F238E27FC236}">
                    <a16:creationId xmlns:a16="http://schemas.microsoft.com/office/drawing/2014/main" id="{89AF1F77-1A3B-4D3C-17FE-9347B3829924}"/>
                  </a:ext>
                </a:extLst>
              </p:cNvPr>
              <p:cNvGraphicFramePr>
                <a:graphicFrameLocks noChangeAspect="1"/>
              </p:cNvGraphicFramePr>
              <p:nvPr>
                <p:extLst>
                  <p:ext uri="{D42A27DB-BD31-4B8C-83A1-F6EECF244321}">
                    <p14:modId xmlns:p14="http://schemas.microsoft.com/office/powerpoint/2010/main" val="3782410748"/>
                  </p:ext>
                </p:extLst>
              </p:nvPr>
            </p:nvGraphicFramePr>
            <p:xfrm>
              <a:off x="4032243" y="1548443"/>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3"/>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5" name="Slide Zoom 44">
                <a:hlinkClick r:id="rId5" action="ppaction://hlinksldjump"/>
                <a:extLst>
                  <a:ext uri="{FF2B5EF4-FFF2-40B4-BE49-F238E27FC236}">
                    <a16:creationId xmlns:a16="http://schemas.microsoft.com/office/drawing/2014/main" id="{89AF1F77-1A3B-4D3C-17FE-9347B3829924}"/>
                  </a:ext>
                </a:extLst>
              </p:cNvPr>
              <p:cNvPicPr>
                <a:picLocks noGrp="1" noRot="1" noChangeAspect="1" noMove="1" noResize="1" noEditPoints="1" noAdjustHandles="1" noChangeArrowheads="1" noChangeShapeType="1"/>
              </p:cNvPicPr>
              <p:nvPr/>
            </p:nvPicPr>
            <p:blipFill>
              <a:blip r:embed="rId6"/>
              <a:stretch>
                <a:fillRect/>
              </a:stretch>
            </p:blipFill>
            <p:spPr>
              <a:xfrm>
                <a:off x="4032243" y="1548443"/>
                <a:ext cx="3792010" cy="2133006"/>
              </a:xfrm>
              <a:prstGeom prst="rect">
                <a:avLst/>
              </a:prstGeom>
              <a:solidFill>
                <a:schemeClr val="bg1">
                  <a:alpha val="0"/>
                </a:schemeClr>
              </a:solidFill>
              <a:ln w="3175">
                <a:solidFill>
                  <a:prstClr val="ltGray">
                    <a:alpha val="0"/>
                  </a:prstClr>
                </a:solidFill>
              </a:ln>
            </p:spPr>
          </p:pic>
        </mc:Fallback>
      </mc:AlternateContent>
      <p:sp>
        <p:nvSpPr>
          <p:cNvPr id="4" name="TextBox 3">
            <a:extLst>
              <a:ext uri="{FF2B5EF4-FFF2-40B4-BE49-F238E27FC236}">
                <a16:creationId xmlns:a16="http://schemas.microsoft.com/office/drawing/2014/main" id="{FE6A0E6E-A78D-3122-EED5-0D70EC1A8FB1}"/>
              </a:ext>
            </a:extLst>
          </p:cNvPr>
          <p:cNvSpPr txBox="1"/>
          <p:nvPr/>
        </p:nvSpPr>
        <p:spPr>
          <a:xfrm>
            <a:off x="815377" y="635115"/>
            <a:ext cx="2456122" cy="523220"/>
          </a:xfrm>
          <a:prstGeom prst="rect">
            <a:avLst/>
          </a:prstGeom>
          <a:noFill/>
        </p:spPr>
        <p:txBody>
          <a:bodyPr wrap="none" rtlCol="0">
            <a:spAutoFit/>
          </a:bodyPr>
          <a:lstStyle/>
          <a:p>
            <a:r>
              <a:rPr lang="en-US" sz="2800" b="1">
                <a:solidFill>
                  <a:srgbClr val="262626"/>
                </a:solidFill>
                <a:latin typeface="VNF-Futura" panose="02000503000000020004" pitchFamily="2" charset="0"/>
              </a:rPr>
              <a:t>3. How we do?</a:t>
            </a:r>
          </a:p>
        </p:txBody>
      </p:sp>
      <p:pic>
        <p:nvPicPr>
          <p:cNvPr id="7" name="Picture 6" descr="Text&#10;&#10;Description automatically generated">
            <a:extLst>
              <a:ext uri="{FF2B5EF4-FFF2-40B4-BE49-F238E27FC236}">
                <a16:creationId xmlns:a16="http://schemas.microsoft.com/office/drawing/2014/main" id="{F1D3171E-9897-CF10-D861-4FCC51DA18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9" name="S">
            <a:extLst>
              <a:ext uri="{FF2B5EF4-FFF2-40B4-BE49-F238E27FC236}">
                <a16:creationId xmlns:a16="http://schemas.microsoft.com/office/drawing/2014/main" id="{B17E0D4A-02CB-F505-2376-03A9B132FFE1}"/>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1" name="O start">
            <a:extLst>
              <a:ext uri="{FF2B5EF4-FFF2-40B4-BE49-F238E27FC236}">
                <a16:creationId xmlns:a16="http://schemas.microsoft.com/office/drawing/2014/main" id="{31F5B2AE-5E18-0AD9-B3A7-440623E14C95}"/>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4" name="O stop">
            <a:extLst>
              <a:ext uri="{FF2B5EF4-FFF2-40B4-BE49-F238E27FC236}">
                <a16:creationId xmlns:a16="http://schemas.microsoft.com/office/drawing/2014/main" id="{3EE9B7F1-ADE2-BB7A-2945-AEE97C0A7061}"/>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7" name="R">
            <a:extLst>
              <a:ext uri="{FF2B5EF4-FFF2-40B4-BE49-F238E27FC236}">
                <a16:creationId xmlns:a16="http://schemas.microsoft.com/office/drawing/2014/main" id="{032D7E17-6C35-5BA7-E862-3D4BB3EA72E0}"/>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1" name="R slidebackground">
            <a:extLst>
              <a:ext uri="{FF2B5EF4-FFF2-40B4-BE49-F238E27FC236}">
                <a16:creationId xmlns:a16="http://schemas.microsoft.com/office/drawing/2014/main" id="{ADC0BA6C-0CF3-C8F1-6F64-D673C700877E}"/>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a:extLst>
              <a:ext uri="{FF2B5EF4-FFF2-40B4-BE49-F238E27FC236}">
                <a16:creationId xmlns:a16="http://schemas.microsoft.com/office/drawing/2014/main" id="{7C8A146B-F6CF-45BF-B57C-2F9E5C6B0E18}"/>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6" name="C start">
            <a:extLst>
              <a:ext uri="{FF2B5EF4-FFF2-40B4-BE49-F238E27FC236}">
                <a16:creationId xmlns:a16="http://schemas.microsoft.com/office/drawing/2014/main" id="{99F4F82A-F9B3-CF7E-7475-45A194611BF5}"/>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logo 2">
            <a:extLst>
              <a:ext uri="{FF2B5EF4-FFF2-40B4-BE49-F238E27FC236}">
                <a16:creationId xmlns:a16="http://schemas.microsoft.com/office/drawing/2014/main" id="{A5FA996B-FC1D-A2A0-0634-E6EFF83BFFF9}"/>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3939339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advTm="0">
        <p159:morph option="byObject"/>
      </p:transition>
    </mc:Choice>
    <mc:Fallback xmlns="">
      <p:transition spd="med"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4A3062-C9CA-ADC7-A560-2FE0748DD9A0}"/>
              </a:ext>
            </a:extLst>
          </p:cNvPr>
          <p:cNvSpPr txBox="1"/>
          <p:nvPr/>
        </p:nvSpPr>
        <p:spPr>
          <a:xfrm>
            <a:off x="4063320" y="1302837"/>
            <a:ext cx="4065360" cy="461665"/>
          </a:xfrm>
          <a:prstGeom prst="rect">
            <a:avLst/>
          </a:prstGeom>
          <a:noFill/>
        </p:spPr>
        <p:txBody>
          <a:bodyPr wrap="square" rtlCol="0">
            <a:spAutoFit/>
          </a:bodyPr>
          <a:lstStyle/>
          <a:p>
            <a:pPr algn="ctr"/>
            <a:r>
              <a:rPr lang="en-US" sz="2400">
                <a:solidFill>
                  <a:srgbClr val="2F5597"/>
                </a:solidFill>
                <a:latin typeface="Google Sans" panose="020B0503030502040204" pitchFamily="34" charset="0"/>
              </a:rPr>
              <a:t>DATABASE</a:t>
            </a:r>
            <a:r>
              <a:rPr lang="en-US" sz="2400">
                <a:solidFill>
                  <a:srgbClr val="8FAADC"/>
                </a:solidFill>
                <a:latin typeface="Google Sans" panose="020B0503030502040204" pitchFamily="34" charset="0"/>
              </a:rPr>
              <a:t> structure</a:t>
            </a:r>
          </a:p>
        </p:txBody>
      </p:sp>
      <p:pic>
        <p:nvPicPr>
          <p:cNvPr id="2050" name="Picture 2">
            <a:extLst>
              <a:ext uri="{FF2B5EF4-FFF2-40B4-BE49-F238E27FC236}">
                <a16:creationId xmlns:a16="http://schemas.microsoft.com/office/drawing/2014/main" id="{9BADB600-D121-EDE0-5FDD-C24875BB6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10387"/>
            <a:ext cx="6705600" cy="30186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slz="http://schemas.microsoft.com/office/powerpoint/2016/slidezoom">
        <mc:Choice Requires="pslz">
          <p:graphicFrame>
            <p:nvGraphicFramePr>
              <p:cNvPr id="29" name="Slide Zoom 28" hidden="1">
                <a:extLst>
                  <a:ext uri="{FF2B5EF4-FFF2-40B4-BE49-F238E27FC236}">
                    <a16:creationId xmlns:a16="http://schemas.microsoft.com/office/drawing/2014/main" id="{653BA355-6653-3F4A-5EAF-294BFE60250E}"/>
                  </a:ext>
                </a:extLst>
              </p:cNvPr>
              <p:cNvGraphicFramePr>
                <a:graphicFrameLocks noChangeAspect="1"/>
              </p:cNvGraphicFramePr>
              <p:nvPr>
                <p:extLst>
                  <p:ext uri="{D42A27DB-BD31-4B8C-83A1-F6EECF244321}">
                    <p14:modId xmlns:p14="http://schemas.microsoft.com/office/powerpoint/2010/main" val="2005791396"/>
                  </p:ext>
                </p:extLst>
              </p:nvPr>
            </p:nvGraphicFramePr>
            <p:xfrm>
              <a:off x="947744" y="299685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29" name="Slide Zoom 28" hidden="1">
                <a:hlinkClick r:id="rId5" action="ppaction://hlinksldjump"/>
                <a:extLst>
                  <a:ext uri="{FF2B5EF4-FFF2-40B4-BE49-F238E27FC236}">
                    <a16:creationId xmlns:a16="http://schemas.microsoft.com/office/drawing/2014/main" id="{653BA355-6653-3F4A-5EAF-294BFE60250E}"/>
                  </a:ext>
                </a:extLst>
              </p:cNvPr>
              <p:cNvPicPr>
                <a:picLocks noGrp="1" noRot="1" noChangeAspect="1" noMove="1" noResize="1" noEditPoints="1" noAdjustHandles="1" noChangeArrowheads="1" noChangeShapeType="1"/>
              </p:cNvPicPr>
              <p:nvPr/>
            </p:nvPicPr>
            <p:blipFill>
              <a:blip r:embed="rId6"/>
              <a:stretch>
                <a:fillRect/>
              </a:stretch>
            </p:blipFill>
            <p:spPr>
              <a:xfrm>
                <a:off x="947744" y="299685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5" name="Slide Zoom 44" hidden="1">
                <a:extLst>
                  <a:ext uri="{FF2B5EF4-FFF2-40B4-BE49-F238E27FC236}">
                    <a16:creationId xmlns:a16="http://schemas.microsoft.com/office/drawing/2014/main" id="{89AF1F77-1A3B-4D3C-17FE-9347B3829924}"/>
                  </a:ext>
                </a:extLst>
              </p:cNvPr>
              <p:cNvGraphicFramePr>
                <a:graphicFrameLocks noChangeAspect="1"/>
              </p:cNvGraphicFramePr>
              <p:nvPr>
                <p:extLst>
                  <p:ext uri="{D42A27DB-BD31-4B8C-83A1-F6EECF244321}">
                    <p14:modId xmlns:p14="http://schemas.microsoft.com/office/powerpoint/2010/main" val="3736406766"/>
                  </p:ext>
                </p:extLst>
              </p:nvPr>
            </p:nvGraphicFramePr>
            <p:xfrm>
              <a:off x="4032243" y="1548443"/>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5" name="Slide Zoom 44" hidden="1">
                <a:hlinkClick r:id="rId5" action="ppaction://hlinksldjump"/>
                <a:extLst>
                  <a:ext uri="{FF2B5EF4-FFF2-40B4-BE49-F238E27FC236}">
                    <a16:creationId xmlns:a16="http://schemas.microsoft.com/office/drawing/2014/main" id="{89AF1F77-1A3B-4D3C-17FE-9347B3829924}"/>
                  </a:ext>
                </a:extLst>
              </p:cNvPr>
              <p:cNvPicPr>
                <a:picLocks noGrp="1" noRot="1" noChangeAspect="1" noMove="1" noResize="1" noEditPoints="1" noAdjustHandles="1" noChangeArrowheads="1" noChangeShapeType="1"/>
              </p:cNvPicPr>
              <p:nvPr/>
            </p:nvPicPr>
            <p:blipFill>
              <a:blip r:embed="rId6"/>
              <a:stretch>
                <a:fillRect/>
              </a:stretch>
            </p:blipFill>
            <p:spPr>
              <a:xfrm>
                <a:off x="4032243" y="1548443"/>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6" name="Slide Zoom 45" hidden="1">
                <a:extLst>
                  <a:ext uri="{FF2B5EF4-FFF2-40B4-BE49-F238E27FC236}">
                    <a16:creationId xmlns:a16="http://schemas.microsoft.com/office/drawing/2014/main" id="{20EBB9FB-3ABE-0534-CBEE-F80F952BAE4A}"/>
                  </a:ext>
                </a:extLst>
              </p:cNvPr>
              <p:cNvGraphicFramePr>
                <a:graphicFrameLocks noChangeAspect="1"/>
              </p:cNvGraphicFramePr>
              <p:nvPr>
                <p:extLst>
                  <p:ext uri="{D42A27DB-BD31-4B8C-83A1-F6EECF244321}">
                    <p14:modId xmlns:p14="http://schemas.microsoft.com/office/powerpoint/2010/main" val="1383410240"/>
                  </p:ext>
                </p:extLst>
              </p:nvPr>
            </p:nvGraphicFramePr>
            <p:xfrm>
              <a:off x="7139711" y="271199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6" name="Slide Zoom 45" hidden="1">
                <a:hlinkClick r:id="rId5" action="ppaction://hlinksldjump"/>
                <a:extLst>
                  <a:ext uri="{FF2B5EF4-FFF2-40B4-BE49-F238E27FC236}">
                    <a16:creationId xmlns:a16="http://schemas.microsoft.com/office/drawing/2014/main" id="{20EBB9FB-3ABE-0534-CBEE-F80F952BAE4A}"/>
                  </a:ext>
                </a:extLst>
              </p:cNvPr>
              <p:cNvPicPr>
                <a:picLocks noGrp="1" noRot="1" noChangeAspect="1" noMove="1" noResize="1" noEditPoints="1" noAdjustHandles="1" noChangeArrowheads="1" noChangeShapeType="1"/>
              </p:cNvPicPr>
              <p:nvPr/>
            </p:nvPicPr>
            <p:blipFill>
              <a:blip r:embed="rId6"/>
              <a:stretch>
                <a:fillRect/>
              </a:stretch>
            </p:blipFill>
            <p:spPr>
              <a:xfrm>
                <a:off x="7139711" y="271199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7" name="Slide Zoom 46" hidden="1">
                <a:extLst>
                  <a:ext uri="{FF2B5EF4-FFF2-40B4-BE49-F238E27FC236}">
                    <a16:creationId xmlns:a16="http://schemas.microsoft.com/office/drawing/2014/main" id="{DC0EEAD9-AF80-A5C1-BCEB-205EA710EA83}"/>
                  </a:ext>
                </a:extLst>
              </p:cNvPr>
              <p:cNvGraphicFramePr>
                <a:graphicFrameLocks noChangeAspect="1"/>
              </p:cNvGraphicFramePr>
              <p:nvPr>
                <p:extLst>
                  <p:ext uri="{D42A27DB-BD31-4B8C-83A1-F6EECF244321}">
                    <p14:modId xmlns:p14="http://schemas.microsoft.com/office/powerpoint/2010/main" val="429428587"/>
                  </p:ext>
                </p:extLst>
              </p:nvPr>
            </p:nvGraphicFramePr>
            <p:xfrm>
              <a:off x="7222900" y="4560876"/>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7" name="Slide Zoom 46" hidden="1">
                <a:hlinkClick r:id="rId5" action="ppaction://hlinksldjump"/>
                <a:extLst>
                  <a:ext uri="{FF2B5EF4-FFF2-40B4-BE49-F238E27FC236}">
                    <a16:creationId xmlns:a16="http://schemas.microsoft.com/office/drawing/2014/main" id="{DC0EEAD9-AF80-A5C1-BCEB-205EA710EA83}"/>
                  </a:ext>
                </a:extLst>
              </p:cNvPr>
              <p:cNvPicPr>
                <a:picLocks noGrp="1" noRot="1" noChangeAspect="1" noMove="1" noResize="1" noEditPoints="1" noAdjustHandles="1" noChangeArrowheads="1" noChangeShapeType="1"/>
              </p:cNvPicPr>
              <p:nvPr/>
            </p:nvPicPr>
            <p:blipFill>
              <a:blip r:embed="rId6"/>
              <a:stretch>
                <a:fillRect/>
              </a:stretch>
            </p:blipFill>
            <p:spPr>
              <a:xfrm>
                <a:off x="7222900" y="4560876"/>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8" name="Slide Zoom 47" hidden="1">
                <a:extLst>
                  <a:ext uri="{FF2B5EF4-FFF2-40B4-BE49-F238E27FC236}">
                    <a16:creationId xmlns:a16="http://schemas.microsoft.com/office/drawing/2014/main" id="{D4285C75-12FD-851A-F74E-C209AA42AD2C}"/>
                  </a:ext>
                </a:extLst>
              </p:cNvPr>
              <p:cNvGraphicFramePr>
                <a:graphicFrameLocks noChangeAspect="1"/>
              </p:cNvGraphicFramePr>
              <p:nvPr>
                <p:extLst>
                  <p:ext uri="{D42A27DB-BD31-4B8C-83A1-F6EECF244321}">
                    <p14:modId xmlns:p14="http://schemas.microsoft.com/office/powerpoint/2010/main" val="305297810"/>
                  </p:ext>
                </p:extLst>
              </p:nvPr>
            </p:nvGraphicFramePr>
            <p:xfrm>
              <a:off x="3955515" y="4117885"/>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8" name="Slide Zoom 47" hidden="1">
                <a:hlinkClick r:id="rId5" action="ppaction://hlinksldjump"/>
                <a:extLst>
                  <a:ext uri="{FF2B5EF4-FFF2-40B4-BE49-F238E27FC236}">
                    <a16:creationId xmlns:a16="http://schemas.microsoft.com/office/drawing/2014/main" id="{D4285C75-12FD-851A-F74E-C209AA42AD2C}"/>
                  </a:ext>
                </a:extLst>
              </p:cNvPr>
              <p:cNvPicPr>
                <a:picLocks noGrp="1" noRot="1" noChangeAspect="1" noMove="1" noResize="1" noEditPoints="1" noAdjustHandles="1" noChangeArrowheads="1" noChangeShapeType="1"/>
              </p:cNvPicPr>
              <p:nvPr/>
            </p:nvPicPr>
            <p:blipFill>
              <a:blip r:embed="rId6"/>
              <a:stretch>
                <a:fillRect/>
              </a:stretch>
            </p:blipFill>
            <p:spPr>
              <a:xfrm>
                <a:off x="3955515" y="4117885"/>
                <a:ext cx="3792010" cy="2133006"/>
              </a:xfrm>
              <a:prstGeom prst="rect">
                <a:avLst/>
              </a:prstGeom>
              <a:solidFill>
                <a:schemeClr val="bg1">
                  <a:alpha val="0"/>
                </a:schemeClr>
              </a:solidFill>
              <a:ln w="3175">
                <a:solidFill>
                  <a:prstClr val="ltGray">
                    <a:alpha val="0"/>
                  </a:prstClr>
                </a:solidFill>
              </a:ln>
            </p:spPr>
          </p:pic>
        </mc:Fallback>
      </mc:AlternateContent>
      <p:sp>
        <p:nvSpPr>
          <p:cNvPr id="19" name="TextBox 18">
            <a:extLst>
              <a:ext uri="{FF2B5EF4-FFF2-40B4-BE49-F238E27FC236}">
                <a16:creationId xmlns:a16="http://schemas.microsoft.com/office/drawing/2014/main" id="{F47AC047-FFC2-F013-7243-D8EAAF49CDC7}"/>
              </a:ext>
            </a:extLst>
          </p:cNvPr>
          <p:cNvSpPr txBox="1"/>
          <p:nvPr/>
        </p:nvSpPr>
        <p:spPr>
          <a:xfrm>
            <a:off x="1908317" y="5162555"/>
            <a:ext cx="8375366"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We use the </a:t>
            </a:r>
            <a:r>
              <a:rPr lang="en-US" b="1">
                <a:solidFill>
                  <a:srgbClr val="2F5597"/>
                </a:solidFill>
              </a:rPr>
              <a:t>relational database model</a:t>
            </a:r>
          </a:p>
        </p:txBody>
      </p:sp>
      <p:sp>
        <p:nvSpPr>
          <p:cNvPr id="4" name="TextBox 3">
            <a:extLst>
              <a:ext uri="{FF2B5EF4-FFF2-40B4-BE49-F238E27FC236}">
                <a16:creationId xmlns:a16="http://schemas.microsoft.com/office/drawing/2014/main" id="{CE0A6FE6-C0FD-57F4-244E-C905FBC350C3}"/>
              </a:ext>
            </a:extLst>
          </p:cNvPr>
          <p:cNvSpPr txBox="1"/>
          <p:nvPr/>
        </p:nvSpPr>
        <p:spPr>
          <a:xfrm>
            <a:off x="815377" y="635115"/>
            <a:ext cx="2456122" cy="523220"/>
          </a:xfrm>
          <a:prstGeom prst="rect">
            <a:avLst/>
          </a:prstGeom>
          <a:noFill/>
        </p:spPr>
        <p:txBody>
          <a:bodyPr wrap="none" rtlCol="0">
            <a:spAutoFit/>
          </a:bodyPr>
          <a:lstStyle/>
          <a:p>
            <a:r>
              <a:rPr lang="en-US" sz="2800" b="1">
                <a:solidFill>
                  <a:srgbClr val="262626"/>
                </a:solidFill>
                <a:latin typeface="VNF-Futura" panose="02000503000000020004" pitchFamily="2" charset="0"/>
              </a:rPr>
              <a:t>3. How we do?</a:t>
            </a:r>
          </a:p>
        </p:txBody>
      </p:sp>
      <p:pic>
        <p:nvPicPr>
          <p:cNvPr id="7" name="Picture 6" descr="Text&#10;&#10;Description automatically generated">
            <a:extLst>
              <a:ext uri="{FF2B5EF4-FFF2-40B4-BE49-F238E27FC236}">
                <a16:creationId xmlns:a16="http://schemas.microsoft.com/office/drawing/2014/main" id="{25E19DE2-D051-6BE8-2ACE-581027EFD4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9" name="S">
            <a:extLst>
              <a:ext uri="{FF2B5EF4-FFF2-40B4-BE49-F238E27FC236}">
                <a16:creationId xmlns:a16="http://schemas.microsoft.com/office/drawing/2014/main" id="{7CB7E666-870E-7F53-0E68-E4CE90417628}"/>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1" name="O start">
            <a:extLst>
              <a:ext uri="{FF2B5EF4-FFF2-40B4-BE49-F238E27FC236}">
                <a16:creationId xmlns:a16="http://schemas.microsoft.com/office/drawing/2014/main" id="{FD794621-9828-E222-476F-1EDABE9B2B8D}"/>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4" name="O stop">
            <a:extLst>
              <a:ext uri="{FF2B5EF4-FFF2-40B4-BE49-F238E27FC236}">
                <a16:creationId xmlns:a16="http://schemas.microsoft.com/office/drawing/2014/main" id="{2AB1FBE9-EBF1-836C-948F-5B8C30E38B0B}"/>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7" name="R">
            <a:extLst>
              <a:ext uri="{FF2B5EF4-FFF2-40B4-BE49-F238E27FC236}">
                <a16:creationId xmlns:a16="http://schemas.microsoft.com/office/drawing/2014/main" id="{7705F91D-3C32-5729-1910-32D8A8E328BA}"/>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2" name="R slidebackground">
            <a:extLst>
              <a:ext uri="{FF2B5EF4-FFF2-40B4-BE49-F238E27FC236}">
                <a16:creationId xmlns:a16="http://schemas.microsoft.com/office/drawing/2014/main" id="{B43F0554-74AF-23E2-DC11-4CC8A227D7F9}"/>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E">
            <a:extLst>
              <a:ext uri="{FF2B5EF4-FFF2-40B4-BE49-F238E27FC236}">
                <a16:creationId xmlns:a16="http://schemas.microsoft.com/office/drawing/2014/main" id="{61D08764-C4D2-4341-92CA-73DC9ACC3D11}"/>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7" name="C start">
            <a:extLst>
              <a:ext uri="{FF2B5EF4-FFF2-40B4-BE49-F238E27FC236}">
                <a16:creationId xmlns:a16="http://schemas.microsoft.com/office/drawing/2014/main" id="{926130F6-B118-5E6C-673C-F4D110C0D85F}"/>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0" name="logo 2">
            <a:extLst>
              <a:ext uri="{FF2B5EF4-FFF2-40B4-BE49-F238E27FC236}">
                <a16:creationId xmlns:a16="http://schemas.microsoft.com/office/drawing/2014/main" id="{2917A9EE-F17B-3D9D-0373-AAB039B013F1}"/>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5350151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4A3062-C9CA-ADC7-A560-2FE0748DD9A0}"/>
              </a:ext>
            </a:extLst>
          </p:cNvPr>
          <p:cNvSpPr txBox="1"/>
          <p:nvPr/>
        </p:nvSpPr>
        <p:spPr>
          <a:xfrm>
            <a:off x="4063320" y="1302837"/>
            <a:ext cx="4065360" cy="461665"/>
          </a:xfrm>
          <a:prstGeom prst="rect">
            <a:avLst/>
          </a:prstGeom>
          <a:noFill/>
        </p:spPr>
        <p:txBody>
          <a:bodyPr wrap="square" rtlCol="0">
            <a:spAutoFit/>
          </a:bodyPr>
          <a:lstStyle/>
          <a:p>
            <a:pPr algn="ctr"/>
            <a:r>
              <a:rPr lang="en-US" sz="2400">
                <a:solidFill>
                  <a:srgbClr val="2F5597"/>
                </a:solidFill>
                <a:latin typeface="Google Sans" panose="020B0503030502040204" pitchFamily="34" charset="0"/>
              </a:rPr>
              <a:t>DATABASE</a:t>
            </a:r>
            <a:r>
              <a:rPr lang="en-US" sz="2400">
                <a:solidFill>
                  <a:srgbClr val="8FAADC"/>
                </a:solidFill>
                <a:latin typeface="Google Sans" panose="020B0503030502040204" pitchFamily="34" charset="0"/>
              </a:rPr>
              <a:t> structure</a:t>
            </a:r>
          </a:p>
        </p:txBody>
      </p:sp>
      <p:pic>
        <p:nvPicPr>
          <p:cNvPr id="2050" name="Picture 2">
            <a:extLst>
              <a:ext uri="{FF2B5EF4-FFF2-40B4-BE49-F238E27FC236}">
                <a16:creationId xmlns:a16="http://schemas.microsoft.com/office/drawing/2014/main" id="{9BADB600-D121-EDE0-5FDD-C24875BB6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10387"/>
            <a:ext cx="6705600" cy="30186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slz="http://schemas.microsoft.com/office/powerpoint/2016/slidezoom">
        <mc:Choice Requires="pslz">
          <p:graphicFrame>
            <p:nvGraphicFramePr>
              <p:cNvPr id="29" name="Slide Zoom 28" hidden="1">
                <a:extLst>
                  <a:ext uri="{FF2B5EF4-FFF2-40B4-BE49-F238E27FC236}">
                    <a16:creationId xmlns:a16="http://schemas.microsoft.com/office/drawing/2014/main" id="{653BA355-6653-3F4A-5EAF-294BFE60250E}"/>
                  </a:ext>
                </a:extLst>
              </p:cNvPr>
              <p:cNvGraphicFramePr>
                <a:graphicFrameLocks noChangeAspect="1"/>
              </p:cNvGraphicFramePr>
              <p:nvPr/>
            </p:nvGraphicFramePr>
            <p:xfrm>
              <a:off x="947744" y="299685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29" name="Slide Zoom 28" hidden="1">
                <a:hlinkClick r:id="rId5" action="ppaction://hlinksldjump"/>
                <a:extLst>
                  <a:ext uri="{FF2B5EF4-FFF2-40B4-BE49-F238E27FC236}">
                    <a16:creationId xmlns:a16="http://schemas.microsoft.com/office/drawing/2014/main" id="{653BA355-6653-3F4A-5EAF-294BFE60250E}"/>
                  </a:ext>
                </a:extLst>
              </p:cNvPr>
              <p:cNvPicPr>
                <a:picLocks noGrp="1" noRot="1" noChangeAspect="1" noMove="1" noResize="1" noEditPoints="1" noAdjustHandles="1" noChangeArrowheads="1" noChangeShapeType="1"/>
              </p:cNvPicPr>
              <p:nvPr/>
            </p:nvPicPr>
            <p:blipFill>
              <a:blip r:embed="rId6"/>
              <a:stretch>
                <a:fillRect/>
              </a:stretch>
            </p:blipFill>
            <p:spPr>
              <a:xfrm>
                <a:off x="947744" y="299685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5" name="Slide Zoom 44" hidden="1">
                <a:extLst>
                  <a:ext uri="{FF2B5EF4-FFF2-40B4-BE49-F238E27FC236}">
                    <a16:creationId xmlns:a16="http://schemas.microsoft.com/office/drawing/2014/main" id="{89AF1F77-1A3B-4D3C-17FE-9347B3829924}"/>
                  </a:ext>
                </a:extLst>
              </p:cNvPr>
              <p:cNvGraphicFramePr>
                <a:graphicFrameLocks noChangeAspect="1"/>
              </p:cNvGraphicFramePr>
              <p:nvPr/>
            </p:nvGraphicFramePr>
            <p:xfrm>
              <a:off x="4032243" y="1548443"/>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5" name="Slide Zoom 44" hidden="1">
                <a:hlinkClick r:id="rId5" action="ppaction://hlinksldjump"/>
                <a:extLst>
                  <a:ext uri="{FF2B5EF4-FFF2-40B4-BE49-F238E27FC236}">
                    <a16:creationId xmlns:a16="http://schemas.microsoft.com/office/drawing/2014/main" id="{89AF1F77-1A3B-4D3C-17FE-9347B3829924}"/>
                  </a:ext>
                </a:extLst>
              </p:cNvPr>
              <p:cNvPicPr>
                <a:picLocks noGrp="1" noRot="1" noChangeAspect="1" noMove="1" noResize="1" noEditPoints="1" noAdjustHandles="1" noChangeArrowheads="1" noChangeShapeType="1"/>
              </p:cNvPicPr>
              <p:nvPr/>
            </p:nvPicPr>
            <p:blipFill>
              <a:blip r:embed="rId6"/>
              <a:stretch>
                <a:fillRect/>
              </a:stretch>
            </p:blipFill>
            <p:spPr>
              <a:xfrm>
                <a:off x="4032243" y="1548443"/>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6" name="Slide Zoom 45" hidden="1">
                <a:extLst>
                  <a:ext uri="{FF2B5EF4-FFF2-40B4-BE49-F238E27FC236}">
                    <a16:creationId xmlns:a16="http://schemas.microsoft.com/office/drawing/2014/main" id="{20EBB9FB-3ABE-0534-CBEE-F80F952BAE4A}"/>
                  </a:ext>
                </a:extLst>
              </p:cNvPr>
              <p:cNvGraphicFramePr>
                <a:graphicFrameLocks noChangeAspect="1"/>
              </p:cNvGraphicFramePr>
              <p:nvPr/>
            </p:nvGraphicFramePr>
            <p:xfrm>
              <a:off x="7139711" y="271199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6" name="Slide Zoom 45" hidden="1">
                <a:hlinkClick r:id="rId5" action="ppaction://hlinksldjump"/>
                <a:extLst>
                  <a:ext uri="{FF2B5EF4-FFF2-40B4-BE49-F238E27FC236}">
                    <a16:creationId xmlns:a16="http://schemas.microsoft.com/office/drawing/2014/main" id="{20EBB9FB-3ABE-0534-CBEE-F80F952BAE4A}"/>
                  </a:ext>
                </a:extLst>
              </p:cNvPr>
              <p:cNvPicPr>
                <a:picLocks noGrp="1" noRot="1" noChangeAspect="1" noMove="1" noResize="1" noEditPoints="1" noAdjustHandles="1" noChangeArrowheads="1" noChangeShapeType="1"/>
              </p:cNvPicPr>
              <p:nvPr/>
            </p:nvPicPr>
            <p:blipFill>
              <a:blip r:embed="rId6"/>
              <a:stretch>
                <a:fillRect/>
              </a:stretch>
            </p:blipFill>
            <p:spPr>
              <a:xfrm>
                <a:off x="7139711" y="271199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7" name="Slide Zoom 46" hidden="1">
                <a:extLst>
                  <a:ext uri="{FF2B5EF4-FFF2-40B4-BE49-F238E27FC236}">
                    <a16:creationId xmlns:a16="http://schemas.microsoft.com/office/drawing/2014/main" id="{DC0EEAD9-AF80-A5C1-BCEB-205EA710EA83}"/>
                  </a:ext>
                </a:extLst>
              </p:cNvPr>
              <p:cNvGraphicFramePr>
                <a:graphicFrameLocks noChangeAspect="1"/>
              </p:cNvGraphicFramePr>
              <p:nvPr/>
            </p:nvGraphicFramePr>
            <p:xfrm>
              <a:off x="7222900" y="4560876"/>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7" name="Slide Zoom 46" hidden="1">
                <a:hlinkClick r:id="rId5" action="ppaction://hlinksldjump"/>
                <a:extLst>
                  <a:ext uri="{FF2B5EF4-FFF2-40B4-BE49-F238E27FC236}">
                    <a16:creationId xmlns:a16="http://schemas.microsoft.com/office/drawing/2014/main" id="{DC0EEAD9-AF80-A5C1-BCEB-205EA710EA83}"/>
                  </a:ext>
                </a:extLst>
              </p:cNvPr>
              <p:cNvPicPr>
                <a:picLocks noGrp="1" noRot="1" noChangeAspect="1" noMove="1" noResize="1" noEditPoints="1" noAdjustHandles="1" noChangeArrowheads="1" noChangeShapeType="1"/>
              </p:cNvPicPr>
              <p:nvPr/>
            </p:nvPicPr>
            <p:blipFill>
              <a:blip r:embed="rId6"/>
              <a:stretch>
                <a:fillRect/>
              </a:stretch>
            </p:blipFill>
            <p:spPr>
              <a:xfrm>
                <a:off x="7222900" y="4560876"/>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8" name="Slide Zoom 47" hidden="1">
                <a:extLst>
                  <a:ext uri="{FF2B5EF4-FFF2-40B4-BE49-F238E27FC236}">
                    <a16:creationId xmlns:a16="http://schemas.microsoft.com/office/drawing/2014/main" id="{D4285C75-12FD-851A-F74E-C209AA42AD2C}"/>
                  </a:ext>
                </a:extLst>
              </p:cNvPr>
              <p:cNvGraphicFramePr>
                <a:graphicFrameLocks noChangeAspect="1"/>
              </p:cNvGraphicFramePr>
              <p:nvPr/>
            </p:nvGraphicFramePr>
            <p:xfrm>
              <a:off x="3955515" y="4117885"/>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8" name="Slide Zoom 47" hidden="1">
                <a:hlinkClick r:id="rId5" action="ppaction://hlinksldjump"/>
                <a:extLst>
                  <a:ext uri="{FF2B5EF4-FFF2-40B4-BE49-F238E27FC236}">
                    <a16:creationId xmlns:a16="http://schemas.microsoft.com/office/drawing/2014/main" id="{D4285C75-12FD-851A-F74E-C209AA42AD2C}"/>
                  </a:ext>
                </a:extLst>
              </p:cNvPr>
              <p:cNvPicPr>
                <a:picLocks noGrp="1" noRot="1" noChangeAspect="1" noMove="1" noResize="1" noEditPoints="1" noAdjustHandles="1" noChangeArrowheads="1" noChangeShapeType="1"/>
              </p:cNvPicPr>
              <p:nvPr/>
            </p:nvPicPr>
            <p:blipFill>
              <a:blip r:embed="rId6"/>
              <a:stretch>
                <a:fillRect/>
              </a:stretch>
            </p:blipFill>
            <p:spPr>
              <a:xfrm>
                <a:off x="3955515" y="4117885"/>
                <a:ext cx="3792010" cy="2133006"/>
              </a:xfrm>
              <a:prstGeom prst="rect">
                <a:avLst/>
              </a:prstGeom>
              <a:solidFill>
                <a:schemeClr val="bg1">
                  <a:alpha val="0"/>
                </a:schemeClr>
              </a:solidFill>
              <a:ln w="3175">
                <a:solidFill>
                  <a:prstClr val="ltGray">
                    <a:alpha val="0"/>
                  </a:prstClr>
                </a:solidFill>
              </a:ln>
            </p:spPr>
          </p:pic>
        </mc:Fallback>
      </mc:AlternateContent>
      <p:sp>
        <p:nvSpPr>
          <p:cNvPr id="19" name="TextBox 18">
            <a:extLst>
              <a:ext uri="{FF2B5EF4-FFF2-40B4-BE49-F238E27FC236}">
                <a16:creationId xmlns:a16="http://schemas.microsoft.com/office/drawing/2014/main" id="{F47AC047-FFC2-F013-7243-D8EAAF49CDC7}"/>
              </a:ext>
            </a:extLst>
          </p:cNvPr>
          <p:cNvSpPr txBox="1"/>
          <p:nvPr/>
        </p:nvSpPr>
        <p:spPr>
          <a:xfrm>
            <a:off x="1908317" y="5162555"/>
            <a:ext cx="8375366"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Data is planned into tables with careful calculation to </a:t>
            </a:r>
            <a:r>
              <a:rPr lang="en-US" b="1">
                <a:solidFill>
                  <a:srgbClr val="2F5597"/>
                </a:solidFill>
              </a:rPr>
              <a:t>avoid excess data</a:t>
            </a:r>
          </a:p>
        </p:txBody>
      </p:sp>
      <p:sp>
        <p:nvSpPr>
          <p:cNvPr id="4" name="TextBox 3">
            <a:extLst>
              <a:ext uri="{FF2B5EF4-FFF2-40B4-BE49-F238E27FC236}">
                <a16:creationId xmlns:a16="http://schemas.microsoft.com/office/drawing/2014/main" id="{70EFEEB3-D3E5-9506-8822-04C4E56C7FBD}"/>
              </a:ext>
            </a:extLst>
          </p:cNvPr>
          <p:cNvSpPr txBox="1"/>
          <p:nvPr/>
        </p:nvSpPr>
        <p:spPr>
          <a:xfrm>
            <a:off x="815377" y="635115"/>
            <a:ext cx="2456122" cy="523220"/>
          </a:xfrm>
          <a:prstGeom prst="rect">
            <a:avLst/>
          </a:prstGeom>
          <a:noFill/>
        </p:spPr>
        <p:txBody>
          <a:bodyPr wrap="none" rtlCol="0">
            <a:spAutoFit/>
          </a:bodyPr>
          <a:lstStyle/>
          <a:p>
            <a:r>
              <a:rPr lang="en-US" sz="2800" b="1">
                <a:solidFill>
                  <a:srgbClr val="262626"/>
                </a:solidFill>
                <a:latin typeface="VNF-Futura" panose="02000503000000020004" pitchFamily="2" charset="0"/>
              </a:rPr>
              <a:t>3. How we do?</a:t>
            </a:r>
          </a:p>
        </p:txBody>
      </p:sp>
      <p:pic>
        <p:nvPicPr>
          <p:cNvPr id="7" name="Picture 6" descr="Text&#10;&#10;Description automatically generated">
            <a:extLst>
              <a:ext uri="{FF2B5EF4-FFF2-40B4-BE49-F238E27FC236}">
                <a16:creationId xmlns:a16="http://schemas.microsoft.com/office/drawing/2014/main" id="{DBB2BA4A-EE2A-FB96-5730-3579A29DC28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9" name="S">
            <a:extLst>
              <a:ext uri="{FF2B5EF4-FFF2-40B4-BE49-F238E27FC236}">
                <a16:creationId xmlns:a16="http://schemas.microsoft.com/office/drawing/2014/main" id="{C7557B53-3BC7-86BF-140F-5A45F7F3C381}"/>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1" name="O start">
            <a:extLst>
              <a:ext uri="{FF2B5EF4-FFF2-40B4-BE49-F238E27FC236}">
                <a16:creationId xmlns:a16="http://schemas.microsoft.com/office/drawing/2014/main" id="{556460C7-F305-51F9-D79D-38B720EB14FF}"/>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4" name="O stop">
            <a:extLst>
              <a:ext uri="{FF2B5EF4-FFF2-40B4-BE49-F238E27FC236}">
                <a16:creationId xmlns:a16="http://schemas.microsoft.com/office/drawing/2014/main" id="{001937B9-CFD2-F7A0-42A7-49BE992DDA93}"/>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7" name="R">
            <a:extLst>
              <a:ext uri="{FF2B5EF4-FFF2-40B4-BE49-F238E27FC236}">
                <a16:creationId xmlns:a16="http://schemas.microsoft.com/office/drawing/2014/main" id="{D1F823F9-C40C-DED8-DAE7-9185ACEA6C6D}"/>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2" name="R slidebackground">
            <a:extLst>
              <a:ext uri="{FF2B5EF4-FFF2-40B4-BE49-F238E27FC236}">
                <a16:creationId xmlns:a16="http://schemas.microsoft.com/office/drawing/2014/main" id="{6E5FE70B-8C89-4C69-CC47-37E061980BC8}"/>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E">
            <a:extLst>
              <a:ext uri="{FF2B5EF4-FFF2-40B4-BE49-F238E27FC236}">
                <a16:creationId xmlns:a16="http://schemas.microsoft.com/office/drawing/2014/main" id="{6A837758-9491-A275-768C-D79B415CC1E5}"/>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7" name="C start">
            <a:extLst>
              <a:ext uri="{FF2B5EF4-FFF2-40B4-BE49-F238E27FC236}">
                <a16:creationId xmlns:a16="http://schemas.microsoft.com/office/drawing/2014/main" id="{B09AC00A-DFC6-EF9D-B6C5-53971D78ABEE}"/>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0" name="logo 2">
            <a:extLst>
              <a:ext uri="{FF2B5EF4-FFF2-40B4-BE49-F238E27FC236}">
                <a16:creationId xmlns:a16="http://schemas.microsoft.com/office/drawing/2014/main" id="{BE3606BA-BC95-1A95-561E-0FE2568F0C38}"/>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268915954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 name="logo 2"/>
          <p:cNvSpPr/>
          <p:nvPr/>
        </p:nvSpPr>
        <p:spPr>
          <a:xfrm rot="2700000">
            <a:off x="5190744" y="2514600"/>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11" name="1 dưới">
            <a:extLst>
              <a:ext uri="{FF2B5EF4-FFF2-40B4-BE49-F238E27FC236}">
                <a16:creationId xmlns:a16="http://schemas.microsoft.com/office/drawing/2014/main" id="{268D1FB4-EC11-3A4D-F556-D58453A2BA1E}"/>
              </a:ext>
            </a:extLst>
          </p:cNvPr>
          <p:cNvSpPr/>
          <p:nvPr/>
        </p:nvSpPr>
        <p:spPr>
          <a:xfrm rot="2700000">
            <a:off x="5617635" y="3351278"/>
            <a:ext cx="1451434" cy="1608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4" name="2  dưới">
            <a:extLst>
              <a:ext uri="{FF2B5EF4-FFF2-40B4-BE49-F238E27FC236}">
                <a16:creationId xmlns:a16="http://schemas.microsoft.com/office/drawing/2014/main" id="{C46C904A-0A6D-9453-171B-C9FB36CB8390}"/>
              </a:ext>
            </a:extLst>
          </p:cNvPr>
          <p:cNvSpPr/>
          <p:nvPr/>
        </p:nvSpPr>
        <p:spPr>
          <a:xfrm rot="8100000">
            <a:off x="6157865" y="4106248"/>
            <a:ext cx="68777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3 dưới">
            <a:extLst>
              <a:ext uri="{FF2B5EF4-FFF2-40B4-BE49-F238E27FC236}">
                <a16:creationId xmlns:a16="http://schemas.microsoft.com/office/drawing/2014/main" id="{E887D46C-5E06-F279-BB01-E738BA62CCEE}"/>
              </a:ext>
            </a:extLst>
          </p:cNvPr>
          <p:cNvSpPr/>
          <p:nvPr/>
        </p:nvSpPr>
        <p:spPr>
          <a:xfrm rot="2700000">
            <a:off x="5396370" y="3889357"/>
            <a:ext cx="1024500"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6" name="4 dưới">
            <a:extLst>
              <a:ext uri="{FF2B5EF4-FFF2-40B4-BE49-F238E27FC236}">
                <a16:creationId xmlns:a16="http://schemas.microsoft.com/office/drawing/2014/main" id="{F3FF112D-D176-31FE-E460-590AC1249A5C}"/>
              </a:ext>
            </a:extLst>
          </p:cNvPr>
          <p:cNvSpPr/>
          <p:nvPr/>
        </p:nvSpPr>
        <p:spPr>
          <a:xfrm rot="8100000">
            <a:off x="5272726" y="3749552"/>
            <a:ext cx="33018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7" name="5 dưới">
            <a:extLst>
              <a:ext uri="{FF2B5EF4-FFF2-40B4-BE49-F238E27FC236}">
                <a16:creationId xmlns:a16="http://schemas.microsoft.com/office/drawing/2014/main" id="{82D249B7-2D86-7683-3301-763713E31095}"/>
              </a:ext>
            </a:extLst>
          </p:cNvPr>
          <p:cNvSpPr/>
          <p:nvPr/>
        </p:nvSpPr>
        <p:spPr>
          <a:xfrm rot="2700000">
            <a:off x="5332259" y="4107176"/>
            <a:ext cx="68610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1" name="6 dưới">
            <a:extLst>
              <a:ext uri="{FF2B5EF4-FFF2-40B4-BE49-F238E27FC236}">
                <a16:creationId xmlns:a16="http://schemas.microsoft.com/office/drawing/2014/main" id="{14399C52-C02C-DF48-6CCF-5CD04A556912}"/>
              </a:ext>
            </a:extLst>
          </p:cNvPr>
          <p:cNvSpPr/>
          <p:nvPr/>
        </p:nvSpPr>
        <p:spPr>
          <a:xfrm rot="18900000">
            <a:off x="5880727" y="4183550"/>
            <a:ext cx="178932"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 name="1 trên">
            <a:extLst>
              <a:ext uri="{FF2B5EF4-FFF2-40B4-BE49-F238E27FC236}">
                <a16:creationId xmlns:a16="http://schemas.microsoft.com/office/drawing/2014/main" id="{FA4A4C49-CEE3-59B3-E625-E32E0D0754CB}"/>
              </a:ext>
            </a:extLst>
          </p:cNvPr>
          <p:cNvSpPr/>
          <p:nvPr/>
        </p:nvSpPr>
        <p:spPr>
          <a:xfrm rot="2700000">
            <a:off x="5116084" y="3348425"/>
            <a:ext cx="145143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2" name="2 trên">
            <a:extLst>
              <a:ext uri="{FF2B5EF4-FFF2-40B4-BE49-F238E27FC236}">
                <a16:creationId xmlns:a16="http://schemas.microsoft.com/office/drawing/2014/main" id="{1F8BA615-900B-218F-60C3-ACCE2B84383D}"/>
              </a:ext>
            </a:extLst>
          </p:cNvPr>
          <p:cNvSpPr/>
          <p:nvPr/>
        </p:nvSpPr>
        <p:spPr>
          <a:xfrm rot="8100000">
            <a:off x="5339219" y="2593778"/>
            <a:ext cx="68777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7" name="3 trên">
            <a:extLst>
              <a:ext uri="{FF2B5EF4-FFF2-40B4-BE49-F238E27FC236}">
                <a16:creationId xmlns:a16="http://schemas.microsoft.com/office/drawing/2014/main" id="{1B6B1AF0-A9B8-65C3-428F-1F094371A6B7}"/>
              </a:ext>
            </a:extLst>
          </p:cNvPr>
          <p:cNvSpPr/>
          <p:nvPr/>
        </p:nvSpPr>
        <p:spPr>
          <a:xfrm rot="2700000">
            <a:off x="5761659" y="2814041"/>
            <a:ext cx="1024500"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1" name="4 trên">
            <a:extLst>
              <a:ext uri="{FF2B5EF4-FFF2-40B4-BE49-F238E27FC236}">
                <a16:creationId xmlns:a16="http://schemas.microsoft.com/office/drawing/2014/main" id="{2501D742-A66D-4FAE-50A3-26AE7AE2B212}"/>
              </a:ext>
            </a:extLst>
          </p:cNvPr>
          <p:cNvSpPr/>
          <p:nvPr/>
        </p:nvSpPr>
        <p:spPr>
          <a:xfrm rot="8100000">
            <a:off x="6586708" y="2948033"/>
            <a:ext cx="33018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5 trên">
            <a:extLst>
              <a:ext uri="{FF2B5EF4-FFF2-40B4-BE49-F238E27FC236}">
                <a16:creationId xmlns:a16="http://schemas.microsoft.com/office/drawing/2014/main" id="{D3898673-D73B-1F9D-D9EF-DF4BDD3925B1}"/>
              </a:ext>
            </a:extLst>
          </p:cNvPr>
          <p:cNvSpPr/>
          <p:nvPr/>
        </p:nvSpPr>
        <p:spPr>
          <a:xfrm rot="2700000">
            <a:off x="6169853" y="2588291"/>
            <a:ext cx="68610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9" name="6 trên">
            <a:extLst>
              <a:ext uri="{FF2B5EF4-FFF2-40B4-BE49-F238E27FC236}">
                <a16:creationId xmlns:a16="http://schemas.microsoft.com/office/drawing/2014/main" id="{CE15D9DC-8931-202E-8793-F8FEA280B3A9}"/>
              </a:ext>
            </a:extLst>
          </p:cNvPr>
          <p:cNvSpPr/>
          <p:nvPr/>
        </p:nvSpPr>
        <p:spPr>
          <a:xfrm rot="18900000">
            <a:off x="6127973" y="2517641"/>
            <a:ext cx="178932"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4" name="cover for the last animation">
            <a:extLst>
              <a:ext uri="{FF2B5EF4-FFF2-40B4-BE49-F238E27FC236}">
                <a16:creationId xmlns:a16="http://schemas.microsoft.com/office/drawing/2014/main" id="{EEBB3E24-01E9-5DCA-9553-9B25642222E5}"/>
              </a:ext>
            </a:extLst>
          </p:cNvPr>
          <p:cNvSpPr/>
          <p:nvPr/>
        </p:nvSpPr>
        <p:spPr>
          <a:xfrm rot="2700000">
            <a:off x="5190744" y="2514600"/>
            <a:ext cx="1810512" cy="1828800"/>
          </a:xfrm>
          <a:custGeom>
            <a:avLst/>
            <a:gdLst>
              <a:gd name="connsiteX0" fmla="*/ 357761 w 1810512"/>
              <a:gd name="connsiteY0" fmla="*/ 663661 h 1828800"/>
              <a:gd name="connsiteX1" fmla="*/ 1810512 w 1810512"/>
              <a:gd name="connsiteY1" fmla="*/ 663662 h 1828800"/>
              <a:gd name="connsiteX2" fmla="*/ 1810512 w 1810512"/>
              <a:gd name="connsiteY2" fmla="*/ 1509625 h 1828800"/>
              <a:gd name="connsiteX3" fmla="*/ 1486470 w 1810512"/>
              <a:gd name="connsiteY3" fmla="*/ 1509625 h 1828800"/>
              <a:gd name="connsiteX4" fmla="*/ 1486470 w 1810512"/>
              <a:gd name="connsiteY4" fmla="*/ 1511290 h 1828800"/>
              <a:gd name="connsiteX5" fmla="*/ 1327639 w 1810512"/>
              <a:gd name="connsiteY5" fmla="*/ 1511291 h 1828800"/>
              <a:gd name="connsiteX6" fmla="*/ 1327639 w 1810512"/>
              <a:gd name="connsiteY6" fmla="*/ 1509625 h 1828800"/>
              <a:gd name="connsiteX7" fmla="*/ 802301 w 1810512"/>
              <a:gd name="connsiteY7" fmla="*/ 1509625 h 1828800"/>
              <a:gd name="connsiteX8" fmla="*/ 802302 w 1810512"/>
              <a:gd name="connsiteY8" fmla="*/ 1669412 h 1828800"/>
              <a:gd name="connsiteX9" fmla="*/ 884196 w 1810512"/>
              <a:gd name="connsiteY9" fmla="*/ 1669412 h 1828800"/>
              <a:gd name="connsiteX10" fmla="*/ 884196 w 1810512"/>
              <a:gd name="connsiteY10" fmla="*/ 1828800 h 1828800"/>
              <a:gd name="connsiteX11" fmla="*/ 643473 w 1810512"/>
              <a:gd name="connsiteY11" fmla="*/ 1828800 h 1828800"/>
              <a:gd name="connsiteX12" fmla="*/ 643472 w 1810512"/>
              <a:gd name="connsiteY12" fmla="*/ 1491127 h 1828800"/>
              <a:gd name="connsiteX13" fmla="*/ 644520 w 1810512"/>
              <a:gd name="connsiteY13" fmla="*/ 1491127 h 1828800"/>
              <a:gd name="connsiteX14" fmla="*/ 644521 w 1810512"/>
              <a:gd name="connsiteY14" fmla="*/ 1350238 h 1828800"/>
              <a:gd name="connsiteX15" fmla="*/ 1651680 w 1810512"/>
              <a:gd name="connsiteY15" fmla="*/ 1350238 h 1828800"/>
              <a:gd name="connsiteX16" fmla="*/ 1651683 w 1810512"/>
              <a:gd name="connsiteY16" fmla="*/ 823050 h 1828800"/>
              <a:gd name="connsiteX17" fmla="*/ 357761 w 1810512"/>
              <a:gd name="connsiteY17" fmla="*/ 823050 h 1828800"/>
              <a:gd name="connsiteX18" fmla="*/ 0 w 1810512"/>
              <a:gd name="connsiteY18" fmla="*/ 329400 h 1828800"/>
              <a:gd name="connsiteX19" fmla="*/ 199746 w 1810512"/>
              <a:gd name="connsiteY19" fmla="*/ 329400 h 1828800"/>
              <a:gd name="connsiteX20" fmla="*/ 199746 w 1810512"/>
              <a:gd name="connsiteY20" fmla="*/ 330121 h 1828800"/>
              <a:gd name="connsiteX21" fmla="*/ 906441 w 1810512"/>
              <a:gd name="connsiteY21" fmla="*/ 330121 h 1828800"/>
              <a:gd name="connsiteX22" fmla="*/ 906441 w 1810512"/>
              <a:gd name="connsiteY22" fmla="*/ 329400 h 1828800"/>
              <a:gd name="connsiteX23" fmla="*/ 1007659 w 1810512"/>
              <a:gd name="connsiteY23" fmla="*/ 329400 h 1828800"/>
              <a:gd name="connsiteX24" fmla="*/ 1007659 w 1810512"/>
              <a:gd name="connsiteY24" fmla="*/ 159387 h 1828800"/>
              <a:gd name="connsiteX25" fmla="*/ 906441 w 1810512"/>
              <a:gd name="connsiteY25" fmla="*/ 159387 h 1828800"/>
              <a:gd name="connsiteX26" fmla="*/ 906441 w 1810512"/>
              <a:gd name="connsiteY26" fmla="*/ 0 h 1828800"/>
              <a:gd name="connsiteX27" fmla="*/ 1166488 w 1810512"/>
              <a:gd name="connsiteY27" fmla="*/ 0 h 1828800"/>
              <a:gd name="connsiteX28" fmla="*/ 1166488 w 1810512"/>
              <a:gd name="connsiteY28" fmla="*/ 329710 h 1828800"/>
              <a:gd name="connsiteX29" fmla="*/ 1166209 w 1810512"/>
              <a:gd name="connsiteY29" fmla="*/ 329709 h 1828800"/>
              <a:gd name="connsiteX30" fmla="*/ 1166208 w 1810512"/>
              <a:gd name="connsiteY30" fmla="*/ 336363 h 1828800"/>
              <a:gd name="connsiteX31" fmla="*/ 1165992 w 1810512"/>
              <a:gd name="connsiteY31" fmla="*/ 336362 h 1828800"/>
              <a:gd name="connsiteX32" fmla="*/ 1165992 w 1810512"/>
              <a:gd name="connsiteY32" fmla="*/ 488787 h 1828800"/>
              <a:gd name="connsiteX33" fmla="*/ 158829 w 1810512"/>
              <a:gd name="connsiteY33" fmla="*/ 488788 h 1828800"/>
              <a:gd name="connsiteX34" fmla="*/ 158829 w 1810512"/>
              <a:gd name="connsiteY34" fmla="*/ 1015976 h 1828800"/>
              <a:gd name="connsiteX35" fmla="*/ 1452751 w 1810512"/>
              <a:gd name="connsiteY35" fmla="*/ 1015976 h 1828800"/>
              <a:gd name="connsiteX36" fmla="*/ 1452751 w 1810512"/>
              <a:gd name="connsiteY36" fmla="*/ 1175363 h 1828800"/>
              <a:gd name="connsiteX37" fmla="*/ 0 w 1810512"/>
              <a:gd name="connsiteY37" fmla="*/ 1175364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10512" h="1828800">
                <a:moveTo>
                  <a:pt x="357761" y="663661"/>
                </a:moveTo>
                <a:lnTo>
                  <a:pt x="1810512" y="663662"/>
                </a:lnTo>
                <a:lnTo>
                  <a:pt x="1810512" y="1509625"/>
                </a:lnTo>
                <a:lnTo>
                  <a:pt x="1486470" y="1509625"/>
                </a:lnTo>
                <a:lnTo>
                  <a:pt x="1486470" y="1511290"/>
                </a:lnTo>
                <a:lnTo>
                  <a:pt x="1327639" y="1511291"/>
                </a:lnTo>
                <a:lnTo>
                  <a:pt x="1327639" y="1509625"/>
                </a:lnTo>
                <a:lnTo>
                  <a:pt x="802301" y="1509625"/>
                </a:lnTo>
                <a:lnTo>
                  <a:pt x="802302" y="1669412"/>
                </a:lnTo>
                <a:lnTo>
                  <a:pt x="884196" y="1669412"/>
                </a:lnTo>
                <a:lnTo>
                  <a:pt x="884196" y="1828800"/>
                </a:lnTo>
                <a:lnTo>
                  <a:pt x="643473" y="1828800"/>
                </a:lnTo>
                <a:lnTo>
                  <a:pt x="643472" y="1491127"/>
                </a:lnTo>
                <a:lnTo>
                  <a:pt x="644520" y="1491127"/>
                </a:lnTo>
                <a:lnTo>
                  <a:pt x="644521" y="1350238"/>
                </a:lnTo>
                <a:lnTo>
                  <a:pt x="1651680" y="1350238"/>
                </a:lnTo>
                <a:lnTo>
                  <a:pt x="1651683" y="823050"/>
                </a:lnTo>
                <a:lnTo>
                  <a:pt x="357761" y="823050"/>
                </a:lnTo>
                <a:close/>
                <a:moveTo>
                  <a:pt x="0" y="329400"/>
                </a:moveTo>
                <a:lnTo>
                  <a:pt x="199746" y="329400"/>
                </a:lnTo>
                <a:lnTo>
                  <a:pt x="199746" y="330121"/>
                </a:lnTo>
                <a:lnTo>
                  <a:pt x="906441" y="330121"/>
                </a:lnTo>
                <a:lnTo>
                  <a:pt x="906441" y="329400"/>
                </a:lnTo>
                <a:lnTo>
                  <a:pt x="1007659" y="329400"/>
                </a:lnTo>
                <a:lnTo>
                  <a:pt x="1007659" y="159387"/>
                </a:lnTo>
                <a:lnTo>
                  <a:pt x="906441" y="159387"/>
                </a:lnTo>
                <a:lnTo>
                  <a:pt x="906441" y="0"/>
                </a:lnTo>
                <a:lnTo>
                  <a:pt x="1166488" y="0"/>
                </a:lnTo>
                <a:lnTo>
                  <a:pt x="1166488" y="329710"/>
                </a:lnTo>
                <a:lnTo>
                  <a:pt x="1166209" y="329709"/>
                </a:lnTo>
                <a:lnTo>
                  <a:pt x="1166208" y="336363"/>
                </a:lnTo>
                <a:lnTo>
                  <a:pt x="1165992" y="336362"/>
                </a:lnTo>
                <a:lnTo>
                  <a:pt x="1165992" y="488787"/>
                </a:lnTo>
                <a:lnTo>
                  <a:pt x="158829" y="488788"/>
                </a:lnTo>
                <a:lnTo>
                  <a:pt x="158829" y="1015976"/>
                </a:lnTo>
                <a:lnTo>
                  <a:pt x="1452751" y="1015976"/>
                </a:lnTo>
                <a:lnTo>
                  <a:pt x="1452751" y="1175363"/>
                </a:lnTo>
                <a:lnTo>
                  <a:pt x="0" y="1175364"/>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4" name="Picture 3" descr="Text&#10;&#10;Description automatically generated">
            <a:extLst>
              <a:ext uri="{FF2B5EF4-FFF2-40B4-BE49-F238E27FC236}">
                <a16:creationId xmlns:a16="http://schemas.microsoft.com/office/drawing/2014/main" id="{2E26B6FD-2823-370C-8E26-A586070AF4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Tree>
    <p:custDataLst>
      <p:tags r:id="rId1"/>
    </p:custDataLst>
    <p:extLst>
      <p:ext uri="{BB962C8B-B14F-4D97-AF65-F5344CB8AC3E}">
        <p14:creationId xmlns:p14="http://schemas.microsoft.com/office/powerpoint/2010/main" val="952698417"/>
      </p:ext>
    </p:extLst>
  </p:cSld>
  <p:clrMapOvr>
    <a:masterClrMapping/>
  </p:clrMapOvr>
  <mc:AlternateContent xmlns:mc="http://schemas.openxmlformats.org/markup-compatibility/2006" xmlns:p14="http://schemas.microsoft.com/office/powerpoint/2010/main">
    <mc:Choice Requires="p14">
      <p:transition p14:dur="10" advTm="2900"/>
    </mc:Choice>
    <mc:Fallback xmlns="">
      <p:transition advTm="29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33333E-6 1.48148E-6 L -0.08477 -0.14977 " pathEditMode="relative" rAng="0" ptsTypes="AA">
                                      <p:cBhvr>
                                        <p:cTn id="6" dur="500" fill="hold"/>
                                        <p:tgtEl>
                                          <p:spTgt spid="2"/>
                                        </p:tgtEl>
                                        <p:attrNameLst>
                                          <p:attrName>ppt_x</p:attrName>
                                          <p:attrName>ppt_y</p:attrName>
                                        </p:attrNameLst>
                                      </p:cBhvr>
                                      <p:rCtr x="-4245" y="-7500"/>
                                    </p:animMotion>
                                  </p:childTnLst>
                                </p:cTn>
                              </p:par>
                              <p:par>
                                <p:cTn id="7" presetID="42" presetClass="path" presetSubtype="0" accel="50000" decel="50000" fill="hold" grpId="0" nodeType="withEffect">
                                  <p:stCondLst>
                                    <p:cond delay="300"/>
                                  </p:stCondLst>
                                  <p:childTnLst>
                                    <p:animMotion origin="layout" path="M -2.5E-6 -1.48148E-6 L 0.08529 0.15046 " pathEditMode="relative" rAng="0" ptsTypes="AA">
                                      <p:cBhvr>
                                        <p:cTn id="8" dur="500" fill="hold"/>
                                        <p:tgtEl>
                                          <p:spTgt spid="11"/>
                                        </p:tgtEl>
                                        <p:attrNameLst>
                                          <p:attrName>ppt_x</p:attrName>
                                          <p:attrName>ppt_y</p:attrName>
                                        </p:attrNameLst>
                                      </p:cBhvr>
                                      <p:rCtr x="4258" y="7523"/>
                                    </p:animMotion>
                                  </p:childTnLst>
                                </p:cTn>
                              </p:par>
                              <p:par>
                                <p:cTn id="9" presetID="42" presetClass="path" presetSubtype="0" accel="50000" decel="50000" fill="hold" grpId="0" nodeType="withEffect">
                                  <p:stCondLst>
                                    <p:cond delay="500"/>
                                  </p:stCondLst>
                                  <p:childTnLst>
                                    <p:animMotion origin="layout" path="M 4.16667E-6 -4.81481E-6 L 0.04049 -0.07245 " pathEditMode="relative" rAng="0" ptsTypes="AA">
                                      <p:cBhvr>
                                        <p:cTn id="10" dur="500" fill="hold"/>
                                        <p:tgtEl>
                                          <p:spTgt spid="12"/>
                                        </p:tgtEl>
                                        <p:attrNameLst>
                                          <p:attrName>ppt_x</p:attrName>
                                          <p:attrName>ppt_y</p:attrName>
                                        </p:attrNameLst>
                                      </p:cBhvr>
                                      <p:rCtr x="2018" y="-3634"/>
                                    </p:animMotion>
                                  </p:childTnLst>
                                </p:cTn>
                              </p:par>
                              <p:par>
                                <p:cTn id="11" presetID="42" presetClass="path" presetSubtype="0" accel="50000" decel="50000" fill="hold" grpId="0" nodeType="withEffect">
                                  <p:stCondLst>
                                    <p:cond delay="800"/>
                                  </p:stCondLst>
                                  <p:childTnLst>
                                    <p:animMotion origin="layout" path="M -3.125E-6 3.33333E-6 L -0.0401 0.07152 " pathEditMode="relative" rAng="0" ptsTypes="AA">
                                      <p:cBhvr>
                                        <p:cTn id="12" dur="500" fill="hold"/>
                                        <p:tgtEl>
                                          <p:spTgt spid="14"/>
                                        </p:tgtEl>
                                        <p:attrNameLst>
                                          <p:attrName>ppt_x</p:attrName>
                                          <p:attrName>ppt_y</p:attrName>
                                        </p:attrNameLst>
                                      </p:cBhvr>
                                      <p:rCtr x="-2005" y="3565"/>
                                    </p:animMotion>
                                  </p:childTnLst>
                                </p:cTn>
                              </p:par>
                              <p:par>
                                <p:cTn id="13" presetID="42" presetClass="path" presetSubtype="0" accel="50000" decel="50000" fill="hold" grpId="0" nodeType="withEffect">
                                  <p:stCondLst>
                                    <p:cond delay="1000"/>
                                  </p:stCondLst>
                                  <p:childTnLst>
                                    <p:animMotion origin="layout" path="M -3.33333E-6 -7.40741E-7 L 0.05977 0.10579 " pathEditMode="relative" rAng="0" ptsTypes="AA">
                                      <p:cBhvr>
                                        <p:cTn id="14" dur="500" fill="hold"/>
                                        <p:tgtEl>
                                          <p:spTgt spid="17"/>
                                        </p:tgtEl>
                                        <p:attrNameLst>
                                          <p:attrName>ppt_x</p:attrName>
                                          <p:attrName>ppt_y</p:attrName>
                                        </p:attrNameLst>
                                      </p:cBhvr>
                                      <p:rCtr x="2982" y="5278"/>
                                    </p:animMotion>
                                  </p:childTnLst>
                                </p:cTn>
                              </p:par>
                              <p:par>
                                <p:cTn id="15" presetID="42" presetClass="path" presetSubtype="0" accel="50000" decel="50000" fill="hold" grpId="0" nodeType="withEffect">
                                  <p:stCondLst>
                                    <p:cond delay="1300"/>
                                  </p:stCondLst>
                                  <p:childTnLst>
                                    <p:animMotion origin="layout" path="M 4.58333E-6 -3.7037E-6 L -0.06003 -0.10625 " pathEditMode="relative" rAng="0" ptsTypes="AA">
                                      <p:cBhvr>
                                        <p:cTn id="16" dur="500" fill="hold"/>
                                        <p:tgtEl>
                                          <p:spTgt spid="16"/>
                                        </p:tgtEl>
                                        <p:attrNameLst>
                                          <p:attrName>ppt_x</p:attrName>
                                          <p:attrName>ppt_y</p:attrName>
                                        </p:attrNameLst>
                                      </p:cBhvr>
                                      <p:rCtr x="-3008" y="-5324"/>
                                    </p:animMotion>
                                  </p:childTnLst>
                                </p:cTn>
                              </p:par>
                              <p:par>
                                <p:cTn id="17" presetID="42" presetClass="path" presetSubtype="0" accel="50000" decel="50000" fill="hold" grpId="0" nodeType="withEffect">
                                  <p:stCondLst>
                                    <p:cond delay="1500"/>
                                  </p:stCondLst>
                                  <p:childTnLst>
                                    <p:animMotion origin="layout" path="M 3.95833E-6 4.81481E-6 L 0.01992 -0.0345 " pathEditMode="relative" rAng="0" ptsTypes="AA">
                                      <p:cBhvr>
                                        <p:cTn id="18" dur="300" fill="hold"/>
                                        <p:tgtEl>
                                          <p:spTgt spid="21"/>
                                        </p:tgtEl>
                                        <p:attrNameLst>
                                          <p:attrName>ppt_x</p:attrName>
                                          <p:attrName>ppt_y</p:attrName>
                                        </p:attrNameLst>
                                      </p:cBhvr>
                                      <p:rCtr x="990" y="-1736"/>
                                    </p:animMotion>
                                  </p:childTnLst>
                                </p:cTn>
                              </p:par>
                              <p:par>
                                <p:cTn id="19" presetID="42" presetClass="path" presetSubtype="0" accel="50000" decel="50000" fill="hold" grpId="0" nodeType="withEffect">
                                  <p:stCondLst>
                                    <p:cond delay="1800"/>
                                  </p:stCondLst>
                                  <p:childTnLst>
                                    <p:animMotion origin="layout" path="M -3.54167E-6 -3.33333E-6 L -0.02005 0.03496 " pathEditMode="relative" rAng="0" ptsTypes="AA">
                                      <p:cBhvr>
                                        <p:cTn id="20" dur="300" fill="hold"/>
                                        <p:tgtEl>
                                          <p:spTgt spid="26"/>
                                        </p:tgtEl>
                                        <p:attrNameLst>
                                          <p:attrName>ppt_x</p:attrName>
                                          <p:attrName>ppt_y</p:attrName>
                                        </p:attrNameLst>
                                      </p:cBhvr>
                                      <p:rCtr x="-1003" y="1736"/>
                                    </p:animMotion>
                                  </p:childTnLst>
                                </p:cTn>
                              </p:par>
                              <p:par>
                                <p:cTn id="21" presetID="1" presetClass="entr" presetSubtype="0" fill="hold" grpId="0" nodeType="withEffect">
                                  <p:stCondLst>
                                    <p:cond delay="2200"/>
                                  </p:stCondLst>
                                  <p:childTnLst>
                                    <p:set>
                                      <p:cBhvr>
                                        <p:cTn id="22" dur="1" fill="hold">
                                          <p:stCondLst>
                                            <p:cond delay="0"/>
                                          </p:stCondLst>
                                        </p:cTn>
                                        <p:tgtEl>
                                          <p:spTgt spid="44"/>
                                        </p:tgtEl>
                                        <p:attrNameLst>
                                          <p:attrName>style.visibility</p:attrName>
                                        </p:attrNameLst>
                                      </p:cBhvr>
                                      <p:to>
                                        <p:strVal val="visible"/>
                                      </p:to>
                                    </p:set>
                                  </p:childTnLst>
                                </p:cTn>
                              </p:par>
                              <p:par>
                                <p:cTn id="23" presetID="63" presetClass="path" presetSubtype="0" accel="50000" decel="50000" fill="hold" grpId="0" nodeType="withEffect">
                                  <p:stCondLst>
                                    <p:cond delay="1800"/>
                                  </p:stCondLst>
                                  <p:childTnLst>
                                    <p:animMotion origin="layout" path="M -4.79167E-6 1.11111E-6 L -0.0401 -0.07083 " pathEditMode="relative" rAng="0" ptsTypes="AA">
                                      <p:cBhvr>
                                        <p:cTn id="24" dur="500" fill="hold"/>
                                        <p:tgtEl>
                                          <p:spTgt spid="28"/>
                                        </p:tgtEl>
                                        <p:attrNameLst>
                                          <p:attrName>ppt_x</p:attrName>
                                          <p:attrName>ppt_y</p:attrName>
                                        </p:attrNameLst>
                                      </p:cBhvr>
                                      <p:rCtr x="-2005" y="-3542"/>
                                    </p:animMotion>
                                  </p:childTnLst>
                                </p:cTn>
                              </p:par>
                              <p:par>
                                <p:cTn id="25" presetID="63" presetClass="path" presetSubtype="0" accel="50000" decel="50000" fill="hold" grpId="0" nodeType="withEffect">
                                  <p:stCondLst>
                                    <p:cond delay="2100"/>
                                  </p:stCondLst>
                                  <p:childTnLst>
                                    <p:animMotion origin="layout" path="M -4.79167E-6 3.33333E-6 L 0.03972 0.07129 " pathEditMode="relative" rAng="0" ptsTypes="AA">
                                      <p:cBhvr>
                                        <p:cTn id="26" dur="500" fill="hold"/>
                                        <p:tgtEl>
                                          <p:spTgt spid="27"/>
                                        </p:tgtEl>
                                        <p:attrNameLst>
                                          <p:attrName>ppt_x</p:attrName>
                                          <p:attrName>ppt_y</p:attrName>
                                        </p:attrNameLst>
                                      </p:cBhvr>
                                      <p:rCtr x="1979" y="3565"/>
                                    </p:animMotion>
                                  </p:childTnLst>
                                </p:cTn>
                              </p:par>
                              <p:par>
                                <p:cTn id="27" presetID="64" presetClass="path" presetSubtype="0" accel="50000" decel="50000" fill="hold" grpId="0" nodeType="withEffect">
                                  <p:stCondLst>
                                    <p:cond delay="2300"/>
                                  </p:stCondLst>
                                  <p:childTnLst>
                                    <p:animMotion origin="layout" path="M 4.16667E-6 -3.7037E-6 L -0.01042 0.01991 " pathEditMode="relative" rAng="0" ptsTypes="AA">
                                      <p:cBhvr>
                                        <p:cTn id="28" dur="300" fill="hold"/>
                                        <p:tgtEl>
                                          <p:spTgt spid="29"/>
                                        </p:tgtEl>
                                        <p:attrNameLst>
                                          <p:attrName>ppt_x</p:attrName>
                                          <p:attrName>ppt_y</p:attrName>
                                        </p:attrNameLst>
                                      </p:cBhvr>
                                      <p:rCtr x="-521" y="995"/>
                                    </p:animMotion>
                                  </p:childTnLst>
                                </p:cTn>
                              </p:par>
                              <p:par>
                                <p:cTn id="29" presetID="63" presetClass="path" presetSubtype="0" accel="50000" decel="50000" fill="hold" grpId="0" nodeType="withEffect">
                                  <p:stCondLst>
                                    <p:cond delay="2600"/>
                                  </p:stCondLst>
                                  <p:childTnLst>
                                    <p:animMotion origin="layout" path="M -3.33333E-6 2.22222E-6 L 0.01198 -0.0213 " pathEditMode="relative" rAng="0" ptsTypes="AA">
                                      <p:cBhvr>
                                        <p:cTn id="30" dur="300" fill="hold"/>
                                        <p:tgtEl>
                                          <p:spTgt spid="31"/>
                                        </p:tgtEl>
                                        <p:attrNameLst>
                                          <p:attrName>ppt_x</p:attrName>
                                          <p:attrName>ppt_y</p:attrName>
                                        </p:attrNameLst>
                                      </p:cBhvr>
                                      <p:rCtr x="599" y="-10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6" grpId="0" animBg="1"/>
      <p:bldP spid="26" grpId="0" animBg="1"/>
      <p:bldP spid="27" grpId="0" animBg="1"/>
      <p:bldP spid="31" grpId="0" animBg="1"/>
      <p:bldP spid="2" grpId="0" animBg="1"/>
      <p:bldP spid="12" grpId="0" animBg="1"/>
      <p:bldP spid="17" grpId="0" animBg="1"/>
      <p:bldP spid="21" grpId="0" animBg="1"/>
      <p:bldP spid="28" grpId="0" animBg="1"/>
      <p:bldP spid="29" grpId="0" animBg="1"/>
      <p:bldP spid="4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4A3062-C9CA-ADC7-A560-2FE0748DD9A0}"/>
              </a:ext>
            </a:extLst>
          </p:cNvPr>
          <p:cNvSpPr txBox="1"/>
          <p:nvPr/>
        </p:nvSpPr>
        <p:spPr>
          <a:xfrm>
            <a:off x="4063320" y="1302837"/>
            <a:ext cx="4065360" cy="461665"/>
          </a:xfrm>
          <a:prstGeom prst="rect">
            <a:avLst/>
          </a:prstGeom>
          <a:noFill/>
        </p:spPr>
        <p:txBody>
          <a:bodyPr wrap="square" rtlCol="0">
            <a:spAutoFit/>
          </a:bodyPr>
          <a:lstStyle/>
          <a:p>
            <a:pPr algn="ctr"/>
            <a:r>
              <a:rPr lang="en-US" sz="2400">
                <a:solidFill>
                  <a:srgbClr val="2F5597"/>
                </a:solidFill>
                <a:latin typeface="Google Sans" panose="020B0503030502040204" pitchFamily="34" charset="0"/>
              </a:rPr>
              <a:t>DATABASE</a:t>
            </a:r>
            <a:r>
              <a:rPr lang="en-US" sz="2400">
                <a:solidFill>
                  <a:srgbClr val="8FAADC"/>
                </a:solidFill>
                <a:latin typeface="Google Sans" panose="020B0503030502040204" pitchFamily="34" charset="0"/>
              </a:rPr>
              <a:t> structure</a:t>
            </a:r>
          </a:p>
        </p:txBody>
      </p:sp>
      <p:pic>
        <p:nvPicPr>
          <p:cNvPr id="2050" name="Picture 2">
            <a:extLst>
              <a:ext uri="{FF2B5EF4-FFF2-40B4-BE49-F238E27FC236}">
                <a16:creationId xmlns:a16="http://schemas.microsoft.com/office/drawing/2014/main" id="{9BADB600-D121-EDE0-5FDD-C24875BB6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10387"/>
            <a:ext cx="6705600" cy="30186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slz="http://schemas.microsoft.com/office/powerpoint/2016/slidezoom">
        <mc:Choice Requires="pslz">
          <p:graphicFrame>
            <p:nvGraphicFramePr>
              <p:cNvPr id="29" name="Slide Zoom 28" hidden="1">
                <a:extLst>
                  <a:ext uri="{FF2B5EF4-FFF2-40B4-BE49-F238E27FC236}">
                    <a16:creationId xmlns:a16="http://schemas.microsoft.com/office/drawing/2014/main" id="{653BA355-6653-3F4A-5EAF-294BFE60250E}"/>
                  </a:ext>
                </a:extLst>
              </p:cNvPr>
              <p:cNvGraphicFramePr>
                <a:graphicFrameLocks noChangeAspect="1"/>
              </p:cNvGraphicFramePr>
              <p:nvPr/>
            </p:nvGraphicFramePr>
            <p:xfrm>
              <a:off x="947744" y="299685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29" name="Slide Zoom 28" hidden="1">
                <a:hlinkClick r:id="rId5" action="ppaction://hlinksldjump"/>
                <a:extLst>
                  <a:ext uri="{FF2B5EF4-FFF2-40B4-BE49-F238E27FC236}">
                    <a16:creationId xmlns:a16="http://schemas.microsoft.com/office/drawing/2014/main" id="{653BA355-6653-3F4A-5EAF-294BFE60250E}"/>
                  </a:ext>
                </a:extLst>
              </p:cNvPr>
              <p:cNvPicPr>
                <a:picLocks noGrp="1" noRot="1" noChangeAspect="1" noMove="1" noResize="1" noEditPoints="1" noAdjustHandles="1" noChangeArrowheads="1" noChangeShapeType="1"/>
              </p:cNvPicPr>
              <p:nvPr/>
            </p:nvPicPr>
            <p:blipFill>
              <a:blip r:embed="rId6"/>
              <a:stretch>
                <a:fillRect/>
              </a:stretch>
            </p:blipFill>
            <p:spPr>
              <a:xfrm>
                <a:off x="947744" y="299685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5" name="Slide Zoom 44" hidden="1">
                <a:extLst>
                  <a:ext uri="{FF2B5EF4-FFF2-40B4-BE49-F238E27FC236}">
                    <a16:creationId xmlns:a16="http://schemas.microsoft.com/office/drawing/2014/main" id="{89AF1F77-1A3B-4D3C-17FE-9347B3829924}"/>
                  </a:ext>
                </a:extLst>
              </p:cNvPr>
              <p:cNvGraphicFramePr>
                <a:graphicFrameLocks noChangeAspect="1"/>
              </p:cNvGraphicFramePr>
              <p:nvPr/>
            </p:nvGraphicFramePr>
            <p:xfrm>
              <a:off x="4032243" y="1548443"/>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5" name="Slide Zoom 44" hidden="1">
                <a:hlinkClick r:id="rId5" action="ppaction://hlinksldjump"/>
                <a:extLst>
                  <a:ext uri="{FF2B5EF4-FFF2-40B4-BE49-F238E27FC236}">
                    <a16:creationId xmlns:a16="http://schemas.microsoft.com/office/drawing/2014/main" id="{89AF1F77-1A3B-4D3C-17FE-9347B3829924}"/>
                  </a:ext>
                </a:extLst>
              </p:cNvPr>
              <p:cNvPicPr>
                <a:picLocks noGrp="1" noRot="1" noChangeAspect="1" noMove="1" noResize="1" noEditPoints="1" noAdjustHandles="1" noChangeArrowheads="1" noChangeShapeType="1"/>
              </p:cNvPicPr>
              <p:nvPr/>
            </p:nvPicPr>
            <p:blipFill>
              <a:blip r:embed="rId6"/>
              <a:stretch>
                <a:fillRect/>
              </a:stretch>
            </p:blipFill>
            <p:spPr>
              <a:xfrm>
                <a:off x="4032243" y="1548443"/>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6" name="Slide Zoom 45" hidden="1">
                <a:extLst>
                  <a:ext uri="{FF2B5EF4-FFF2-40B4-BE49-F238E27FC236}">
                    <a16:creationId xmlns:a16="http://schemas.microsoft.com/office/drawing/2014/main" id="{20EBB9FB-3ABE-0534-CBEE-F80F952BAE4A}"/>
                  </a:ext>
                </a:extLst>
              </p:cNvPr>
              <p:cNvGraphicFramePr>
                <a:graphicFrameLocks noChangeAspect="1"/>
              </p:cNvGraphicFramePr>
              <p:nvPr/>
            </p:nvGraphicFramePr>
            <p:xfrm>
              <a:off x="7139711" y="271199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6" name="Slide Zoom 45" hidden="1">
                <a:hlinkClick r:id="rId5" action="ppaction://hlinksldjump"/>
                <a:extLst>
                  <a:ext uri="{FF2B5EF4-FFF2-40B4-BE49-F238E27FC236}">
                    <a16:creationId xmlns:a16="http://schemas.microsoft.com/office/drawing/2014/main" id="{20EBB9FB-3ABE-0534-CBEE-F80F952BAE4A}"/>
                  </a:ext>
                </a:extLst>
              </p:cNvPr>
              <p:cNvPicPr>
                <a:picLocks noGrp="1" noRot="1" noChangeAspect="1" noMove="1" noResize="1" noEditPoints="1" noAdjustHandles="1" noChangeArrowheads="1" noChangeShapeType="1"/>
              </p:cNvPicPr>
              <p:nvPr/>
            </p:nvPicPr>
            <p:blipFill>
              <a:blip r:embed="rId6"/>
              <a:stretch>
                <a:fillRect/>
              </a:stretch>
            </p:blipFill>
            <p:spPr>
              <a:xfrm>
                <a:off x="7139711" y="271199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7" name="Slide Zoom 46" hidden="1">
                <a:extLst>
                  <a:ext uri="{FF2B5EF4-FFF2-40B4-BE49-F238E27FC236}">
                    <a16:creationId xmlns:a16="http://schemas.microsoft.com/office/drawing/2014/main" id="{DC0EEAD9-AF80-A5C1-BCEB-205EA710EA83}"/>
                  </a:ext>
                </a:extLst>
              </p:cNvPr>
              <p:cNvGraphicFramePr>
                <a:graphicFrameLocks noChangeAspect="1"/>
              </p:cNvGraphicFramePr>
              <p:nvPr/>
            </p:nvGraphicFramePr>
            <p:xfrm>
              <a:off x="7222900" y="4560876"/>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7" name="Slide Zoom 46" hidden="1">
                <a:hlinkClick r:id="rId5" action="ppaction://hlinksldjump"/>
                <a:extLst>
                  <a:ext uri="{FF2B5EF4-FFF2-40B4-BE49-F238E27FC236}">
                    <a16:creationId xmlns:a16="http://schemas.microsoft.com/office/drawing/2014/main" id="{DC0EEAD9-AF80-A5C1-BCEB-205EA710EA83}"/>
                  </a:ext>
                </a:extLst>
              </p:cNvPr>
              <p:cNvPicPr>
                <a:picLocks noGrp="1" noRot="1" noChangeAspect="1" noMove="1" noResize="1" noEditPoints="1" noAdjustHandles="1" noChangeArrowheads="1" noChangeShapeType="1"/>
              </p:cNvPicPr>
              <p:nvPr/>
            </p:nvPicPr>
            <p:blipFill>
              <a:blip r:embed="rId6"/>
              <a:stretch>
                <a:fillRect/>
              </a:stretch>
            </p:blipFill>
            <p:spPr>
              <a:xfrm>
                <a:off x="7222900" y="4560876"/>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8" name="Slide Zoom 47" hidden="1">
                <a:extLst>
                  <a:ext uri="{FF2B5EF4-FFF2-40B4-BE49-F238E27FC236}">
                    <a16:creationId xmlns:a16="http://schemas.microsoft.com/office/drawing/2014/main" id="{D4285C75-12FD-851A-F74E-C209AA42AD2C}"/>
                  </a:ext>
                </a:extLst>
              </p:cNvPr>
              <p:cNvGraphicFramePr>
                <a:graphicFrameLocks noChangeAspect="1"/>
              </p:cNvGraphicFramePr>
              <p:nvPr/>
            </p:nvGraphicFramePr>
            <p:xfrm>
              <a:off x="3955515" y="4117885"/>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8" name="Slide Zoom 47" hidden="1">
                <a:hlinkClick r:id="rId5" action="ppaction://hlinksldjump"/>
                <a:extLst>
                  <a:ext uri="{FF2B5EF4-FFF2-40B4-BE49-F238E27FC236}">
                    <a16:creationId xmlns:a16="http://schemas.microsoft.com/office/drawing/2014/main" id="{D4285C75-12FD-851A-F74E-C209AA42AD2C}"/>
                  </a:ext>
                </a:extLst>
              </p:cNvPr>
              <p:cNvPicPr>
                <a:picLocks noGrp="1" noRot="1" noChangeAspect="1" noMove="1" noResize="1" noEditPoints="1" noAdjustHandles="1" noChangeArrowheads="1" noChangeShapeType="1"/>
              </p:cNvPicPr>
              <p:nvPr/>
            </p:nvPicPr>
            <p:blipFill>
              <a:blip r:embed="rId6"/>
              <a:stretch>
                <a:fillRect/>
              </a:stretch>
            </p:blipFill>
            <p:spPr>
              <a:xfrm>
                <a:off x="3955515" y="4117885"/>
                <a:ext cx="3792010" cy="2133006"/>
              </a:xfrm>
              <a:prstGeom prst="rect">
                <a:avLst/>
              </a:prstGeom>
              <a:solidFill>
                <a:schemeClr val="bg1">
                  <a:alpha val="0"/>
                </a:schemeClr>
              </a:solidFill>
              <a:ln w="3175">
                <a:solidFill>
                  <a:prstClr val="ltGray">
                    <a:alpha val="0"/>
                  </a:prstClr>
                </a:solidFill>
              </a:ln>
            </p:spPr>
          </p:pic>
        </mc:Fallback>
      </mc:AlternateContent>
      <p:sp>
        <p:nvSpPr>
          <p:cNvPr id="19" name="TextBox 18">
            <a:extLst>
              <a:ext uri="{FF2B5EF4-FFF2-40B4-BE49-F238E27FC236}">
                <a16:creationId xmlns:a16="http://schemas.microsoft.com/office/drawing/2014/main" id="{F47AC047-FFC2-F013-7243-D8EAAF49CDC7}"/>
              </a:ext>
            </a:extLst>
          </p:cNvPr>
          <p:cNvSpPr txBox="1"/>
          <p:nvPr/>
        </p:nvSpPr>
        <p:spPr>
          <a:xfrm>
            <a:off x="1908317" y="5162555"/>
            <a:ext cx="8375366"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The database is also calculated so that it </a:t>
            </a:r>
            <a:r>
              <a:rPr lang="en-US" b="1">
                <a:solidFill>
                  <a:srgbClr val="2F5597"/>
                </a:solidFill>
              </a:rPr>
              <a:t>can be adapted </a:t>
            </a:r>
            <a:r>
              <a:rPr lang="en-US"/>
              <a:t>in changes</a:t>
            </a:r>
          </a:p>
        </p:txBody>
      </p:sp>
      <p:sp>
        <p:nvSpPr>
          <p:cNvPr id="4" name="TextBox 3">
            <a:extLst>
              <a:ext uri="{FF2B5EF4-FFF2-40B4-BE49-F238E27FC236}">
                <a16:creationId xmlns:a16="http://schemas.microsoft.com/office/drawing/2014/main" id="{F274BC02-E9B5-38FA-B196-9CF79C195048}"/>
              </a:ext>
            </a:extLst>
          </p:cNvPr>
          <p:cNvSpPr txBox="1"/>
          <p:nvPr/>
        </p:nvSpPr>
        <p:spPr>
          <a:xfrm>
            <a:off x="4803018" y="6858000"/>
            <a:ext cx="2585964"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4. Progress</a:t>
            </a:r>
          </a:p>
        </p:txBody>
      </p:sp>
      <p:sp>
        <p:nvSpPr>
          <p:cNvPr id="6" name="TextBox 5">
            <a:extLst>
              <a:ext uri="{FF2B5EF4-FFF2-40B4-BE49-F238E27FC236}">
                <a16:creationId xmlns:a16="http://schemas.microsoft.com/office/drawing/2014/main" id="{03D3AB9E-4856-0B21-2B1B-2EC2E9FAA3DC}"/>
              </a:ext>
            </a:extLst>
          </p:cNvPr>
          <p:cNvSpPr txBox="1"/>
          <p:nvPr/>
        </p:nvSpPr>
        <p:spPr>
          <a:xfrm>
            <a:off x="815377" y="635115"/>
            <a:ext cx="2456122" cy="523220"/>
          </a:xfrm>
          <a:prstGeom prst="rect">
            <a:avLst/>
          </a:prstGeom>
          <a:noFill/>
        </p:spPr>
        <p:txBody>
          <a:bodyPr wrap="none" rtlCol="0">
            <a:spAutoFit/>
          </a:bodyPr>
          <a:lstStyle/>
          <a:p>
            <a:r>
              <a:rPr lang="en-US" sz="2800" b="1">
                <a:solidFill>
                  <a:srgbClr val="262626"/>
                </a:solidFill>
                <a:latin typeface="VNF-Futura" panose="02000503000000020004" pitchFamily="2" charset="0"/>
              </a:rPr>
              <a:t>3. How we do?</a:t>
            </a:r>
          </a:p>
        </p:txBody>
      </p:sp>
      <p:pic>
        <p:nvPicPr>
          <p:cNvPr id="8" name="Picture 7" descr="Text&#10;&#10;Description automatically generated">
            <a:extLst>
              <a:ext uri="{FF2B5EF4-FFF2-40B4-BE49-F238E27FC236}">
                <a16:creationId xmlns:a16="http://schemas.microsoft.com/office/drawing/2014/main" id="{CBD29AA0-F28F-3B11-78D1-192E817F83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10" name="S">
            <a:extLst>
              <a:ext uri="{FF2B5EF4-FFF2-40B4-BE49-F238E27FC236}">
                <a16:creationId xmlns:a16="http://schemas.microsoft.com/office/drawing/2014/main" id="{466D19B5-1B10-1696-D927-1BB22A6C48E0}"/>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2" name="O start">
            <a:extLst>
              <a:ext uri="{FF2B5EF4-FFF2-40B4-BE49-F238E27FC236}">
                <a16:creationId xmlns:a16="http://schemas.microsoft.com/office/drawing/2014/main" id="{E58466E4-538F-D711-33DC-5C57CFD86C6C}"/>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5" name="O stop">
            <a:extLst>
              <a:ext uri="{FF2B5EF4-FFF2-40B4-BE49-F238E27FC236}">
                <a16:creationId xmlns:a16="http://schemas.microsoft.com/office/drawing/2014/main" id="{E571157B-34FE-3024-4B36-5192812B10F9}"/>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1" name="R">
            <a:extLst>
              <a:ext uri="{FF2B5EF4-FFF2-40B4-BE49-F238E27FC236}">
                <a16:creationId xmlns:a16="http://schemas.microsoft.com/office/drawing/2014/main" id="{324E86CA-D530-13A9-4A1B-6BE14254C1A6}"/>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3" name="R slidebackground">
            <a:extLst>
              <a:ext uri="{FF2B5EF4-FFF2-40B4-BE49-F238E27FC236}">
                <a16:creationId xmlns:a16="http://schemas.microsoft.com/office/drawing/2014/main" id="{B508447F-A20C-E781-B537-0A49A94C5566}"/>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6" name="E">
            <a:extLst>
              <a:ext uri="{FF2B5EF4-FFF2-40B4-BE49-F238E27FC236}">
                <a16:creationId xmlns:a16="http://schemas.microsoft.com/office/drawing/2014/main" id="{2D90CB02-A7B2-E0B4-9EEE-7647498FD844}"/>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C start">
            <a:extLst>
              <a:ext uri="{FF2B5EF4-FFF2-40B4-BE49-F238E27FC236}">
                <a16:creationId xmlns:a16="http://schemas.microsoft.com/office/drawing/2014/main" id="{A6D352B4-FF1D-770A-881A-E4D38CB31C61}"/>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1" name="logo 2">
            <a:extLst>
              <a:ext uri="{FF2B5EF4-FFF2-40B4-BE49-F238E27FC236}">
                <a16:creationId xmlns:a16="http://schemas.microsoft.com/office/drawing/2014/main" id="{DFCDCBA6-A82F-D9F6-99E7-BD781BB25016}"/>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40182166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3" name="cover above below">
            <a:extLst>
              <a:ext uri="{FF2B5EF4-FFF2-40B4-BE49-F238E27FC236}">
                <a16:creationId xmlns:a16="http://schemas.microsoft.com/office/drawing/2014/main" id="{677BF227-7AA3-B6D3-6513-40F6A4F09F02}"/>
              </a:ext>
            </a:extLst>
          </p:cNvPr>
          <p:cNvSpPr/>
          <p:nvPr/>
        </p:nvSpPr>
        <p:spPr>
          <a:xfrm>
            <a:off x="4059752" y="1"/>
            <a:ext cx="4152900" cy="6857999"/>
          </a:xfrm>
          <a:custGeom>
            <a:avLst/>
            <a:gdLst>
              <a:gd name="connsiteX0" fmla="*/ 0 w 4152900"/>
              <a:gd name="connsiteY0" fmla="*/ 3809999 h 6857999"/>
              <a:gd name="connsiteX1" fmla="*/ 4152900 w 4152900"/>
              <a:gd name="connsiteY1" fmla="*/ 3809999 h 6857999"/>
              <a:gd name="connsiteX2" fmla="*/ 4152900 w 4152900"/>
              <a:gd name="connsiteY2" fmla="*/ 6857999 h 6857999"/>
              <a:gd name="connsiteX3" fmla="*/ 0 w 4152900"/>
              <a:gd name="connsiteY3" fmla="*/ 6857999 h 6857999"/>
              <a:gd name="connsiteX4" fmla="*/ 0 w 4152900"/>
              <a:gd name="connsiteY4" fmla="*/ 0 h 6857999"/>
              <a:gd name="connsiteX5" fmla="*/ 4152900 w 4152900"/>
              <a:gd name="connsiteY5" fmla="*/ 0 h 6857999"/>
              <a:gd name="connsiteX6" fmla="*/ 4152900 w 4152900"/>
              <a:gd name="connsiteY6" fmla="*/ 2999410 h 6857999"/>
              <a:gd name="connsiteX7" fmla="*/ 0 w 4152900"/>
              <a:gd name="connsiteY7" fmla="*/ 299941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2900" h="6857999">
                <a:moveTo>
                  <a:pt x="0" y="3809999"/>
                </a:moveTo>
                <a:lnTo>
                  <a:pt x="4152900" y="3809999"/>
                </a:lnTo>
                <a:lnTo>
                  <a:pt x="4152900" y="6857999"/>
                </a:lnTo>
                <a:lnTo>
                  <a:pt x="0" y="6857999"/>
                </a:lnTo>
                <a:close/>
                <a:moveTo>
                  <a:pt x="0" y="0"/>
                </a:moveTo>
                <a:lnTo>
                  <a:pt x="4152900" y="0"/>
                </a:lnTo>
                <a:lnTo>
                  <a:pt x="4152900" y="2999410"/>
                </a:lnTo>
                <a:lnTo>
                  <a:pt x="0" y="299941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4" name="TextBox 3">
            <a:extLst>
              <a:ext uri="{FF2B5EF4-FFF2-40B4-BE49-F238E27FC236}">
                <a16:creationId xmlns:a16="http://schemas.microsoft.com/office/drawing/2014/main" id="{9CB85F9F-5B43-BF2E-DE1F-B2F160458E7C}"/>
              </a:ext>
            </a:extLst>
          </p:cNvPr>
          <p:cNvSpPr txBox="1"/>
          <p:nvPr/>
        </p:nvSpPr>
        <p:spPr>
          <a:xfrm>
            <a:off x="3126277" y="2644170"/>
            <a:ext cx="5939446" cy="1569660"/>
          </a:xfrm>
          <a:prstGeom prst="rect">
            <a:avLst/>
          </a:prstGeom>
          <a:noFill/>
        </p:spPr>
        <p:txBody>
          <a:bodyPr wrap="none" rtlCol="0">
            <a:spAutoFit/>
          </a:bodyPr>
          <a:lstStyle/>
          <a:p>
            <a:r>
              <a:rPr lang="en-US" sz="9600" b="1">
                <a:solidFill>
                  <a:srgbClr val="262626"/>
                </a:solidFill>
                <a:latin typeface="VNF-Futura" panose="02000503000000020004" pitchFamily="2" charset="0"/>
              </a:rPr>
              <a:t>4. Progress</a:t>
            </a:r>
          </a:p>
        </p:txBody>
      </p:sp>
      <p:pic>
        <p:nvPicPr>
          <p:cNvPr id="5" name="Picture 4" descr="Text&#10;&#10;Description automatically generated">
            <a:extLst>
              <a:ext uri="{FF2B5EF4-FFF2-40B4-BE49-F238E27FC236}">
                <a16:creationId xmlns:a16="http://schemas.microsoft.com/office/drawing/2014/main" id="{9CFDBEB9-22E5-2CC0-A5B9-DFFFC30854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7" name="S">
            <a:extLst>
              <a:ext uri="{FF2B5EF4-FFF2-40B4-BE49-F238E27FC236}">
                <a16:creationId xmlns:a16="http://schemas.microsoft.com/office/drawing/2014/main" id="{8197627B-6D3D-5FB1-647A-C4912BBEB011}"/>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1" name="O start">
            <a:extLst>
              <a:ext uri="{FF2B5EF4-FFF2-40B4-BE49-F238E27FC236}">
                <a16:creationId xmlns:a16="http://schemas.microsoft.com/office/drawing/2014/main" id="{BDEA9BFA-91D0-F70F-3A5E-446D0BC44462}"/>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4" name="O stop">
            <a:extLst>
              <a:ext uri="{FF2B5EF4-FFF2-40B4-BE49-F238E27FC236}">
                <a16:creationId xmlns:a16="http://schemas.microsoft.com/office/drawing/2014/main" id="{2A157A83-0BA5-8819-7704-3758CC99E2A0}"/>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7" name="R">
            <a:extLst>
              <a:ext uri="{FF2B5EF4-FFF2-40B4-BE49-F238E27FC236}">
                <a16:creationId xmlns:a16="http://schemas.microsoft.com/office/drawing/2014/main" id="{1061411F-03A4-6CCC-D70B-2E975C4C5827}"/>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2" name="R slidebackground">
            <a:extLst>
              <a:ext uri="{FF2B5EF4-FFF2-40B4-BE49-F238E27FC236}">
                <a16:creationId xmlns:a16="http://schemas.microsoft.com/office/drawing/2014/main" id="{733EE07A-904D-496D-4C2A-41D2D6A75A61}"/>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6" name="E">
            <a:extLst>
              <a:ext uri="{FF2B5EF4-FFF2-40B4-BE49-F238E27FC236}">
                <a16:creationId xmlns:a16="http://schemas.microsoft.com/office/drawing/2014/main" id="{40C836F1-D038-8B18-7D5D-753D5F509A68}"/>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C start">
            <a:extLst>
              <a:ext uri="{FF2B5EF4-FFF2-40B4-BE49-F238E27FC236}">
                <a16:creationId xmlns:a16="http://schemas.microsoft.com/office/drawing/2014/main" id="{A1AE63AE-11C4-7C4F-7F73-E25BED4090F4}"/>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0" name="logo 2">
            <a:extLst>
              <a:ext uri="{FF2B5EF4-FFF2-40B4-BE49-F238E27FC236}">
                <a16:creationId xmlns:a16="http://schemas.microsoft.com/office/drawing/2014/main" id="{62462BBB-6795-21AD-A588-242857E8D5BC}"/>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219257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4" name="first column">
            <a:extLst>
              <a:ext uri="{FF2B5EF4-FFF2-40B4-BE49-F238E27FC236}">
                <a16:creationId xmlns:a16="http://schemas.microsoft.com/office/drawing/2014/main" id="{EB6B8678-9D01-8F13-BA46-46BEBCD810AB}"/>
              </a:ext>
            </a:extLst>
          </p:cNvPr>
          <p:cNvSpPr txBox="1"/>
          <p:nvPr/>
        </p:nvSpPr>
        <p:spPr>
          <a:xfrm>
            <a:off x="5551810" y="2999411"/>
            <a:ext cx="633570" cy="8402300"/>
          </a:xfrm>
          <a:prstGeom prst="rect">
            <a:avLst/>
          </a:prstGeom>
          <a:noFill/>
        </p:spPr>
        <p:txBody>
          <a:bodyPr wrap="none" rtlCol="0">
            <a:spAutoFit/>
          </a:bodyPr>
          <a:lstStyle/>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p:txBody>
      </p:sp>
      <p:sp>
        <p:nvSpPr>
          <p:cNvPr id="27" name="second column">
            <a:extLst>
              <a:ext uri="{FF2B5EF4-FFF2-40B4-BE49-F238E27FC236}">
                <a16:creationId xmlns:a16="http://schemas.microsoft.com/office/drawing/2014/main" id="{98ADC5B3-91B4-4BB7-C858-EF61E5717D88}"/>
              </a:ext>
            </a:extLst>
          </p:cNvPr>
          <p:cNvSpPr txBox="1"/>
          <p:nvPr/>
        </p:nvSpPr>
        <p:spPr>
          <a:xfrm>
            <a:off x="6007566" y="2999411"/>
            <a:ext cx="633570" cy="21698248"/>
          </a:xfrm>
          <a:prstGeom prst="rect">
            <a:avLst/>
          </a:prstGeom>
          <a:noFill/>
        </p:spPr>
        <p:txBody>
          <a:bodyPr wrap="none" rtlCol="0">
            <a:spAutoFit/>
          </a:bodyPr>
          <a:lstStyle/>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p:txBody>
      </p:sp>
      <p:sp useBgFill="1">
        <p:nvSpPr>
          <p:cNvPr id="30" name="cover above below">
            <a:extLst>
              <a:ext uri="{FF2B5EF4-FFF2-40B4-BE49-F238E27FC236}">
                <a16:creationId xmlns:a16="http://schemas.microsoft.com/office/drawing/2014/main" id="{5427E11C-9C88-7253-D293-92AD602B68BE}"/>
              </a:ext>
            </a:extLst>
          </p:cNvPr>
          <p:cNvSpPr/>
          <p:nvPr/>
        </p:nvSpPr>
        <p:spPr>
          <a:xfrm>
            <a:off x="4059752" y="1"/>
            <a:ext cx="4152900" cy="6857999"/>
          </a:xfrm>
          <a:custGeom>
            <a:avLst/>
            <a:gdLst>
              <a:gd name="connsiteX0" fmla="*/ 0 w 4152900"/>
              <a:gd name="connsiteY0" fmla="*/ 3809999 h 6857999"/>
              <a:gd name="connsiteX1" fmla="*/ 4152900 w 4152900"/>
              <a:gd name="connsiteY1" fmla="*/ 3809999 h 6857999"/>
              <a:gd name="connsiteX2" fmla="*/ 4152900 w 4152900"/>
              <a:gd name="connsiteY2" fmla="*/ 6857999 h 6857999"/>
              <a:gd name="connsiteX3" fmla="*/ 0 w 4152900"/>
              <a:gd name="connsiteY3" fmla="*/ 6857999 h 6857999"/>
              <a:gd name="connsiteX4" fmla="*/ 0 w 4152900"/>
              <a:gd name="connsiteY4" fmla="*/ 0 h 6857999"/>
              <a:gd name="connsiteX5" fmla="*/ 4152900 w 4152900"/>
              <a:gd name="connsiteY5" fmla="*/ 0 h 6857999"/>
              <a:gd name="connsiteX6" fmla="*/ 4152900 w 4152900"/>
              <a:gd name="connsiteY6" fmla="*/ 2999410 h 6857999"/>
              <a:gd name="connsiteX7" fmla="*/ 0 w 4152900"/>
              <a:gd name="connsiteY7" fmla="*/ 299941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2900" h="6857999">
                <a:moveTo>
                  <a:pt x="0" y="3809999"/>
                </a:moveTo>
                <a:lnTo>
                  <a:pt x="4152900" y="3809999"/>
                </a:lnTo>
                <a:lnTo>
                  <a:pt x="4152900" y="6857999"/>
                </a:lnTo>
                <a:lnTo>
                  <a:pt x="0" y="6857999"/>
                </a:lnTo>
                <a:close/>
                <a:moveTo>
                  <a:pt x="0" y="0"/>
                </a:moveTo>
                <a:lnTo>
                  <a:pt x="4152900" y="0"/>
                </a:lnTo>
                <a:lnTo>
                  <a:pt x="4152900" y="2999410"/>
                </a:lnTo>
                <a:lnTo>
                  <a:pt x="0" y="299941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29" name="%">
            <a:extLst>
              <a:ext uri="{FF2B5EF4-FFF2-40B4-BE49-F238E27FC236}">
                <a16:creationId xmlns:a16="http://schemas.microsoft.com/office/drawing/2014/main" id="{93DF543B-FD3F-0F1B-BB52-B82D805CB0F0}"/>
              </a:ext>
            </a:extLst>
          </p:cNvPr>
          <p:cNvSpPr txBox="1"/>
          <p:nvPr/>
        </p:nvSpPr>
        <p:spPr>
          <a:xfrm>
            <a:off x="6562834" y="2999411"/>
            <a:ext cx="814647" cy="923330"/>
          </a:xfrm>
          <a:prstGeom prst="rect">
            <a:avLst/>
          </a:prstGeom>
          <a:noFill/>
        </p:spPr>
        <p:txBody>
          <a:bodyPr wrap="none" rtlCol="0">
            <a:spAutoFit/>
          </a:bodyPr>
          <a:lstStyle/>
          <a:p>
            <a:pPr algn="r"/>
            <a:r>
              <a:rPr lang="en-US" sz="5400">
                <a:solidFill>
                  <a:srgbClr val="2F5597"/>
                </a:solidFill>
                <a:latin typeface="MuseoModerno" pitchFamily="2" charset="0"/>
              </a:rPr>
              <a:t>%</a:t>
            </a:r>
          </a:p>
        </p:txBody>
      </p:sp>
      <p:sp>
        <p:nvSpPr>
          <p:cNvPr id="6" name="progress running">
            <a:extLst>
              <a:ext uri="{FF2B5EF4-FFF2-40B4-BE49-F238E27FC236}">
                <a16:creationId xmlns:a16="http://schemas.microsoft.com/office/drawing/2014/main" id="{AD61769E-E604-A396-00AB-D80F38946F63}"/>
              </a:ext>
            </a:extLst>
          </p:cNvPr>
          <p:cNvSpPr/>
          <p:nvPr/>
        </p:nvSpPr>
        <p:spPr>
          <a:xfrm>
            <a:off x="-4505337" y="3922484"/>
            <a:ext cx="6949440" cy="457200"/>
          </a:xfrm>
          <a:prstGeom prst="roundRect">
            <a:avLst>
              <a:gd name="adj" fmla="val 50000"/>
            </a:avLst>
          </a:prstGeom>
          <a:gradFill>
            <a:gsLst>
              <a:gs pos="0">
                <a:srgbClr val="CCFF9E"/>
              </a:gs>
              <a:gs pos="100000">
                <a:srgbClr val="77FFB7"/>
              </a:gs>
            </a:gsLst>
            <a:lin ang="5100000" scaled="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endParaRPr>
          </a:p>
        </p:txBody>
      </p:sp>
      <p:sp useBgFill="1">
        <p:nvSpPr>
          <p:cNvPr id="10" name="left cover">
            <a:extLst>
              <a:ext uri="{FF2B5EF4-FFF2-40B4-BE49-F238E27FC236}">
                <a16:creationId xmlns:a16="http://schemas.microsoft.com/office/drawing/2014/main" id="{740286FF-62FC-E6AD-1BC0-EFAA47D70EC5}"/>
              </a:ext>
            </a:extLst>
          </p:cNvPr>
          <p:cNvSpPr/>
          <p:nvPr/>
        </p:nvSpPr>
        <p:spPr>
          <a:xfrm>
            <a:off x="-447677" y="3259931"/>
            <a:ext cx="3241573" cy="1752600"/>
          </a:xfrm>
          <a:custGeom>
            <a:avLst/>
            <a:gdLst>
              <a:gd name="connsiteX0" fmla="*/ 577203 w 3241573"/>
              <a:gd name="connsiteY0" fmla="*/ 359930 h 1752600"/>
              <a:gd name="connsiteX1" fmla="*/ 577203 w 3241573"/>
              <a:gd name="connsiteY1" fmla="*/ 1425118 h 1752600"/>
              <a:gd name="connsiteX2" fmla="*/ 577204 w 3241573"/>
              <a:gd name="connsiteY2" fmla="*/ 1425118 h 1752600"/>
              <a:gd name="connsiteX3" fmla="*/ 577204 w 3241573"/>
              <a:gd name="connsiteY3" fmla="*/ 359930 h 1752600"/>
              <a:gd name="connsiteX4" fmla="*/ 0 w 3241573"/>
              <a:gd name="connsiteY4" fmla="*/ 0 h 1752600"/>
              <a:gd name="connsiteX5" fmla="*/ 3241572 w 3241573"/>
              <a:gd name="connsiteY5" fmla="*/ 0 h 1752600"/>
              <a:gd name="connsiteX6" fmla="*/ 3241572 w 3241573"/>
              <a:gd name="connsiteY6" fmla="*/ 359930 h 1752600"/>
              <a:gd name="connsiteX7" fmla="*/ 3241573 w 3241573"/>
              <a:gd name="connsiteY7" fmla="*/ 359930 h 1752600"/>
              <a:gd name="connsiteX8" fmla="*/ 3241573 w 3241573"/>
              <a:gd name="connsiteY8" fmla="*/ 586338 h 1752600"/>
              <a:gd name="connsiteX9" fmla="*/ 3163400 w 3241573"/>
              <a:gd name="connsiteY9" fmla="*/ 586338 h 1752600"/>
              <a:gd name="connsiteX10" fmla="*/ 2863689 w 3241573"/>
              <a:gd name="connsiteY10" fmla="*/ 891369 h 1752600"/>
              <a:gd name="connsiteX11" fmla="*/ 3163400 w 3241573"/>
              <a:gd name="connsiteY11" fmla="*/ 1196401 h 1752600"/>
              <a:gd name="connsiteX12" fmla="*/ 3241573 w 3241573"/>
              <a:gd name="connsiteY12" fmla="*/ 1196401 h 1752600"/>
              <a:gd name="connsiteX13" fmla="*/ 3241573 w 3241573"/>
              <a:gd name="connsiteY13" fmla="*/ 1425118 h 1752600"/>
              <a:gd name="connsiteX14" fmla="*/ 3241572 w 3241573"/>
              <a:gd name="connsiteY14" fmla="*/ 1425118 h 1752600"/>
              <a:gd name="connsiteX15" fmla="*/ 3241572 w 3241573"/>
              <a:gd name="connsiteY15" fmla="*/ 1752600 h 1752600"/>
              <a:gd name="connsiteX16" fmla="*/ 0 w 3241573"/>
              <a:gd name="connsiteY16" fmla="*/ 1752600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41573" h="1752600">
                <a:moveTo>
                  <a:pt x="577203" y="359930"/>
                </a:moveTo>
                <a:lnTo>
                  <a:pt x="577203" y="1425118"/>
                </a:lnTo>
                <a:lnTo>
                  <a:pt x="577204" y="1425118"/>
                </a:lnTo>
                <a:lnTo>
                  <a:pt x="577204" y="359930"/>
                </a:lnTo>
                <a:close/>
                <a:moveTo>
                  <a:pt x="0" y="0"/>
                </a:moveTo>
                <a:lnTo>
                  <a:pt x="3241572" y="0"/>
                </a:lnTo>
                <a:lnTo>
                  <a:pt x="3241572" y="359930"/>
                </a:lnTo>
                <a:lnTo>
                  <a:pt x="3241573" y="359930"/>
                </a:lnTo>
                <a:lnTo>
                  <a:pt x="3241573" y="586338"/>
                </a:lnTo>
                <a:lnTo>
                  <a:pt x="3163400" y="586338"/>
                </a:lnTo>
                <a:cubicBezTo>
                  <a:pt x="2997874" y="586338"/>
                  <a:pt x="2863689" y="722905"/>
                  <a:pt x="2863689" y="891369"/>
                </a:cubicBezTo>
                <a:cubicBezTo>
                  <a:pt x="2863689" y="1059834"/>
                  <a:pt x="2997874" y="1196401"/>
                  <a:pt x="3163400" y="1196401"/>
                </a:cubicBezTo>
                <a:lnTo>
                  <a:pt x="3241573" y="1196401"/>
                </a:lnTo>
                <a:lnTo>
                  <a:pt x="3241573" y="1425118"/>
                </a:lnTo>
                <a:lnTo>
                  <a:pt x="3241572" y="1425118"/>
                </a:lnTo>
                <a:lnTo>
                  <a:pt x="3241572" y="1752600"/>
                </a:lnTo>
                <a:lnTo>
                  <a:pt x="0" y="1752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12" name="progress bar">
            <a:extLst>
              <a:ext uri="{FF2B5EF4-FFF2-40B4-BE49-F238E27FC236}">
                <a16:creationId xmlns:a16="http://schemas.microsoft.com/office/drawing/2014/main" id="{38C7B770-70F8-FF54-5E34-FADA92454507}"/>
              </a:ext>
            </a:extLst>
          </p:cNvPr>
          <p:cNvSpPr/>
          <p:nvPr/>
        </p:nvSpPr>
        <p:spPr>
          <a:xfrm>
            <a:off x="2444103" y="3876764"/>
            <a:ext cx="7315200" cy="548640"/>
          </a:xfrm>
          <a:prstGeom prst="roundRect">
            <a:avLst>
              <a:gd name="adj" fmla="val 50000"/>
            </a:avLst>
          </a:prstGeom>
          <a:noFill/>
          <a:ln w="50800">
            <a:gradFill flip="none" rotWithShape="1">
              <a:gsLst>
                <a:gs pos="100000">
                  <a:srgbClr val="F09456"/>
                </a:gs>
                <a:gs pos="0">
                  <a:srgbClr val="2F5597"/>
                </a:gs>
              </a:gsLst>
              <a:lin ang="51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endParaRPr>
          </a:p>
        </p:txBody>
      </p:sp>
      <p:sp>
        <p:nvSpPr>
          <p:cNvPr id="3" name="TextBox 2">
            <a:extLst>
              <a:ext uri="{FF2B5EF4-FFF2-40B4-BE49-F238E27FC236}">
                <a16:creationId xmlns:a16="http://schemas.microsoft.com/office/drawing/2014/main" id="{8D628215-6524-30CD-258F-92A912780573}"/>
              </a:ext>
            </a:extLst>
          </p:cNvPr>
          <p:cNvSpPr txBox="1"/>
          <p:nvPr/>
        </p:nvSpPr>
        <p:spPr>
          <a:xfrm>
            <a:off x="4384634" y="1159406"/>
            <a:ext cx="3422732"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4. Progress</a:t>
            </a:r>
          </a:p>
        </p:txBody>
      </p:sp>
      <p:pic>
        <p:nvPicPr>
          <p:cNvPr id="4" name="Picture 3" descr="Text&#10;&#10;Description automatically generated">
            <a:extLst>
              <a:ext uri="{FF2B5EF4-FFF2-40B4-BE49-F238E27FC236}">
                <a16:creationId xmlns:a16="http://schemas.microsoft.com/office/drawing/2014/main" id="{8A73C62B-4D7D-5D55-97BE-0DEF43F5C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7" name="S">
            <a:extLst>
              <a:ext uri="{FF2B5EF4-FFF2-40B4-BE49-F238E27FC236}">
                <a16:creationId xmlns:a16="http://schemas.microsoft.com/office/drawing/2014/main" id="{AEBD7948-A300-64DE-1C9D-992D3B352C19}"/>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4" name="O start">
            <a:extLst>
              <a:ext uri="{FF2B5EF4-FFF2-40B4-BE49-F238E27FC236}">
                <a16:creationId xmlns:a16="http://schemas.microsoft.com/office/drawing/2014/main" id="{457938E8-B655-32BD-6115-0B1F0B1FA6A0}"/>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7" name="O stop">
            <a:extLst>
              <a:ext uri="{FF2B5EF4-FFF2-40B4-BE49-F238E27FC236}">
                <a16:creationId xmlns:a16="http://schemas.microsoft.com/office/drawing/2014/main" id="{BFC887C4-0E13-A8F8-E414-1040DCC50A68}"/>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2" name="R">
            <a:extLst>
              <a:ext uri="{FF2B5EF4-FFF2-40B4-BE49-F238E27FC236}">
                <a16:creationId xmlns:a16="http://schemas.microsoft.com/office/drawing/2014/main" id="{5F8901D3-A71F-28D4-BE17-02E88916431E}"/>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8" name="R slidebackground">
            <a:extLst>
              <a:ext uri="{FF2B5EF4-FFF2-40B4-BE49-F238E27FC236}">
                <a16:creationId xmlns:a16="http://schemas.microsoft.com/office/drawing/2014/main" id="{E910D904-4172-6603-31BA-1383BB822A0F}"/>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2" name="E">
            <a:extLst>
              <a:ext uri="{FF2B5EF4-FFF2-40B4-BE49-F238E27FC236}">
                <a16:creationId xmlns:a16="http://schemas.microsoft.com/office/drawing/2014/main" id="{D26EE7AC-405D-2899-9725-756BB04DCDEB}"/>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4" name="C start">
            <a:extLst>
              <a:ext uri="{FF2B5EF4-FFF2-40B4-BE49-F238E27FC236}">
                <a16:creationId xmlns:a16="http://schemas.microsoft.com/office/drawing/2014/main" id="{3F59A648-3AC5-BBC1-4161-C0D083062434}"/>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logo 2">
            <a:extLst>
              <a:ext uri="{FF2B5EF4-FFF2-40B4-BE49-F238E27FC236}">
                <a16:creationId xmlns:a16="http://schemas.microsoft.com/office/drawing/2014/main" id="{2C8CA1F0-A24F-988D-DE28-2F33BA93A161}"/>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3426131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advTm="0">
        <p159:morph option="byObject"/>
      </p:transition>
    </mc:Choice>
    <mc:Fallback xmlns="">
      <p:transition spd="med"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4" name="first column">
            <a:extLst>
              <a:ext uri="{FF2B5EF4-FFF2-40B4-BE49-F238E27FC236}">
                <a16:creationId xmlns:a16="http://schemas.microsoft.com/office/drawing/2014/main" id="{EB6B8678-9D01-8F13-BA46-46BEBCD810AB}"/>
              </a:ext>
            </a:extLst>
          </p:cNvPr>
          <p:cNvSpPr txBox="1"/>
          <p:nvPr/>
        </p:nvSpPr>
        <p:spPr>
          <a:xfrm>
            <a:off x="5551810" y="-4403616"/>
            <a:ext cx="633570" cy="8402300"/>
          </a:xfrm>
          <a:prstGeom prst="rect">
            <a:avLst/>
          </a:prstGeom>
          <a:noFill/>
        </p:spPr>
        <p:txBody>
          <a:bodyPr wrap="none" rtlCol="0">
            <a:spAutoFit/>
          </a:bodyPr>
          <a:lstStyle/>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p:txBody>
      </p:sp>
      <p:sp>
        <p:nvSpPr>
          <p:cNvPr id="27" name="second column">
            <a:extLst>
              <a:ext uri="{FF2B5EF4-FFF2-40B4-BE49-F238E27FC236}">
                <a16:creationId xmlns:a16="http://schemas.microsoft.com/office/drawing/2014/main" id="{98ADC5B3-91B4-4BB7-C858-EF61E5717D88}"/>
              </a:ext>
            </a:extLst>
          </p:cNvPr>
          <p:cNvSpPr txBox="1"/>
          <p:nvPr/>
        </p:nvSpPr>
        <p:spPr>
          <a:xfrm>
            <a:off x="6007566" y="-17562017"/>
            <a:ext cx="633570" cy="21698248"/>
          </a:xfrm>
          <a:prstGeom prst="rect">
            <a:avLst/>
          </a:prstGeom>
          <a:noFill/>
        </p:spPr>
        <p:txBody>
          <a:bodyPr wrap="none" rtlCol="0">
            <a:spAutoFit/>
          </a:bodyPr>
          <a:lstStyle/>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p:txBody>
      </p:sp>
      <p:sp useBgFill="1">
        <p:nvSpPr>
          <p:cNvPr id="30" name="cover above below">
            <a:extLst>
              <a:ext uri="{FF2B5EF4-FFF2-40B4-BE49-F238E27FC236}">
                <a16:creationId xmlns:a16="http://schemas.microsoft.com/office/drawing/2014/main" id="{5427E11C-9C88-7253-D293-92AD602B68BE}"/>
              </a:ext>
            </a:extLst>
          </p:cNvPr>
          <p:cNvSpPr/>
          <p:nvPr/>
        </p:nvSpPr>
        <p:spPr>
          <a:xfrm>
            <a:off x="4059752" y="1"/>
            <a:ext cx="4152900" cy="6857999"/>
          </a:xfrm>
          <a:custGeom>
            <a:avLst/>
            <a:gdLst>
              <a:gd name="connsiteX0" fmla="*/ 0 w 4152900"/>
              <a:gd name="connsiteY0" fmla="*/ 3809999 h 6857999"/>
              <a:gd name="connsiteX1" fmla="*/ 4152900 w 4152900"/>
              <a:gd name="connsiteY1" fmla="*/ 3809999 h 6857999"/>
              <a:gd name="connsiteX2" fmla="*/ 4152900 w 4152900"/>
              <a:gd name="connsiteY2" fmla="*/ 6857999 h 6857999"/>
              <a:gd name="connsiteX3" fmla="*/ 0 w 4152900"/>
              <a:gd name="connsiteY3" fmla="*/ 6857999 h 6857999"/>
              <a:gd name="connsiteX4" fmla="*/ 0 w 4152900"/>
              <a:gd name="connsiteY4" fmla="*/ 0 h 6857999"/>
              <a:gd name="connsiteX5" fmla="*/ 4152900 w 4152900"/>
              <a:gd name="connsiteY5" fmla="*/ 0 h 6857999"/>
              <a:gd name="connsiteX6" fmla="*/ 4152900 w 4152900"/>
              <a:gd name="connsiteY6" fmla="*/ 2999410 h 6857999"/>
              <a:gd name="connsiteX7" fmla="*/ 0 w 4152900"/>
              <a:gd name="connsiteY7" fmla="*/ 299941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2900" h="6857999">
                <a:moveTo>
                  <a:pt x="0" y="3809999"/>
                </a:moveTo>
                <a:lnTo>
                  <a:pt x="4152900" y="3809999"/>
                </a:lnTo>
                <a:lnTo>
                  <a:pt x="4152900" y="6857999"/>
                </a:lnTo>
                <a:lnTo>
                  <a:pt x="0" y="6857999"/>
                </a:lnTo>
                <a:close/>
                <a:moveTo>
                  <a:pt x="0" y="0"/>
                </a:moveTo>
                <a:lnTo>
                  <a:pt x="4152900" y="0"/>
                </a:lnTo>
                <a:lnTo>
                  <a:pt x="4152900" y="2999410"/>
                </a:lnTo>
                <a:lnTo>
                  <a:pt x="0" y="299941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29" name="%">
            <a:extLst>
              <a:ext uri="{FF2B5EF4-FFF2-40B4-BE49-F238E27FC236}">
                <a16:creationId xmlns:a16="http://schemas.microsoft.com/office/drawing/2014/main" id="{93DF543B-FD3F-0F1B-BB52-B82D805CB0F0}"/>
              </a:ext>
            </a:extLst>
          </p:cNvPr>
          <p:cNvSpPr txBox="1"/>
          <p:nvPr/>
        </p:nvSpPr>
        <p:spPr>
          <a:xfrm>
            <a:off x="6562834" y="2999411"/>
            <a:ext cx="814647" cy="923330"/>
          </a:xfrm>
          <a:prstGeom prst="rect">
            <a:avLst/>
          </a:prstGeom>
          <a:noFill/>
        </p:spPr>
        <p:txBody>
          <a:bodyPr wrap="none" rtlCol="0">
            <a:spAutoFit/>
          </a:bodyPr>
          <a:lstStyle/>
          <a:p>
            <a:pPr algn="r"/>
            <a:r>
              <a:rPr lang="en-US" sz="5400">
                <a:solidFill>
                  <a:srgbClr val="2F5597"/>
                </a:solidFill>
                <a:latin typeface="MuseoModerno" pitchFamily="2" charset="0"/>
              </a:rPr>
              <a:t>%</a:t>
            </a:r>
          </a:p>
        </p:txBody>
      </p:sp>
      <p:sp>
        <p:nvSpPr>
          <p:cNvPr id="6" name="progress running">
            <a:extLst>
              <a:ext uri="{FF2B5EF4-FFF2-40B4-BE49-F238E27FC236}">
                <a16:creationId xmlns:a16="http://schemas.microsoft.com/office/drawing/2014/main" id="{AD61769E-E604-A396-00AB-D80F38946F63}"/>
              </a:ext>
            </a:extLst>
          </p:cNvPr>
          <p:cNvSpPr/>
          <p:nvPr/>
        </p:nvSpPr>
        <p:spPr>
          <a:xfrm>
            <a:off x="2485089" y="3922484"/>
            <a:ext cx="6949440" cy="457200"/>
          </a:xfrm>
          <a:prstGeom prst="roundRect">
            <a:avLst>
              <a:gd name="adj" fmla="val 50000"/>
            </a:avLst>
          </a:prstGeom>
          <a:gradFill>
            <a:gsLst>
              <a:gs pos="0">
                <a:srgbClr val="CCFF9E"/>
              </a:gs>
              <a:gs pos="100000">
                <a:srgbClr val="77FFB7"/>
              </a:gs>
            </a:gsLst>
            <a:lin ang="5100000" scaled="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endParaRPr>
          </a:p>
        </p:txBody>
      </p:sp>
      <p:sp useBgFill="1">
        <p:nvSpPr>
          <p:cNvPr id="10" name="left cover">
            <a:extLst>
              <a:ext uri="{FF2B5EF4-FFF2-40B4-BE49-F238E27FC236}">
                <a16:creationId xmlns:a16="http://schemas.microsoft.com/office/drawing/2014/main" id="{740286FF-62FC-E6AD-1BC0-EFAA47D70EC5}"/>
              </a:ext>
            </a:extLst>
          </p:cNvPr>
          <p:cNvSpPr/>
          <p:nvPr/>
        </p:nvSpPr>
        <p:spPr>
          <a:xfrm>
            <a:off x="-447677" y="3259931"/>
            <a:ext cx="3241573" cy="1752600"/>
          </a:xfrm>
          <a:custGeom>
            <a:avLst/>
            <a:gdLst>
              <a:gd name="connsiteX0" fmla="*/ 577203 w 3241573"/>
              <a:gd name="connsiteY0" fmla="*/ 359930 h 1752600"/>
              <a:gd name="connsiteX1" fmla="*/ 577203 w 3241573"/>
              <a:gd name="connsiteY1" fmla="*/ 1425118 h 1752600"/>
              <a:gd name="connsiteX2" fmla="*/ 577204 w 3241573"/>
              <a:gd name="connsiteY2" fmla="*/ 1425118 h 1752600"/>
              <a:gd name="connsiteX3" fmla="*/ 577204 w 3241573"/>
              <a:gd name="connsiteY3" fmla="*/ 359930 h 1752600"/>
              <a:gd name="connsiteX4" fmla="*/ 0 w 3241573"/>
              <a:gd name="connsiteY4" fmla="*/ 0 h 1752600"/>
              <a:gd name="connsiteX5" fmla="*/ 3241572 w 3241573"/>
              <a:gd name="connsiteY5" fmla="*/ 0 h 1752600"/>
              <a:gd name="connsiteX6" fmla="*/ 3241572 w 3241573"/>
              <a:gd name="connsiteY6" fmla="*/ 359930 h 1752600"/>
              <a:gd name="connsiteX7" fmla="*/ 3241573 w 3241573"/>
              <a:gd name="connsiteY7" fmla="*/ 359930 h 1752600"/>
              <a:gd name="connsiteX8" fmla="*/ 3241573 w 3241573"/>
              <a:gd name="connsiteY8" fmla="*/ 586338 h 1752600"/>
              <a:gd name="connsiteX9" fmla="*/ 3163400 w 3241573"/>
              <a:gd name="connsiteY9" fmla="*/ 586338 h 1752600"/>
              <a:gd name="connsiteX10" fmla="*/ 2863689 w 3241573"/>
              <a:gd name="connsiteY10" fmla="*/ 891369 h 1752600"/>
              <a:gd name="connsiteX11" fmla="*/ 3163400 w 3241573"/>
              <a:gd name="connsiteY11" fmla="*/ 1196401 h 1752600"/>
              <a:gd name="connsiteX12" fmla="*/ 3241573 w 3241573"/>
              <a:gd name="connsiteY12" fmla="*/ 1196401 h 1752600"/>
              <a:gd name="connsiteX13" fmla="*/ 3241573 w 3241573"/>
              <a:gd name="connsiteY13" fmla="*/ 1425118 h 1752600"/>
              <a:gd name="connsiteX14" fmla="*/ 3241572 w 3241573"/>
              <a:gd name="connsiteY14" fmla="*/ 1425118 h 1752600"/>
              <a:gd name="connsiteX15" fmla="*/ 3241572 w 3241573"/>
              <a:gd name="connsiteY15" fmla="*/ 1752600 h 1752600"/>
              <a:gd name="connsiteX16" fmla="*/ 0 w 3241573"/>
              <a:gd name="connsiteY16" fmla="*/ 1752600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41573" h="1752600">
                <a:moveTo>
                  <a:pt x="577203" y="359930"/>
                </a:moveTo>
                <a:lnTo>
                  <a:pt x="577203" y="1425118"/>
                </a:lnTo>
                <a:lnTo>
                  <a:pt x="577204" y="1425118"/>
                </a:lnTo>
                <a:lnTo>
                  <a:pt x="577204" y="359930"/>
                </a:lnTo>
                <a:close/>
                <a:moveTo>
                  <a:pt x="0" y="0"/>
                </a:moveTo>
                <a:lnTo>
                  <a:pt x="3241572" y="0"/>
                </a:lnTo>
                <a:lnTo>
                  <a:pt x="3241572" y="359930"/>
                </a:lnTo>
                <a:lnTo>
                  <a:pt x="3241573" y="359930"/>
                </a:lnTo>
                <a:lnTo>
                  <a:pt x="3241573" y="586338"/>
                </a:lnTo>
                <a:lnTo>
                  <a:pt x="3163400" y="586338"/>
                </a:lnTo>
                <a:cubicBezTo>
                  <a:pt x="2997874" y="586338"/>
                  <a:pt x="2863689" y="722905"/>
                  <a:pt x="2863689" y="891369"/>
                </a:cubicBezTo>
                <a:cubicBezTo>
                  <a:pt x="2863689" y="1059834"/>
                  <a:pt x="2997874" y="1196401"/>
                  <a:pt x="3163400" y="1196401"/>
                </a:cubicBezTo>
                <a:lnTo>
                  <a:pt x="3241573" y="1196401"/>
                </a:lnTo>
                <a:lnTo>
                  <a:pt x="3241573" y="1425118"/>
                </a:lnTo>
                <a:lnTo>
                  <a:pt x="3241572" y="1425118"/>
                </a:lnTo>
                <a:lnTo>
                  <a:pt x="3241572" y="1752600"/>
                </a:lnTo>
                <a:lnTo>
                  <a:pt x="0" y="1752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12" name="progress bar">
            <a:extLst>
              <a:ext uri="{FF2B5EF4-FFF2-40B4-BE49-F238E27FC236}">
                <a16:creationId xmlns:a16="http://schemas.microsoft.com/office/drawing/2014/main" id="{38C7B770-70F8-FF54-5E34-FADA92454507}"/>
              </a:ext>
            </a:extLst>
          </p:cNvPr>
          <p:cNvSpPr/>
          <p:nvPr/>
        </p:nvSpPr>
        <p:spPr>
          <a:xfrm>
            <a:off x="2444103" y="3876764"/>
            <a:ext cx="7315200" cy="548640"/>
          </a:xfrm>
          <a:prstGeom prst="roundRect">
            <a:avLst>
              <a:gd name="adj" fmla="val 50000"/>
            </a:avLst>
          </a:prstGeom>
          <a:noFill/>
          <a:ln w="50800">
            <a:gradFill flip="none" rotWithShape="1">
              <a:gsLst>
                <a:gs pos="100000">
                  <a:srgbClr val="F09456"/>
                </a:gs>
                <a:gs pos="0">
                  <a:srgbClr val="2F5597"/>
                </a:gs>
              </a:gsLst>
              <a:lin ang="51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endParaRPr>
          </a:p>
        </p:txBody>
      </p:sp>
      <p:sp>
        <p:nvSpPr>
          <p:cNvPr id="3" name="TextBox 2">
            <a:extLst>
              <a:ext uri="{FF2B5EF4-FFF2-40B4-BE49-F238E27FC236}">
                <a16:creationId xmlns:a16="http://schemas.microsoft.com/office/drawing/2014/main" id="{8D628215-6524-30CD-258F-92A912780573}"/>
              </a:ext>
            </a:extLst>
          </p:cNvPr>
          <p:cNvSpPr txBox="1"/>
          <p:nvPr/>
        </p:nvSpPr>
        <p:spPr>
          <a:xfrm>
            <a:off x="4384634" y="1159406"/>
            <a:ext cx="3422732"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4. Progress</a:t>
            </a:r>
          </a:p>
        </p:txBody>
      </p:sp>
      <p:sp>
        <p:nvSpPr>
          <p:cNvPr id="4" name="TextBox 3">
            <a:extLst>
              <a:ext uri="{FF2B5EF4-FFF2-40B4-BE49-F238E27FC236}">
                <a16:creationId xmlns:a16="http://schemas.microsoft.com/office/drawing/2014/main" id="{B3FE96B9-C2FF-6A29-991C-AE5E3613D7E3}"/>
              </a:ext>
            </a:extLst>
          </p:cNvPr>
          <p:cNvSpPr txBox="1"/>
          <p:nvPr/>
        </p:nvSpPr>
        <p:spPr>
          <a:xfrm>
            <a:off x="4513676" y="6858000"/>
            <a:ext cx="3164649"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5. Experiment</a:t>
            </a:r>
          </a:p>
        </p:txBody>
      </p:sp>
      <p:pic>
        <p:nvPicPr>
          <p:cNvPr id="5" name="Picture 4" descr="Text&#10;&#10;Description automatically generated">
            <a:extLst>
              <a:ext uri="{FF2B5EF4-FFF2-40B4-BE49-F238E27FC236}">
                <a16:creationId xmlns:a16="http://schemas.microsoft.com/office/drawing/2014/main" id="{B409C0DB-3187-4704-7BEE-C20B8EF72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11" name="S">
            <a:extLst>
              <a:ext uri="{FF2B5EF4-FFF2-40B4-BE49-F238E27FC236}">
                <a16:creationId xmlns:a16="http://schemas.microsoft.com/office/drawing/2014/main" id="{C3E5E03C-0329-83BA-5757-F724B63BAEA6}"/>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567C55FA-45B7-15BC-9A67-8640A4C4A60C}"/>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1" name="O stop">
            <a:extLst>
              <a:ext uri="{FF2B5EF4-FFF2-40B4-BE49-F238E27FC236}">
                <a16:creationId xmlns:a16="http://schemas.microsoft.com/office/drawing/2014/main" id="{3B5CA466-6B62-2AC8-33E3-374AB3B1054E}"/>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6" name="R">
            <a:extLst>
              <a:ext uri="{FF2B5EF4-FFF2-40B4-BE49-F238E27FC236}">
                <a16:creationId xmlns:a16="http://schemas.microsoft.com/office/drawing/2014/main" id="{7825D576-CF70-1357-D265-80E16F5DB7FE}"/>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31" name="R slidebackground">
            <a:extLst>
              <a:ext uri="{FF2B5EF4-FFF2-40B4-BE49-F238E27FC236}">
                <a16:creationId xmlns:a16="http://schemas.microsoft.com/office/drawing/2014/main" id="{83ECAB81-5A50-AAAD-10E6-7763EB334711}"/>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B987AEC-946A-6117-C28C-37B378F19914}"/>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5" name="C start">
            <a:extLst>
              <a:ext uri="{FF2B5EF4-FFF2-40B4-BE49-F238E27FC236}">
                <a16:creationId xmlns:a16="http://schemas.microsoft.com/office/drawing/2014/main" id="{454BBD80-3AC3-A4D3-D198-4F2AD020D594}"/>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7" name="logo 2">
            <a:extLst>
              <a:ext uri="{FF2B5EF4-FFF2-40B4-BE49-F238E27FC236}">
                <a16:creationId xmlns:a16="http://schemas.microsoft.com/office/drawing/2014/main" id="{CED2F8B6-835C-F9CD-C4C3-30023AAB7F98}"/>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1413869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3" name="cover above below">
            <a:extLst>
              <a:ext uri="{FF2B5EF4-FFF2-40B4-BE49-F238E27FC236}">
                <a16:creationId xmlns:a16="http://schemas.microsoft.com/office/drawing/2014/main" id="{10E041D1-4F16-DA75-EA32-68912087F79D}"/>
              </a:ext>
            </a:extLst>
          </p:cNvPr>
          <p:cNvSpPr/>
          <p:nvPr/>
        </p:nvSpPr>
        <p:spPr>
          <a:xfrm>
            <a:off x="4059752" y="1"/>
            <a:ext cx="4152900" cy="6857999"/>
          </a:xfrm>
          <a:custGeom>
            <a:avLst/>
            <a:gdLst>
              <a:gd name="connsiteX0" fmla="*/ 0 w 4152900"/>
              <a:gd name="connsiteY0" fmla="*/ 3809999 h 6857999"/>
              <a:gd name="connsiteX1" fmla="*/ 4152900 w 4152900"/>
              <a:gd name="connsiteY1" fmla="*/ 3809999 h 6857999"/>
              <a:gd name="connsiteX2" fmla="*/ 4152900 w 4152900"/>
              <a:gd name="connsiteY2" fmla="*/ 6857999 h 6857999"/>
              <a:gd name="connsiteX3" fmla="*/ 0 w 4152900"/>
              <a:gd name="connsiteY3" fmla="*/ 6857999 h 6857999"/>
              <a:gd name="connsiteX4" fmla="*/ 0 w 4152900"/>
              <a:gd name="connsiteY4" fmla="*/ 0 h 6857999"/>
              <a:gd name="connsiteX5" fmla="*/ 4152900 w 4152900"/>
              <a:gd name="connsiteY5" fmla="*/ 0 h 6857999"/>
              <a:gd name="connsiteX6" fmla="*/ 4152900 w 4152900"/>
              <a:gd name="connsiteY6" fmla="*/ 2999410 h 6857999"/>
              <a:gd name="connsiteX7" fmla="*/ 0 w 4152900"/>
              <a:gd name="connsiteY7" fmla="*/ 299941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2900" h="6857999">
                <a:moveTo>
                  <a:pt x="0" y="3809999"/>
                </a:moveTo>
                <a:lnTo>
                  <a:pt x="4152900" y="3809999"/>
                </a:lnTo>
                <a:lnTo>
                  <a:pt x="4152900" y="6857999"/>
                </a:lnTo>
                <a:lnTo>
                  <a:pt x="0" y="6857999"/>
                </a:lnTo>
                <a:close/>
                <a:moveTo>
                  <a:pt x="0" y="0"/>
                </a:moveTo>
                <a:lnTo>
                  <a:pt x="4152900" y="0"/>
                </a:lnTo>
                <a:lnTo>
                  <a:pt x="4152900" y="2999410"/>
                </a:lnTo>
                <a:lnTo>
                  <a:pt x="0" y="299941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4" name="TextBox 3">
            <a:extLst>
              <a:ext uri="{FF2B5EF4-FFF2-40B4-BE49-F238E27FC236}">
                <a16:creationId xmlns:a16="http://schemas.microsoft.com/office/drawing/2014/main" id="{9CB85F9F-5B43-BF2E-DE1F-B2F160458E7C}"/>
              </a:ext>
            </a:extLst>
          </p:cNvPr>
          <p:cNvSpPr txBox="1"/>
          <p:nvPr/>
        </p:nvSpPr>
        <p:spPr>
          <a:xfrm>
            <a:off x="3026089" y="2644170"/>
            <a:ext cx="6139822" cy="1323439"/>
          </a:xfrm>
          <a:prstGeom prst="rect">
            <a:avLst/>
          </a:prstGeom>
          <a:noFill/>
        </p:spPr>
        <p:txBody>
          <a:bodyPr wrap="none" rtlCol="0">
            <a:spAutoFit/>
          </a:bodyPr>
          <a:lstStyle/>
          <a:p>
            <a:r>
              <a:rPr lang="en-US" sz="8000" b="1">
                <a:solidFill>
                  <a:srgbClr val="262626"/>
                </a:solidFill>
                <a:latin typeface="VNF-Futura" panose="02000503000000020004" pitchFamily="2" charset="0"/>
              </a:rPr>
              <a:t>5. Experiment</a:t>
            </a:r>
          </a:p>
        </p:txBody>
      </p:sp>
      <p:pic>
        <p:nvPicPr>
          <p:cNvPr id="5" name="Picture 4" descr="Text&#10;&#10;Description automatically generated">
            <a:extLst>
              <a:ext uri="{FF2B5EF4-FFF2-40B4-BE49-F238E27FC236}">
                <a16:creationId xmlns:a16="http://schemas.microsoft.com/office/drawing/2014/main" id="{F4475C0D-CD07-4A9A-680C-F49541317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7" name="S">
            <a:extLst>
              <a:ext uri="{FF2B5EF4-FFF2-40B4-BE49-F238E27FC236}">
                <a16:creationId xmlns:a16="http://schemas.microsoft.com/office/drawing/2014/main" id="{77639C69-41B8-96CD-7A46-8A4211093068}"/>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1" name="O start">
            <a:extLst>
              <a:ext uri="{FF2B5EF4-FFF2-40B4-BE49-F238E27FC236}">
                <a16:creationId xmlns:a16="http://schemas.microsoft.com/office/drawing/2014/main" id="{8B0268B1-0E95-1E01-1A88-62DD351B2DCB}"/>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4" name="O stop">
            <a:extLst>
              <a:ext uri="{FF2B5EF4-FFF2-40B4-BE49-F238E27FC236}">
                <a16:creationId xmlns:a16="http://schemas.microsoft.com/office/drawing/2014/main" id="{5638ECAE-1CB6-2B81-E648-155C4F924A86}"/>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7" name="R">
            <a:extLst>
              <a:ext uri="{FF2B5EF4-FFF2-40B4-BE49-F238E27FC236}">
                <a16:creationId xmlns:a16="http://schemas.microsoft.com/office/drawing/2014/main" id="{9F010931-4F19-DBAE-A267-77CE6A1BFC2A}"/>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2" name="R slidebackground">
            <a:extLst>
              <a:ext uri="{FF2B5EF4-FFF2-40B4-BE49-F238E27FC236}">
                <a16:creationId xmlns:a16="http://schemas.microsoft.com/office/drawing/2014/main" id="{79DC80FE-3BF1-C94D-F4D7-8381410CDFF6}"/>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6" name="E">
            <a:extLst>
              <a:ext uri="{FF2B5EF4-FFF2-40B4-BE49-F238E27FC236}">
                <a16:creationId xmlns:a16="http://schemas.microsoft.com/office/drawing/2014/main" id="{20EC63FA-EB79-3CD9-5951-A040EB6C65ED}"/>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C start">
            <a:extLst>
              <a:ext uri="{FF2B5EF4-FFF2-40B4-BE49-F238E27FC236}">
                <a16:creationId xmlns:a16="http://schemas.microsoft.com/office/drawing/2014/main" id="{9A554C1E-2682-A84C-2CD7-3B94568F4C02}"/>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0" name="logo 2">
            <a:extLst>
              <a:ext uri="{FF2B5EF4-FFF2-40B4-BE49-F238E27FC236}">
                <a16:creationId xmlns:a16="http://schemas.microsoft.com/office/drawing/2014/main" id="{E5D38A6E-B90D-F5AE-3C9F-9A4F262F1A1C}"/>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2255356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3D35E24-1594-3123-56F0-90CBF779B122}"/>
              </a:ext>
            </a:extLst>
          </p:cNvPr>
          <p:cNvSpPr txBox="1"/>
          <p:nvPr/>
        </p:nvSpPr>
        <p:spPr>
          <a:xfrm>
            <a:off x="2400300" y="1504955"/>
            <a:ext cx="7391400"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We launched a website testing with a </a:t>
            </a:r>
            <a:r>
              <a:rPr lang="en-US" b="1">
                <a:solidFill>
                  <a:srgbClr val="2F5597"/>
                </a:solidFill>
              </a:rPr>
              <a:t>small group of students, parents with children </a:t>
            </a:r>
            <a:r>
              <a:rPr lang="en-US"/>
              <a:t>in grade 9 in Thu Duc City</a:t>
            </a:r>
          </a:p>
        </p:txBody>
      </p:sp>
      <p:pic>
        <p:nvPicPr>
          <p:cNvPr id="1026" name="Picture 2" descr="Biểu đồ câu trả lời của biểu mẫu. Tên câu hỏi: 7.  Theo bạn, điểm mới của website so với những website khác trong việc tra cứu điểm chuẩn Tuyển sinh 10 là gì?. Số lượng câu trả lời: 80 câu trả lời.">
            <a:extLst>
              <a:ext uri="{FF2B5EF4-FFF2-40B4-BE49-F238E27FC236}">
                <a16:creationId xmlns:a16="http://schemas.microsoft.com/office/drawing/2014/main" id="{C92534AC-41E0-B53D-721E-119F17FD8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8776" y="2879643"/>
            <a:ext cx="5414448" cy="2743200"/>
          </a:xfrm>
          <a:prstGeom prst="rect">
            <a:avLst/>
          </a:prstGeom>
          <a:ln w="66675" cap="rnd">
            <a:gradFill>
              <a:gsLst>
                <a:gs pos="0">
                  <a:srgbClr val="2F5597"/>
                </a:gs>
                <a:gs pos="100000">
                  <a:srgbClr val="F09456"/>
                </a:gs>
              </a:gsLst>
              <a:lin ang="5400000" scaled="1"/>
            </a:gra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6C28A88-FE66-B4E6-6D90-5D767598AF4F}"/>
              </a:ext>
            </a:extLst>
          </p:cNvPr>
          <p:cNvSpPr txBox="1"/>
          <p:nvPr/>
        </p:nvSpPr>
        <p:spPr>
          <a:xfrm>
            <a:off x="815377" y="635115"/>
            <a:ext cx="2270173" cy="523220"/>
          </a:xfrm>
          <a:prstGeom prst="rect">
            <a:avLst/>
          </a:prstGeom>
          <a:noFill/>
        </p:spPr>
        <p:txBody>
          <a:bodyPr wrap="none" rtlCol="0">
            <a:spAutoFit/>
          </a:bodyPr>
          <a:lstStyle/>
          <a:p>
            <a:r>
              <a:rPr lang="en-US" sz="2800" b="1">
                <a:solidFill>
                  <a:srgbClr val="262626"/>
                </a:solidFill>
                <a:latin typeface="VNF-Futura" panose="02000503000000020004" pitchFamily="2" charset="0"/>
              </a:rPr>
              <a:t>5. Experiment</a:t>
            </a:r>
          </a:p>
        </p:txBody>
      </p:sp>
      <p:pic>
        <p:nvPicPr>
          <p:cNvPr id="6" name="Picture 5" descr="Text&#10;&#10;Description automatically generated">
            <a:extLst>
              <a:ext uri="{FF2B5EF4-FFF2-40B4-BE49-F238E27FC236}">
                <a16:creationId xmlns:a16="http://schemas.microsoft.com/office/drawing/2014/main" id="{0434421D-3A7C-D730-86F5-A3C540D45B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8" name="S">
            <a:extLst>
              <a:ext uri="{FF2B5EF4-FFF2-40B4-BE49-F238E27FC236}">
                <a16:creationId xmlns:a16="http://schemas.microsoft.com/office/drawing/2014/main" id="{7A302F09-030D-6B2C-3FB1-5A446E151A34}"/>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1" name="O start">
            <a:extLst>
              <a:ext uri="{FF2B5EF4-FFF2-40B4-BE49-F238E27FC236}">
                <a16:creationId xmlns:a16="http://schemas.microsoft.com/office/drawing/2014/main" id="{C5BD7A27-E85F-BE94-2BCC-2B6F75ACF6DD}"/>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4" name="O stop">
            <a:extLst>
              <a:ext uri="{FF2B5EF4-FFF2-40B4-BE49-F238E27FC236}">
                <a16:creationId xmlns:a16="http://schemas.microsoft.com/office/drawing/2014/main" id="{B8A3C59C-A104-459F-C415-ED8164CFBF12}"/>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7" name="R">
            <a:extLst>
              <a:ext uri="{FF2B5EF4-FFF2-40B4-BE49-F238E27FC236}">
                <a16:creationId xmlns:a16="http://schemas.microsoft.com/office/drawing/2014/main" id="{6BD27AC9-0E0E-E2B7-1DE8-56C3B6F32CC1}"/>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1" name="R slidebackground">
            <a:extLst>
              <a:ext uri="{FF2B5EF4-FFF2-40B4-BE49-F238E27FC236}">
                <a16:creationId xmlns:a16="http://schemas.microsoft.com/office/drawing/2014/main" id="{5CA74A13-AF65-C5A8-B3CB-90AB478EBF47}"/>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a:extLst>
              <a:ext uri="{FF2B5EF4-FFF2-40B4-BE49-F238E27FC236}">
                <a16:creationId xmlns:a16="http://schemas.microsoft.com/office/drawing/2014/main" id="{1DF00EF9-095B-BE59-1AAB-C8416D1570E7}"/>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6" name="C start">
            <a:extLst>
              <a:ext uri="{FF2B5EF4-FFF2-40B4-BE49-F238E27FC236}">
                <a16:creationId xmlns:a16="http://schemas.microsoft.com/office/drawing/2014/main" id="{564E4AA3-644B-E35B-9ECE-CF558650E1B0}"/>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logo 2">
            <a:extLst>
              <a:ext uri="{FF2B5EF4-FFF2-40B4-BE49-F238E27FC236}">
                <a16:creationId xmlns:a16="http://schemas.microsoft.com/office/drawing/2014/main" id="{16D4D6D7-088E-C77B-EAEE-C7B1E2231190}"/>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1301030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3D35E24-1594-3123-56F0-90CBF779B122}"/>
              </a:ext>
            </a:extLst>
          </p:cNvPr>
          <p:cNvSpPr txBox="1"/>
          <p:nvPr/>
        </p:nvSpPr>
        <p:spPr>
          <a:xfrm>
            <a:off x="2400300" y="1504955"/>
            <a:ext cx="7391400"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We launched a website testing with a </a:t>
            </a:r>
            <a:r>
              <a:rPr lang="en-US" b="1">
                <a:solidFill>
                  <a:srgbClr val="2F5597"/>
                </a:solidFill>
              </a:rPr>
              <a:t>small group of students, parents with children </a:t>
            </a:r>
            <a:r>
              <a:rPr lang="en-US"/>
              <a:t>in grade 9 in Thu Duc City</a:t>
            </a:r>
          </a:p>
        </p:txBody>
      </p:sp>
      <p:pic>
        <p:nvPicPr>
          <p:cNvPr id="1026" name="Picture 2">
            <a:extLst>
              <a:ext uri="{FF2B5EF4-FFF2-40B4-BE49-F238E27FC236}">
                <a16:creationId xmlns:a16="http://schemas.microsoft.com/office/drawing/2014/main" id="{C92534AC-41E0-B53D-721E-119F17FD8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393056" y="2879643"/>
            <a:ext cx="5405887" cy="2743200"/>
          </a:xfrm>
          <a:prstGeom prst="rect">
            <a:avLst/>
          </a:prstGeom>
          <a:ln w="66675" cap="rnd">
            <a:gradFill>
              <a:gsLst>
                <a:gs pos="0">
                  <a:srgbClr val="2F5597"/>
                </a:gs>
                <a:gs pos="100000">
                  <a:srgbClr val="F09456"/>
                </a:gs>
              </a:gsLst>
              <a:lin ang="5400000" scaled="1"/>
            </a:gra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5DA3343-E8B6-0F10-DEA3-398538230330}"/>
              </a:ext>
            </a:extLst>
          </p:cNvPr>
          <p:cNvSpPr txBox="1"/>
          <p:nvPr/>
        </p:nvSpPr>
        <p:spPr>
          <a:xfrm>
            <a:off x="3524623" y="6858000"/>
            <a:ext cx="5142755"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6. Expenses &amp; Revenue</a:t>
            </a:r>
          </a:p>
        </p:txBody>
      </p:sp>
      <p:sp>
        <p:nvSpPr>
          <p:cNvPr id="5" name="TextBox 4">
            <a:extLst>
              <a:ext uri="{FF2B5EF4-FFF2-40B4-BE49-F238E27FC236}">
                <a16:creationId xmlns:a16="http://schemas.microsoft.com/office/drawing/2014/main" id="{DC6DB4BB-FA37-653D-87F9-9B89F493FDE8}"/>
              </a:ext>
            </a:extLst>
          </p:cNvPr>
          <p:cNvSpPr txBox="1"/>
          <p:nvPr/>
        </p:nvSpPr>
        <p:spPr>
          <a:xfrm>
            <a:off x="815377" y="635115"/>
            <a:ext cx="2270173" cy="523220"/>
          </a:xfrm>
          <a:prstGeom prst="rect">
            <a:avLst/>
          </a:prstGeom>
          <a:noFill/>
        </p:spPr>
        <p:txBody>
          <a:bodyPr wrap="none" rtlCol="0">
            <a:spAutoFit/>
          </a:bodyPr>
          <a:lstStyle/>
          <a:p>
            <a:r>
              <a:rPr lang="en-US" sz="2800" b="1">
                <a:solidFill>
                  <a:srgbClr val="262626"/>
                </a:solidFill>
                <a:latin typeface="VNF-Futura" panose="02000503000000020004" pitchFamily="2" charset="0"/>
              </a:rPr>
              <a:t>5. Experiment</a:t>
            </a:r>
          </a:p>
        </p:txBody>
      </p:sp>
      <p:pic>
        <p:nvPicPr>
          <p:cNvPr id="7" name="Picture 6" descr="Text&#10;&#10;Description automatically generated">
            <a:extLst>
              <a:ext uri="{FF2B5EF4-FFF2-40B4-BE49-F238E27FC236}">
                <a16:creationId xmlns:a16="http://schemas.microsoft.com/office/drawing/2014/main" id="{2A45911F-B9CD-15ED-822D-A066F3AC09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10" name="S">
            <a:extLst>
              <a:ext uri="{FF2B5EF4-FFF2-40B4-BE49-F238E27FC236}">
                <a16:creationId xmlns:a16="http://schemas.microsoft.com/office/drawing/2014/main" id="{7D81F4AA-2FA3-CD2F-FB5F-69A9F36C832D}"/>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2" name="O start">
            <a:extLst>
              <a:ext uri="{FF2B5EF4-FFF2-40B4-BE49-F238E27FC236}">
                <a16:creationId xmlns:a16="http://schemas.microsoft.com/office/drawing/2014/main" id="{87615F3D-1DA4-C0F1-EA96-BB3B6C20ECCD}"/>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5" name="O stop">
            <a:extLst>
              <a:ext uri="{FF2B5EF4-FFF2-40B4-BE49-F238E27FC236}">
                <a16:creationId xmlns:a16="http://schemas.microsoft.com/office/drawing/2014/main" id="{4F8028E9-C1D4-A34F-CD72-6F36627655E9}"/>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9" name="R">
            <a:extLst>
              <a:ext uri="{FF2B5EF4-FFF2-40B4-BE49-F238E27FC236}">
                <a16:creationId xmlns:a16="http://schemas.microsoft.com/office/drawing/2014/main" id="{938F4B4A-5739-64BC-B3AA-5253E9155765}"/>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2" name="R slidebackground">
            <a:extLst>
              <a:ext uri="{FF2B5EF4-FFF2-40B4-BE49-F238E27FC236}">
                <a16:creationId xmlns:a16="http://schemas.microsoft.com/office/drawing/2014/main" id="{DB46C2BF-9894-EFC9-4164-43C6F12216F8}"/>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E">
            <a:extLst>
              <a:ext uri="{FF2B5EF4-FFF2-40B4-BE49-F238E27FC236}">
                <a16:creationId xmlns:a16="http://schemas.microsoft.com/office/drawing/2014/main" id="{D239467B-2D43-25F9-DAE1-E39984E02244}"/>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7" name="C start">
            <a:extLst>
              <a:ext uri="{FF2B5EF4-FFF2-40B4-BE49-F238E27FC236}">
                <a16:creationId xmlns:a16="http://schemas.microsoft.com/office/drawing/2014/main" id="{C70BF201-25F6-8861-6720-E643CD902D71}"/>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9" name="logo 2">
            <a:extLst>
              <a:ext uri="{FF2B5EF4-FFF2-40B4-BE49-F238E27FC236}">
                <a16:creationId xmlns:a16="http://schemas.microsoft.com/office/drawing/2014/main" id="{C9E4670B-D068-2B57-B55B-0BF643ACBB48}"/>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1027905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 name="TextBox 3">
            <a:extLst>
              <a:ext uri="{FF2B5EF4-FFF2-40B4-BE49-F238E27FC236}">
                <a16:creationId xmlns:a16="http://schemas.microsoft.com/office/drawing/2014/main" id="{9CB85F9F-5B43-BF2E-DE1F-B2F160458E7C}"/>
              </a:ext>
            </a:extLst>
          </p:cNvPr>
          <p:cNvSpPr txBox="1"/>
          <p:nvPr/>
        </p:nvSpPr>
        <p:spPr>
          <a:xfrm>
            <a:off x="1049586" y="2644170"/>
            <a:ext cx="10088018" cy="1323439"/>
          </a:xfrm>
          <a:prstGeom prst="rect">
            <a:avLst/>
          </a:prstGeom>
          <a:noFill/>
        </p:spPr>
        <p:txBody>
          <a:bodyPr wrap="none" rtlCol="0">
            <a:spAutoFit/>
          </a:bodyPr>
          <a:lstStyle/>
          <a:p>
            <a:r>
              <a:rPr lang="en-US" sz="8000" b="1">
                <a:solidFill>
                  <a:srgbClr val="262626"/>
                </a:solidFill>
                <a:latin typeface="VNF-Futura" panose="02000503000000020004" pitchFamily="2" charset="0"/>
              </a:rPr>
              <a:t>6. Expenses &amp; Revenue</a:t>
            </a:r>
          </a:p>
        </p:txBody>
      </p:sp>
      <p:pic>
        <p:nvPicPr>
          <p:cNvPr id="3" name="Picture 2" descr="Text&#10;&#10;Description automatically generated">
            <a:extLst>
              <a:ext uri="{FF2B5EF4-FFF2-40B4-BE49-F238E27FC236}">
                <a16:creationId xmlns:a16="http://schemas.microsoft.com/office/drawing/2014/main" id="{628EC809-E97D-8AD5-AF10-A1CBE16CD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6" name="S">
            <a:extLst>
              <a:ext uri="{FF2B5EF4-FFF2-40B4-BE49-F238E27FC236}">
                <a16:creationId xmlns:a16="http://schemas.microsoft.com/office/drawing/2014/main" id="{79962540-BFC5-FDF5-BA76-959F4C8B0C72}"/>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0" name="O start">
            <a:extLst>
              <a:ext uri="{FF2B5EF4-FFF2-40B4-BE49-F238E27FC236}">
                <a16:creationId xmlns:a16="http://schemas.microsoft.com/office/drawing/2014/main" id="{E3BD1D2F-046B-B089-8195-438684451929}"/>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2" name="O stop">
            <a:extLst>
              <a:ext uri="{FF2B5EF4-FFF2-40B4-BE49-F238E27FC236}">
                <a16:creationId xmlns:a16="http://schemas.microsoft.com/office/drawing/2014/main" id="{6B18A83F-EA31-E379-05A0-71CBD9520121}"/>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R">
            <a:extLst>
              <a:ext uri="{FF2B5EF4-FFF2-40B4-BE49-F238E27FC236}">
                <a16:creationId xmlns:a16="http://schemas.microsoft.com/office/drawing/2014/main" id="{E9490CFB-3348-8DE4-3327-83F821AE94AE}"/>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1" name="R slidebackground">
            <a:extLst>
              <a:ext uri="{FF2B5EF4-FFF2-40B4-BE49-F238E27FC236}">
                <a16:creationId xmlns:a16="http://schemas.microsoft.com/office/drawing/2014/main" id="{72EF0676-9BB1-7C2C-8A39-8183CC2B2E56}"/>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4" name="E">
            <a:extLst>
              <a:ext uri="{FF2B5EF4-FFF2-40B4-BE49-F238E27FC236}">
                <a16:creationId xmlns:a16="http://schemas.microsoft.com/office/drawing/2014/main" id="{2BA81CD4-6637-19AD-5723-780BB9A509DD}"/>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7" name="C start">
            <a:extLst>
              <a:ext uri="{FF2B5EF4-FFF2-40B4-BE49-F238E27FC236}">
                <a16:creationId xmlns:a16="http://schemas.microsoft.com/office/drawing/2014/main" id="{B862102E-E4CA-B55A-E82D-16BF2BBBA686}"/>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9" name="logo 2">
            <a:extLst>
              <a:ext uri="{FF2B5EF4-FFF2-40B4-BE49-F238E27FC236}">
                <a16:creationId xmlns:a16="http://schemas.microsoft.com/office/drawing/2014/main" id="{A2611581-7652-CA86-65F3-88D1628CD53D}"/>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2933978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3D35E24-1594-3123-56F0-90CBF779B122}"/>
              </a:ext>
            </a:extLst>
          </p:cNvPr>
          <p:cNvSpPr txBox="1"/>
          <p:nvPr/>
        </p:nvSpPr>
        <p:spPr>
          <a:xfrm>
            <a:off x="2400300" y="1359812"/>
            <a:ext cx="7391400" cy="492635"/>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sz="2400" b="1">
                <a:solidFill>
                  <a:srgbClr val="2F5597"/>
                </a:solidFill>
              </a:rPr>
              <a:t>Operating Stages</a:t>
            </a:r>
          </a:p>
        </p:txBody>
      </p:sp>
      <p:sp>
        <p:nvSpPr>
          <p:cNvPr id="21" name="Free-form: Shape 20">
            <a:extLst>
              <a:ext uri="{FF2B5EF4-FFF2-40B4-BE49-F238E27FC236}">
                <a16:creationId xmlns:a16="http://schemas.microsoft.com/office/drawing/2014/main" id="{FBC96A2D-5D8A-A390-2780-04532B3A4E82}"/>
              </a:ext>
            </a:extLst>
          </p:cNvPr>
          <p:cNvSpPr/>
          <p:nvPr/>
        </p:nvSpPr>
        <p:spPr>
          <a:xfrm>
            <a:off x="5051337" y="2363921"/>
            <a:ext cx="3997452" cy="492636"/>
          </a:xfrm>
          <a:custGeom>
            <a:avLst/>
            <a:gdLst>
              <a:gd name="connsiteX0" fmla="*/ 0 w 4300184"/>
              <a:gd name="connsiteY0" fmla="*/ 0 h 1136803"/>
              <a:gd name="connsiteX1" fmla="*/ 4300184 w 4300184"/>
              <a:gd name="connsiteY1" fmla="*/ 0 h 1136803"/>
              <a:gd name="connsiteX2" fmla="*/ 4300184 w 4300184"/>
              <a:gd name="connsiteY2" fmla="*/ 1136803 h 1136803"/>
              <a:gd name="connsiteX3" fmla="*/ 0 w 4300184"/>
              <a:gd name="connsiteY3" fmla="*/ 1136803 h 1136803"/>
              <a:gd name="connsiteX4" fmla="*/ 0 w 4300184"/>
              <a:gd name="connsiteY4" fmla="*/ 0 h 1136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0184" h="1136803">
                <a:moveTo>
                  <a:pt x="0" y="0"/>
                </a:moveTo>
                <a:lnTo>
                  <a:pt x="4300184" y="0"/>
                </a:lnTo>
                <a:lnTo>
                  <a:pt x="4300184" y="1136803"/>
                </a:lnTo>
                <a:lnTo>
                  <a:pt x="0" y="11368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430" tIns="11430" rIns="11430" bIns="11430" numCol="1" spcCol="1270" anchor="ctr" anchorCtr="0">
            <a:noAutofit/>
          </a:bodyPr>
          <a:lstStyle/>
          <a:p>
            <a:pPr marL="171450" lvl="1" indent="-171450" algn="l" defTabSz="800100">
              <a:lnSpc>
                <a:spcPct val="100000"/>
              </a:lnSpc>
              <a:spcBef>
                <a:spcPct val="0"/>
              </a:spcBef>
              <a:spcAft>
                <a:spcPts val="600"/>
              </a:spcAft>
              <a:buChar char="•"/>
            </a:pPr>
            <a:r>
              <a:rPr lang="en-US" sz="1800" b="1" kern="1200">
                <a:solidFill>
                  <a:srgbClr val="2F5597"/>
                </a:solidFill>
                <a:latin typeface="Google Sans" panose="020B0503030502040204" pitchFamily="34" charset="0"/>
              </a:rPr>
              <a:t>Free experience </a:t>
            </a:r>
            <a:r>
              <a:rPr lang="en-US" sz="1800" kern="1200">
                <a:solidFill>
                  <a:srgbClr val="262626"/>
                </a:solidFill>
                <a:latin typeface="Google Sans" panose="020B0503030502040204" pitchFamily="34" charset="0"/>
              </a:rPr>
              <a:t>for everyone</a:t>
            </a:r>
          </a:p>
        </p:txBody>
      </p:sp>
      <p:sp>
        <p:nvSpPr>
          <p:cNvPr id="30" name="TextBox 29">
            <a:extLst>
              <a:ext uri="{FF2B5EF4-FFF2-40B4-BE49-F238E27FC236}">
                <a16:creationId xmlns:a16="http://schemas.microsoft.com/office/drawing/2014/main" id="{9A193DF8-B8B5-2891-7920-70088D194EAA}"/>
              </a:ext>
            </a:extLst>
          </p:cNvPr>
          <p:cNvSpPr txBox="1"/>
          <p:nvPr/>
        </p:nvSpPr>
        <p:spPr>
          <a:xfrm>
            <a:off x="5036818" y="2937144"/>
            <a:ext cx="5978460" cy="369332"/>
          </a:xfrm>
          <a:prstGeom prst="rect">
            <a:avLst/>
          </a:prstGeom>
          <a:noFill/>
        </p:spPr>
        <p:txBody>
          <a:bodyPr wrap="square">
            <a:spAutoFit/>
          </a:bodyPr>
          <a:lstStyle/>
          <a:p>
            <a:pPr marL="171450" lvl="1" indent="-171450" algn="l" defTabSz="800100">
              <a:lnSpc>
                <a:spcPct val="100000"/>
              </a:lnSpc>
              <a:spcBef>
                <a:spcPct val="0"/>
              </a:spcBef>
              <a:spcAft>
                <a:spcPts val="600"/>
              </a:spcAft>
              <a:buChar char="•"/>
            </a:pPr>
            <a:r>
              <a:rPr lang="en-US" sz="1800" kern="1200">
                <a:solidFill>
                  <a:srgbClr val="262626"/>
                </a:solidFill>
                <a:latin typeface="Google Sans" panose="020B0503030502040204" pitchFamily="34" charset="0"/>
              </a:rPr>
              <a:t>Focus on </a:t>
            </a:r>
            <a:r>
              <a:rPr lang="en-US" sz="1800" b="1" kern="1200">
                <a:solidFill>
                  <a:srgbClr val="2F5597"/>
                </a:solidFill>
                <a:latin typeface="Google Sans" panose="020B0503030502040204" pitchFamily="34" charset="0"/>
              </a:rPr>
              <a:t>advertising</a:t>
            </a:r>
            <a:r>
              <a:rPr lang="en-US" sz="1800" kern="1200">
                <a:solidFill>
                  <a:srgbClr val="262626"/>
                </a:solidFill>
                <a:latin typeface="Google Sans" panose="020B0503030502040204" pitchFamily="34" charset="0"/>
              </a:rPr>
              <a:t> website in a small range</a:t>
            </a:r>
          </a:p>
        </p:txBody>
      </p:sp>
      <p:sp>
        <p:nvSpPr>
          <p:cNvPr id="32" name="TextBox 31">
            <a:extLst>
              <a:ext uri="{FF2B5EF4-FFF2-40B4-BE49-F238E27FC236}">
                <a16:creationId xmlns:a16="http://schemas.microsoft.com/office/drawing/2014/main" id="{8BEB2AB4-A75A-6408-D4A3-718DDF981426}"/>
              </a:ext>
            </a:extLst>
          </p:cNvPr>
          <p:cNvSpPr txBox="1"/>
          <p:nvPr/>
        </p:nvSpPr>
        <p:spPr>
          <a:xfrm>
            <a:off x="4289237" y="4635864"/>
            <a:ext cx="5978460" cy="923330"/>
          </a:xfrm>
          <a:prstGeom prst="rect">
            <a:avLst/>
          </a:prstGeom>
          <a:noFill/>
        </p:spPr>
        <p:txBody>
          <a:bodyPr wrap="square">
            <a:spAutoFit/>
          </a:bodyPr>
          <a:lstStyle/>
          <a:p>
            <a:pPr marL="171450" lvl="1" indent="-171450" defTabSz="800100">
              <a:spcBef>
                <a:spcPct val="0"/>
              </a:spcBef>
              <a:spcAft>
                <a:spcPts val="600"/>
              </a:spcAft>
              <a:buChar char="•"/>
            </a:pPr>
            <a:r>
              <a:rPr lang="en-US">
                <a:solidFill>
                  <a:srgbClr val="262626"/>
                </a:solidFill>
                <a:latin typeface="Google Sans" panose="020B0503030502040204" pitchFamily="34" charset="0"/>
              </a:rPr>
              <a:t>Build a fee-based form to </a:t>
            </a:r>
            <a:r>
              <a:rPr lang="en-US" b="1">
                <a:solidFill>
                  <a:srgbClr val="2F5597"/>
                </a:solidFill>
                <a:latin typeface="Google Sans" panose="020B0503030502040204" pitchFamily="34" charset="0"/>
              </a:rPr>
              <a:t>improve the technical elements</a:t>
            </a:r>
            <a:r>
              <a:rPr lang="en-US">
                <a:solidFill>
                  <a:srgbClr val="262626"/>
                </a:solidFill>
                <a:latin typeface="Google Sans" panose="020B0503030502040204" pitchFamily="34" charset="0"/>
              </a:rPr>
              <a:t> of the website, meeting a large number of users</a:t>
            </a:r>
          </a:p>
        </p:txBody>
      </p:sp>
      <p:sp>
        <p:nvSpPr>
          <p:cNvPr id="37" name="TextBox 36">
            <a:extLst>
              <a:ext uri="{FF2B5EF4-FFF2-40B4-BE49-F238E27FC236}">
                <a16:creationId xmlns:a16="http://schemas.microsoft.com/office/drawing/2014/main" id="{9C220C5C-12E8-2F68-A680-7C7CCF2DB655}"/>
              </a:ext>
            </a:extLst>
          </p:cNvPr>
          <p:cNvSpPr txBox="1"/>
          <p:nvPr/>
        </p:nvSpPr>
        <p:spPr>
          <a:xfrm>
            <a:off x="4005621" y="5638441"/>
            <a:ext cx="5978460" cy="369332"/>
          </a:xfrm>
          <a:prstGeom prst="rect">
            <a:avLst/>
          </a:prstGeom>
          <a:noFill/>
        </p:spPr>
        <p:txBody>
          <a:bodyPr wrap="square">
            <a:spAutoFit/>
          </a:bodyPr>
          <a:lstStyle/>
          <a:p>
            <a:pPr marL="171450" lvl="1" indent="-171450" algn="l" defTabSz="800100">
              <a:lnSpc>
                <a:spcPct val="100000"/>
              </a:lnSpc>
              <a:spcBef>
                <a:spcPct val="0"/>
              </a:spcBef>
              <a:spcAft>
                <a:spcPts val="600"/>
              </a:spcAft>
              <a:buChar char="•"/>
            </a:pPr>
            <a:r>
              <a:rPr lang="en-US" sz="1800" b="1" kern="1200">
                <a:solidFill>
                  <a:srgbClr val="2F5597"/>
                </a:solidFill>
                <a:latin typeface="Google Sans" panose="020B0503030502040204" pitchFamily="34" charset="0"/>
              </a:rPr>
              <a:t>Expand</a:t>
            </a:r>
            <a:r>
              <a:rPr lang="en-US" sz="1800" kern="1200">
                <a:solidFill>
                  <a:srgbClr val="262626"/>
                </a:solidFill>
                <a:latin typeface="Google Sans" panose="020B0503030502040204" pitchFamily="34" charset="0"/>
              </a:rPr>
              <a:t> advertising coverage</a:t>
            </a:r>
          </a:p>
        </p:txBody>
      </p:sp>
      <p:sp useBgFill="1">
        <p:nvSpPr>
          <p:cNvPr id="4" name="hide for text">
            <a:extLst>
              <a:ext uri="{FF2B5EF4-FFF2-40B4-BE49-F238E27FC236}">
                <a16:creationId xmlns:a16="http://schemas.microsoft.com/office/drawing/2014/main" id="{DC24C819-5A29-E51A-981F-359881E58588}"/>
              </a:ext>
            </a:extLst>
          </p:cNvPr>
          <p:cNvSpPr/>
          <p:nvPr/>
        </p:nvSpPr>
        <p:spPr>
          <a:xfrm>
            <a:off x="0" y="1852447"/>
            <a:ext cx="4951703" cy="4168975"/>
          </a:xfrm>
          <a:custGeom>
            <a:avLst/>
            <a:gdLst>
              <a:gd name="connsiteX0" fmla="*/ 0 w 4951703"/>
              <a:gd name="connsiteY0" fmla="*/ 0 h 4168975"/>
              <a:gd name="connsiteX1" fmla="*/ 3790335 w 4951703"/>
              <a:gd name="connsiteY1" fmla="*/ 0 h 4168975"/>
              <a:gd name="connsiteX2" fmla="*/ 3790335 w 4951703"/>
              <a:gd name="connsiteY2" fmla="*/ 49012 h 4168975"/>
              <a:gd name="connsiteX3" fmla="*/ 3862676 w 4951703"/>
              <a:gd name="connsiteY3" fmla="*/ 53976 h 4168975"/>
              <a:gd name="connsiteX4" fmla="*/ 4938611 w 4951703"/>
              <a:gd name="connsiteY4" fmla="*/ 1097249 h 4168975"/>
              <a:gd name="connsiteX5" fmla="*/ 4103691 w 4951703"/>
              <a:gd name="connsiteY5" fmla="*/ 2443909 h 4168975"/>
              <a:gd name="connsiteX6" fmla="*/ 4075068 w 4951703"/>
              <a:gd name="connsiteY6" fmla="*/ 2451711 h 4168975"/>
              <a:gd name="connsiteX7" fmla="*/ 4103581 w 4951703"/>
              <a:gd name="connsiteY7" fmla="*/ 2531696 h 4168975"/>
              <a:gd name="connsiteX8" fmla="*/ 4152497 w 4951703"/>
              <a:gd name="connsiteY8" fmla="*/ 2777944 h 4168975"/>
              <a:gd name="connsiteX9" fmla="*/ 4158841 w 4951703"/>
              <a:gd name="connsiteY9" fmla="*/ 2906927 h 4168975"/>
              <a:gd name="connsiteX10" fmla="*/ 4158843 w 4951703"/>
              <a:gd name="connsiteY10" fmla="*/ 2906927 h 4168975"/>
              <a:gd name="connsiteX11" fmla="*/ 4158842 w 4951703"/>
              <a:gd name="connsiteY11" fmla="*/ 2906953 h 4168975"/>
              <a:gd name="connsiteX12" fmla="*/ 4158843 w 4951703"/>
              <a:gd name="connsiteY12" fmla="*/ 2906976 h 4168975"/>
              <a:gd name="connsiteX13" fmla="*/ 4158823 w 4951703"/>
              <a:gd name="connsiteY13" fmla="*/ 2907390 h 4168975"/>
              <a:gd name="connsiteX14" fmla="*/ 4154056 w 4951703"/>
              <a:gd name="connsiteY14" fmla="*/ 3015789 h 4168975"/>
              <a:gd name="connsiteX15" fmla="*/ 4153159 w 4951703"/>
              <a:gd name="connsiteY15" fmla="*/ 3022556 h 4168975"/>
              <a:gd name="connsiteX16" fmla="*/ 4152497 w 4951703"/>
              <a:gd name="connsiteY16" fmla="*/ 3036008 h 4168975"/>
              <a:gd name="connsiteX17" fmla="*/ 4142145 w 4951703"/>
              <a:gd name="connsiteY17" fmla="*/ 3105647 h 4168975"/>
              <a:gd name="connsiteX18" fmla="*/ 4139940 w 4951703"/>
              <a:gd name="connsiteY18" fmla="*/ 3122286 h 4168975"/>
              <a:gd name="connsiteX19" fmla="*/ 4139133 w 4951703"/>
              <a:gd name="connsiteY19" fmla="*/ 3125913 h 4168975"/>
              <a:gd name="connsiteX20" fmla="*/ 4133870 w 4951703"/>
              <a:gd name="connsiteY20" fmla="*/ 3161313 h 4168975"/>
              <a:gd name="connsiteX21" fmla="*/ 2929656 w 4951703"/>
              <a:gd name="connsiteY21" fmla="*/ 4168975 h 4168975"/>
              <a:gd name="connsiteX22" fmla="*/ 2681932 w 4951703"/>
              <a:gd name="connsiteY22" fmla="*/ 4143336 h 4168975"/>
              <a:gd name="connsiteX23" fmla="*/ 2652834 w 4951703"/>
              <a:gd name="connsiteY23" fmla="*/ 4135654 h 4168975"/>
              <a:gd name="connsiteX24" fmla="*/ 0 w 4951703"/>
              <a:gd name="connsiteY24" fmla="*/ 4135654 h 4168975"/>
              <a:gd name="connsiteX25" fmla="*/ 0 w 4951703"/>
              <a:gd name="connsiteY25" fmla="*/ 3645741 h 4168975"/>
              <a:gd name="connsiteX26" fmla="*/ 0 w 4951703"/>
              <a:gd name="connsiteY26" fmla="*/ 3645741 h 416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951703" h="4168975">
                <a:moveTo>
                  <a:pt x="0" y="0"/>
                </a:moveTo>
                <a:lnTo>
                  <a:pt x="3790335" y="0"/>
                </a:lnTo>
                <a:lnTo>
                  <a:pt x="3790335" y="49012"/>
                </a:lnTo>
                <a:lnTo>
                  <a:pt x="3862676" y="53976"/>
                </a:lnTo>
                <a:cubicBezTo>
                  <a:pt x="4406657" y="115970"/>
                  <a:pt x="4856599" y="537012"/>
                  <a:pt x="4938611" y="1097249"/>
                </a:cubicBezTo>
                <a:cubicBezTo>
                  <a:pt x="5026089" y="1694827"/>
                  <a:pt x="4667130" y="2260680"/>
                  <a:pt x="4103691" y="2443909"/>
                </a:cubicBezTo>
                <a:lnTo>
                  <a:pt x="4075068" y="2451711"/>
                </a:lnTo>
                <a:lnTo>
                  <a:pt x="4103581" y="2531696"/>
                </a:lnTo>
                <a:cubicBezTo>
                  <a:pt x="4127524" y="2610730"/>
                  <a:pt x="4144104" y="2693095"/>
                  <a:pt x="4152497" y="2777944"/>
                </a:cubicBezTo>
                <a:lnTo>
                  <a:pt x="4158841" y="2906927"/>
                </a:lnTo>
                <a:lnTo>
                  <a:pt x="4158843" y="2906927"/>
                </a:lnTo>
                <a:lnTo>
                  <a:pt x="4158842" y="2906953"/>
                </a:lnTo>
                <a:lnTo>
                  <a:pt x="4158843" y="2906976"/>
                </a:lnTo>
                <a:lnTo>
                  <a:pt x="4158823" y="2907390"/>
                </a:lnTo>
                <a:lnTo>
                  <a:pt x="4154056" y="3015789"/>
                </a:lnTo>
                <a:lnTo>
                  <a:pt x="4153159" y="3022556"/>
                </a:lnTo>
                <a:lnTo>
                  <a:pt x="4152497" y="3036008"/>
                </a:lnTo>
                <a:lnTo>
                  <a:pt x="4142145" y="3105647"/>
                </a:lnTo>
                <a:lnTo>
                  <a:pt x="4139940" y="3122286"/>
                </a:lnTo>
                <a:lnTo>
                  <a:pt x="4139133" y="3125913"/>
                </a:lnTo>
                <a:lnTo>
                  <a:pt x="4133870" y="3161313"/>
                </a:lnTo>
                <a:cubicBezTo>
                  <a:pt x="4019253" y="3736385"/>
                  <a:pt x="3523660" y="4168975"/>
                  <a:pt x="2929656" y="4168975"/>
                </a:cubicBezTo>
                <a:cubicBezTo>
                  <a:pt x="2844799" y="4168975"/>
                  <a:pt x="2761949" y="4160147"/>
                  <a:pt x="2681932" y="4143336"/>
                </a:cubicBezTo>
                <a:lnTo>
                  <a:pt x="2652834" y="4135654"/>
                </a:lnTo>
                <a:lnTo>
                  <a:pt x="0" y="4135654"/>
                </a:lnTo>
                <a:lnTo>
                  <a:pt x="0" y="3645741"/>
                </a:lnTo>
                <a:lnTo>
                  <a:pt x="0" y="364574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Arrow: Circular 18">
            <a:extLst>
              <a:ext uri="{FF2B5EF4-FFF2-40B4-BE49-F238E27FC236}">
                <a16:creationId xmlns:a16="http://schemas.microsoft.com/office/drawing/2014/main" id="{7754068D-51A6-906F-D86F-CFE08A977842}"/>
              </a:ext>
            </a:extLst>
          </p:cNvPr>
          <p:cNvSpPr/>
          <p:nvPr/>
        </p:nvSpPr>
        <p:spPr>
          <a:xfrm>
            <a:off x="2292907" y="1698154"/>
            <a:ext cx="2859087" cy="2859169"/>
          </a:xfrm>
          <a:prstGeom prst="circularArrow">
            <a:avLst>
              <a:gd name="adj1" fmla="val 10980"/>
              <a:gd name="adj2" fmla="val 1142322"/>
              <a:gd name="adj3" fmla="val 4500000"/>
              <a:gd name="adj4" fmla="val 10800000"/>
              <a:gd name="adj5" fmla="val 12500"/>
            </a:avLst>
          </a:prstGeom>
          <a:gradFill flip="none" rotWithShape="1">
            <a:gsLst>
              <a:gs pos="0">
                <a:srgbClr val="2F5597"/>
              </a:gs>
              <a:gs pos="100000">
                <a:srgbClr val="EC4235"/>
              </a:gs>
            </a:gsLst>
            <a:path path="circle">
              <a:fillToRect l="100000" t="100000"/>
            </a:path>
            <a:tileRect r="-100000" b="-100000"/>
          </a:gradFill>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22" name="Free-form: Shape 21">
            <a:extLst>
              <a:ext uri="{FF2B5EF4-FFF2-40B4-BE49-F238E27FC236}">
                <a16:creationId xmlns:a16="http://schemas.microsoft.com/office/drawing/2014/main" id="{4A478412-D6C2-A430-914C-BAD449C33401}"/>
              </a:ext>
            </a:extLst>
          </p:cNvPr>
          <p:cNvSpPr/>
          <p:nvPr/>
        </p:nvSpPr>
        <p:spPr>
          <a:xfrm>
            <a:off x="2923937" y="2733289"/>
            <a:ext cx="1595145" cy="797478"/>
          </a:xfrm>
          <a:custGeom>
            <a:avLst/>
            <a:gdLst>
              <a:gd name="connsiteX0" fmla="*/ 0 w 1595145"/>
              <a:gd name="connsiteY0" fmla="*/ 0 h 797478"/>
              <a:gd name="connsiteX1" fmla="*/ 1595145 w 1595145"/>
              <a:gd name="connsiteY1" fmla="*/ 0 h 797478"/>
              <a:gd name="connsiteX2" fmla="*/ 1595145 w 1595145"/>
              <a:gd name="connsiteY2" fmla="*/ 797478 h 797478"/>
              <a:gd name="connsiteX3" fmla="*/ 0 w 1595145"/>
              <a:gd name="connsiteY3" fmla="*/ 797478 h 797478"/>
              <a:gd name="connsiteX4" fmla="*/ 0 w 1595145"/>
              <a:gd name="connsiteY4" fmla="*/ 0 h 797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5145" h="797478">
                <a:moveTo>
                  <a:pt x="0" y="0"/>
                </a:moveTo>
                <a:lnTo>
                  <a:pt x="1595145" y="0"/>
                </a:lnTo>
                <a:lnTo>
                  <a:pt x="1595145" y="797478"/>
                </a:lnTo>
                <a:lnTo>
                  <a:pt x="0" y="7974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3600" kern="1200">
                <a:solidFill>
                  <a:srgbClr val="EC4235"/>
                </a:solidFill>
                <a:latin typeface="VNF-Futura" panose="02000503000000020004" pitchFamily="2" charset="0"/>
              </a:rPr>
              <a:t>Stage 1</a:t>
            </a:r>
          </a:p>
        </p:txBody>
      </p:sp>
      <p:sp>
        <p:nvSpPr>
          <p:cNvPr id="23" name="Block Arc 22">
            <a:extLst>
              <a:ext uri="{FF2B5EF4-FFF2-40B4-BE49-F238E27FC236}">
                <a16:creationId xmlns:a16="http://schemas.microsoft.com/office/drawing/2014/main" id="{CB45874B-8087-2B2F-F8A6-4507A44A5D81}"/>
              </a:ext>
            </a:extLst>
          </p:cNvPr>
          <p:cNvSpPr/>
          <p:nvPr/>
        </p:nvSpPr>
        <p:spPr>
          <a:xfrm>
            <a:off x="1702670" y="3530767"/>
            <a:ext cx="2456173" cy="2457212"/>
          </a:xfrm>
          <a:prstGeom prst="blockArc">
            <a:avLst>
              <a:gd name="adj1" fmla="val 0"/>
              <a:gd name="adj2" fmla="val 18900000"/>
              <a:gd name="adj3" fmla="val 12740"/>
            </a:avLst>
          </a:prstGeom>
          <a:gradFill>
            <a:gsLst>
              <a:gs pos="100000">
                <a:srgbClr val="EC4235"/>
              </a:gs>
              <a:gs pos="0">
                <a:srgbClr val="2F5597"/>
              </a:gs>
            </a:gsLst>
          </a:gradFill>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26" name="Free-form: Shape 25">
            <a:extLst>
              <a:ext uri="{FF2B5EF4-FFF2-40B4-BE49-F238E27FC236}">
                <a16:creationId xmlns:a16="http://schemas.microsoft.com/office/drawing/2014/main" id="{CE8886F3-EAB2-B7C2-7827-EC9CB1DEAFA5}"/>
              </a:ext>
            </a:extLst>
          </p:cNvPr>
          <p:cNvSpPr/>
          <p:nvPr/>
        </p:nvSpPr>
        <p:spPr>
          <a:xfrm>
            <a:off x="2126365" y="4379295"/>
            <a:ext cx="1595145" cy="797478"/>
          </a:xfrm>
          <a:custGeom>
            <a:avLst/>
            <a:gdLst>
              <a:gd name="connsiteX0" fmla="*/ 0 w 1595145"/>
              <a:gd name="connsiteY0" fmla="*/ 0 h 797478"/>
              <a:gd name="connsiteX1" fmla="*/ 1595145 w 1595145"/>
              <a:gd name="connsiteY1" fmla="*/ 0 h 797478"/>
              <a:gd name="connsiteX2" fmla="*/ 1595145 w 1595145"/>
              <a:gd name="connsiteY2" fmla="*/ 797478 h 797478"/>
              <a:gd name="connsiteX3" fmla="*/ 0 w 1595145"/>
              <a:gd name="connsiteY3" fmla="*/ 797478 h 797478"/>
              <a:gd name="connsiteX4" fmla="*/ 0 w 1595145"/>
              <a:gd name="connsiteY4" fmla="*/ 0 h 797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5145" h="797478">
                <a:moveTo>
                  <a:pt x="0" y="0"/>
                </a:moveTo>
                <a:lnTo>
                  <a:pt x="1595145" y="0"/>
                </a:lnTo>
                <a:lnTo>
                  <a:pt x="1595145" y="797478"/>
                </a:lnTo>
                <a:lnTo>
                  <a:pt x="0" y="7974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3600" kern="1200">
                <a:solidFill>
                  <a:srgbClr val="2F5597"/>
                </a:solidFill>
                <a:latin typeface="VNF-Futura" panose="02000503000000020004" pitchFamily="2" charset="0"/>
              </a:rPr>
              <a:t>Stage 2</a:t>
            </a:r>
          </a:p>
        </p:txBody>
      </p:sp>
      <p:sp>
        <p:nvSpPr>
          <p:cNvPr id="5" name="TextBox 4">
            <a:extLst>
              <a:ext uri="{FF2B5EF4-FFF2-40B4-BE49-F238E27FC236}">
                <a16:creationId xmlns:a16="http://schemas.microsoft.com/office/drawing/2014/main" id="{0E16DB09-0477-AA28-9960-A43F79A891F6}"/>
              </a:ext>
            </a:extLst>
          </p:cNvPr>
          <p:cNvSpPr txBox="1"/>
          <p:nvPr/>
        </p:nvSpPr>
        <p:spPr>
          <a:xfrm>
            <a:off x="815377" y="635115"/>
            <a:ext cx="3648756" cy="523220"/>
          </a:xfrm>
          <a:prstGeom prst="rect">
            <a:avLst/>
          </a:prstGeom>
          <a:noFill/>
        </p:spPr>
        <p:txBody>
          <a:bodyPr wrap="none" rtlCol="0">
            <a:spAutoFit/>
          </a:bodyPr>
          <a:lstStyle/>
          <a:p>
            <a:r>
              <a:rPr lang="en-US" sz="2800" b="1">
                <a:solidFill>
                  <a:srgbClr val="262626"/>
                </a:solidFill>
                <a:latin typeface="VNF-Futura" panose="02000503000000020004" pitchFamily="2" charset="0"/>
              </a:rPr>
              <a:t>6. Expenses &amp; Revenue</a:t>
            </a:r>
          </a:p>
        </p:txBody>
      </p:sp>
      <p:pic>
        <p:nvPicPr>
          <p:cNvPr id="7" name="Picture 6" descr="Text&#10;&#10;Description automatically generated">
            <a:extLst>
              <a:ext uri="{FF2B5EF4-FFF2-40B4-BE49-F238E27FC236}">
                <a16:creationId xmlns:a16="http://schemas.microsoft.com/office/drawing/2014/main" id="{3A3104F6-B29E-1108-652B-DD96D188C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10" name="S">
            <a:extLst>
              <a:ext uri="{FF2B5EF4-FFF2-40B4-BE49-F238E27FC236}">
                <a16:creationId xmlns:a16="http://schemas.microsoft.com/office/drawing/2014/main" id="{7E45B5F2-61B7-0B8E-712E-205DBC29841C}"/>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2" name="O start">
            <a:extLst>
              <a:ext uri="{FF2B5EF4-FFF2-40B4-BE49-F238E27FC236}">
                <a16:creationId xmlns:a16="http://schemas.microsoft.com/office/drawing/2014/main" id="{E8C962A4-775F-D0B8-F0AD-46CF7FA46BCC}"/>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5" name="O stop">
            <a:extLst>
              <a:ext uri="{FF2B5EF4-FFF2-40B4-BE49-F238E27FC236}">
                <a16:creationId xmlns:a16="http://schemas.microsoft.com/office/drawing/2014/main" id="{F7D4CF4E-23A8-D750-BEC7-45339CA4B6DE}"/>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R">
            <a:extLst>
              <a:ext uri="{FF2B5EF4-FFF2-40B4-BE49-F238E27FC236}">
                <a16:creationId xmlns:a16="http://schemas.microsoft.com/office/drawing/2014/main" id="{800ED807-4C04-7DBC-2C2B-2C77CE0E28AA}"/>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8" name="R slidebackground">
            <a:extLst>
              <a:ext uri="{FF2B5EF4-FFF2-40B4-BE49-F238E27FC236}">
                <a16:creationId xmlns:a16="http://schemas.microsoft.com/office/drawing/2014/main" id="{47F219FF-D394-6858-6663-8E33E54BB232}"/>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1" name="E">
            <a:extLst>
              <a:ext uri="{FF2B5EF4-FFF2-40B4-BE49-F238E27FC236}">
                <a16:creationId xmlns:a16="http://schemas.microsoft.com/office/drawing/2014/main" id="{02F7460F-879B-352E-6011-91BDCD373BFA}"/>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5" name="C start">
            <a:extLst>
              <a:ext uri="{FF2B5EF4-FFF2-40B4-BE49-F238E27FC236}">
                <a16:creationId xmlns:a16="http://schemas.microsoft.com/office/drawing/2014/main" id="{C6BF888D-3E90-477B-A43D-1FBA1EFD4212}"/>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9" name="logo 2">
            <a:extLst>
              <a:ext uri="{FF2B5EF4-FFF2-40B4-BE49-F238E27FC236}">
                <a16:creationId xmlns:a16="http://schemas.microsoft.com/office/drawing/2014/main" id="{93E5AD79-6D47-1196-EA20-1BE70DCE9837}"/>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3859796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accel="50000" decel="5000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accel="50000" decel="5000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0-#ppt_w/2"/>
                                          </p:val>
                                        </p:tav>
                                        <p:tav tm="100000">
                                          <p:val>
                                            <p:strVal val="#ppt_x"/>
                                          </p:val>
                                        </p:tav>
                                      </p:tavLst>
                                    </p:anim>
                                    <p:anim calcmode="lin" valueType="num">
                                      <p:cBhvr additive="base">
                                        <p:cTn id="22"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accel="50000" decel="5000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0-#ppt_w/2"/>
                                          </p:val>
                                        </p:tav>
                                        <p:tav tm="100000">
                                          <p:val>
                                            <p:strVal val="#ppt_x"/>
                                          </p:val>
                                        </p:tav>
                                      </p:tavLst>
                                    </p:anim>
                                    <p:anim calcmode="lin" valueType="num">
                                      <p:cBhvr additive="base">
                                        <p:cTn id="36"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accel="50000" decel="50000"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additive="base">
                                        <p:cTn id="41" dur="500" fill="hold"/>
                                        <p:tgtEl>
                                          <p:spTgt spid="37"/>
                                        </p:tgtEl>
                                        <p:attrNameLst>
                                          <p:attrName>ppt_x</p:attrName>
                                        </p:attrNameLst>
                                      </p:cBhvr>
                                      <p:tavLst>
                                        <p:tav tm="0">
                                          <p:val>
                                            <p:strVal val="0-#ppt_w/2"/>
                                          </p:val>
                                        </p:tav>
                                        <p:tav tm="100000">
                                          <p:val>
                                            <p:strVal val="#ppt_x"/>
                                          </p:val>
                                        </p:tav>
                                      </p:tavLst>
                                    </p:anim>
                                    <p:anim calcmode="lin" valueType="num">
                                      <p:cBhvr additive="base">
                                        <p:cTn id="42"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0" grpId="0"/>
      <p:bldP spid="32" grpId="0"/>
      <p:bldP spid="37" grpId="0"/>
      <p:bldP spid="22" grpId="0"/>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3D35E24-1594-3123-56F0-90CBF779B122}"/>
              </a:ext>
            </a:extLst>
          </p:cNvPr>
          <p:cNvSpPr txBox="1"/>
          <p:nvPr/>
        </p:nvSpPr>
        <p:spPr>
          <a:xfrm>
            <a:off x="2400300" y="1359812"/>
            <a:ext cx="7391400" cy="492635"/>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sz="2400" b="1">
                <a:solidFill>
                  <a:srgbClr val="2F5597"/>
                </a:solidFill>
              </a:rPr>
              <a:t>How it works and charges:</a:t>
            </a:r>
          </a:p>
        </p:txBody>
      </p:sp>
      <p:sp>
        <p:nvSpPr>
          <p:cNvPr id="34" name="Free-form: Shape 33">
            <a:extLst>
              <a:ext uri="{FF2B5EF4-FFF2-40B4-BE49-F238E27FC236}">
                <a16:creationId xmlns:a16="http://schemas.microsoft.com/office/drawing/2014/main" id="{006E9233-DF04-C940-20A3-89A6E3A131FE}"/>
              </a:ext>
            </a:extLst>
          </p:cNvPr>
          <p:cNvSpPr/>
          <p:nvPr/>
        </p:nvSpPr>
        <p:spPr>
          <a:xfrm>
            <a:off x="1637504" y="3907342"/>
            <a:ext cx="8838696" cy="714250"/>
          </a:xfrm>
          <a:custGeom>
            <a:avLst/>
            <a:gdLst>
              <a:gd name="connsiteX0" fmla="*/ 0 w 8838696"/>
              <a:gd name="connsiteY0" fmla="*/ 71425 h 714250"/>
              <a:gd name="connsiteX1" fmla="*/ 71425 w 8838696"/>
              <a:gd name="connsiteY1" fmla="*/ 0 h 714250"/>
              <a:gd name="connsiteX2" fmla="*/ 8767271 w 8838696"/>
              <a:gd name="connsiteY2" fmla="*/ 0 h 714250"/>
              <a:gd name="connsiteX3" fmla="*/ 8838696 w 8838696"/>
              <a:gd name="connsiteY3" fmla="*/ 71425 h 714250"/>
              <a:gd name="connsiteX4" fmla="*/ 8838696 w 8838696"/>
              <a:gd name="connsiteY4" fmla="*/ 642825 h 714250"/>
              <a:gd name="connsiteX5" fmla="*/ 8767271 w 8838696"/>
              <a:gd name="connsiteY5" fmla="*/ 714250 h 714250"/>
              <a:gd name="connsiteX6" fmla="*/ 71425 w 8838696"/>
              <a:gd name="connsiteY6" fmla="*/ 714250 h 714250"/>
              <a:gd name="connsiteX7" fmla="*/ 0 w 8838696"/>
              <a:gd name="connsiteY7" fmla="*/ 642825 h 714250"/>
              <a:gd name="connsiteX8" fmla="*/ 0 w 8838696"/>
              <a:gd name="connsiteY8" fmla="*/ 71425 h 71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8696" h="714250">
                <a:moveTo>
                  <a:pt x="0" y="71425"/>
                </a:moveTo>
                <a:cubicBezTo>
                  <a:pt x="0" y="31978"/>
                  <a:pt x="31978" y="0"/>
                  <a:pt x="71425" y="0"/>
                </a:cubicBezTo>
                <a:lnTo>
                  <a:pt x="8767271" y="0"/>
                </a:lnTo>
                <a:cubicBezTo>
                  <a:pt x="8806718" y="0"/>
                  <a:pt x="8838696" y="31978"/>
                  <a:pt x="8838696" y="71425"/>
                </a:cubicBezTo>
                <a:lnTo>
                  <a:pt x="8838696" y="642825"/>
                </a:lnTo>
                <a:cubicBezTo>
                  <a:pt x="8838696" y="682272"/>
                  <a:pt x="8806718" y="714250"/>
                  <a:pt x="8767271" y="714250"/>
                </a:cubicBezTo>
                <a:lnTo>
                  <a:pt x="71425" y="714250"/>
                </a:lnTo>
                <a:cubicBezTo>
                  <a:pt x="31978" y="714250"/>
                  <a:pt x="0" y="682272"/>
                  <a:pt x="0" y="642825"/>
                </a:cubicBezTo>
                <a:lnTo>
                  <a:pt x="0" y="7142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49352" tIns="149352" rIns="6336440"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2">
                    <a:lumMod val="75000"/>
                  </a:schemeClr>
                </a:solidFill>
                <a:latin typeface="MuseoModerno" pitchFamily="2" charset="0"/>
              </a:rPr>
              <a:t>Details</a:t>
            </a:r>
          </a:p>
        </p:txBody>
      </p:sp>
      <p:sp>
        <p:nvSpPr>
          <p:cNvPr id="35" name="Free-form: Shape 34">
            <a:extLst>
              <a:ext uri="{FF2B5EF4-FFF2-40B4-BE49-F238E27FC236}">
                <a16:creationId xmlns:a16="http://schemas.microsoft.com/office/drawing/2014/main" id="{0947B4F3-1C65-CB05-4C60-CB68A58C3A92}"/>
              </a:ext>
            </a:extLst>
          </p:cNvPr>
          <p:cNvSpPr/>
          <p:nvPr/>
        </p:nvSpPr>
        <p:spPr>
          <a:xfrm>
            <a:off x="1637504" y="2866681"/>
            <a:ext cx="8838696" cy="714250"/>
          </a:xfrm>
          <a:custGeom>
            <a:avLst/>
            <a:gdLst>
              <a:gd name="connsiteX0" fmla="*/ 0 w 8838696"/>
              <a:gd name="connsiteY0" fmla="*/ 71425 h 714250"/>
              <a:gd name="connsiteX1" fmla="*/ 71425 w 8838696"/>
              <a:gd name="connsiteY1" fmla="*/ 0 h 714250"/>
              <a:gd name="connsiteX2" fmla="*/ 8767271 w 8838696"/>
              <a:gd name="connsiteY2" fmla="*/ 0 h 714250"/>
              <a:gd name="connsiteX3" fmla="*/ 8838696 w 8838696"/>
              <a:gd name="connsiteY3" fmla="*/ 71425 h 714250"/>
              <a:gd name="connsiteX4" fmla="*/ 8838696 w 8838696"/>
              <a:gd name="connsiteY4" fmla="*/ 642825 h 714250"/>
              <a:gd name="connsiteX5" fmla="*/ 8767271 w 8838696"/>
              <a:gd name="connsiteY5" fmla="*/ 714250 h 714250"/>
              <a:gd name="connsiteX6" fmla="*/ 71425 w 8838696"/>
              <a:gd name="connsiteY6" fmla="*/ 714250 h 714250"/>
              <a:gd name="connsiteX7" fmla="*/ 0 w 8838696"/>
              <a:gd name="connsiteY7" fmla="*/ 642825 h 714250"/>
              <a:gd name="connsiteX8" fmla="*/ 0 w 8838696"/>
              <a:gd name="connsiteY8" fmla="*/ 71425 h 71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8696" h="714250">
                <a:moveTo>
                  <a:pt x="0" y="71425"/>
                </a:moveTo>
                <a:cubicBezTo>
                  <a:pt x="0" y="31978"/>
                  <a:pt x="31978" y="0"/>
                  <a:pt x="71425" y="0"/>
                </a:cubicBezTo>
                <a:lnTo>
                  <a:pt x="8767271" y="0"/>
                </a:lnTo>
                <a:cubicBezTo>
                  <a:pt x="8806718" y="0"/>
                  <a:pt x="8838696" y="31978"/>
                  <a:pt x="8838696" y="71425"/>
                </a:cubicBezTo>
                <a:lnTo>
                  <a:pt x="8838696" y="642825"/>
                </a:lnTo>
                <a:cubicBezTo>
                  <a:pt x="8838696" y="682272"/>
                  <a:pt x="8806718" y="714250"/>
                  <a:pt x="8767271" y="714250"/>
                </a:cubicBezTo>
                <a:lnTo>
                  <a:pt x="71425" y="714250"/>
                </a:lnTo>
                <a:cubicBezTo>
                  <a:pt x="31978" y="714250"/>
                  <a:pt x="0" y="682272"/>
                  <a:pt x="0" y="642825"/>
                </a:cubicBezTo>
                <a:lnTo>
                  <a:pt x="0" y="7142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49352" tIns="149352" rIns="6336440" bIns="149352"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tx2">
                    <a:lumMod val="75000"/>
                  </a:schemeClr>
                </a:solidFill>
                <a:latin typeface="MuseoModerno" pitchFamily="2" charset="0"/>
              </a:rPr>
              <a:t>Functions</a:t>
            </a:r>
            <a:endParaRPr lang="en-US" sz="2100" kern="1200" dirty="0">
              <a:solidFill>
                <a:schemeClr val="tx2">
                  <a:lumMod val="75000"/>
                </a:schemeClr>
              </a:solidFill>
              <a:latin typeface="MuseoModerno" pitchFamily="2" charset="0"/>
            </a:endParaRPr>
          </a:p>
        </p:txBody>
      </p:sp>
      <p:sp>
        <p:nvSpPr>
          <p:cNvPr id="41" name="Free-form: Shape 40">
            <a:extLst>
              <a:ext uri="{FF2B5EF4-FFF2-40B4-BE49-F238E27FC236}">
                <a16:creationId xmlns:a16="http://schemas.microsoft.com/office/drawing/2014/main" id="{3C8D025E-E291-65DA-F42C-5588F7CF635B}"/>
              </a:ext>
            </a:extLst>
          </p:cNvPr>
          <p:cNvSpPr/>
          <p:nvPr/>
        </p:nvSpPr>
        <p:spPr>
          <a:xfrm>
            <a:off x="3952626" y="2926201"/>
            <a:ext cx="918285" cy="595209"/>
          </a:xfrm>
          <a:custGeom>
            <a:avLst/>
            <a:gdLst>
              <a:gd name="connsiteX0" fmla="*/ 0 w 918285"/>
              <a:gd name="connsiteY0" fmla="*/ 59521 h 595209"/>
              <a:gd name="connsiteX1" fmla="*/ 59521 w 918285"/>
              <a:gd name="connsiteY1" fmla="*/ 0 h 595209"/>
              <a:gd name="connsiteX2" fmla="*/ 858764 w 918285"/>
              <a:gd name="connsiteY2" fmla="*/ 0 h 595209"/>
              <a:gd name="connsiteX3" fmla="*/ 918285 w 918285"/>
              <a:gd name="connsiteY3" fmla="*/ 59521 h 595209"/>
              <a:gd name="connsiteX4" fmla="*/ 918285 w 918285"/>
              <a:gd name="connsiteY4" fmla="*/ 535688 h 595209"/>
              <a:gd name="connsiteX5" fmla="*/ 858764 w 918285"/>
              <a:gd name="connsiteY5" fmla="*/ 595209 h 595209"/>
              <a:gd name="connsiteX6" fmla="*/ 59521 w 918285"/>
              <a:gd name="connsiteY6" fmla="*/ 595209 h 595209"/>
              <a:gd name="connsiteX7" fmla="*/ 0 w 918285"/>
              <a:gd name="connsiteY7" fmla="*/ 535688 h 595209"/>
              <a:gd name="connsiteX8" fmla="*/ 0 w 918285"/>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8285" h="595209">
                <a:moveTo>
                  <a:pt x="0" y="59521"/>
                </a:moveTo>
                <a:cubicBezTo>
                  <a:pt x="0" y="26648"/>
                  <a:pt x="26648" y="0"/>
                  <a:pt x="59521" y="0"/>
                </a:cubicBezTo>
                <a:lnTo>
                  <a:pt x="858764" y="0"/>
                </a:lnTo>
                <a:cubicBezTo>
                  <a:pt x="891637" y="0"/>
                  <a:pt x="918285" y="26648"/>
                  <a:pt x="918285" y="59521"/>
                </a:cubicBezTo>
                <a:lnTo>
                  <a:pt x="918285" y="535688"/>
                </a:lnTo>
                <a:cubicBezTo>
                  <a:pt x="918285" y="568561"/>
                  <a:pt x="891637" y="595209"/>
                  <a:pt x="858764" y="595209"/>
                </a:cubicBezTo>
                <a:lnTo>
                  <a:pt x="59521" y="595209"/>
                </a:lnTo>
                <a:cubicBezTo>
                  <a:pt x="26648" y="595209"/>
                  <a:pt x="0" y="568561"/>
                  <a:pt x="0" y="535688"/>
                </a:cubicBezTo>
                <a:lnTo>
                  <a:pt x="0" y="59521"/>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393" tIns="78393" rIns="78393" bIns="78393"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useoModerno" pitchFamily="2" charset="0"/>
              </a:rPr>
              <a:t>Search</a:t>
            </a:r>
          </a:p>
        </p:txBody>
      </p:sp>
      <p:sp>
        <p:nvSpPr>
          <p:cNvPr id="42" name="Free-form: Shape 41">
            <a:extLst>
              <a:ext uri="{FF2B5EF4-FFF2-40B4-BE49-F238E27FC236}">
                <a16:creationId xmlns:a16="http://schemas.microsoft.com/office/drawing/2014/main" id="{7C583096-DBB6-682D-CF40-D3DF36CB42A1}"/>
              </a:ext>
            </a:extLst>
          </p:cNvPr>
          <p:cNvSpPr/>
          <p:nvPr/>
        </p:nvSpPr>
        <p:spPr>
          <a:xfrm>
            <a:off x="4366048" y="3521411"/>
            <a:ext cx="91440" cy="445412"/>
          </a:xfrm>
          <a:custGeom>
            <a:avLst/>
            <a:gdLst/>
            <a:ahLst/>
            <a:cxnLst/>
            <a:rect l="0" t="0" r="0" b="0"/>
            <a:pathLst>
              <a:path>
                <a:moveTo>
                  <a:pt x="45720" y="0"/>
                </a:moveTo>
                <a:lnTo>
                  <a:pt x="45720" y="4454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3" name="Free-form: Shape 42">
            <a:extLst>
              <a:ext uri="{FF2B5EF4-FFF2-40B4-BE49-F238E27FC236}">
                <a16:creationId xmlns:a16="http://schemas.microsoft.com/office/drawing/2014/main" id="{540D4A49-F2C6-B381-CD8B-3195773DAE22}"/>
              </a:ext>
            </a:extLst>
          </p:cNvPr>
          <p:cNvSpPr/>
          <p:nvPr/>
        </p:nvSpPr>
        <p:spPr>
          <a:xfrm>
            <a:off x="3965361" y="3966823"/>
            <a:ext cx="892813" cy="595209"/>
          </a:xfrm>
          <a:custGeom>
            <a:avLst/>
            <a:gdLst>
              <a:gd name="connsiteX0" fmla="*/ 0 w 892813"/>
              <a:gd name="connsiteY0" fmla="*/ 59521 h 595209"/>
              <a:gd name="connsiteX1" fmla="*/ 59521 w 892813"/>
              <a:gd name="connsiteY1" fmla="*/ 0 h 595209"/>
              <a:gd name="connsiteX2" fmla="*/ 833292 w 892813"/>
              <a:gd name="connsiteY2" fmla="*/ 0 h 595209"/>
              <a:gd name="connsiteX3" fmla="*/ 892813 w 892813"/>
              <a:gd name="connsiteY3" fmla="*/ 59521 h 595209"/>
              <a:gd name="connsiteX4" fmla="*/ 892813 w 892813"/>
              <a:gd name="connsiteY4" fmla="*/ 535688 h 595209"/>
              <a:gd name="connsiteX5" fmla="*/ 833292 w 892813"/>
              <a:gd name="connsiteY5" fmla="*/ 595209 h 595209"/>
              <a:gd name="connsiteX6" fmla="*/ 59521 w 892813"/>
              <a:gd name="connsiteY6" fmla="*/ 595209 h 595209"/>
              <a:gd name="connsiteX7" fmla="*/ 0 w 892813"/>
              <a:gd name="connsiteY7" fmla="*/ 535688 h 595209"/>
              <a:gd name="connsiteX8" fmla="*/ 0 w 892813"/>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2813" h="595209">
                <a:moveTo>
                  <a:pt x="0" y="59521"/>
                </a:moveTo>
                <a:cubicBezTo>
                  <a:pt x="0" y="26648"/>
                  <a:pt x="26648" y="0"/>
                  <a:pt x="59521" y="0"/>
                </a:cubicBezTo>
                <a:lnTo>
                  <a:pt x="833292" y="0"/>
                </a:lnTo>
                <a:cubicBezTo>
                  <a:pt x="866165" y="0"/>
                  <a:pt x="892813" y="26648"/>
                  <a:pt x="892813" y="59521"/>
                </a:cubicBezTo>
                <a:lnTo>
                  <a:pt x="892813" y="535688"/>
                </a:lnTo>
                <a:cubicBezTo>
                  <a:pt x="892813" y="568561"/>
                  <a:pt x="866165" y="595209"/>
                  <a:pt x="833292" y="595209"/>
                </a:cubicBezTo>
                <a:lnTo>
                  <a:pt x="59521" y="595209"/>
                </a:lnTo>
                <a:cubicBezTo>
                  <a:pt x="26648" y="595209"/>
                  <a:pt x="0" y="568561"/>
                  <a:pt x="0" y="535688"/>
                </a:cubicBezTo>
                <a:lnTo>
                  <a:pt x="0" y="5952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773" tIns="70773" rIns="70773" bIns="70773" numCol="1" spcCol="1270" anchor="ctr" anchorCtr="0">
            <a:noAutofit/>
          </a:bodyPr>
          <a:lstStyle/>
          <a:p>
            <a:pPr marL="0" lvl="0" indent="0" algn="ctr" defTabSz="622300">
              <a:lnSpc>
                <a:spcPct val="90000"/>
              </a:lnSpc>
              <a:spcBef>
                <a:spcPct val="0"/>
              </a:spcBef>
              <a:spcAft>
                <a:spcPct val="35000"/>
              </a:spcAft>
              <a:buNone/>
            </a:pPr>
            <a:r>
              <a:rPr lang="en-US" sz="1400" b="0" kern="1200">
                <a:latin typeface="MuseoModerno" pitchFamily="2" charset="0"/>
              </a:rPr>
              <a:t>Free</a:t>
            </a:r>
            <a:endParaRPr lang="en-US" sz="1400" b="0" kern="1200" dirty="0">
              <a:latin typeface="MuseoModerno" pitchFamily="2" charset="0"/>
            </a:endParaRPr>
          </a:p>
        </p:txBody>
      </p:sp>
      <p:sp>
        <p:nvSpPr>
          <p:cNvPr id="45" name="Free-form: Shape 44">
            <a:extLst>
              <a:ext uri="{FF2B5EF4-FFF2-40B4-BE49-F238E27FC236}">
                <a16:creationId xmlns:a16="http://schemas.microsoft.com/office/drawing/2014/main" id="{C9535F5F-818C-11C1-68C0-86A18DAAC0C1}"/>
              </a:ext>
            </a:extLst>
          </p:cNvPr>
          <p:cNvSpPr/>
          <p:nvPr/>
        </p:nvSpPr>
        <p:spPr>
          <a:xfrm>
            <a:off x="5232469" y="2926201"/>
            <a:ext cx="1115258" cy="595209"/>
          </a:xfrm>
          <a:custGeom>
            <a:avLst/>
            <a:gdLst>
              <a:gd name="connsiteX0" fmla="*/ 0 w 1115258"/>
              <a:gd name="connsiteY0" fmla="*/ 59521 h 595209"/>
              <a:gd name="connsiteX1" fmla="*/ 59521 w 1115258"/>
              <a:gd name="connsiteY1" fmla="*/ 0 h 595209"/>
              <a:gd name="connsiteX2" fmla="*/ 1055737 w 1115258"/>
              <a:gd name="connsiteY2" fmla="*/ 0 h 595209"/>
              <a:gd name="connsiteX3" fmla="*/ 1115258 w 1115258"/>
              <a:gd name="connsiteY3" fmla="*/ 59521 h 595209"/>
              <a:gd name="connsiteX4" fmla="*/ 1115258 w 1115258"/>
              <a:gd name="connsiteY4" fmla="*/ 535688 h 595209"/>
              <a:gd name="connsiteX5" fmla="*/ 1055737 w 1115258"/>
              <a:gd name="connsiteY5" fmla="*/ 595209 h 595209"/>
              <a:gd name="connsiteX6" fmla="*/ 59521 w 1115258"/>
              <a:gd name="connsiteY6" fmla="*/ 595209 h 595209"/>
              <a:gd name="connsiteX7" fmla="*/ 0 w 1115258"/>
              <a:gd name="connsiteY7" fmla="*/ 535688 h 595209"/>
              <a:gd name="connsiteX8" fmla="*/ 0 w 1115258"/>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5258" h="595209">
                <a:moveTo>
                  <a:pt x="0" y="59521"/>
                </a:moveTo>
                <a:cubicBezTo>
                  <a:pt x="0" y="26648"/>
                  <a:pt x="26648" y="0"/>
                  <a:pt x="59521" y="0"/>
                </a:cubicBezTo>
                <a:lnTo>
                  <a:pt x="1055737" y="0"/>
                </a:lnTo>
                <a:cubicBezTo>
                  <a:pt x="1088610" y="0"/>
                  <a:pt x="1115258" y="26648"/>
                  <a:pt x="1115258" y="59521"/>
                </a:cubicBezTo>
                <a:lnTo>
                  <a:pt x="1115258" y="535688"/>
                </a:lnTo>
                <a:cubicBezTo>
                  <a:pt x="1115258" y="568561"/>
                  <a:pt x="1088610" y="595209"/>
                  <a:pt x="1055737" y="595209"/>
                </a:cubicBezTo>
                <a:lnTo>
                  <a:pt x="59521" y="595209"/>
                </a:lnTo>
                <a:cubicBezTo>
                  <a:pt x="26648" y="595209"/>
                  <a:pt x="0" y="568561"/>
                  <a:pt x="0" y="535688"/>
                </a:cubicBezTo>
                <a:lnTo>
                  <a:pt x="0" y="59521"/>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393" tIns="78393" rIns="78393" bIns="78393" numCol="1" spcCol="1270" anchor="ctr" anchorCtr="0">
            <a:noAutofit/>
          </a:bodyPr>
          <a:lstStyle/>
          <a:p>
            <a:pPr marL="0" lvl="0" indent="0" algn="ctr" defTabSz="711200">
              <a:lnSpc>
                <a:spcPct val="90000"/>
              </a:lnSpc>
              <a:spcBef>
                <a:spcPct val="0"/>
              </a:spcBef>
              <a:spcAft>
                <a:spcPct val="35000"/>
              </a:spcAft>
              <a:buNone/>
            </a:pPr>
            <a:r>
              <a:rPr lang="en-US" sz="1600" kern="1200">
                <a:latin typeface="MuseoModerno" pitchFamily="2" charset="0"/>
              </a:rPr>
              <a:t>Analysis</a:t>
            </a:r>
            <a:endParaRPr lang="en-US" sz="1600" kern="1200" dirty="0">
              <a:latin typeface="MuseoModerno" pitchFamily="2" charset="0"/>
            </a:endParaRPr>
          </a:p>
        </p:txBody>
      </p:sp>
      <p:sp>
        <p:nvSpPr>
          <p:cNvPr id="46" name="Free-form: Shape 45">
            <a:extLst>
              <a:ext uri="{FF2B5EF4-FFF2-40B4-BE49-F238E27FC236}">
                <a16:creationId xmlns:a16="http://schemas.microsoft.com/office/drawing/2014/main" id="{CB16C87D-1671-F62B-46B0-67E3523C77B5}"/>
              </a:ext>
            </a:extLst>
          </p:cNvPr>
          <p:cNvSpPr/>
          <p:nvPr/>
        </p:nvSpPr>
        <p:spPr>
          <a:xfrm>
            <a:off x="5790099" y="3521411"/>
            <a:ext cx="357589" cy="445412"/>
          </a:xfrm>
          <a:custGeom>
            <a:avLst/>
            <a:gdLst/>
            <a:ahLst/>
            <a:cxnLst/>
            <a:rect l="0" t="0" r="0" b="0"/>
            <a:pathLst>
              <a:path>
                <a:moveTo>
                  <a:pt x="0" y="0"/>
                </a:moveTo>
                <a:lnTo>
                  <a:pt x="0" y="222706"/>
                </a:lnTo>
                <a:lnTo>
                  <a:pt x="357589" y="222706"/>
                </a:lnTo>
                <a:lnTo>
                  <a:pt x="357589" y="4454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7" name="Free-form: Shape 46">
            <a:extLst>
              <a:ext uri="{FF2B5EF4-FFF2-40B4-BE49-F238E27FC236}">
                <a16:creationId xmlns:a16="http://schemas.microsoft.com/office/drawing/2014/main" id="{CA9024E7-5C11-B803-2E57-27BA8A73246B}"/>
              </a:ext>
            </a:extLst>
          </p:cNvPr>
          <p:cNvSpPr/>
          <p:nvPr/>
        </p:nvSpPr>
        <p:spPr>
          <a:xfrm>
            <a:off x="5290199" y="3966823"/>
            <a:ext cx="1714979" cy="595209"/>
          </a:xfrm>
          <a:custGeom>
            <a:avLst/>
            <a:gdLst>
              <a:gd name="connsiteX0" fmla="*/ 0 w 1714979"/>
              <a:gd name="connsiteY0" fmla="*/ 59521 h 595209"/>
              <a:gd name="connsiteX1" fmla="*/ 59521 w 1714979"/>
              <a:gd name="connsiteY1" fmla="*/ 0 h 595209"/>
              <a:gd name="connsiteX2" fmla="*/ 1655458 w 1714979"/>
              <a:gd name="connsiteY2" fmla="*/ 0 h 595209"/>
              <a:gd name="connsiteX3" fmla="*/ 1714979 w 1714979"/>
              <a:gd name="connsiteY3" fmla="*/ 59521 h 595209"/>
              <a:gd name="connsiteX4" fmla="*/ 1714979 w 1714979"/>
              <a:gd name="connsiteY4" fmla="*/ 535688 h 595209"/>
              <a:gd name="connsiteX5" fmla="*/ 1655458 w 1714979"/>
              <a:gd name="connsiteY5" fmla="*/ 595209 h 595209"/>
              <a:gd name="connsiteX6" fmla="*/ 59521 w 1714979"/>
              <a:gd name="connsiteY6" fmla="*/ 595209 h 595209"/>
              <a:gd name="connsiteX7" fmla="*/ 0 w 1714979"/>
              <a:gd name="connsiteY7" fmla="*/ 535688 h 595209"/>
              <a:gd name="connsiteX8" fmla="*/ 0 w 1714979"/>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979" h="595209">
                <a:moveTo>
                  <a:pt x="0" y="59521"/>
                </a:moveTo>
                <a:cubicBezTo>
                  <a:pt x="0" y="26648"/>
                  <a:pt x="26648" y="0"/>
                  <a:pt x="59521" y="0"/>
                </a:cubicBezTo>
                <a:lnTo>
                  <a:pt x="1655458" y="0"/>
                </a:lnTo>
                <a:cubicBezTo>
                  <a:pt x="1688331" y="0"/>
                  <a:pt x="1714979" y="26648"/>
                  <a:pt x="1714979" y="59521"/>
                </a:cubicBezTo>
                <a:lnTo>
                  <a:pt x="1714979" y="535688"/>
                </a:lnTo>
                <a:cubicBezTo>
                  <a:pt x="1714979" y="568561"/>
                  <a:pt x="1688331" y="595209"/>
                  <a:pt x="1655458" y="595209"/>
                </a:cubicBezTo>
                <a:lnTo>
                  <a:pt x="59521" y="595209"/>
                </a:lnTo>
                <a:cubicBezTo>
                  <a:pt x="26648" y="595209"/>
                  <a:pt x="0" y="568561"/>
                  <a:pt x="0" y="535688"/>
                </a:cubicBezTo>
                <a:lnTo>
                  <a:pt x="0" y="5952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773" tIns="70773" rIns="70773" bIns="70773" numCol="1" spcCol="1270" anchor="ctr" anchorCtr="0">
            <a:noAutofit/>
          </a:bodyPr>
          <a:lstStyle/>
          <a:p>
            <a:pPr marL="0" lvl="0" indent="0" algn="ctr" defTabSz="622300">
              <a:lnSpc>
                <a:spcPct val="90000"/>
              </a:lnSpc>
              <a:spcBef>
                <a:spcPct val="0"/>
              </a:spcBef>
              <a:spcAft>
                <a:spcPct val="35000"/>
              </a:spcAft>
              <a:buNone/>
            </a:pPr>
            <a:r>
              <a:rPr lang="en-US" sz="1400" kern="1200">
                <a:latin typeface="MuseoModerno" pitchFamily="2" charset="0"/>
              </a:rPr>
              <a:t>Free for first year</a:t>
            </a:r>
            <a:endParaRPr lang="en-US" sz="1400" kern="1200" dirty="0">
              <a:latin typeface="MuseoModerno" pitchFamily="2" charset="0"/>
            </a:endParaRPr>
          </a:p>
        </p:txBody>
      </p:sp>
      <p:sp>
        <p:nvSpPr>
          <p:cNvPr id="49" name="Free-form: Shape 48">
            <a:extLst>
              <a:ext uri="{FF2B5EF4-FFF2-40B4-BE49-F238E27FC236}">
                <a16:creationId xmlns:a16="http://schemas.microsoft.com/office/drawing/2014/main" id="{3B27263C-9DA1-D69B-8330-5A90805B1F8B}"/>
              </a:ext>
            </a:extLst>
          </p:cNvPr>
          <p:cNvSpPr/>
          <p:nvPr/>
        </p:nvSpPr>
        <p:spPr>
          <a:xfrm>
            <a:off x="6615572" y="2926201"/>
            <a:ext cx="983755" cy="595209"/>
          </a:xfrm>
          <a:custGeom>
            <a:avLst/>
            <a:gdLst>
              <a:gd name="connsiteX0" fmla="*/ 0 w 983755"/>
              <a:gd name="connsiteY0" fmla="*/ 59521 h 595209"/>
              <a:gd name="connsiteX1" fmla="*/ 59521 w 983755"/>
              <a:gd name="connsiteY1" fmla="*/ 0 h 595209"/>
              <a:gd name="connsiteX2" fmla="*/ 924234 w 983755"/>
              <a:gd name="connsiteY2" fmla="*/ 0 h 595209"/>
              <a:gd name="connsiteX3" fmla="*/ 983755 w 983755"/>
              <a:gd name="connsiteY3" fmla="*/ 59521 h 595209"/>
              <a:gd name="connsiteX4" fmla="*/ 983755 w 983755"/>
              <a:gd name="connsiteY4" fmla="*/ 535688 h 595209"/>
              <a:gd name="connsiteX5" fmla="*/ 924234 w 983755"/>
              <a:gd name="connsiteY5" fmla="*/ 595209 h 595209"/>
              <a:gd name="connsiteX6" fmla="*/ 59521 w 983755"/>
              <a:gd name="connsiteY6" fmla="*/ 595209 h 595209"/>
              <a:gd name="connsiteX7" fmla="*/ 0 w 983755"/>
              <a:gd name="connsiteY7" fmla="*/ 535688 h 595209"/>
              <a:gd name="connsiteX8" fmla="*/ 0 w 983755"/>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3755" h="595209">
                <a:moveTo>
                  <a:pt x="0" y="59521"/>
                </a:moveTo>
                <a:cubicBezTo>
                  <a:pt x="0" y="26648"/>
                  <a:pt x="26648" y="0"/>
                  <a:pt x="59521" y="0"/>
                </a:cubicBezTo>
                <a:lnTo>
                  <a:pt x="924234" y="0"/>
                </a:lnTo>
                <a:cubicBezTo>
                  <a:pt x="957107" y="0"/>
                  <a:pt x="983755" y="26648"/>
                  <a:pt x="983755" y="59521"/>
                </a:cubicBezTo>
                <a:lnTo>
                  <a:pt x="983755" y="535688"/>
                </a:lnTo>
                <a:cubicBezTo>
                  <a:pt x="983755" y="568561"/>
                  <a:pt x="957107" y="595209"/>
                  <a:pt x="924234" y="595209"/>
                </a:cubicBezTo>
                <a:lnTo>
                  <a:pt x="59521" y="595209"/>
                </a:lnTo>
                <a:cubicBezTo>
                  <a:pt x="26648" y="595209"/>
                  <a:pt x="0" y="568561"/>
                  <a:pt x="0" y="535688"/>
                </a:cubicBezTo>
                <a:lnTo>
                  <a:pt x="0" y="59521"/>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393" tIns="78393" rIns="78393" bIns="78393" numCol="1" spcCol="1270" anchor="ctr" anchorCtr="0">
            <a:noAutofit/>
          </a:bodyPr>
          <a:lstStyle/>
          <a:p>
            <a:pPr marL="0" lvl="0" indent="0" algn="ctr" defTabSz="711200">
              <a:lnSpc>
                <a:spcPct val="90000"/>
              </a:lnSpc>
              <a:spcBef>
                <a:spcPct val="0"/>
              </a:spcBef>
              <a:spcAft>
                <a:spcPct val="35000"/>
              </a:spcAft>
              <a:buNone/>
            </a:pPr>
            <a:r>
              <a:rPr lang="en-US" sz="1600" kern="1200">
                <a:latin typeface="MuseoModerno" pitchFamily="2" charset="0"/>
              </a:rPr>
              <a:t>Report</a:t>
            </a:r>
            <a:endParaRPr lang="en-US" sz="1600" kern="1200" dirty="0">
              <a:latin typeface="MuseoModerno" pitchFamily="2" charset="0"/>
            </a:endParaRPr>
          </a:p>
        </p:txBody>
      </p:sp>
      <p:sp>
        <p:nvSpPr>
          <p:cNvPr id="51" name="Free-form: Shape 50">
            <a:extLst>
              <a:ext uri="{FF2B5EF4-FFF2-40B4-BE49-F238E27FC236}">
                <a16:creationId xmlns:a16="http://schemas.microsoft.com/office/drawing/2014/main" id="{F4799C73-16F9-3926-6205-ED681ED56B15}"/>
              </a:ext>
            </a:extLst>
          </p:cNvPr>
          <p:cNvSpPr/>
          <p:nvPr/>
        </p:nvSpPr>
        <p:spPr>
          <a:xfrm>
            <a:off x="7867172" y="2926201"/>
            <a:ext cx="2142940" cy="595209"/>
          </a:xfrm>
          <a:custGeom>
            <a:avLst/>
            <a:gdLst>
              <a:gd name="connsiteX0" fmla="*/ 0 w 2142940"/>
              <a:gd name="connsiteY0" fmla="*/ 59521 h 595209"/>
              <a:gd name="connsiteX1" fmla="*/ 59521 w 2142940"/>
              <a:gd name="connsiteY1" fmla="*/ 0 h 595209"/>
              <a:gd name="connsiteX2" fmla="*/ 2083419 w 2142940"/>
              <a:gd name="connsiteY2" fmla="*/ 0 h 595209"/>
              <a:gd name="connsiteX3" fmla="*/ 2142940 w 2142940"/>
              <a:gd name="connsiteY3" fmla="*/ 59521 h 595209"/>
              <a:gd name="connsiteX4" fmla="*/ 2142940 w 2142940"/>
              <a:gd name="connsiteY4" fmla="*/ 535688 h 595209"/>
              <a:gd name="connsiteX5" fmla="*/ 2083419 w 2142940"/>
              <a:gd name="connsiteY5" fmla="*/ 595209 h 595209"/>
              <a:gd name="connsiteX6" fmla="*/ 59521 w 2142940"/>
              <a:gd name="connsiteY6" fmla="*/ 595209 h 595209"/>
              <a:gd name="connsiteX7" fmla="*/ 0 w 2142940"/>
              <a:gd name="connsiteY7" fmla="*/ 535688 h 595209"/>
              <a:gd name="connsiteX8" fmla="*/ 0 w 2142940"/>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2940" h="595209">
                <a:moveTo>
                  <a:pt x="0" y="59521"/>
                </a:moveTo>
                <a:cubicBezTo>
                  <a:pt x="0" y="26648"/>
                  <a:pt x="26648" y="0"/>
                  <a:pt x="59521" y="0"/>
                </a:cubicBezTo>
                <a:lnTo>
                  <a:pt x="2083419" y="0"/>
                </a:lnTo>
                <a:cubicBezTo>
                  <a:pt x="2116292" y="0"/>
                  <a:pt x="2142940" y="26648"/>
                  <a:pt x="2142940" y="59521"/>
                </a:cubicBezTo>
                <a:lnTo>
                  <a:pt x="2142940" y="535688"/>
                </a:lnTo>
                <a:cubicBezTo>
                  <a:pt x="2142940" y="568561"/>
                  <a:pt x="2116292" y="595209"/>
                  <a:pt x="2083419" y="595209"/>
                </a:cubicBezTo>
                <a:lnTo>
                  <a:pt x="59521" y="595209"/>
                </a:lnTo>
                <a:cubicBezTo>
                  <a:pt x="26648" y="595209"/>
                  <a:pt x="0" y="568561"/>
                  <a:pt x="0" y="535688"/>
                </a:cubicBezTo>
                <a:lnTo>
                  <a:pt x="0" y="59521"/>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393" tIns="78393" rIns="78393" bIns="78393" numCol="1" spcCol="1270" anchor="ctr" anchorCtr="0">
            <a:noAutofit/>
          </a:bodyPr>
          <a:lstStyle/>
          <a:p>
            <a:pPr marL="0" lvl="0" indent="0" algn="ctr" defTabSz="711200">
              <a:lnSpc>
                <a:spcPct val="90000"/>
              </a:lnSpc>
              <a:spcBef>
                <a:spcPct val="0"/>
              </a:spcBef>
              <a:spcAft>
                <a:spcPct val="35000"/>
              </a:spcAft>
              <a:buNone/>
            </a:pPr>
            <a:r>
              <a:rPr lang="en-US" sz="1600" kern="1200">
                <a:latin typeface="MuseoModerno" pitchFamily="2" charset="0"/>
              </a:rPr>
              <a:t>Suggestion</a:t>
            </a:r>
            <a:endParaRPr lang="en-US" sz="1600" kern="1200" dirty="0">
              <a:latin typeface="MuseoModerno" pitchFamily="2" charset="0"/>
            </a:endParaRPr>
          </a:p>
        </p:txBody>
      </p:sp>
      <p:sp>
        <p:nvSpPr>
          <p:cNvPr id="52" name="Free-form: Shape 51">
            <a:extLst>
              <a:ext uri="{FF2B5EF4-FFF2-40B4-BE49-F238E27FC236}">
                <a16:creationId xmlns:a16="http://schemas.microsoft.com/office/drawing/2014/main" id="{D6A1D000-07E8-60C0-B53C-85F7A4732B5B}"/>
              </a:ext>
            </a:extLst>
          </p:cNvPr>
          <p:cNvSpPr/>
          <p:nvPr/>
        </p:nvSpPr>
        <p:spPr>
          <a:xfrm>
            <a:off x="8601355" y="3521411"/>
            <a:ext cx="337287" cy="445412"/>
          </a:xfrm>
          <a:custGeom>
            <a:avLst/>
            <a:gdLst/>
            <a:ahLst/>
            <a:cxnLst/>
            <a:rect l="0" t="0" r="0" b="0"/>
            <a:pathLst>
              <a:path>
                <a:moveTo>
                  <a:pt x="337287" y="0"/>
                </a:moveTo>
                <a:lnTo>
                  <a:pt x="337287" y="222706"/>
                </a:lnTo>
                <a:lnTo>
                  <a:pt x="0" y="222706"/>
                </a:lnTo>
                <a:lnTo>
                  <a:pt x="0" y="4454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3" name="Free-form: Shape 52">
            <a:extLst>
              <a:ext uri="{FF2B5EF4-FFF2-40B4-BE49-F238E27FC236}">
                <a16:creationId xmlns:a16="http://schemas.microsoft.com/office/drawing/2014/main" id="{137C4D43-30B1-2BE1-0EFF-7EC95013AC6B}"/>
              </a:ext>
            </a:extLst>
          </p:cNvPr>
          <p:cNvSpPr/>
          <p:nvPr/>
        </p:nvSpPr>
        <p:spPr>
          <a:xfrm>
            <a:off x="7411006" y="3966823"/>
            <a:ext cx="2380696" cy="595209"/>
          </a:xfrm>
          <a:custGeom>
            <a:avLst/>
            <a:gdLst>
              <a:gd name="connsiteX0" fmla="*/ 0 w 2380696"/>
              <a:gd name="connsiteY0" fmla="*/ 59521 h 595209"/>
              <a:gd name="connsiteX1" fmla="*/ 59521 w 2380696"/>
              <a:gd name="connsiteY1" fmla="*/ 0 h 595209"/>
              <a:gd name="connsiteX2" fmla="*/ 2321175 w 2380696"/>
              <a:gd name="connsiteY2" fmla="*/ 0 h 595209"/>
              <a:gd name="connsiteX3" fmla="*/ 2380696 w 2380696"/>
              <a:gd name="connsiteY3" fmla="*/ 59521 h 595209"/>
              <a:gd name="connsiteX4" fmla="*/ 2380696 w 2380696"/>
              <a:gd name="connsiteY4" fmla="*/ 535688 h 595209"/>
              <a:gd name="connsiteX5" fmla="*/ 2321175 w 2380696"/>
              <a:gd name="connsiteY5" fmla="*/ 595209 h 595209"/>
              <a:gd name="connsiteX6" fmla="*/ 59521 w 2380696"/>
              <a:gd name="connsiteY6" fmla="*/ 595209 h 595209"/>
              <a:gd name="connsiteX7" fmla="*/ 0 w 2380696"/>
              <a:gd name="connsiteY7" fmla="*/ 535688 h 595209"/>
              <a:gd name="connsiteX8" fmla="*/ 0 w 2380696"/>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0696" h="595209">
                <a:moveTo>
                  <a:pt x="0" y="59521"/>
                </a:moveTo>
                <a:cubicBezTo>
                  <a:pt x="0" y="26648"/>
                  <a:pt x="26648" y="0"/>
                  <a:pt x="59521" y="0"/>
                </a:cubicBezTo>
                <a:lnTo>
                  <a:pt x="2321175" y="0"/>
                </a:lnTo>
                <a:cubicBezTo>
                  <a:pt x="2354048" y="0"/>
                  <a:pt x="2380696" y="26648"/>
                  <a:pt x="2380696" y="59521"/>
                </a:cubicBezTo>
                <a:lnTo>
                  <a:pt x="2380696" y="535688"/>
                </a:lnTo>
                <a:cubicBezTo>
                  <a:pt x="2380696" y="568561"/>
                  <a:pt x="2354048" y="595209"/>
                  <a:pt x="2321175" y="595209"/>
                </a:cubicBezTo>
                <a:lnTo>
                  <a:pt x="59521" y="595209"/>
                </a:lnTo>
                <a:cubicBezTo>
                  <a:pt x="26648" y="595209"/>
                  <a:pt x="0" y="568561"/>
                  <a:pt x="0" y="535688"/>
                </a:cubicBezTo>
                <a:lnTo>
                  <a:pt x="0" y="5952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773" tIns="70773" rIns="70773" bIns="70773" numCol="1" spcCol="1270" anchor="ctr" anchorCtr="0">
            <a:noAutofit/>
          </a:bodyPr>
          <a:lstStyle/>
          <a:p>
            <a:pPr marL="0" lvl="0" indent="0" algn="ctr" defTabSz="622300">
              <a:lnSpc>
                <a:spcPct val="90000"/>
              </a:lnSpc>
              <a:spcBef>
                <a:spcPct val="0"/>
              </a:spcBef>
              <a:spcAft>
                <a:spcPct val="35000"/>
              </a:spcAft>
              <a:buNone/>
            </a:pPr>
            <a:r>
              <a:rPr lang="en-US" sz="1400" kern="1200">
                <a:latin typeface="MuseoModerno" pitchFamily="2" charset="0"/>
              </a:rPr>
              <a:t>Charge in Mar, Apr, May</a:t>
            </a:r>
            <a:endParaRPr lang="en-US" sz="1400" kern="1200" dirty="0">
              <a:latin typeface="MuseoModerno" pitchFamily="2" charset="0"/>
            </a:endParaRPr>
          </a:p>
        </p:txBody>
      </p:sp>
      <p:cxnSp>
        <p:nvCxnSpPr>
          <p:cNvPr id="55" name="Straight Connector 54">
            <a:extLst>
              <a:ext uri="{FF2B5EF4-FFF2-40B4-BE49-F238E27FC236}">
                <a16:creationId xmlns:a16="http://schemas.microsoft.com/office/drawing/2014/main" id="{4A0504BD-8B75-219E-EF8C-8CE93196F782}"/>
              </a:ext>
            </a:extLst>
          </p:cNvPr>
          <p:cNvCxnSpPr/>
          <p:nvPr/>
        </p:nvCxnSpPr>
        <p:spPr>
          <a:xfrm>
            <a:off x="6096000" y="3744540"/>
            <a:ext cx="2505355" cy="0"/>
          </a:xfrm>
          <a:prstGeom prst="line">
            <a:avLst/>
          </a:pr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cxnSp>
      <p:sp>
        <p:nvSpPr>
          <p:cNvPr id="2" name="TextBox 1">
            <a:extLst>
              <a:ext uri="{FF2B5EF4-FFF2-40B4-BE49-F238E27FC236}">
                <a16:creationId xmlns:a16="http://schemas.microsoft.com/office/drawing/2014/main" id="{55973461-6DDD-1D3A-8D3E-72B785746F98}"/>
              </a:ext>
            </a:extLst>
          </p:cNvPr>
          <p:cNvSpPr txBox="1"/>
          <p:nvPr/>
        </p:nvSpPr>
        <p:spPr>
          <a:xfrm>
            <a:off x="2167151" y="4976097"/>
            <a:ext cx="7391400"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b="1">
                <a:solidFill>
                  <a:srgbClr val="2F5597"/>
                </a:solidFill>
              </a:rPr>
              <a:t>User:</a:t>
            </a:r>
            <a:r>
              <a:rPr lang="en-US">
                <a:solidFill>
                  <a:srgbClr val="2F5597"/>
                </a:solidFill>
              </a:rPr>
              <a:t> </a:t>
            </a:r>
            <a:r>
              <a:rPr lang="en-US"/>
              <a:t>Monthly pay 10,000 VND</a:t>
            </a:r>
          </a:p>
        </p:txBody>
      </p:sp>
      <p:sp>
        <p:nvSpPr>
          <p:cNvPr id="5" name="TextBox 4">
            <a:extLst>
              <a:ext uri="{FF2B5EF4-FFF2-40B4-BE49-F238E27FC236}">
                <a16:creationId xmlns:a16="http://schemas.microsoft.com/office/drawing/2014/main" id="{5B568571-520A-72C1-3DBB-9BAC78B6BEF8}"/>
              </a:ext>
            </a:extLst>
          </p:cNvPr>
          <p:cNvSpPr txBox="1"/>
          <p:nvPr/>
        </p:nvSpPr>
        <p:spPr>
          <a:xfrm>
            <a:off x="815377" y="635115"/>
            <a:ext cx="3648756" cy="523220"/>
          </a:xfrm>
          <a:prstGeom prst="rect">
            <a:avLst/>
          </a:prstGeom>
          <a:noFill/>
        </p:spPr>
        <p:txBody>
          <a:bodyPr wrap="none" rtlCol="0">
            <a:spAutoFit/>
          </a:bodyPr>
          <a:lstStyle/>
          <a:p>
            <a:r>
              <a:rPr lang="en-US" sz="2800" b="1">
                <a:solidFill>
                  <a:srgbClr val="262626"/>
                </a:solidFill>
                <a:latin typeface="VNF-Futura" panose="02000503000000020004" pitchFamily="2" charset="0"/>
              </a:rPr>
              <a:t>6. Expenses &amp; Revenue</a:t>
            </a:r>
          </a:p>
        </p:txBody>
      </p:sp>
      <p:pic>
        <p:nvPicPr>
          <p:cNvPr id="7" name="Picture 6" descr="Text&#10;&#10;Description automatically generated">
            <a:extLst>
              <a:ext uri="{FF2B5EF4-FFF2-40B4-BE49-F238E27FC236}">
                <a16:creationId xmlns:a16="http://schemas.microsoft.com/office/drawing/2014/main" id="{C36B93DD-6658-2F02-256F-7D6427915C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10" name="S">
            <a:extLst>
              <a:ext uri="{FF2B5EF4-FFF2-40B4-BE49-F238E27FC236}">
                <a16:creationId xmlns:a16="http://schemas.microsoft.com/office/drawing/2014/main" id="{D3B279A7-EAFC-85AD-3C55-DF69AF3BCF56}"/>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2" name="O start">
            <a:extLst>
              <a:ext uri="{FF2B5EF4-FFF2-40B4-BE49-F238E27FC236}">
                <a16:creationId xmlns:a16="http://schemas.microsoft.com/office/drawing/2014/main" id="{56B855F1-92F5-8BDD-D2C4-1776DEEAD4F1}"/>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5" name="O stop">
            <a:extLst>
              <a:ext uri="{FF2B5EF4-FFF2-40B4-BE49-F238E27FC236}">
                <a16:creationId xmlns:a16="http://schemas.microsoft.com/office/drawing/2014/main" id="{53C731D0-2212-814A-511F-B7E548DF80E7}"/>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9" name="R">
            <a:extLst>
              <a:ext uri="{FF2B5EF4-FFF2-40B4-BE49-F238E27FC236}">
                <a16:creationId xmlns:a16="http://schemas.microsoft.com/office/drawing/2014/main" id="{C105B041-6E7E-778B-D79A-8F9DAAE49401}"/>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2" name="R slidebackground">
            <a:extLst>
              <a:ext uri="{FF2B5EF4-FFF2-40B4-BE49-F238E27FC236}">
                <a16:creationId xmlns:a16="http://schemas.microsoft.com/office/drawing/2014/main" id="{06FF6823-6E67-7F03-3AE6-12C69CB096D9}"/>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E">
            <a:extLst>
              <a:ext uri="{FF2B5EF4-FFF2-40B4-BE49-F238E27FC236}">
                <a16:creationId xmlns:a16="http://schemas.microsoft.com/office/drawing/2014/main" id="{2E809F38-3848-E799-338A-B490A4A55844}"/>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7" name="C start">
            <a:extLst>
              <a:ext uri="{FF2B5EF4-FFF2-40B4-BE49-F238E27FC236}">
                <a16:creationId xmlns:a16="http://schemas.microsoft.com/office/drawing/2014/main" id="{917FE947-2711-7D4C-8415-DE928426855E}"/>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9" name="logo 2">
            <a:extLst>
              <a:ext uri="{FF2B5EF4-FFF2-40B4-BE49-F238E27FC236}">
                <a16:creationId xmlns:a16="http://schemas.microsoft.com/office/drawing/2014/main" id="{D27F5FC8-53FC-2B29-4608-5EEE480A02F1}"/>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3890590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3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300"/>
                                        <p:tgtEl>
                                          <p:spTgt spid="34"/>
                                        </p:tgtEl>
                                      </p:cBhvr>
                                    </p:animEffect>
                                  </p:childTnLst>
                                </p:cTn>
                              </p:par>
                            </p:childTnLst>
                          </p:cTn>
                        </p:par>
                        <p:par>
                          <p:cTn id="11" fill="hold">
                            <p:stCondLst>
                              <p:cond delay="300"/>
                            </p:stCondLst>
                            <p:childTnLst>
                              <p:par>
                                <p:cTn id="12" presetID="10" presetClass="entr" presetSubtype="0" fill="hold" grpId="0"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300"/>
                                        <p:tgtEl>
                                          <p:spTgt spid="41"/>
                                        </p:tgtEl>
                                      </p:cBhvr>
                                    </p:animEffect>
                                  </p:childTnLst>
                                </p:cTn>
                              </p:par>
                              <p:par>
                                <p:cTn id="15" presetID="10" presetClass="entr" presetSubtype="0" fill="hold" grpId="0" nodeType="withEffect">
                                  <p:stCondLst>
                                    <p:cond delay="20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300"/>
                                        <p:tgtEl>
                                          <p:spTgt spid="45"/>
                                        </p:tgtEl>
                                      </p:cBhvr>
                                    </p:animEffect>
                                  </p:childTnLst>
                                </p:cTn>
                              </p:par>
                              <p:par>
                                <p:cTn id="18" presetID="10" presetClass="entr" presetSubtype="0" fill="hold" grpId="0" nodeType="withEffect">
                                  <p:stCondLst>
                                    <p:cond delay="40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300"/>
                                        <p:tgtEl>
                                          <p:spTgt spid="49"/>
                                        </p:tgtEl>
                                      </p:cBhvr>
                                    </p:animEffect>
                                  </p:childTnLst>
                                </p:cTn>
                              </p:par>
                              <p:par>
                                <p:cTn id="21" presetID="10" presetClass="entr" presetSubtype="0" fill="hold" grpId="0" nodeType="withEffect">
                                  <p:stCondLst>
                                    <p:cond delay="60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300"/>
                                        <p:tgtEl>
                                          <p:spTgt spid="5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up)">
                                      <p:cBhvr>
                                        <p:cTn id="28" dur="300"/>
                                        <p:tgtEl>
                                          <p:spTgt spid="42"/>
                                        </p:tgtEl>
                                      </p:cBhvr>
                                    </p:animEffect>
                                  </p:childTnLst>
                                </p:cTn>
                              </p:par>
                            </p:childTnLst>
                          </p:cTn>
                        </p:par>
                        <p:par>
                          <p:cTn id="29" fill="hold">
                            <p:stCondLst>
                              <p:cond delay="300"/>
                            </p:stCondLst>
                            <p:childTnLst>
                              <p:par>
                                <p:cTn id="30" presetID="10" presetClass="entr" presetSubtype="0" fill="hold" grpId="0" nodeType="after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3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ipe(up)">
                                      <p:cBhvr>
                                        <p:cTn id="37" dur="300"/>
                                        <p:tgtEl>
                                          <p:spTgt spid="52"/>
                                        </p:tgtEl>
                                      </p:cBhvr>
                                    </p:animEffect>
                                  </p:childTnLst>
                                </p:cTn>
                              </p:par>
                              <p:par>
                                <p:cTn id="38" presetID="22" presetClass="entr" presetSubtype="1" fill="hold"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up)">
                                      <p:cBhvr>
                                        <p:cTn id="40" dur="300"/>
                                        <p:tgtEl>
                                          <p:spTgt spid="46"/>
                                        </p:tgtEl>
                                      </p:cBhvr>
                                    </p:animEffect>
                                  </p:childTnLst>
                                </p:cTn>
                              </p:par>
                              <p:par>
                                <p:cTn id="41" presetID="10" presetClass="entr" presetSubtype="0" fill="hold" nodeType="withEffect">
                                  <p:stCondLst>
                                    <p:cond delay="13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130"/>
                                        <p:tgtEl>
                                          <p:spTgt spid="55"/>
                                        </p:tgtEl>
                                      </p:cBhvr>
                                    </p:animEffect>
                                  </p:childTnLst>
                                </p:cTn>
                              </p:par>
                              <p:par>
                                <p:cTn id="44" presetID="10" presetClass="entr" presetSubtype="0" fill="hold" grpId="0" nodeType="withEffect">
                                  <p:stCondLst>
                                    <p:cond delay="13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300"/>
                                        <p:tgtEl>
                                          <p:spTgt spid="47"/>
                                        </p:tgtEl>
                                      </p:cBhvr>
                                    </p:animEffect>
                                  </p:childTnLst>
                                </p:cTn>
                              </p:par>
                              <p:par>
                                <p:cTn id="47" presetID="10" presetClass="entr" presetSubtype="0" fill="hold" grpId="0" nodeType="withEffect">
                                  <p:stCondLst>
                                    <p:cond delay="13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300"/>
                                        <p:tgtEl>
                                          <p:spTgt spid="5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1" grpId="0" animBg="1"/>
      <p:bldP spid="43" grpId="0" animBg="1"/>
      <p:bldP spid="45" grpId="0" animBg="1"/>
      <p:bldP spid="47" grpId="0" animBg="1"/>
      <p:bldP spid="49" grpId="0" animBg="1"/>
      <p:bldP spid="51" grpId="0" animBg="1"/>
      <p:bldP spid="53"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546133" y="2773375"/>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4057286" y="2773668"/>
            <a:ext cx="1119840" cy="1310958"/>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6098749" y="2773712"/>
            <a:ext cx="1495521" cy="1310947"/>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6551157" y="3031054"/>
            <a:ext cx="782234" cy="7955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7876327" y="3037981"/>
            <a:ext cx="591789" cy="1046340"/>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7615853" y="2773374"/>
            <a:ext cx="1112736" cy="1303210"/>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8179966" y="2777242"/>
            <a:ext cx="1676150" cy="1310947"/>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3" name="Overlay O"/>
          <p:cNvSpPr/>
          <p:nvPr/>
        </p:nvSpPr>
        <p:spPr>
          <a:xfrm>
            <a:off x="6093454" y="2641600"/>
            <a:ext cx="3762662" cy="1625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5436913" y="3031630"/>
            <a:ext cx="791167" cy="804672"/>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Overlay S"/>
          <p:cNvSpPr/>
          <p:nvPr/>
        </p:nvSpPr>
        <p:spPr>
          <a:xfrm>
            <a:off x="-102870" y="2769659"/>
            <a:ext cx="3878100" cy="1318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5190744" y="2518314"/>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4" name="TextBox 3">
            <a:extLst>
              <a:ext uri="{FF2B5EF4-FFF2-40B4-BE49-F238E27FC236}">
                <a16:creationId xmlns:a16="http://schemas.microsoft.com/office/drawing/2014/main" id="{9848EA47-FBA0-3D40-A154-E286486DA006}"/>
              </a:ext>
            </a:extLst>
          </p:cNvPr>
          <p:cNvSpPr txBox="1"/>
          <p:nvPr/>
        </p:nvSpPr>
        <p:spPr>
          <a:xfrm>
            <a:off x="3671298" y="6950922"/>
            <a:ext cx="4849404" cy="923330"/>
          </a:xfrm>
          <a:prstGeom prst="rect">
            <a:avLst/>
          </a:prstGeom>
          <a:noFill/>
        </p:spPr>
        <p:txBody>
          <a:bodyPr wrap="none" rtlCol="0">
            <a:spAutoFit/>
          </a:bodyPr>
          <a:lstStyle>
            <a:defPPr>
              <a:defRPr lang="en-US"/>
            </a:defPPr>
            <a:lvl1pPr>
              <a:defRPr sz="5400" b="1">
                <a:solidFill>
                  <a:srgbClr val="262626"/>
                </a:solidFill>
                <a:latin typeface="VNF-Futura" panose="02000503000000020004" pitchFamily="2" charset="0"/>
              </a:defRPr>
            </a:lvl1pPr>
          </a:lstStyle>
          <a:p>
            <a:r>
              <a:rPr lang="en-US"/>
              <a:t>1. What we do?</a:t>
            </a:r>
          </a:p>
        </p:txBody>
      </p:sp>
      <p:pic>
        <p:nvPicPr>
          <p:cNvPr id="5" name="Picture 4" descr="Text&#10;&#10;Description automatically generated">
            <a:extLst>
              <a:ext uri="{FF2B5EF4-FFF2-40B4-BE49-F238E27FC236}">
                <a16:creationId xmlns:a16="http://schemas.microsoft.com/office/drawing/2014/main" id="{ABEA125C-686F-9862-4D50-31BCA1BB7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Tree>
    <p:extLst>
      <p:ext uri="{BB962C8B-B14F-4D97-AF65-F5344CB8AC3E}">
        <p14:creationId xmlns:p14="http://schemas.microsoft.com/office/powerpoint/2010/main" val="56917576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0 -2.96296E-6 L -0.25234 -2.96296E-6 " pathEditMode="relative" rAng="0" ptsTypes="AA">
                                          <p:cBhvr>
                                            <p:cTn id="6" dur="700" fill="hold"/>
                                            <p:tgtEl>
                                              <p:spTgt spid="25"/>
                                            </p:tgtEl>
                                            <p:attrNameLst>
                                              <p:attrName>ppt_x</p:attrName>
                                              <p:attrName>ppt_y</p:attrName>
                                            </p:attrNameLst>
                                          </p:cBhvr>
                                          <p:rCtr x="-12617" y="0"/>
                                        </p:animMotion>
                                      </p:childTnLst>
                                    </p:cTn>
                                  </p:par>
                                  <p:par>
                                    <p:cTn id="7" presetID="10" presetClass="entr" presetSubtype="0" fill="hold" grpId="0" nodeType="withEffect">
                                      <p:stCondLst>
                                        <p:cond delay="40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2" presetClass="entr" presetSubtype="8" fill="hold" grpId="0" nodeType="withEffect" p14:presetBounceEnd="42857">
                                      <p:stCondLst>
                                        <p:cond delay="600"/>
                                      </p:stCondLst>
                                      <p:childTnLst>
                                        <p:set>
                                          <p:cBhvr>
                                            <p:cTn id="11" dur="1" fill="hold">
                                              <p:stCondLst>
                                                <p:cond delay="0"/>
                                              </p:stCondLst>
                                            </p:cTn>
                                            <p:tgtEl>
                                              <p:spTgt spid="18"/>
                                            </p:tgtEl>
                                            <p:attrNameLst>
                                              <p:attrName>style.visibility</p:attrName>
                                            </p:attrNameLst>
                                          </p:cBhvr>
                                          <p:to>
                                            <p:strVal val="visible"/>
                                          </p:to>
                                        </p:set>
                                        <p:anim calcmode="lin" valueType="num" p14:bounceEnd="42857">
                                          <p:cBhvr additive="base">
                                            <p:cTn id="12" dur="700" fill="hold"/>
                                            <p:tgtEl>
                                              <p:spTgt spid="18"/>
                                            </p:tgtEl>
                                            <p:attrNameLst>
                                              <p:attrName>ppt_x</p:attrName>
                                            </p:attrNameLst>
                                          </p:cBhvr>
                                          <p:tavLst>
                                            <p:tav tm="0">
                                              <p:val>
                                                <p:strVal val="0-#ppt_w/2"/>
                                              </p:val>
                                            </p:tav>
                                            <p:tav tm="100000">
                                              <p:val>
                                                <p:strVal val="#ppt_x"/>
                                              </p:val>
                                            </p:tav>
                                          </p:tavLst>
                                        </p:anim>
                                        <p:anim calcmode="lin" valueType="num" p14:bounceEnd="42857">
                                          <p:cBhvr additive="base">
                                            <p:cTn id="13" dur="700" fill="hold"/>
                                            <p:tgtEl>
                                              <p:spTgt spid="18"/>
                                            </p:tgtEl>
                                            <p:attrNameLst>
                                              <p:attrName>ppt_y</p:attrName>
                                            </p:attrNameLst>
                                          </p:cBhvr>
                                          <p:tavLst>
                                            <p:tav tm="0">
                                              <p:val>
                                                <p:strVal val="#ppt_y"/>
                                              </p:val>
                                            </p:tav>
                                            <p:tav tm="100000">
                                              <p:val>
                                                <p:strVal val="#ppt_y"/>
                                              </p:val>
                                            </p:tav>
                                          </p:tavLst>
                                        </p:anim>
                                      </p:childTnLst>
                                    </p:cTn>
                                  </p:par>
                                  <p:par>
                                    <p:cTn id="14" presetID="63" presetClass="path" presetSubtype="0" accel="25000" decel="50000" fill="hold" grpId="0" nodeType="withEffect">
                                      <p:stCondLst>
                                        <p:cond delay="1000"/>
                                      </p:stCondLst>
                                      <p:childTnLst>
                                        <p:animMotion origin="layout" path="M 3.54167E-6 -3.7037E-6 L 0.34596 -3.7037E-6 " pathEditMode="relative" rAng="0" ptsTypes="AA">
                                          <p:cBhvr>
                                            <p:cTn id="15" dur="1000" fill="hold"/>
                                            <p:tgtEl>
                                              <p:spTgt spid="3"/>
                                            </p:tgtEl>
                                            <p:attrNameLst>
                                              <p:attrName>ppt_x</p:attrName>
                                              <p:attrName>ppt_y</p:attrName>
                                            </p:attrNameLst>
                                          </p:cBhvr>
                                          <p:rCtr x="17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P spid="9"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0 -2.96296E-6 L -0.25234 -2.96296E-6 " pathEditMode="relative" rAng="0" ptsTypes="AA">
                                          <p:cBhvr>
                                            <p:cTn id="6" dur="700" fill="hold"/>
                                            <p:tgtEl>
                                              <p:spTgt spid="25"/>
                                            </p:tgtEl>
                                            <p:attrNameLst>
                                              <p:attrName>ppt_x</p:attrName>
                                              <p:attrName>ppt_y</p:attrName>
                                            </p:attrNameLst>
                                          </p:cBhvr>
                                          <p:rCtr x="-12617" y="0"/>
                                        </p:animMotion>
                                      </p:childTnLst>
                                    </p:cTn>
                                  </p:par>
                                  <p:par>
                                    <p:cTn id="7" presetID="10" presetClass="entr" presetSubtype="0" fill="hold" grpId="0" nodeType="withEffect">
                                      <p:stCondLst>
                                        <p:cond delay="40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2" presetClass="entr" presetSubtype="8" fill="hold" grpId="0" nodeType="withEffect">
                                      <p:stCondLst>
                                        <p:cond delay="60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00" fill="hold"/>
                                            <p:tgtEl>
                                              <p:spTgt spid="18"/>
                                            </p:tgtEl>
                                            <p:attrNameLst>
                                              <p:attrName>ppt_x</p:attrName>
                                            </p:attrNameLst>
                                          </p:cBhvr>
                                          <p:tavLst>
                                            <p:tav tm="0">
                                              <p:val>
                                                <p:strVal val="0-#ppt_w/2"/>
                                              </p:val>
                                            </p:tav>
                                            <p:tav tm="100000">
                                              <p:val>
                                                <p:strVal val="#ppt_x"/>
                                              </p:val>
                                            </p:tav>
                                          </p:tavLst>
                                        </p:anim>
                                        <p:anim calcmode="lin" valueType="num">
                                          <p:cBhvr additive="base">
                                            <p:cTn id="13" dur="700" fill="hold"/>
                                            <p:tgtEl>
                                              <p:spTgt spid="18"/>
                                            </p:tgtEl>
                                            <p:attrNameLst>
                                              <p:attrName>ppt_y</p:attrName>
                                            </p:attrNameLst>
                                          </p:cBhvr>
                                          <p:tavLst>
                                            <p:tav tm="0">
                                              <p:val>
                                                <p:strVal val="#ppt_y"/>
                                              </p:val>
                                            </p:tav>
                                            <p:tav tm="100000">
                                              <p:val>
                                                <p:strVal val="#ppt_y"/>
                                              </p:val>
                                            </p:tav>
                                          </p:tavLst>
                                        </p:anim>
                                      </p:childTnLst>
                                    </p:cTn>
                                  </p:par>
                                  <p:par>
                                    <p:cTn id="14" presetID="63" presetClass="path" presetSubtype="0" accel="25000" decel="50000" fill="hold" grpId="0" nodeType="withEffect">
                                      <p:stCondLst>
                                        <p:cond delay="1000"/>
                                      </p:stCondLst>
                                      <p:childTnLst>
                                        <p:animMotion origin="layout" path="M 3.54167E-6 -3.7037E-6 L 0.34596 -3.7037E-6 " pathEditMode="relative" rAng="0" ptsTypes="AA">
                                          <p:cBhvr>
                                            <p:cTn id="15" dur="1000" fill="hold"/>
                                            <p:tgtEl>
                                              <p:spTgt spid="3"/>
                                            </p:tgtEl>
                                            <p:attrNameLst>
                                              <p:attrName>ppt_x</p:attrName>
                                              <p:attrName>ppt_y</p:attrName>
                                            </p:attrNameLst>
                                          </p:cBhvr>
                                          <p:rCtr x="17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P spid="9" grpId="0" animBg="1"/>
          <p:bldP spid="25"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3D35E24-1594-3123-56F0-90CBF779B122}"/>
              </a:ext>
            </a:extLst>
          </p:cNvPr>
          <p:cNvSpPr txBox="1"/>
          <p:nvPr/>
        </p:nvSpPr>
        <p:spPr>
          <a:xfrm>
            <a:off x="2132665" y="1359812"/>
            <a:ext cx="7926671" cy="91364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sz="2400" b="1">
                <a:solidFill>
                  <a:srgbClr val="2F5597"/>
                </a:solidFill>
              </a:rPr>
              <a:t>The basis of the number of students participating in the 10th-Grade Entrance Exam in HCMC</a:t>
            </a:r>
          </a:p>
        </p:txBody>
      </p:sp>
      <p:pic>
        <p:nvPicPr>
          <p:cNvPr id="6" name="Picture 2">
            <a:extLst>
              <a:ext uri="{FF2B5EF4-FFF2-40B4-BE49-F238E27FC236}">
                <a16:creationId xmlns:a16="http://schemas.microsoft.com/office/drawing/2014/main" id="{222550DC-6790-AF69-FCDD-91A45CF5D73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4500563" y="2721135"/>
            <a:ext cx="3787094" cy="2407920"/>
          </a:xfrm>
          <a:prstGeom prst="rect">
            <a:avLst/>
          </a:prstGeom>
          <a:noFill/>
          <a:ln w="66675" cap="rnd">
            <a:gradFill>
              <a:gsLst>
                <a:gs pos="0">
                  <a:srgbClr val="2F5597"/>
                </a:gs>
                <a:gs pos="100000">
                  <a:srgbClr val="F09456"/>
                </a:gs>
              </a:gsLst>
              <a:lin ang="5400000" scaled="1"/>
            </a:gradFill>
          </a:ln>
        </p:spPr>
      </p:pic>
      <p:graphicFrame>
        <p:nvGraphicFramePr>
          <p:cNvPr id="2" name="Table 1">
            <a:extLst>
              <a:ext uri="{FF2B5EF4-FFF2-40B4-BE49-F238E27FC236}">
                <a16:creationId xmlns:a16="http://schemas.microsoft.com/office/drawing/2014/main" id="{09D8DB67-A14D-220E-12C0-BAB8A2E0D0D1}"/>
              </a:ext>
            </a:extLst>
          </p:cNvPr>
          <p:cNvGraphicFramePr>
            <a:graphicFrameLocks noGrp="1"/>
          </p:cNvGraphicFramePr>
          <p:nvPr>
            <p:extLst>
              <p:ext uri="{D42A27DB-BD31-4B8C-83A1-F6EECF244321}">
                <p14:modId xmlns:p14="http://schemas.microsoft.com/office/powerpoint/2010/main" val="2572983431"/>
              </p:ext>
            </p:extLst>
          </p:nvPr>
        </p:nvGraphicFramePr>
        <p:xfrm>
          <a:off x="4500562" y="2721134"/>
          <a:ext cx="3787095" cy="2407920"/>
        </p:xfrm>
        <a:graphic>
          <a:graphicData uri="http://schemas.openxmlformats.org/drawingml/2006/table">
            <a:tbl>
              <a:tblPr/>
              <a:tblGrid>
                <a:gridCol w="1865286">
                  <a:extLst>
                    <a:ext uri="{9D8B030D-6E8A-4147-A177-3AD203B41FA5}">
                      <a16:colId xmlns:a16="http://schemas.microsoft.com/office/drawing/2014/main" val="2453025974"/>
                    </a:ext>
                  </a:extLst>
                </a:gridCol>
                <a:gridCol w="1921809">
                  <a:extLst>
                    <a:ext uri="{9D8B030D-6E8A-4147-A177-3AD203B41FA5}">
                      <a16:colId xmlns:a16="http://schemas.microsoft.com/office/drawing/2014/main" val="3516950392"/>
                    </a:ext>
                  </a:extLst>
                </a:gridCol>
              </a:tblGrid>
              <a:tr h="190500">
                <a:tc>
                  <a:txBody>
                    <a:bodyPr/>
                    <a:lstStyle/>
                    <a:p>
                      <a:pPr algn="ctr" rtl="0" fontAlgn="b">
                        <a:spcBef>
                          <a:spcPts val="0"/>
                        </a:spcBef>
                        <a:spcAft>
                          <a:spcPts val="0"/>
                        </a:spcAft>
                      </a:pPr>
                      <a:r>
                        <a:rPr lang="en-US" sz="1800" b="1" i="0" u="none" strike="noStrike">
                          <a:solidFill>
                            <a:srgbClr val="2F5597"/>
                          </a:solidFill>
                          <a:effectLst/>
                          <a:latin typeface="Google Sans" panose="020B0503030502040204" pitchFamily="34" charset="0"/>
                        </a:rPr>
                        <a:t>SCHOOL YEAR</a:t>
                      </a:r>
                      <a:endParaRPr lang="en-US" sz="2800">
                        <a:solidFill>
                          <a:srgbClr val="2F5597"/>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800" b="1" i="0" u="none" strike="noStrike">
                          <a:solidFill>
                            <a:srgbClr val="2F5597"/>
                          </a:solidFill>
                          <a:effectLst/>
                          <a:latin typeface="Google Sans" panose="020B0503030502040204" pitchFamily="34" charset="0"/>
                        </a:rPr>
                        <a:t>ATTENDANTS</a:t>
                      </a:r>
                      <a:endParaRPr lang="en-US" sz="2800">
                        <a:solidFill>
                          <a:srgbClr val="2F5597"/>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9148434"/>
                  </a:ext>
                </a:extLst>
              </a:tr>
              <a:tr h="190500">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2017 - 2018</a:t>
                      </a:r>
                      <a:endParaRPr lang="en-US" sz="24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73.769</a:t>
                      </a:r>
                      <a:endParaRPr lang="en-US" sz="24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8855726"/>
                  </a:ext>
                </a:extLst>
              </a:tr>
              <a:tr h="190500">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2018 - 2019</a:t>
                      </a:r>
                      <a:endParaRPr lang="en-US" sz="24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86.881</a:t>
                      </a:r>
                      <a:endParaRPr lang="en-US" sz="24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4301512"/>
                  </a:ext>
                </a:extLst>
              </a:tr>
              <a:tr h="190500">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2019 - 2020</a:t>
                      </a:r>
                      <a:endParaRPr lang="en-US" sz="24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80.327</a:t>
                      </a:r>
                      <a:endParaRPr lang="en-US" sz="24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8321721"/>
                  </a:ext>
                </a:extLst>
              </a:tr>
              <a:tr h="190500">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2020 - 2021</a:t>
                      </a:r>
                      <a:endParaRPr lang="en-US" sz="24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81.269</a:t>
                      </a:r>
                      <a:endParaRPr lang="en-US" sz="24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2403314"/>
                  </a:ext>
                </a:extLst>
              </a:tr>
              <a:tr h="190500">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2021 - 2022</a:t>
                      </a:r>
                      <a:endParaRPr lang="en-US" sz="24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83.324</a:t>
                      </a:r>
                      <a:endParaRPr lang="en-US" sz="24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76521613"/>
                  </a:ext>
                </a:extLst>
              </a:tr>
              <a:tr h="190500">
                <a:tc>
                  <a:txBody>
                    <a:bodyPr/>
                    <a:lstStyle/>
                    <a:p>
                      <a:pPr algn="ctr" rtl="0" fontAlgn="b">
                        <a:spcBef>
                          <a:spcPts val="0"/>
                        </a:spcBef>
                        <a:spcAft>
                          <a:spcPts val="0"/>
                        </a:spcAft>
                      </a:pPr>
                      <a:r>
                        <a:rPr lang="en-US" sz="1800" b="1" i="0" u="none" strike="noStrike">
                          <a:solidFill>
                            <a:srgbClr val="262626"/>
                          </a:solidFill>
                          <a:effectLst/>
                          <a:latin typeface="Google Sans" panose="020B0503030502040204" pitchFamily="34" charset="0"/>
                        </a:rPr>
                        <a:t>AVERAGE</a:t>
                      </a:r>
                      <a:endParaRPr lang="en-US" sz="18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800" b="0" i="0" u="none" strike="noStrike">
                          <a:solidFill>
                            <a:srgbClr val="262626"/>
                          </a:solidFill>
                          <a:effectLst/>
                          <a:latin typeface="Google Sans" panose="020B0503030502040204" pitchFamily="34" charset="0"/>
                        </a:rPr>
                        <a:t>81.114</a:t>
                      </a:r>
                      <a:endParaRPr lang="en-US" sz="18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30468821"/>
                  </a:ext>
                </a:extLst>
              </a:tr>
            </a:tbl>
          </a:graphicData>
        </a:graphic>
      </p:graphicFrame>
      <p:sp>
        <p:nvSpPr>
          <p:cNvPr id="8" name="TextBox 7">
            <a:extLst>
              <a:ext uri="{FF2B5EF4-FFF2-40B4-BE49-F238E27FC236}">
                <a16:creationId xmlns:a16="http://schemas.microsoft.com/office/drawing/2014/main" id="{3E5AF308-C7C7-378A-F628-78EB95188740}"/>
              </a:ext>
            </a:extLst>
          </p:cNvPr>
          <p:cNvSpPr txBox="1"/>
          <p:nvPr/>
        </p:nvSpPr>
        <p:spPr>
          <a:xfrm>
            <a:off x="4742021" y="4764485"/>
            <a:ext cx="1379220" cy="369332"/>
          </a:xfrm>
          <a:prstGeom prst="rect">
            <a:avLst/>
          </a:prstGeom>
          <a:noFill/>
        </p:spPr>
        <p:txBody>
          <a:bodyPr wrap="square" rtlCol="0">
            <a:spAutoFit/>
          </a:bodyPr>
          <a:lstStyle/>
          <a:p>
            <a:pPr algn="ctr" rtl="0" fontAlgn="b">
              <a:spcBef>
                <a:spcPts val="0"/>
              </a:spcBef>
              <a:spcAft>
                <a:spcPts val="0"/>
              </a:spcAft>
            </a:pPr>
            <a:r>
              <a:rPr lang="en-US" sz="1800" b="1" i="0" u="none" strike="noStrike">
                <a:solidFill>
                  <a:srgbClr val="EC4235"/>
                </a:solidFill>
                <a:effectLst/>
                <a:latin typeface="Google Sans" panose="020B0503030502040204" pitchFamily="34" charset="0"/>
              </a:rPr>
              <a:t>AVERAGE</a:t>
            </a:r>
            <a:endParaRPr lang="en-US" sz="2800">
              <a:solidFill>
                <a:srgbClr val="EC4235"/>
              </a:solidFill>
              <a:effectLst/>
              <a:latin typeface="Google Sans" panose="020B0503030502040204" pitchFamily="34" charset="0"/>
            </a:endParaRPr>
          </a:p>
        </p:txBody>
      </p:sp>
      <p:sp>
        <p:nvSpPr>
          <p:cNvPr id="10" name="TextBox 9">
            <a:extLst>
              <a:ext uri="{FF2B5EF4-FFF2-40B4-BE49-F238E27FC236}">
                <a16:creationId xmlns:a16="http://schemas.microsoft.com/office/drawing/2014/main" id="{7E4D51D6-0F00-D10D-5E63-4A3DC919AC27}"/>
              </a:ext>
            </a:extLst>
          </p:cNvPr>
          <p:cNvSpPr txBox="1"/>
          <p:nvPr/>
        </p:nvSpPr>
        <p:spPr>
          <a:xfrm>
            <a:off x="6637020" y="4764485"/>
            <a:ext cx="1379220" cy="369332"/>
          </a:xfrm>
          <a:prstGeom prst="rect">
            <a:avLst/>
          </a:prstGeom>
          <a:noFill/>
        </p:spPr>
        <p:txBody>
          <a:bodyPr wrap="square" rtlCol="0">
            <a:spAutoFit/>
          </a:bodyPr>
          <a:lstStyle/>
          <a:p>
            <a:pPr algn="ctr" rtl="0" fontAlgn="b">
              <a:spcBef>
                <a:spcPts val="0"/>
              </a:spcBef>
              <a:spcAft>
                <a:spcPts val="0"/>
              </a:spcAft>
            </a:pPr>
            <a:r>
              <a:rPr lang="en-US" sz="1800" b="0" i="0" u="none" strike="noStrike">
                <a:solidFill>
                  <a:srgbClr val="EC4235"/>
                </a:solidFill>
                <a:effectLst/>
                <a:latin typeface="Google Sans" panose="020B0503030502040204" pitchFamily="34" charset="0"/>
              </a:rPr>
              <a:t>81.114</a:t>
            </a:r>
            <a:endParaRPr lang="en-US" sz="2800">
              <a:solidFill>
                <a:srgbClr val="EC4235"/>
              </a:solidFill>
              <a:effectLst/>
              <a:latin typeface="Google Sans" panose="020B0503030502040204" pitchFamily="34" charset="0"/>
            </a:endParaRPr>
          </a:p>
        </p:txBody>
      </p:sp>
      <p:sp>
        <p:nvSpPr>
          <p:cNvPr id="5" name="TextBox 4">
            <a:extLst>
              <a:ext uri="{FF2B5EF4-FFF2-40B4-BE49-F238E27FC236}">
                <a16:creationId xmlns:a16="http://schemas.microsoft.com/office/drawing/2014/main" id="{D3606915-06AF-D18E-79E7-04EB4F171FF7}"/>
              </a:ext>
            </a:extLst>
          </p:cNvPr>
          <p:cNvSpPr txBox="1"/>
          <p:nvPr/>
        </p:nvSpPr>
        <p:spPr>
          <a:xfrm>
            <a:off x="815377" y="635115"/>
            <a:ext cx="3648756" cy="523220"/>
          </a:xfrm>
          <a:prstGeom prst="rect">
            <a:avLst/>
          </a:prstGeom>
          <a:noFill/>
        </p:spPr>
        <p:txBody>
          <a:bodyPr wrap="none" rtlCol="0">
            <a:spAutoFit/>
          </a:bodyPr>
          <a:lstStyle/>
          <a:p>
            <a:r>
              <a:rPr lang="en-US" sz="2800" b="1">
                <a:solidFill>
                  <a:srgbClr val="262626"/>
                </a:solidFill>
                <a:latin typeface="VNF-Futura" panose="02000503000000020004" pitchFamily="2" charset="0"/>
              </a:rPr>
              <a:t>6. Expenses &amp; Revenue</a:t>
            </a:r>
          </a:p>
        </p:txBody>
      </p:sp>
      <p:pic>
        <p:nvPicPr>
          <p:cNvPr id="11" name="Picture 10" descr="Text&#10;&#10;Description automatically generated">
            <a:extLst>
              <a:ext uri="{FF2B5EF4-FFF2-40B4-BE49-F238E27FC236}">
                <a16:creationId xmlns:a16="http://schemas.microsoft.com/office/drawing/2014/main" id="{C57BE187-7C32-B53C-69E2-E7C6C19282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14" name="S">
            <a:extLst>
              <a:ext uri="{FF2B5EF4-FFF2-40B4-BE49-F238E27FC236}">
                <a16:creationId xmlns:a16="http://schemas.microsoft.com/office/drawing/2014/main" id="{669515AD-FFF7-D7C4-91B6-DD62B3749E60}"/>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7" name="O start">
            <a:extLst>
              <a:ext uri="{FF2B5EF4-FFF2-40B4-BE49-F238E27FC236}">
                <a16:creationId xmlns:a16="http://schemas.microsoft.com/office/drawing/2014/main" id="{CA404705-7FA0-5186-73D8-55AD8E763449}"/>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1" name="O stop">
            <a:extLst>
              <a:ext uri="{FF2B5EF4-FFF2-40B4-BE49-F238E27FC236}">
                <a16:creationId xmlns:a16="http://schemas.microsoft.com/office/drawing/2014/main" id="{78D752E8-1BF3-FB23-630C-C1DE59E71C91}"/>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R">
            <a:extLst>
              <a:ext uri="{FF2B5EF4-FFF2-40B4-BE49-F238E27FC236}">
                <a16:creationId xmlns:a16="http://schemas.microsoft.com/office/drawing/2014/main" id="{4AE00FB7-F454-31CE-EB95-4508AE00CC87}"/>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6" name="R slidebackground">
            <a:extLst>
              <a:ext uri="{FF2B5EF4-FFF2-40B4-BE49-F238E27FC236}">
                <a16:creationId xmlns:a16="http://schemas.microsoft.com/office/drawing/2014/main" id="{1135D386-FC44-87A9-43AE-7F8FFA646B3F}"/>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E">
            <a:extLst>
              <a:ext uri="{FF2B5EF4-FFF2-40B4-BE49-F238E27FC236}">
                <a16:creationId xmlns:a16="http://schemas.microsoft.com/office/drawing/2014/main" id="{D772610D-5EFE-0353-73C5-464F613880AC}"/>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0" name="C start">
            <a:extLst>
              <a:ext uri="{FF2B5EF4-FFF2-40B4-BE49-F238E27FC236}">
                <a16:creationId xmlns:a16="http://schemas.microsoft.com/office/drawing/2014/main" id="{59947BA3-6A9A-F03A-7D36-645C248E7485}"/>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2" name="logo 2">
            <a:extLst>
              <a:ext uri="{FF2B5EF4-FFF2-40B4-BE49-F238E27FC236}">
                <a16:creationId xmlns:a16="http://schemas.microsoft.com/office/drawing/2014/main" id="{6F68F140-E80B-FD68-CEF8-D03201628CE1}"/>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159963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3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300"/>
                                        <p:tgtEl>
                                          <p:spTgt spid="10"/>
                                        </p:tgtEl>
                                      </p:cBhvr>
                                    </p:animEffect>
                                  </p:childTnLst>
                                </p:cTn>
                              </p:par>
                            </p:childTnLst>
                          </p:cTn>
                        </p:par>
                        <p:par>
                          <p:cTn id="19" fill="hold">
                            <p:stCondLst>
                              <p:cond delay="300"/>
                            </p:stCondLst>
                            <p:childTnLst>
                              <p:par>
                                <p:cTn id="20" presetID="10" presetClass="exit" presetSubtype="0" fill="hold" grpId="1" nodeType="afterEffect">
                                  <p:stCondLst>
                                    <p:cond delay="0"/>
                                  </p:stCondLst>
                                  <p:childTnLst>
                                    <p:animEffect transition="out" filter="fade">
                                      <p:cBhvr>
                                        <p:cTn id="21" dur="300"/>
                                        <p:tgtEl>
                                          <p:spTgt spid="8"/>
                                        </p:tgtEl>
                                      </p:cBhvr>
                                    </p:animEffect>
                                    <p:set>
                                      <p:cBhvr>
                                        <p:cTn id="22" dur="1" fill="hold">
                                          <p:stCondLst>
                                            <p:cond delay="299"/>
                                          </p:stCondLst>
                                        </p:cTn>
                                        <p:tgtEl>
                                          <p:spTgt spid="8"/>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300"/>
                                        <p:tgtEl>
                                          <p:spTgt spid="10"/>
                                        </p:tgtEl>
                                      </p:cBhvr>
                                    </p:animEffect>
                                    <p:set>
                                      <p:cBhvr>
                                        <p:cTn id="25" dur="1" fill="hold">
                                          <p:stCondLst>
                                            <p:cond delay="299"/>
                                          </p:stCondLst>
                                        </p:cTn>
                                        <p:tgtEl>
                                          <p:spTgt spid="10"/>
                                        </p:tgtEl>
                                        <p:attrNameLst>
                                          <p:attrName>style.visibility</p:attrName>
                                        </p:attrNameLst>
                                      </p:cBhvr>
                                      <p:to>
                                        <p:strVal val="hidden"/>
                                      </p:to>
                                    </p:set>
                                  </p:childTnLst>
                                </p:cTn>
                              </p:par>
                            </p:childTnLst>
                          </p:cTn>
                        </p:par>
                        <p:par>
                          <p:cTn id="26" fill="hold">
                            <p:stCondLst>
                              <p:cond delay="600"/>
                            </p:stCondLst>
                            <p:childTnLst>
                              <p:par>
                                <p:cTn id="27" presetID="10" presetClass="entr" presetSubtype="0" fill="hold" grpId="2"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300"/>
                                        <p:tgtEl>
                                          <p:spTgt spid="8"/>
                                        </p:tgtEl>
                                      </p:cBhvr>
                                    </p:animEffect>
                                  </p:childTnLst>
                                </p:cTn>
                              </p:par>
                              <p:par>
                                <p:cTn id="30" presetID="10" presetClass="entr" presetSubtype="0" fill="hold" grpId="2"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10" grpId="0"/>
      <p:bldP spid="10" grpId="1"/>
      <p:bldP spid="10" grpId="2"/>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2">
            <a:extLst>
              <a:ext uri="{FF2B5EF4-FFF2-40B4-BE49-F238E27FC236}">
                <a16:creationId xmlns:a16="http://schemas.microsoft.com/office/drawing/2014/main" id="{5746D9CF-4334-D874-552A-634F464D711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780512" y="1821192"/>
            <a:ext cx="10617576" cy="4389120"/>
          </a:xfrm>
          <a:prstGeom prst="rect">
            <a:avLst/>
          </a:prstGeom>
          <a:noFill/>
          <a:ln w="66675" cap="rnd">
            <a:gradFill>
              <a:gsLst>
                <a:gs pos="0">
                  <a:srgbClr val="2F5597"/>
                </a:gs>
                <a:gs pos="100000">
                  <a:srgbClr val="F09456"/>
                </a:gs>
              </a:gsLst>
              <a:lin ang="5400000" scaled="1"/>
            </a:gradFill>
          </a:ln>
        </p:spPr>
      </p:pic>
      <p:graphicFrame>
        <p:nvGraphicFramePr>
          <p:cNvPr id="4" name="Table 3">
            <a:extLst>
              <a:ext uri="{FF2B5EF4-FFF2-40B4-BE49-F238E27FC236}">
                <a16:creationId xmlns:a16="http://schemas.microsoft.com/office/drawing/2014/main" id="{CB5F0B65-919D-047D-8921-A8C74DC7F192}"/>
              </a:ext>
            </a:extLst>
          </p:cNvPr>
          <p:cNvGraphicFramePr>
            <a:graphicFrameLocks noGrp="1"/>
          </p:cNvGraphicFramePr>
          <p:nvPr>
            <p:extLst>
              <p:ext uri="{D42A27DB-BD31-4B8C-83A1-F6EECF244321}">
                <p14:modId xmlns:p14="http://schemas.microsoft.com/office/powerpoint/2010/main" val="3149084450"/>
              </p:ext>
            </p:extLst>
          </p:nvPr>
        </p:nvGraphicFramePr>
        <p:xfrm>
          <a:off x="780512" y="1821192"/>
          <a:ext cx="10630976" cy="4389120"/>
        </p:xfrm>
        <a:graphic>
          <a:graphicData uri="http://schemas.openxmlformats.org/drawingml/2006/table">
            <a:tbl>
              <a:tblPr/>
              <a:tblGrid>
                <a:gridCol w="629728">
                  <a:extLst>
                    <a:ext uri="{9D8B030D-6E8A-4147-A177-3AD203B41FA5}">
                      <a16:colId xmlns:a16="http://schemas.microsoft.com/office/drawing/2014/main" val="2696447150"/>
                    </a:ext>
                  </a:extLst>
                </a:gridCol>
                <a:gridCol w="3029485">
                  <a:extLst>
                    <a:ext uri="{9D8B030D-6E8A-4147-A177-3AD203B41FA5}">
                      <a16:colId xmlns:a16="http://schemas.microsoft.com/office/drawing/2014/main" val="800090995"/>
                    </a:ext>
                  </a:extLst>
                </a:gridCol>
                <a:gridCol w="3081443">
                  <a:extLst>
                    <a:ext uri="{9D8B030D-6E8A-4147-A177-3AD203B41FA5}">
                      <a16:colId xmlns:a16="http://schemas.microsoft.com/office/drawing/2014/main" val="993812234"/>
                    </a:ext>
                  </a:extLst>
                </a:gridCol>
                <a:gridCol w="3890320">
                  <a:extLst>
                    <a:ext uri="{9D8B030D-6E8A-4147-A177-3AD203B41FA5}">
                      <a16:colId xmlns:a16="http://schemas.microsoft.com/office/drawing/2014/main" val="3655191698"/>
                    </a:ext>
                  </a:extLst>
                </a:gridCol>
              </a:tblGrid>
              <a:tr h="0">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STT</a:t>
                      </a:r>
                      <a:endParaRPr lang="en-US" sz="14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Description</a:t>
                      </a:r>
                      <a:endParaRPr lang="en-US" sz="14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Costs</a:t>
                      </a:r>
                      <a:endParaRPr lang="en-US" sz="14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Notes</a:t>
                      </a:r>
                      <a:endParaRPr lang="en-US" sz="14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6672986"/>
                  </a:ext>
                </a:extLst>
              </a:tr>
              <a:tr h="389094">
                <a:tc>
                  <a:txBody>
                    <a:bodyPr/>
                    <a:lstStyle/>
                    <a:p>
                      <a:pPr marL="0" indent="0" algn="ctr" rtl="0" fontAlgn="t">
                        <a:spcBef>
                          <a:spcPts val="200"/>
                        </a:spcBef>
                        <a:spcAft>
                          <a:spcPts val="200"/>
                        </a:spcAft>
                      </a:pPr>
                      <a:r>
                        <a:rPr lang="en-US" sz="1400" b="1" i="0" u="none" strike="noStrike">
                          <a:solidFill>
                            <a:srgbClr val="2F5597"/>
                          </a:solidFill>
                          <a:effectLst/>
                          <a:latin typeface="Google Sans" panose="020B0503030502040204" pitchFamily="34" charset="0"/>
                        </a:rPr>
                        <a:t>1</a:t>
                      </a:r>
                      <a:endParaRPr lang="en-US" sz="1400">
                        <a:solidFill>
                          <a:srgbClr val="2F5597"/>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Maintaining the server</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100.000 VND/ month</a:t>
                      </a:r>
                      <a:endParaRPr lang="en-US" sz="1400">
                        <a:solidFill>
                          <a:srgbClr val="262626"/>
                        </a:solidFill>
                        <a:effectLst/>
                        <a:latin typeface="Google Sans" panose="020B0503030502040204" pitchFamily="34" charset="0"/>
                      </a:endParaRPr>
                    </a:p>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Full year: 1.200.000 VND</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rtl="0" fontAlgn="ctr">
                        <a:spcBef>
                          <a:spcPts val="200"/>
                        </a:spcBef>
                        <a:spcAft>
                          <a:spcPts val="200"/>
                        </a:spcAft>
                      </a:pPr>
                      <a:r>
                        <a:rPr lang="en-US" sz="1400" b="0" i="0" u="none" strike="noStrike">
                          <a:solidFill>
                            <a:srgbClr val="262626"/>
                          </a:solidFill>
                          <a:effectLst/>
                          <a:latin typeface="Google Sans" panose="020B0503030502040204" pitchFamily="34" charset="0"/>
                        </a:rPr>
                        <a:t>Pay for the server to the supplier</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9526816"/>
                  </a:ext>
                </a:extLst>
              </a:tr>
              <a:tr h="242440">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2</a:t>
                      </a:r>
                      <a:endParaRPr lang="en-US" sz="1400">
                        <a:solidFill>
                          <a:srgbClr val="2F5597"/>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Maintaining domain name</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120.000 VND/ year </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932377895"/>
                  </a:ext>
                </a:extLst>
              </a:tr>
              <a:tr h="437886">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4</a:t>
                      </a:r>
                      <a:endParaRPr lang="en-US" sz="1400">
                        <a:solidFill>
                          <a:srgbClr val="2F5597"/>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Risk management</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500.000 VND/month</a:t>
                      </a:r>
                      <a:endParaRPr lang="en-US" sz="1400">
                        <a:solidFill>
                          <a:srgbClr val="262626"/>
                        </a:solidFill>
                        <a:effectLst/>
                        <a:latin typeface="Google Sans" panose="020B0503030502040204" pitchFamily="34" charset="0"/>
                      </a:endParaRPr>
                    </a:p>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Full year: 6.000.000 VND</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To resolve arising problems of the project.</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6952426"/>
                  </a:ext>
                </a:extLst>
              </a:tr>
              <a:tr h="389094">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3</a:t>
                      </a:r>
                      <a:endParaRPr lang="en-US" sz="1400">
                        <a:solidFill>
                          <a:srgbClr val="2F5597"/>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Admissions time of high schools</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3.000.000 VND</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Introduce the website to each student.</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7246436"/>
                  </a:ext>
                </a:extLst>
              </a:tr>
              <a:tr h="268320">
                <a:tc>
                  <a:txBody>
                    <a:bodyPr/>
                    <a:lstStyle/>
                    <a:p>
                      <a:pPr algn="ctr" fontAlgn="t">
                        <a:spcBef>
                          <a:spcPts val="200"/>
                        </a:spcBef>
                        <a:spcAft>
                          <a:spcPts val="200"/>
                        </a:spcAft>
                      </a:pPr>
                      <a:br>
                        <a:rPr lang="en-US" sz="1400">
                          <a:solidFill>
                            <a:srgbClr val="2F5597"/>
                          </a:solidFill>
                          <a:effectLst/>
                          <a:latin typeface="Google Sans" panose="020B0503030502040204" pitchFamily="34" charset="0"/>
                        </a:rPr>
                      </a:br>
                      <a:endParaRPr lang="en-US" sz="1400">
                        <a:solidFill>
                          <a:srgbClr val="2F5597"/>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Enhanced advertising on media channels in Feb, Mar</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5.000.000 VND</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Introduce the website to a large number of users.</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2414479"/>
                  </a:ext>
                </a:extLst>
              </a:tr>
              <a:tr h="389094">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4</a:t>
                      </a:r>
                      <a:endParaRPr lang="en-US" sz="1400">
                        <a:solidFill>
                          <a:srgbClr val="2F5597"/>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Personal expenses</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500.000 VNĐ/ month/person</a:t>
                      </a:r>
                      <a:endParaRPr lang="en-US" sz="1400">
                        <a:solidFill>
                          <a:srgbClr val="262626"/>
                        </a:solidFill>
                        <a:effectLst/>
                        <a:latin typeface="Google Sans" panose="020B0503030502040204" pitchFamily="34" charset="0"/>
                      </a:endParaRPr>
                    </a:p>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Full year: 12.000.000 VND </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Cost for 2 people to maintain the operation of the website.</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6907958"/>
                  </a:ext>
                </a:extLst>
              </a:tr>
              <a:tr h="449480">
                <a:tc>
                  <a:txBody>
                    <a:bodyPr/>
                    <a:lstStyle/>
                    <a:p>
                      <a:pPr algn="just" fontAlgn="t">
                        <a:spcBef>
                          <a:spcPts val="200"/>
                        </a:spcBef>
                        <a:spcAft>
                          <a:spcPts val="200"/>
                        </a:spcAft>
                      </a:pPr>
                      <a:br>
                        <a:rPr lang="en-US" sz="1400">
                          <a:effectLst/>
                          <a:latin typeface="Google Sans" panose="020B0503030502040204" pitchFamily="34" charset="0"/>
                        </a:rPr>
                      </a:br>
                      <a:endParaRPr lang="en-US" sz="1400">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200"/>
                        </a:spcBef>
                        <a:spcAft>
                          <a:spcPts val="200"/>
                        </a:spcAft>
                      </a:pPr>
                      <a:r>
                        <a:rPr lang="en-US" sz="1400" b="1" i="0" u="none" strike="noStrike">
                          <a:solidFill>
                            <a:srgbClr val="262626"/>
                          </a:solidFill>
                          <a:effectLst/>
                          <a:latin typeface="Google Sans" panose="020B0503030502040204" pitchFamily="34" charset="0"/>
                        </a:rPr>
                        <a:t>Total</a:t>
                      </a:r>
                      <a:endParaRPr lang="en-US" sz="1400" b="1">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1" i="0" u="none" strike="noStrike">
                          <a:solidFill>
                            <a:srgbClr val="262626"/>
                          </a:solidFill>
                          <a:effectLst/>
                          <a:latin typeface="Google Sans" panose="020B0503030502040204" pitchFamily="34" charset="0"/>
                        </a:rPr>
                        <a:t>27.320.000 VNĐ/ year</a:t>
                      </a:r>
                      <a:endParaRPr lang="en-US" sz="1400" b="1">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1" i="0" u="none" strike="noStrike">
                          <a:solidFill>
                            <a:srgbClr val="262626"/>
                          </a:solidFill>
                          <a:effectLst/>
                          <a:latin typeface="Google Sans" panose="020B0503030502040204" pitchFamily="34" charset="0"/>
                        </a:rPr>
                        <a:t>It is estimated that costs increase by about 10% after each year.</a:t>
                      </a:r>
                      <a:endParaRPr lang="en-US" sz="1400" b="1">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4503749"/>
                  </a:ext>
                </a:extLst>
              </a:tr>
            </a:tbl>
          </a:graphicData>
        </a:graphic>
      </p:graphicFrame>
      <p:sp>
        <p:nvSpPr>
          <p:cNvPr id="3" name="TextBox 2">
            <a:extLst>
              <a:ext uri="{FF2B5EF4-FFF2-40B4-BE49-F238E27FC236}">
                <a16:creationId xmlns:a16="http://schemas.microsoft.com/office/drawing/2014/main" id="{B58FC4D9-1E0E-C89F-6C4D-463905F17DCB}"/>
              </a:ext>
            </a:extLst>
          </p:cNvPr>
          <p:cNvSpPr txBox="1"/>
          <p:nvPr/>
        </p:nvSpPr>
        <p:spPr>
          <a:xfrm>
            <a:off x="2132665" y="1158335"/>
            <a:ext cx="7926671" cy="492635"/>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sz="2400" b="1">
                <a:solidFill>
                  <a:srgbClr val="2F5597"/>
                </a:solidFill>
              </a:rPr>
              <a:t>Total temporary costs for 1 year</a:t>
            </a:r>
          </a:p>
        </p:txBody>
      </p:sp>
      <p:graphicFrame>
        <p:nvGraphicFramePr>
          <p:cNvPr id="2" name="Table 1">
            <a:extLst>
              <a:ext uri="{FF2B5EF4-FFF2-40B4-BE49-F238E27FC236}">
                <a16:creationId xmlns:a16="http://schemas.microsoft.com/office/drawing/2014/main" id="{2B607149-D452-365B-9616-F75A0333EEBE}"/>
              </a:ext>
            </a:extLst>
          </p:cNvPr>
          <p:cNvGraphicFramePr>
            <a:graphicFrameLocks noGrp="1"/>
          </p:cNvGraphicFramePr>
          <p:nvPr>
            <p:extLst>
              <p:ext uri="{D42A27DB-BD31-4B8C-83A1-F6EECF244321}">
                <p14:modId xmlns:p14="http://schemas.microsoft.com/office/powerpoint/2010/main" val="2264647911"/>
              </p:ext>
            </p:extLst>
          </p:nvPr>
        </p:nvGraphicFramePr>
        <p:xfrm>
          <a:off x="1409890" y="5600474"/>
          <a:ext cx="10001248" cy="609600"/>
        </p:xfrm>
        <a:graphic>
          <a:graphicData uri="http://schemas.openxmlformats.org/drawingml/2006/table">
            <a:tbl>
              <a:tblPr/>
              <a:tblGrid>
                <a:gridCol w="3029485">
                  <a:extLst>
                    <a:ext uri="{9D8B030D-6E8A-4147-A177-3AD203B41FA5}">
                      <a16:colId xmlns:a16="http://schemas.microsoft.com/office/drawing/2014/main" val="258788601"/>
                    </a:ext>
                  </a:extLst>
                </a:gridCol>
                <a:gridCol w="3081443">
                  <a:extLst>
                    <a:ext uri="{9D8B030D-6E8A-4147-A177-3AD203B41FA5}">
                      <a16:colId xmlns:a16="http://schemas.microsoft.com/office/drawing/2014/main" val="2655412637"/>
                    </a:ext>
                  </a:extLst>
                </a:gridCol>
                <a:gridCol w="3890320">
                  <a:extLst>
                    <a:ext uri="{9D8B030D-6E8A-4147-A177-3AD203B41FA5}">
                      <a16:colId xmlns:a16="http://schemas.microsoft.com/office/drawing/2014/main" val="192964237"/>
                    </a:ext>
                  </a:extLst>
                </a:gridCol>
              </a:tblGrid>
              <a:tr h="449480">
                <a:tc>
                  <a:txBody>
                    <a:bodyPr/>
                    <a:lstStyle/>
                    <a:p>
                      <a:pPr algn="ctr" rtl="0" fontAlgn="t">
                        <a:spcBef>
                          <a:spcPts val="200"/>
                        </a:spcBef>
                        <a:spcAft>
                          <a:spcPts val="200"/>
                        </a:spcAft>
                      </a:pPr>
                      <a:r>
                        <a:rPr lang="en-US" sz="1400" b="1" i="0" u="none" strike="noStrike">
                          <a:solidFill>
                            <a:srgbClr val="EC4235"/>
                          </a:solidFill>
                          <a:effectLst/>
                          <a:latin typeface="Google Sans" panose="020B0503030502040204" pitchFamily="34" charset="0"/>
                        </a:rPr>
                        <a:t>Total</a:t>
                      </a:r>
                      <a:endParaRPr lang="en-US" sz="1400" b="1">
                        <a:solidFill>
                          <a:srgbClr val="EC4235"/>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1" i="0" u="none" strike="noStrike">
                          <a:solidFill>
                            <a:srgbClr val="EC4235"/>
                          </a:solidFill>
                          <a:effectLst/>
                          <a:latin typeface="Google Sans" panose="020B0503030502040204" pitchFamily="34" charset="0"/>
                        </a:rPr>
                        <a:t>27.320.000 VNĐ/ year</a:t>
                      </a:r>
                      <a:endParaRPr lang="en-US" sz="1400" b="1">
                        <a:solidFill>
                          <a:srgbClr val="EC4235"/>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1" i="0" u="none" strike="noStrike">
                          <a:solidFill>
                            <a:srgbClr val="EC4235"/>
                          </a:solidFill>
                          <a:effectLst/>
                          <a:latin typeface="Google Sans" panose="020B0503030502040204" pitchFamily="34" charset="0"/>
                        </a:rPr>
                        <a:t>It is estimated that costs increase by about 10% after each year.</a:t>
                      </a:r>
                      <a:endParaRPr lang="en-US" sz="1400" b="1">
                        <a:solidFill>
                          <a:srgbClr val="EC4235"/>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402049"/>
                  </a:ext>
                </a:extLst>
              </a:tr>
            </a:tbl>
          </a:graphicData>
        </a:graphic>
      </p:graphicFrame>
      <p:sp>
        <p:nvSpPr>
          <p:cNvPr id="7" name="TextBox 6">
            <a:extLst>
              <a:ext uri="{FF2B5EF4-FFF2-40B4-BE49-F238E27FC236}">
                <a16:creationId xmlns:a16="http://schemas.microsoft.com/office/drawing/2014/main" id="{AE688265-907E-27FF-F328-82B21A8E2EF7}"/>
              </a:ext>
            </a:extLst>
          </p:cNvPr>
          <p:cNvSpPr txBox="1"/>
          <p:nvPr/>
        </p:nvSpPr>
        <p:spPr>
          <a:xfrm>
            <a:off x="815377" y="635115"/>
            <a:ext cx="3648756" cy="523220"/>
          </a:xfrm>
          <a:prstGeom prst="rect">
            <a:avLst/>
          </a:prstGeom>
          <a:noFill/>
        </p:spPr>
        <p:txBody>
          <a:bodyPr wrap="none" rtlCol="0">
            <a:spAutoFit/>
          </a:bodyPr>
          <a:lstStyle/>
          <a:p>
            <a:r>
              <a:rPr lang="en-US" sz="2800" b="1">
                <a:solidFill>
                  <a:srgbClr val="262626"/>
                </a:solidFill>
                <a:latin typeface="VNF-Futura" panose="02000503000000020004" pitchFamily="2" charset="0"/>
              </a:rPr>
              <a:t>6. Expenses &amp; Revenue</a:t>
            </a:r>
          </a:p>
        </p:txBody>
      </p:sp>
      <p:pic>
        <p:nvPicPr>
          <p:cNvPr id="10" name="Picture 9" descr="Text&#10;&#10;Description automatically generated">
            <a:extLst>
              <a:ext uri="{FF2B5EF4-FFF2-40B4-BE49-F238E27FC236}">
                <a16:creationId xmlns:a16="http://schemas.microsoft.com/office/drawing/2014/main" id="{82EC2440-B168-B41E-61EC-1E02DCCA2D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13" name="S">
            <a:extLst>
              <a:ext uri="{FF2B5EF4-FFF2-40B4-BE49-F238E27FC236}">
                <a16:creationId xmlns:a16="http://schemas.microsoft.com/office/drawing/2014/main" id="{9D7C1645-907C-6442-BC54-D16E88C274FE}"/>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DC91F4A1-853D-3733-2785-237A4CD1F040}"/>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9" name="O stop">
            <a:extLst>
              <a:ext uri="{FF2B5EF4-FFF2-40B4-BE49-F238E27FC236}">
                <a16:creationId xmlns:a16="http://schemas.microsoft.com/office/drawing/2014/main" id="{FA2F0C21-7DCB-B013-7384-84132E872BC8}"/>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2" name="R">
            <a:extLst>
              <a:ext uri="{FF2B5EF4-FFF2-40B4-BE49-F238E27FC236}">
                <a16:creationId xmlns:a16="http://schemas.microsoft.com/office/drawing/2014/main" id="{503EDC7E-9288-C8E6-216E-34FF17F2E275}"/>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5" name="R slidebackground">
            <a:extLst>
              <a:ext uri="{FF2B5EF4-FFF2-40B4-BE49-F238E27FC236}">
                <a16:creationId xmlns:a16="http://schemas.microsoft.com/office/drawing/2014/main" id="{F2843A6B-F543-B682-29DD-9185EAA840AA}"/>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9" name="E">
            <a:extLst>
              <a:ext uri="{FF2B5EF4-FFF2-40B4-BE49-F238E27FC236}">
                <a16:creationId xmlns:a16="http://schemas.microsoft.com/office/drawing/2014/main" id="{F706D9A1-F981-E100-CF09-AE1EFCBA3257}"/>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1" name="C start">
            <a:extLst>
              <a:ext uri="{FF2B5EF4-FFF2-40B4-BE49-F238E27FC236}">
                <a16:creationId xmlns:a16="http://schemas.microsoft.com/office/drawing/2014/main" id="{03AAFDD1-0B55-1C18-376B-46EB92B1EB3D}"/>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logo 2">
            <a:extLst>
              <a:ext uri="{FF2B5EF4-FFF2-40B4-BE49-F238E27FC236}">
                <a16:creationId xmlns:a16="http://schemas.microsoft.com/office/drawing/2014/main" id="{D3217C36-2980-C465-F7CC-C3DC9638A39C}"/>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2648943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300"/>
                                        <p:tgtEl>
                                          <p:spTgt spid="2"/>
                                        </p:tgtEl>
                                      </p:cBhvr>
                                    </p:animEffect>
                                  </p:childTnLst>
                                </p:cTn>
                              </p:par>
                            </p:childTnLst>
                          </p:cTn>
                        </p:par>
                        <p:par>
                          <p:cTn id="16" fill="hold">
                            <p:stCondLst>
                              <p:cond delay="300"/>
                            </p:stCondLst>
                            <p:childTnLst>
                              <p:par>
                                <p:cTn id="17" presetID="10" presetClass="exit" presetSubtype="0" fill="hold" nodeType="afterEffect">
                                  <p:stCondLst>
                                    <p:cond delay="0"/>
                                  </p:stCondLst>
                                  <p:childTnLst>
                                    <p:animEffect transition="out" filter="fade">
                                      <p:cBhvr>
                                        <p:cTn id="18" dur="300"/>
                                        <p:tgtEl>
                                          <p:spTgt spid="2"/>
                                        </p:tgtEl>
                                      </p:cBhvr>
                                    </p:animEffect>
                                    <p:set>
                                      <p:cBhvr>
                                        <p:cTn id="19" dur="1" fill="hold">
                                          <p:stCondLst>
                                            <p:cond delay="299"/>
                                          </p:stCondLst>
                                        </p:cTn>
                                        <p:tgtEl>
                                          <p:spTgt spid="2"/>
                                        </p:tgtEl>
                                        <p:attrNameLst>
                                          <p:attrName>style.visibility</p:attrName>
                                        </p:attrNameLst>
                                      </p:cBhvr>
                                      <p:to>
                                        <p:strVal val="hidden"/>
                                      </p:to>
                                    </p:set>
                                  </p:childTnLst>
                                </p:cTn>
                              </p:par>
                            </p:childTnLst>
                          </p:cTn>
                        </p:par>
                        <p:par>
                          <p:cTn id="20" fill="hold">
                            <p:stCondLst>
                              <p:cond delay="6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2">
            <a:extLst>
              <a:ext uri="{FF2B5EF4-FFF2-40B4-BE49-F238E27FC236}">
                <a16:creationId xmlns:a16="http://schemas.microsoft.com/office/drawing/2014/main" id="{5746D9CF-4334-D874-552A-634F464D711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850841" y="2102798"/>
            <a:ext cx="10617575" cy="2590800"/>
          </a:xfrm>
          <a:prstGeom prst="rect">
            <a:avLst/>
          </a:prstGeom>
          <a:noFill/>
          <a:ln w="66675" cap="rnd">
            <a:gradFill>
              <a:gsLst>
                <a:gs pos="0">
                  <a:srgbClr val="2F5597"/>
                </a:gs>
                <a:gs pos="100000">
                  <a:srgbClr val="F09456"/>
                </a:gs>
              </a:gsLst>
              <a:lin ang="5400000" scaled="1"/>
            </a:gradFill>
          </a:ln>
        </p:spPr>
      </p:pic>
      <p:sp>
        <p:nvSpPr>
          <p:cNvPr id="3" name="TextBox 2">
            <a:extLst>
              <a:ext uri="{FF2B5EF4-FFF2-40B4-BE49-F238E27FC236}">
                <a16:creationId xmlns:a16="http://schemas.microsoft.com/office/drawing/2014/main" id="{B58FC4D9-1E0E-C89F-6C4D-463905F17DCB}"/>
              </a:ext>
            </a:extLst>
          </p:cNvPr>
          <p:cNvSpPr txBox="1"/>
          <p:nvPr/>
        </p:nvSpPr>
        <p:spPr>
          <a:xfrm>
            <a:off x="2132665" y="1158335"/>
            <a:ext cx="7926671" cy="492635"/>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sz="2400" b="1">
                <a:solidFill>
                  <a:srgbClr val="2F5597"/>
                </a:solidFill>
              </a:rPr>
              <a:t>Calculating profit for the first 5 years</a:t>
            </a:r>
          </a:p>
        </p:txBody>
      </p:sp>
      <p:graphicFrame>
        <p:nvGraphicFramePr>
          <p:cNvPr id="2" name="Table 1">
            <a:extLst>
              <a:ext uri="{FF2B5EF4-FFF2-40B4-BE49-F238E27FC236}">
                <a16:creationId xmlns:a16="http://schemas.microsoft.com/office/drawing/2014/main" id="{9D376450-B7B2-C92D-3F8A-8E985A42ED46}"/>
              </a:ext>
            </a:extLst>
          </p:cNvPr>
          <p:cNvGraphicFramePr>
            <a:graphicFrameLocks noGrp="1"/>
          </p:cNvGraphicFramePr>
          <p:nvPr>
            <p:extLst>
              <p:ext uri="{D42A27DB-BD31-4B8C-83A1-F6EECF244321}">
                <p14:modId xmlns:p14="http://schemas.microsoft.com/office/powerpoint/2010/main" val="3416443289"/>
              </p:ext>
            </p:extLst>
          </p:nvPr>
        </p:nvGraphicFramePr>
        <p:xfrm>
          <a:off x="850841" y="2102798"/>
          <a:ext cx="10617575" cy="2590800"/>
        </p:xfrm>
        <a:graphic>
          <a:graphicData uri="http://schemas.openxmlformats.org/drawingml/2006/table">
            <a:tbl>
              <a:tblPr/>
              <a:tblGrid>
                <a:gridCol w="968654">
                  <a:extLst>
                    <a:ext uri="{9D8B030D-6E8A-4147-A177-3AD203B41FA5}">
                      <a16:colId xmlns:a16="http://schemas.microsoft.com/office/drawing/2014/main" val="2549365736"/>
                    </a:ext>
                  </a:extLst>
                </a:gridCol>
                <a:gridCol w="1106078">
                  <a:extLst>
                    <a:ext uri="{9D8B030D-6E8A-4147-A177-3AD203B41FA5}">
                      <a16:colId xmlns:a16="http://schemas.microsoft.com/office/drawing/2014/main" val="1766797447"/>
                    </a:ext>
                  </a:extLst>
                </a:gridCol>
                <a:gridCol w="881149">
                  <a:extLst>
                    <a:ext uri="{9D8B030D-6E8A-4147-A177-3AD203B41FA5}">
                      <a16:colId xmlns:a16="http://schemas.microsoft.com/office/drawing/2014/main" val="3645849719"/>
                    </a:ext>
                  </a:extLst>
                </a:gridCol>
                <a:gridCol w="1330036">
                  <a:extLst>
                    <a:ext uri="{9D8B030D-6E8A-4147-A177-3AD203B41FA5}">
                      <a16:colId xmlns:a16="http://schemas.microsoft.com/office/drawing/2014/main" val="3690906175"/>
                    </a:ext>
                  </a:extLst>
                </a:gridCol>
                <a:gridCol w="1346662">
                  <a:extLst>
                    <a:ext uri="{9D8B030D-6E8A-4147-A177-3AD203B41FA5}">
                      <a16:colId xmlns:a16="http://schemas.microsoft.com/office/drawing/2014/main" val="3729411861"/>
                    </a:ext>
                  </a:extLst>
                </a:gridCol>
                <a:gridCol w="1596044">
                  <a:extLst>
                    <a:ext uri="{9D8B030D-6E8A-4147-A177-3AD203B41FA5}">
                      <a16:colId xmlns:a16="http://schemas.microsoft.com/office/drawing/2014/main" val="3282548573"/>
                    </a:ext>
                  </a:extLst>
                </a:gridCol>
                <a:gridCol w="1596044">
                  <a:extLst>
                    <a:ext uri="{9D8B030D-6E8A-4147-A177-3AD203B41FA5}">
                      <a16:colId xmlns:a16="http://schemas.microsoft.com/office/drawing/2014/main" val="3872599087"/>
                    </a:ext>
                  </a:extLst>
                </a:gridCol>
                <a:gridCol w="1792908">
                  <a:extLst>
                    <a:ext uri="{9D8B030D-6E8A-4147-A177-3AD203B41FA5}">
                      <a16:colId xmlns:a16="http://schemas.microsoft.com/office/drawing/2014/main" val="4182356982"/>
                    </a:ext>
                  </a:extLst>
                </a:gridCol>
              </a:tblGrid>
              <a:tr h="447675">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Year</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Number of students</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Usage rate</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Cost/person/month</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Month of use</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Revenue/year</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Cost/year</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Profit/year</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8039210"/>
                  </a:ext>
                </a:extLst>
              </a:tr>
              <a:tr h="0">
                <a:tc>
                  <a:txBody>
                    <a:bodyPr/>
                    <a:lstStyle/>
                    <a:p>
                      <a:pPr algn="l" rtl="0" fontAlgn="b">
                        <a:spcBef>
                          <a:spcPts val="0"/>
                        </a:spcBef>
                        <a:spcAft>
                          <a:spcPts val="0"/>
                        </a:spcAft>
                      </a:pPr>
                      <a:r>
                        <a:rPr lang="en-US" sz="1400" b="1" i="0" u="none" strike="noStrike">
                          <a:solidFill>
                            <a:srgbClr val="2F5597"/>
                          </a:solidFill>
                          <a:effectLst/>
                          <a:latin typeface="Google Sans" panose="020B0503030502040204" pitchFamily="34" charset="0"/>
                        </a:rPr>
                        <a:t>1st Year</a:t>
                      </a:r>
                      <a:endParaRPr lang="en-US" sz="2000" b="1">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81.114,00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27.320.000,00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-27.320.000,00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5147422"/>
                  </a:ext>
                </a:extLst>
              </a:tr>
              <a:tr h="0">
                <a:tc>
                  <a:txBody>
                    <a:bodyPr/>
                    <a:lstStyle/>
                    <a:p>
                      <a:pPr algn="l" rtl="0" fontAlgn="b">
                        <a:spcBef>
                          <a:spcPts val="0"/>
                        </a:spcBef>
                        <a:spcAft>
                          <a:spcPts val="0"/>
                        </a:spcAft>
                      </a:pPr>
                      <a:r>
                        <a:rPr lang="en-US" sz="1400" b="1" i="0" u="none" strike="noStrike">
                          <a:solidFill>
                            <a:srgbClr val="2F5597"/>
                          </a:solidFill>
                          <a:effectLst/>
                          <a:latin typeface="Google Sans" panose="020B0503030502040204" pitchFamily="34" charset="0"/>
                        </a:rPr>
                        <a:t>2nd Year</a:t>
                      </a:r>
                      <a:endParaRPr lang="en-US" sz="2000" b="1">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81.114,00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5%</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40.557.000,00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30.052.000,00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10.505.000,00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5966642"/>
                  </a:ext>
                </a:extLst>
              </a:tr>
              <a:tr h="0">
                <a:tc>
                  <a:txBody>
                    <a:bodyPr/>
                    <a:lstStyle/>
                    <a:p>
                      <a:pPr algn="l" rtl="0" fontAlgn="b">
                        <a:spcBef>
                          <a:spcPts val="0"/>
                        </a:spcBef>
                        <a:spcAft>
                          <a:spcPts val="0"/>
                        </a:spcAft>
                      </a:pPr>
                      <a:r>
                        <a:rPr lang="en-US" sz="1400" b="1" i="0" u="none" strike="noStrike">
                          <a:solidFill>
                            <a:srgbClr val="2F5597"/>
                          </a:solidFill>
                          <a:effectLst/>
                          <a:latin typeface="Google Sans" panose="020B0503030502040204" pitchFamily="34" charset="0"/>
                        </a:rPr>
                        <a:t>3rd Year</a:t>
                      </a:r>
                      <a:endParaRPr lang="en-US" sz="2000" b="1">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81.114,00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64.891.200,00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33.057.200,00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31.834.000,00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2039934"/>
                  </a:ext>
                </a:extLst>
              </a:tr>
              <a:tr h="0">
                <a:tc>
                  <a:txBody>
                    <a:bodyPr/>
                    <a:lstStyle/>
                    <a:p>
                      <a:pPr algn="l" rtl="0" fontAlgn="b">
                        <a:spcBef>
                          <a:spcPts val="0"/>
                        </a:spcBef>
                        <a:spcAft>
                          <a:spcPts val="0"/>
                        </a:spcAft>
                      </a:pPr>
                      <a:r>
                        <a:rPr lang="en-US" sz="1400" b="1" i="0" u="none" strike="noStrike">
                          <a:solidFill>
                            <a:srgbClr val="2F5597"/>
                          </a:solidFill>
                          <a:effectLst/>
                          <a:latin typeface="Google Sans" panose="020B0503030502040204" pitchFamily="34" charset="0"/>
                        </a:rPr>
                        <a:t>4th Year</a:t>
                      </a:r>
                      <a:endParaRPr lang="en-US" sz="2000" b="1">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81.114,00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12%</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97.336.800,00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36.362.920,00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60.973.880,00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4563521"/>
                  </a:ext>
                </a:extLst>
              </a:tr>
              <a:tr h="0">
                <a:tc>
                  <a:txBody>
                    <a:bodyPr/>
                    <a:lstStyle/>
                    <a:p>
                      <a:pPr algn="l" rtl="0" fontAlgn="b">
                        <a:spcBef>
                          <a:spcPts val="0"/>
                        </a:spcBef>
                        <a:spcAft>
                          <a:spcPts val="0"/>
                        </a:spcAft>
                      </a:pPr>
                      <a:r>
                        <a:rPr lang="en-US" sz="1400" b="1" i="0" u="none" strike="noStrike">
                          <a:solidFill>
                            <a:srgbClr val="2F5597"/>
                          </a:solidFill>
                          <a:effectLst/>
                          <a:latin typeface="Google Sans" panose="020B0503030502040204" pitchFamily="34" charset="0"/>
                        </a:rPr>
                        <a:t>5th year</a:t>
                      </a:r>
                      <a:endParaRPr lang="en-US" sz="2000" b="1">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81.114,00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17%</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137.893.800,00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39.999.212,00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97.894.588,00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4154890"/>
                  </a:ext>
                </a:extLst>
              </a:tr>
            </a:tbl>
          </a:graphicData>
        </a:graphic>
      </p:graphicFrame>
      <p:sp>
        <p:nvSpPr>
          <p:cNvPr id="7" name="TextBox 6">
            <a:extLst>
              <a:ext uri="{FF2B5EF4-FFF2-40B4-BE49-F238E27FC236}">
                <a16:creationId xmlns:a16="http://schemas.microsoft.com/office/drawing/2014/main" id="{131B6B4A-2425-2346-9490-FDB7A5F1CC67}"/>
              </a:ext>
            </a:extLst>
          </p:cNvPr>
          <p:cNvSpPr txBox="1"/>
          <p:nvPr/>
        </p:nvSpPr>
        <p:spPr>
          <a:xfrm>
            <a:off x="2132664" y="5145426"/>
            <a:ext cx="7926671"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b="1">
                <a:solidFill>
                  <a:srgbClr val="2F5597"/>
                </a:solidFill>
              </a:rPr>
              <a:t>Payback time:</a:t>
            </a:r>
            <a:r>
              <a:rPr lang="en-US"/>
              <a:t> </a:t>
            </a:r>
            <a:r>
              <a:rPr lang="en-US">
                <a:solidFill>
                  <a:srgbClr val="EC4235"/>
                </a:solidFill>
              </a:rPr>
              <a:t>3 years </a:t>
            </a:r>
            <a:r>
              <a:rPr lang="en-US"/>
              <a:t>from the time the application released</a:t>
            </a:r>
          </a:p>
        </p:txBody>
      </p:sp>
      <p:graphicFrame>
        <p:nvGraphicFramePr>
          <p:cNvPr id="15" name="third line to hightlight">
            <a:extLst>
              <a:ext uri="{FF2B5EF4-FFF2-40B4-BE49-F238E27FC236}">
                <a16:creationId xmlns:a16="http://schemas.microsoft.com/office/drawing/2014/main" id="{543F07DC-30B5-90B5-4F51-DF9FACEC7C8D}"/>
              </a:ext>
            </a:extLst>
          </p:cNvPr>
          <p:cNvGraphicFramePr>
            <a:graphicFrameLocks noGrp="1"/>
          </p:cNvGraphicFramePr>
          <p:nvPr>
            <p:extLst>
              <p:ext uri="{D42A27DB-BD31-4B8C-83A1-F6EECF244321}">
                <p14:modId xmlns:p14="http://schemas.microsoft.com/office/powerpoint/2010/main" val="4288265815"/>
              </p:ext>
            </p:extLst>
          </p:nvPr>
        </p:nvGraphicFramePr>
        <p:xfrm>
          <a:off x="850841" y="3503951"/>
          <a:ext cx="10617575" cy="396240"/>
        </p:xfrm>
        <a:graphic>
          <a:graphicData uri="http://schemas.openxmlformats.org/drawingml/2006/table">
            <a:tbl>
              <a:tblPr/>
              <a:tblGrid>
                <a:gridCol w="968654">
                  <a:extLst>
                    <a:ext uri="{9D8B030D-6E8A-4147-A177-3AD203B41FA5}">
                      <a16:colId xmlns:a16="http://schemas.microsoft.com/office/drawing/2014/main" val="2521238658"/>
                    </a:ext>
                  </a:extLst>
                </a:gridCol>
                <a:gridCol w="1106078">
                  <a:extLst>
                    <a:ext uri="{9D8B030D-6E8A-4147-A177-3AD203B41FA5}">
                      <a16:colId xmlns:a16="http://schemas.microsoft.com/office/drawing/2014/main" val="368975105"/>
                    </a:ext>
                  </a:extLst>
                </a:gridCol>
                <a:gridCol w="881149">
                  <a:extLst>
                    <a:ext uri="{9D8B030D-6E8A-4147-A177-3AD203B41FA5}">
                      <a16:colId xmlns:a16="http://schemas.microsoft.com/office/drawing/2014/main" val="2010434633"/>
                    </a:ext>
                  </a:extLst>
                </a:gridCol>
                <a:gridCol w="1330036">
                  <a:extLst>
                    <a:ext uri="{9D8B030D-6E8A-4147-A177-3AD203B41FA5}">
                      <a16:colId xmlns:a16="http://schemas.microsoft.com/office/drawing/2014/main" val="3904824051"/>
                    </a:ext>
                  </a:extLst>
                </a:gridCol>
                <a:gridCol w="1346662">
                  <a:extLst>
                    <a:ext uri="{9D8B030D-6E8A-4147-A177-3AD203B41FA5}">
                      <a16:colId xmlns:a16="http://schemas.microsoft.com/office/drawing/2014/main" val="321972765"/>
                    </a:ext>
                  </a:extLst>
                </a:gridCol>
                <a:gridCol w="1596044">
                  <a:extLst>
                    <a:ext uri="{9D8B030D-6E8A-4147-A177-3AD203B41FA5}">
                      <a16:colId xmlns:a16="http://schemas.microsoft.com/office/drawing/2014/main" val="1579361367"/>
                    </a:ext>
                  </a:extLst>
                </a:gridCol>
                <a:gridCol w="1596044">
                  <a:extLst>
                    <a:ext uri="{9D8B030D-6E8A-4147-A177-3AD203B41FA5}">
                      <a16:colId xmlns:a16="http://schemas.microsoft.com/office/drawing/2014/main" val="1535819345"/>
                    </a:ext>
                  </a:extLst>
                </a:gridCol>
                <a:gridCol w="1792908">
                  <a:extLst>
                    <a:ext uri="{9D8B030D-6E8A-4147-A177-3AD203B41FA5}">
                      <a16:colId xmlns:a16="http://schemas.microsoft.com/office/drawing/2014/main" val="3409573094"/>
                    </a:ext>
                  </a:extLst>
                </a:gridCol>
              </a:tblGrid>
              <a:tr h="0">
                <a:tc>
                  <a:txBody>
                    <a:bodyPr/>
                    <a:lstStyle/>
                    <a:p>
                      <a:pPr algn="l" rtl="0" fontAlgn="b">
                        <a:spcBef>
                          <a:spcPts val="0"/>
                        </a:spcBef>
                        <a:spcAft>
                          <a:spcPts val="0"/>
                        </a:spcAft>
                      </a:pPr>
                      <a:r>
                        <a:rPr lang="en-US" sz="1400" b="1" i="0" u="none" strike="noStrike">
                          <a:solidFill>
                            <a:srgbClr val="EC4235"/>
                          </a:solidFill>
                          <a:effectLst/>
                          <a:latin typeface="Google Sans" panose="020B0503030502040204" pitchFamily="34" charset="0"/>
                        </a:rPr>
                        <a:t>3rd Year</a:t>
                      </a:r>
                      <a:endParaRPr lang="en-US" sz="2000" b="1">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EC4235"/>
                          </a:solidFill>
                          <a:effectLst/>
                          <a:latin typeface="Google Sans" panose="020B0503030502040204" pitchFamily="34" charset="0"/>
                        </a:rPr>
                        <a:t>81.114,00</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EC4235"/>
                          </a:solidFill>
                          <a:effectLst/>
                          <a:latin typeface="Google Sans" panose="020B0503030502040204" pitchFamily="34" charset="0"/>
                        </a:rPr>
                        <a:t>8%</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EC4235"/>
                          </a:solidFill>
                          <a:effectLst/>
                          <a:latin typeface="Google Sans" panose="020B0503030502040204" pitchFamily="34" charset="0"/>
                        </a:rPr>
                        <a:t>10.000,00</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EC4235"/>
                          </a:solidFill>
                          <a:effectLst/>
                          <a:latin typeface="Google Sans" panose="020B0503030502040204" pitchFamily="34" charset="0"/>
                        </a:rPr>
                        <a:t>1</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EC4235"/>
                          </a:solidFill>
                          <a:effectLst/>
                          <a:latin typeface="Google Sans" panose="020B0503030502040204" pitchFamily="34" charset="0"/>
                        </a:rPr>
                        <a:t>64.891.200,00</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EC4235"/>
                          </a:solidFill>
                          <a:effectLst/>
                          <a:latin typeface="Google Sans" panose="020B0503030502040204" pitchFamily="34" charset="0"/>
                        </a:rPr>
                        <a:t>33.057.200,00</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EC4235"/>
                          </a:solidFill>
                          <a:effectLst/>
                          <a:latin typeface="Google Sans" panose="020B0503030502040204" pitchFamily="34" charset="0"/>
                        </a:rPr>
                        <a:t>31.834.000,00</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8537298"/>
                  </a:ext>
                </a:extLst>
              </a:tr>
            </a:tbl>
          </a:graphicData>
        </a:graphic>
      </p:graphicFrame>
      <p:sp>
        <p:nvSpPr>
          <p:cNvPr id="24" name="TextBox 23">
            <a:extLst>
              <a:ext uri="{FF2B5EF4-FFF2-40B4-BE49-F238E27FC236}">
                <a16:creationId xmlns:a16="http://schemas.microsoft.com/office/drawing/2014/main" id="{88898C50-8997-30AF-C0E1-9A9C52AC59B0}"/>
              </a:ext>
            </a:extLst>
          </p:cNvPr>
          <p:cNvSpPr txBox="1"/>
          <p:nvPr/>
        </p:nvSpPr>
        <p:spPr>
          <a:xfrm>
            <a:off x="815377" y="635115"/>
            <a:ext cx="3648756" cy="523220"/>
          </a:xfrm>
          <a:prstGeom prst="rect">
            <a:avLst/>
          </a:prstGeom>
          <a:noFill/>
        </p:spPr>
        <p:txBody>
          <a:bodyPr wrap="none" rtlCol="0">
            <a:spAutoFit/>
          </a:bodyPr>
          <a:lstStyle/>
          <a:p>
            <a:r>
              <a:rPr lang="en-US" sz="2800" b="1">
                <a:solidFill>
                  <a:srgbClr val="262626"/>
                </a:solidFill>
                <a:latin typeface="VNF-Futura" panose="02000503000000020004" pitchFamily="2" charset="0"/>
              </a:rPr>
              <a:t>6. Expenses &amp; Revenue</a:t>
            </a:r>
          </a:p>
        </p:txBody>
      </p:sp>
      <p:pic>
        <p:nvPicPr>
          <p:cNvPr id="27" name="Picture 26" descr="Text&#10;&#10;Description automatically generated">
            <a:extLst>
              <a:ext uri="{FF2B5EF4-FFF2-40B4-BE49-F238E27FC236}">
                <a16:creationId xmlns:a16="http://schemas.microsoft.com/office/drawing/2014/main" id="{A828D781-1069-0AC5-A2AB-6A60DDE303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30" name="S">
            <a:extLst>
              <a:ext uri="{FF2B5EF4-FFF2-40B4-BE49-F238E27FC236}">
                <a16:creationId xmlns:a16="http://schemas.microsoft.com/office/drawing/2014/main" id="{65B0D656-3A93-021A-DC67-968CB82D79F3}"/>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2" name="O start">
            <a:extLst>
              <a:ext uri="{FF2B5EF4-FFF2-40B4-BE49-F238E27FC236}">
                <a16:creationId xmlns:a16="http://schemas.microsoft.com/office/drawing/2014/main" id="{BD65D845-9CCA-B855-1F5D-42CE1468F9FD}"/>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34" name="O stop">
            <a:extLst>
              <a:ext uri="{FF2B5EF4-FFF2-40B4-BE49-F238E27FC236}">
                <a16:creationId xmlns:a16="http://schemas.microsoft.com/office/drawing/2014/main" id="{179506F0-71C4-2B88-9639-EB14ED5981C3}"/>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7" name="R">
            <a:extLst>
              <a:ext uri="{FF2B5EF4-FFF2-40B4-BE49-F238E27FC236}">
                <a16:creationId xmlns:a16="http://schemas.microsoft.com/office/drawing/2014/main" id="{DE997668-6D84-A548-8CCB-BD6F2D0B994F}"/>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39" name="R slidebackground">
            <a:extLst>
              <a:ext uri="{FF2B5EF4-FFF2-40B4-BE49-F238E27FC236}">
                <a16:creationId xmlns:a16="http://schemas.microsoft.com/office/drawing/2014/main" id="{433D2980-FAA5-807D-D1E9-6DB17BF22395}"/>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1" name="E">
            <a:extLst>
              <a:ext uri="{FF2B5EF4-FFF2-40B4-BE49-F238E27FC236}">
                <a16:creationId xmlns:a16="http://schemas.microsoft.com/office/drawing/2014/main" id="{EDDA69C4-611F-0690-EA57-4619AA1BCE41}"/>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3" name="C start">
            <a:extLst>
              <a:ext uri="{FF2B5EF4-FFF2-40B4-BE49-F238E27FC236}">
                <a16:creationId xmlns:a16="http://schemas.microsoft.com/office/drawing/2014/main" id="{CDBB7F86-48E9-8DBE-B205-65EDB7013260}"/>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5" name="logo 2">
            <a:extLst>
              <a:ext uri="{FF2B5EF4-FFF2-40B4-BE49-F238E27FC236}">
                <a16:creationId xmlns:a16="http://schemas.microsoft.com/office/drawing/2014/main" id="{02935906-271F-4DF7-5FCC-C4640B06D41E}"/>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912848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3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300"/>
                                        <p:tgtEl>
                                          <p:spTgt spid="15"/>
                                        </p:tgtEl>
                                      </p:cBhvr>
                                    </p:animEffect>
                                  </p:childTnLst>
                                </p:cTn>
                              </p:par>
                            </p:childTnLst>
                          </p:cTn>
                        </p:par>
                        <p:par>
                          <p:cTn id="21" fill="hold">
                            <p:stCondLst>
                              <p:cond delay="300"/>
                            </p:stCondLst>
                            <p:childTnLst>
                              <p:par>
                                <p:cTn id="22" presetID="10" presetClass="exit" presetSubtype="0" fill="hold" nodeType="afterEffect">
                                  <p:stCondLst>
                                    <p:cond delay="0"/>
                                  </p:stCondLst>
                                  <p:childTnLst>
                                    <p:animEffect transition="out" filter="fade">
                                      <p:cBhvr>
                                        <p:cTn id="23" dur="300"/>
                                        <p:tgtEl>
                                          <p:spTgt spid="15"/>
                                        </p:tgtEl>
                                      </p:cBhvr>
                                    </p:animEffect>
                                    <p:set>
                                      <p:cBhvr>
                                        <p:cTn id="24" dur="1" fill="hold">
                                          <p:stCondLst>
                                            <p:cond delay="299"/>
                                          </p:stCondLst>
                                        </p:cTn>
                                        <p:tgtEl>
                                          <p:spTgt spid="15"/>
                                        </p:tgtEl>
                                        <p:attrNameLst>
                                          <p:attrName>style.visibility</p:attrName>
                                        </p:attrNameLst>
                                      </p:cBhvr>
                                      <p:to>
                                        <p:strVal val="hidden"/>
                                      </p:to>
                                    </p:set>
                                  </p:childTnLst>
                                </p:cTn>
                              </p:par>
                            </p:childTnLst>
                          </p:cTn>
                        </p:par>
                        <p:par>
                          <p:cTn id="25" fill="hold">
                            <p:stCondLst>
                              <p:cond delay="600"/>
                            </p:stCondLst>
                            <p:childTnLst>
                              <p:par>
                                <p:cTn id="26" presetID="10" presetClass="entr" presetSubtype="0"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 name="logo 2"/>
          <p:cNvSpPr/>
          <p:nvPr/>
        </p:nvSpPr>
        <p:spPr>
          <a:xfrm rot="2700000">
            <a:off x="5190744" y="2514600"/>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11" name="1 dưới">
            <a:extLst>
              <a:ext uri="{FF2B5EF4-FFF2-40B4-BE49-F238E27FC236}">
                <a16:creationId xmlns:a16="http://schemas.microsoft.com/office/drawing/2014/main" id="{268D1FB4-EC11-3A4D-F556-D58453A2BA1E}"/>
              </a:ext>
            </a:extLst>
          </p:cNvPr>
          <p:cNvSpPr/>
          <p:nvPr/>
        </p:nvSpPr>
        <p:spPr>
          <a:xfrm rot="2700000">
            <a:off x="5617635" y="3351278"/>
            <a:ext cx="1451434" cy="1608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4" name="2  dưới">
            <a:extLst>
              <a:ext uri="{FF2B5EF4-FFF2-40B4-BE49-F238E27FC236}">
                <a16:creationId xmlns:a16="http://schemas.microsoft.com/office/drawing/2014/main" id="{C46C904A-0A6D-9453-171B-C9FB36CB8390}"/>
              </a:ext>
            </a:extLst>
          </p:cNvPr>
          <p:cNvSpPr/>
          <p:nvPr/>
        </p:nvSpPr>
        <p:spPr>
          <a:xfrm rot="8100000">
            <a:off x="6157865" y="4106248"/>
            <a:ext cx="68777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3 dưới">
            <a:extLst>
              <a:ext uri="{FF2B5EF4-FFF2-40B4-BE49-F238E27FC236}">
                <a16:creationId xmlns:a16="http://schemas.microsoft.com/office/drawing/2014/main" id="{E887D46C-5E06-F279-BB01-E738BA62CCEE}"/>
              </a:ext>
            </a:extLst>
          </p:cNvPr>
          <p:cNvSpPr/>
          <p:nvPr/>
        </p:nvSpPr>
        <p:spPr>
          <a:xfrm rot="2700000">
            <a:off x="5396370" y="3889357"/>
            <a:ext cx="1024500"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6" name="4 dưới">
            <a:extLst>
              <a:ext uri="{FF2B5EF4-FFF2-40B4-BE49-F238E27FC236}">
                <a16:creationId xmlns:a16="http://schemas.microsoft.com/office/drawing/2014/main" id="{F3FF112D-D176-31FE-E460-590AC1249A5C}"/>
              </a:ext>
            </a:extLst>
          </p:cNvPr>
          <p:cNvSpPr/>
          <p:nvPr/>
        </p:nvSpPr>
        <p:spPr>
          <a:xfrm rot="8100000">
            <a:off x="5272726" y="3749552"/>
            <a:ext cx="33018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7" name="5 dưới">
            <a:extLst>
              <a:ext uri="{FF2B5EF4-FFF2-40B4-BE49-F238E27FC236}">
                <a16:creationId xmlns:a16="http://schemas.microsoft.com/office/drawing/2014/main" id="{82D249B7-2D86-7683-3301-763713E31095}"/>
              </a:ext>
            </a:extLst>
          </p:cNvPr>
          <p:cNvSpPr/>
          <p:nvPr/>
        </p:nvSpPr>
        <p:spPr>
          <a:xfrm rot="2700000">
            <a:off x="5332259" y="4107176"/>
            <a:ext cx="68610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1" name="6 dưới">
            <a:extLst>
              <a:ext uri="{FF2B5EF4-FFF2-40B4-BE49-F238E27FC236}">
                <a16:creationId xmlns:a16="http://schemas.microsoft.com/office/drawing/2014/main" id="{14399C52-C02C-DF48-6CCF-5CD04A556912}"/>
              </a:ext>
            </a:extLst>
          </p:cNvPr>
          <p:cNvSpPr/>
          <p:nvPr/>
        </p:nvSpPr>
        <p:spPr>
          <a:xfrm rot="18900000">
            <a:off x="5880727" y="4183550"/>
            <a:ext cx="178932"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 name="1 trên">
            <a:extLst>
              <a:ext uri="{FF2B5EF4-FFF2-40B4-BE49-F238E27FC236}">
                <a16:creationId xmlns:a16="http://schemas.microsoft.com/office/drawing/2014/main" id="{FA4A4C49-CEE3-59B3-E625-E32E0D0754CB}"/>
              </a:ext>
            </a:extLst>
          </p:cNvPr>
          <p:cNvSpPr/>
          <p:nvPr/>
        </p:nvSpPr>
        <p:spPr>
          <a:xfrm rot="2700000">
            <a:off x="5116084" y="3348425"/>
            <a:ext cx="145143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2" name="2 trên">
            <a:extLst>
              <a:ext uri="{FF2B5EF4-FFF2-40B4-BE49-F238E27FC236}">
                <a16:creationId xmlns:a16="http://schemas.microsoft.com/office/drawing/2014/main" id="{1F8BA615-900B-218F-60C3-ACCE2B84383D}"/>
              </a:ext>
            </a:extLst>
          </p:cNvPr>
          <p:cNvSpPr/>
          <p:nvPr/>
        </p:nvSpPr>
        <p:spPr>
          <a:xfrm rot="8100000">
            <a:off x="5339219" y="2593778"/>
            <a:ext cx="68777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7" name="3 trên">
            <a:extLst>
              <a:ext uri="{FF2B5EF4-FFF2-40B4-BE49-F238E27FC236}">
                <a16:creationId xmlns:a16="http://schemas.microsoft.com/office/drawing/2014/main" id="{1B6B1AF0-A9B8-65C3-428F-1F094371A6B7}"/>
              </a:ext>
            </a:extLst>
          </p:cNvPr>
          <p:cNvSpPr/>
          <p:nvPr/>
        </p:nvSpPr>
        <p:spPr>
          <a:xfrm rot="2700000">
            <a:off x="5761659" y="2814041"/>
            <a:ext cx="1024500"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1" name="4 trên">
            <a:extLst>
              <a:ext uri="{FF2B5EF4-FFF2-40B4-BE49-F238E27FC236}">
                <a16:creationId xmlns:a16="http://schemas.microsoft.com/office/drawing/2014/main" id="{2501D742-A66D-4FAE-50A3-26AE7AE2B212}"/>
              </a:ext>
            </a:extLst>
          </p:cNvPr>
          <p:cNvSpPr/>
          <p:nvPr/>
        </p:nvSpPr>
        <p:spPr>
          <a:xfrm rot="8100000">
            <a:off x="6586708" y="2948033"/>
            <a:ext cx="33018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5 trên">
            <a:extLst>
              <a:ext uri="{FF2B5EF4-FFF2-40B4-BE49-F238E27FC236}">
                <a16:creationId xmlns:a16="http://schemas.microsoft.com/office/drawing/2014/main" id="{D3898673-D73B-1F9D-D9EF-DF4BDD3925B1}"/>
              </a:ext>
            </a:extLst>
          </p:cNvPr>
          <p:cNvSpPr/>
          <p:nvPr/>
        </p:nvSpPr>
        <p:spPr>
          <a:xfrm rot="2700000">
            <a:off x="6169853" y="2588291"/>
            <a:ext cx="68610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9" name="6 trên">
            <a:extLst>
              <a:ext uri="{FF2B5EF4-FFF2-40B4-BE49-F238E27FC236}">
                <a16:creationId xmlns:a16="http://schemas.microsoft.com/office/drawing/2014/main" id="{CE15D9DC-8931-202E-8793-F8FEA280B3A9}"/>
              </a:ext>
            </a:extLst>
          </p:cNvPr>
          <p:cNvSpPr/>
          <p:nvPr/>
        </p:nvSpPr>
        <p:spPr>
          <a:xfrm rot="18900000">
            <a:off x="6127973" y="2517641"/>
            <a:ext cx="178932"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4" name="cover for the last animation">
            <a:extLst>
              <a:ext uri="{FF2B5EF4-FFF2-40B4-BE49-F238E27FC236}">
                <a16:creationId xmlns:a16="http://schemas.microsoft.com/office/drawing/2014/main" id="{EEBB3E24-01E9-5DCA-9553-9B25642222E5}"/>
              </a:ext>
            </a:extLst>
          </p:cNvPr>
          <p:cNvSpPr/>
          <p:nvPr/>
        </p:nvSpPr>
        <p:spPr>
          <a:xfrm rot="2700000">
            <a:off x="5190744" y="2514600"/>
            <a:ext cx="1810512" cy="1828800"/>
          </a:xfrm>
          <a:custGeom>
            <a:avLst/>
            <a:gdLst>
              <a:gd name="connsiteX0" fmla="*/ 357761 w 1810512"/>
              <a:gd name="connsiteY0" fmla="*/ 663661 h 1828800"/>
              <a:gd name="connsiteX1" fmla="*/ 1810512 w 1810512"/>
              <a:gd name="connsiteY1" fmla="*/ 663662 h 1828800"/>
              <a:gd name="connsiteX2" fmla="*/ 1810512 w 1810512"/>
              <a:gd name="connsiteY2" fmla="*/ 1509625 h 1828800"/>
              <a:gd name="connsiteX3" fmla="*/ 1486470 w 1810512"/>
              <a:gd name="connsiteY3" fmla="*/ 1509625 h 1828800"/>
              <a:gd name="connsiteX4" fmla="*/ 1486470 w 1810512"/>
              <a:gd name="connsiteY4" fmla="*/ 1511290 h 1828800"/>
              <a:gd name="connsiteX5" fmla="*/ 1327639 w 1810512"/>
              <a:gd name="connsiteY5" fmla="*/ 1511291 h 1828800"/>
              <a:gd name="connsiteX6" fmla="*/ 1327639 w 1810512"/>
              <a:gd name="connsiteY6" fmla="*/ 1509625 h 1828800"/>
              <a:gd name="connsiteX7" fmla="*/ 802301 w 1810512"/>
              <a:gd name="connsiteY7" fmla="*/ 1509625 h 1828800"/>
              <a:gd name="connsiteX8" fmla="*/ 802302 w 1810512"/>
              <a:gd name="connsiteY8" fmla="*/ 1669412 h 1828800"/>
              <a:gd name="connsiteX9" fmla="*/ 884196 w 1810512"/>
              <a:gd name="connsiteY9" fmla="*/ 1669412 h 1828800"/>
              <a:gd name="connsiteX10" fmla="*/ 884196 w 1810512"/>
              <a:gd name="connsiteY10" fmla="*/ 1828800 h 1828800"/>
              <a:gd name="connsiteX11" fmla="*/ 643473 w 1810512"/>
              <a:gd name="connsiteY11" fmla="*/ 1828800 h 1828800"/>
              <a:gd name="connsiteX12" fmla="*/ 643472 w 1810512"/>
              <a:gd name="connsiteY12" fmla="*/ 1491127 h 1828800"/>
              <a:gd name="connsiteX13" fmla="*/ 644520 w 1810512"/>
              <a:gd name="connsiteY13" fmla="*/ 1491127 h 1828800"/>
              <a:gd name="connsiteX14" fmla="*/ 644521 w 1810512"/>
              <a:gd name="connsiteY14" fmla="*/ 1350238 h 1828800"/>
              <a:gd name="connsiteX15" fmla="*/ 1651680 w 1810512"/>
              <a:gd name="connsiteY15" fmla="*/ 1350238 h 1828800"/>
              <a:gd name="connsiteX16" fmla="*/ 1651683 w 1810512"/>
              <a:gd name="connsiteY16" fmla="*/ 823050 h 1828800"/>
              <a:gd name="connsiteX17" fmla="*/ 357761 w 1810512"/>
              <a:gd name="connsiteY17" fmla="*/ 823050 h 1828800"/>
              <a:gd name="connsiteX18" fmla="*/ 0 w 1810512"/>
              <a:gd name="connsiteY18" fmla="*/ 329400 h 1828800"/>
              <a:gd name="connsiteX19" fmla="*/ 199746 w 1810512"/>
              <a:gd name="connsiteY19" fmla="*/ 329400 h 1828800"/>
              <a:gd name="connsiteX20" fmla="*/ 199746 w 1810512"/>
              <a:gd name="connsiteY20" fmla="*/ 330121 h 1828800"/>
              <a:gd name="connsiteX21" fmla="*/ 906441 w 1810512"/>
              <a:gd name="connsiteY21" fmla="*/ 330121 h 1828800"/>
              <a:gd name="connsiteX22" fmla="*/ 906441 w 1810512"/>
              <a:gd name="connsiteY22" fmla="*/ 329400 h 1828800"/>
              <a:gd name="connsiteX23" fmla="*/ 1007659 w 1810512"/>
              <a:gd name="connsiteY23" fmla="*/ 329400 h 1828800"/>
              <a:gd name="connsiteX24" fmla="*/ 1007659 w 1810512"/>
              <a:gd name="connsiteY24" fmla="*/ 159387 h 1828800"/>
              <a:gd name="connsiteX25" fmla="*/ 906441 w 1810512"/>
              <a:gd name="connsiteY25" fmla="*/ 159387 h 1828800"/>
              <a:gd name="connsiteX26" fmla="*/ 906441 w 1810512"/>
              <a:gd name="connsiteY26" fmla="*/ 0 h 1828800"/>
              <a:gd name="connsiteX27" fmla="*/ 1166488 w 1810512"/>
              <a:gd name="connsiteY27" fmla="*/ 0 h 1828800"/>
              <a:gd name="connsiteX28" fmla="*/ 1166488 w 1810512"/>
              <a:gd name="connsiteY28" fmla="*/ 329710 h 1828800"/>
              <a:gd name="connsiteX29" fmla="*/ 1166209 w 1810512"/>
              <a:gd name="connsiteY29" fmla="*/ 329709 h 1828800"/>
              <a:gd name="connsiteX30" fmla="*/ 1166208 w 1810512"/>
              <a:gd name="connsiteY30" fmla="*/ 336363 h 1828800"/>
              <a:gd name="connsiteX31" fmla="*/ 1165992 w 1810512"/>
              <a:gd name="connsiteY31" fmla="*/ 336362 h 1828800"/>
              <a:gd name="connsiteX32" fmla="*/ 1165992 w 1810512"/>
              <a:gd name="connsiteY32" fmla="*/ 488787 h 1828800"/>
              <a:gd name="connsiteX33" fmla="*/ 158829 w 1810512"/>
              <a:gd name="connsiteY33" fmla="*/ 488788 h 1828800"/>
              <a:gd name="connsiteX34" fmla="*/ 158829 w 1810512"/>
              <a:gd name="connsiteY34" fmla="*/ 1015976 h 1828800"/>
              <a:gd name="connsiteX35" fmla="*/ 1452751 w 1810512"/>
              <a:gd name="connsiteY35" fmla="*/ 1015976 h 1828800"/>
              <a:gd name="connsiteX36" fmla="*/ 1452751 w 1810512"/>
              <a:gd name="connsiteY36" fmla="*/ 1175363 h 1828800"/>
              <a:gd name="connsiteX37" fmla="*/ 0 w 1810512"/>
              <a:gd name="connsiteY37" fmla="*/ 1175364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10512" h="1828800">
                <a:moveTo>
                  <a:pt x="357761" y="663661"/>
                </a:moveTo>
                <a:lnTo>
                  <a:pt x="1810512" y="663662"/>
                </a:lnTo>
                <a:lnTo>
                  <a:pt x="1810512" y="1509625"/>
                </a:lnTo>
                <a:lnTo>
                  <a:pt x="1486470" y="1509625"/>
                </a:lnTo>
                <a:lnTo>
                  <a:pt x="1486470" y="1511290"/>
                </a:lnTo>
                <a:lnTo>
                  <a:pt x="1327639" y="1511291"/>
                </a:lnTo>
                <a:lnTo>
                  <a:pt x="1327639" y="1509625"/>
                </a:lnTo>
                <a:lnTo>
                  <a:pt x="802301" y="1509625"/>
                </a:lnTo>
                <a:lnTo>
                  <a:pt x="802302" y="1669412"/>
                </a:lnTo>
                <a:lnTo>
                  <a:pt x="884196" y="1669412"/>
                </a:lnTo>
                <a:lnTo>
                  <a:pt x="884196" y="1828800"/>
                </a:lnTo>
                <a:lnTo>
                  <a:pt x="643473" y="1828800"/>
                </a:lnTo>
                <a:lnTo>
                  <a:pt x="643472" y="1491127"/>
                </a:lnTo>
                <a:lnTo>
                  <a:pt x="644520" y="1491127"/>
                </a:lnTo>
                <a:lnTo>
                  <a:pt x="644521" y="1350238"/>
                </a:lnTo>
                <a:lnTo>
                  <a:pt x="1651680" y="1350238"/>
                </a:lnTo>
                <a:lnTo>
                  <a:pt x="1651683" y="823050"/>
                </a:lnTo>
                <a:lnTo>
                  <a:pt x="357761" y="823050"/>
                </a:lnTo>
                <a:close/>
                <a:moveTo>
                  <a:pt x="0" y="329400"/>
                </a:moveTo>
                <a:lnTo>
                  <a:pt x="199746" y="329400"/>
                </a:lnTo>
                <a:lnTo>
                  <a:pt x="199746" y="330121"/>
                </a:lnTo>
                <a:lnTo>
                  <a:pt x="906441" y="330121"/>
                </a:lnTo>
                <a:lnTo>
                  <a:pt x="906441" y="329400"/>
                </a:lnTo>
                <a:lnTo>
                  <a:pt x="1007659" y="329400"/>
                </a:lnTo>
                <a:lnTo>
                  <a:pt x="1007659" y="159387"/>
                </a:lnTo>
                <a:lnTo>
                  <a:pt x="906441" y="159387"/>
                </a:lnTo>
                <a:lnTo>
                  <a:pt x="906441" y="0"/>
                </a:lnTo>
                <a:lnTo>
                  <a:pt x="1166488" y="0"/>
                </a:lnTo>
                <a:lnTo>
                  <a:pt x="1166488" y="329710"/>
                </a:lnTo>
                <a:lnTo>
                  <a:pt x="1166209" y="329709"/>
                </a:lnTo>
                <a:lnTo>
                  <a:pt x="1166208" y="336363"/>
                </a:lnTo>
                <a:lnTo>
                  <a:pt x="1165992" y="336362"/>
                </a:lnTo>
                <a:lnTo>
                  <a:pt x="1165992" y="488787"/>
                </a:lnTo>
                <a:lnTo>
                  <a:pt x="158829" y="488788"/>
                </a:lnTo>
                <a:lnTo>
                  <a:pt x="158829" y="1015976"/>
                </a:lnTo>
                <a:lnTo>
                  <a:pt x="1452751" y="1015976"/>
                </a:lnTo>
                <a:lnTo>
                  <a:pt x="1452751" y="1175363"/>
                </a:lnTo>
                <a:lnTo>
                  <a:pt x="0" y="1175364"/>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4" name="Picture 3" descr="Text&#10;&#10;Description automatically generated">
            <a:extLst>
              <a:ext uri="{FF2B5EF4-FFF2-40B4-BE49-F238E27FC236}">
                <a16:creationId xmlns:a16="http://schemas.microsoft.com/office/drawing/2014/main" id="{3078D4CD-03E1-C75A-2488-99BEB330F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Tree>
    <p:extLst>
      <p:ext uri="{BB962C8B-B14F-4D97-AF65-F5344CB8AC3E}">
        <p14:creationId xmlns:p14="http://schemas.microsoft.com/office/powerpoint/2010/main" val="1433989708"/>
      </p:ext>
    </p:extLst>
  </p:cSld>
  <p:clrMapOvr>
    <a:masterClrMapping/>
  </p:clrMapOvr>
  <mc:AlternateContent xmlns:mc="http://schemas.openxmlformats.org/markup-compatibility/2006" xmlns:p14="http://schemas.microsoft.com/office/powerpoint/2010/main">
    <mc:Choice Requires="p14">
      <p:transition spd="med" p14:dur="700" advTm="2900">
        <p:fade/>
      </p:transition>
    </mc:Choice>
    <mc:Fallback xmlns="">
      <p:transition spd="med" advTm="29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1.48148E-6 L -0.08477 -0.14977 " pathEditMode="relative" rAng="0" ptsTypes="AA">
                                      <p:cBhvr>
                                        <p:cTn id="6" dur="500" fill="hold"/>
                                        <p:tgtEl>
                                          <p:spTgt spid="2"/>
                                        </p:tgtEl>
                                        <p:attrNameLst>
                                          <p:attrName>ppt_x</p:attrName>
                                          <p:attrName>ppt_y</p:attrName>
                                        </p:attrNameLst>
                                      </p:cBhvr>
                                      <p:rCtr x="-4245" y="-7500"/>
                                    </p:animMotion>
                                  </p:childTnLst>
                                </p:cTn>
                              </p:par>
                              <p:par>
                                <p:cTn id="7" presetID="42" presetClass="path" presetSubtype="0" accel="50000" decel="50000" fill="hold" grpId="0" nodeType="withEffect">
                                  <p:stCondLst>
                                    <p:cond delay="300"/>
                                  </p:stCondLst>
                                  <p:childTnLst>
                                    <p:animMotion origin="layout" path="M -2.5E-6 -1.48148E-6 L 0.08529 0.15046 " pathEditMode="relative" rAng="0" ptsTypes="AA">
                                      <p:cBhvr>
                                        <p:cTn id="8" dur="500" fill="hold"/>
                                        <p:tgtEl>
                                          <p:spTgt spid="11"/>
                                        </p:tgtEl>
                                        <p:attrNameLst>
                                          <p:attrName>ppt_x</p:attrName>
                                          <p:attrName>ppt_y</p:attrName>
                                        </p:attrNameLst>
                                      </p:cBhvr>
                                      <p:rCtr x="4258" y="7523"/>
                                    </p:animMotion>
                                  </p:childTnLst>
                                </p:cTn>
                              </p:par>
                              <p:par>
                                <p:cTn id="9" presetID="42" presetClass="path" presetSubtype="0" accel="50000" decel="50000" fill="hold" grpId="0" nodeType="withEffect">
                                  <p:stCondLst>
                                    <p:cond delay="500"/>
                                  </p:stCondLst>
                                  <p:childTnLst>
                                    <p:animMotion origin="layout" path="M 4.16667E-6 -4.81481E-6 L 0.04049 -0.07245 " pathEditMode="relative" rAng="0" ptsTypes="AA">
                                      <p:cBhvr>
                                        <p:cTn id="10" dur="500" fill="hold"/>
                                        <p:tgtEl>
                                          <p:spTgt spid="12"/>
                                        </p:tgtEl>
                                        <p:attrNameLst>
                                          <p:attrName>ppt_x</p:attrName>
                                          <p:attrName>ppt_y</p:attrName>
                                        </p:attrNameLst>
                                      </p:cBhvr>
                                      <p:rCtr x="2018" y="-3634"/>
                                    </p:animMotion>
                                  </p:childTnLst>
                                </p:cTn>
                              </p:par>
                              <p:par>
                                <p:cTn id="11" presetID="42" presetClass="path" presetSubtype="0" accel="50000" decel="50000" fill="hold" grpId="0" nodeType="withEffect">
                                  <p:stCondLst>
                                    <p:cond delay="800"/>
                                  </p:stCondLst>
                                  <p:childTnLst>
                                    <p:animMotion origin="layout" path="M -3.125E-6 3.33333E-6 L -0.0401 0.07152 " pathEditMode="relative" rAng="0" ptsTypes="AA">
                                      <p:cBhvr>
                                        <p:cTn id="12" dur="500" fill="hold"/>
                                        <p:tgtEl>
                                          <p:spTgt spid="14"/>
                                        </p:tgtEl>
                                        <p:attrNameLst>
                                          <p:attrName>ppt_x</p:attrName>
                                          <p:attrName>ppt_y</p:attrName>
                                        </p:attrNameLst>
                                      </p:cBhvr>
                                      <p:rCtr x="-2005" y="3565"/>
                                    </p:animMotion>
                                  </p:childTnLst>
                                </p:cTn>
                              </p:par>
                              <p:par>
                                <p:cTn id="13" presetID="42" presetClass="path" presetSubtype="0" accel="50000" decel="50000" fill="hold" grpId="0" nodeType="withEffect">
                                  <p:stCondLst>
                                    <p:cond delay="1000"/>
                                  </p:stCondLst>
                                  <p:childTnLst>
                                    <p:animMotion origin="layout" path="M -3.33333E-6 -7.40741E-7 L 0.05977 0.10579 " pathEditMode="relative" rAng="0" ptsTypes="AA">
                                      <p:cBhvr>
                                        <p:cTn id="14" dur="500" fill="hold"/>
                                        <p:tgtEl>
                                          <p:spTgt spid="17"/>
                                        </p:tgtEl>
                                        <p:attrNameLst>
                                          <p:attrName>ppt_x</p:attrName>
                                          <p:attrName>ppt_y</p:attrName>
                                        </p:attrNameLst>
                                      </p:cBhvr>
                                      <p:rCtr x="2982" y="5278"/>
                                    </p:animMotion>
                                  </p:childTnLst>
                                </p:cTn>
                              </p:par>
                              <p:par>
                                <p:cTn id="15" presetID="42" presetClass="path" presetSubtype="0" accel="50000" decel="50000" fill="hold" grpId="0" nodeType="withEffect">
                                  <p:stCondLst>
                                    <p:cond delay="1300"/>
                                  </p:stCondLst>
                                  <p:childTnLst>
                                    <p:animMotion origin="layout" path="M 4.58333E-6 -3.7037E-6 L -0.06003 -0.10625 " pathEditMode="relative" rAng="0" ptsTypes="AA">
                                      <p:cBhvr>
                                        <p:cTn id="16" dur="500" fill="hold"/>
                                        <p:tgtEl>
                                          <p:spTgt spid="16"/>
                                        </p:tgtEl>
                                        <p:attrNameLst>
                                          <p:attrName>ppt_x</p:attrName>
                                          <p:attrName>ppt_y</p:attrName>
                                        </p:attrNameLst>
                                      </p:cBhvr>
                                      <p:rCtr x="-3008" y="-5324"/>
                                    </p:animMotion>
                                  </p:childTnLst>
                                </p:cTn>
                              </p:par>
                              <p:par>
                                <p:cTn id="17" presetID="42" presetClass="path" presetSubtype="0" accel="50000" decel="50000" fill="hold" grpId="0" nodeType="withEffect">
                                  <p:stCondLst>
                                    <p:cond delay="1500"/>
                                  </p:stCondLst>
                                  <p:childTnLst>
                                    <p:animMotion origin="layout" path="M 3.95833E-6 4.81481E-6 L 0.01992 -0.0345 " pathEditMode="relative" rAng="0" ptsTypes="AA">
                                      <p:cBhvr>
                                        <p:cTn id="18" dur="300" fill="hold"/>
                                        <p:tgtEl>
                                          <p:spTgt spid="21"/>
                                        </p:tgtEl>
                                        <p:attrNameLst>
                                          <p:attrName>ppt_x</p:attrName>
                                          <p:attrName>ppt_y</p:attrName>
                                        </p:attrNameLst>
                                      </p:cBhvr>
                                      <p:rCtr x="990" y="-1736"/>
                                    </p:animMotion>
                                  </p:childTnLst>
                                </p:cTn>
                              </p:par>
                              <p:par>
                                <p:cTn id="19" presetID="42" presetClass="path" presetSubtype="0" accel="50000" decel="50000" fill="hold" grpId="0" nodeType="withEffect">
                                  <p:stCondLst>
                                    <p:cond delay="1800"/>
                                  </p:stCondLst>
                                  <p:childTnLst>
                                    <p:animMotion origin="layout" path="M -3.54167E-6 -3.33333E-6 L -0.02005 0.03496 " pathEditMode="relative" rAng="0" ptsTypes="AA">
                                      <p:cBhvr>
                                        <p:cTn id="20" dur="300" fill="hold"/>
                                        <p:tgtEl>
                                          <p:spTgt spid="26"/>
                                        </p:tgtEl>
                                        <p:attrNameLst>
                                          <p:attrName>ppt_x</p:attrName>
                                          <p:attrName>ppt_y</p:attrName>
                                        </p:attrNameLst>
                                      </p:cBhvr>
                                      <p:rCtr x="-1003" y="1736"/>
                                    </p:animMotion>
                                  </p:childTnLst>
                                </p:cTn>
                              </p:par>
                              <p:par>
                                <p:cTn id="21" presetID="1" presetClass="entr" presetSubtype="0" fill="hold" grpId="0" nodeType="withEffect">
                                  <p:stCondLst>
                                    <p:cond delay="2200"/>
                                  </p:stCondLst>
                                  <p:childTnLst>
                                    <p:set>
                                      <p:cBhvr>
                                        <p:cTn id="22" dur="1" fill="hold">
                                          <p:stCondLst>
                                            <p:cond delay="0"/>
                                          </p:stCondLst>
                                        </p:cTn>
                                        <p:tgtEl>
                                          <p:spTgt spid="44"/>
                                        </p:tgtEl>
                                        <p:attrNameLst>
                                          <p:attrName>style.visibility</p:attrName>
                                        </p:attrNameLst>
                                      </p:cBhvr>
                                      <p:to>
                                        <p:strVal val="visible"/>
                                      </p:to>
                                    </p:set>
                                  </p:childTnLst>
                                </p:cTn>
                              </p:par>
                              <p:par>
                                <p:cTn id="23" presetID="63" presetClass="path" presetSubtype="0" accel="50000" decel="50000" fill="hold" grpId="0" nodeType="withEffect">
                                  <p:stCondLst>
                                    <p:cond delay="1800"/>
                                  </p:stCondLst>
                                  <p:childTnLst>
                                    <p:animMotion origin="layout" path="M -4.79167E-6 1.11111E-6 L -0.0401 -0.07083 " pathEditMode="relative" rAng="0" ptsTypes="AA">
                                      <p:cBhvr>
                                        <p:cTn id="24" dur="500" fill="hold"/>
                                        <p:tgtEl>
                                          <p:spTgt spid="28"/>
                                        </p:tgtEl>
                                        <p:attrNameLst>
                                          <p:attrName>ppt_x</p:attrName>
                                          <p:attrName>ppt_y</p:attrName>
                                        </p:attrNameLst>
                                      </p:cBhvr>
                                      <p:rCtr x="-2005" y="-3542"/>
                                    </p:animMotion>
                                  </p:childTnLst>
                                </p:cTn>
                              </p:par>
                              <p:par>
                                <p:cTn id="25" presetID="63" presetClass="path" presetSubtype="0" accel="50000" decel="50000" fill="hold" grpId="0" nodeType="withEffect">
                                  <p:stCondLst>
                                    <p:cond delay="2100"/>
                                  </p:stCondLst>
                                  <p:childTnLst>
                                    <p:animMotion origin="layout" path="M -4.79167E-6 3.33333E-6 L 0.03972 0.07129 " pathEditMode="relative" rAng="0" ptsTypes="AA">
                                      <p:cBhvr>
                                        <p:cTn id="26" dur="500" fill="hold"/>
                                        <p:tgtEl>
                                          <p:spTgt spid="27"/>
                                        </p:tgtEl>
                                        <p:attrNameLst>
                                          <p:attrName>ppt_x</p:attrName>
                                          <p:attrName>ppt_y</p:attrName>
                                        </p:attrNameLst>
                                      </p:cBhvr>
                                      <p:rCtr x="1979" y="3565"/>
                                    </p:animMotion>
                                  </p:childTnLst>
                                </p:cTn>
                              </p:par>
                              <p:par>
                                <p:cTn id="27" presetID="64" presetClass="path" presetSubtype="0" accel="50000" decel="50000" fill="hold" grpId="0" nodeType="withEffect">
                                  <p:stCondLst>
                                    <p:cond delay="2300"/>
                                  </p:stCondLst>
                                  <p:childTnLst>
                                    <p:animMotion origin="layout" path="M 4.16667E-6 -3.7037E-6 L -0.01042 0.01991 " pathEditMode="relative" rAng="0" ptsTypes="AA">
                                      <p:cBhvr>
                                        <p:cTn id="28" dur="300" fill="hold"/>
                                        <p:tgtEl>
                                          <p:spTgt spid="29"/>
                                        </p:tgtEl>
                                        <p:attrNameLst>
                                          <p:attrName>ppt_x</p:attrName>
                                          <p:attrName>ppt_y</p:attrName>
                                        </p:attrNameLst>
                                      </p:cBhvr>
                                      <p:rCtr x="-521" y="995"/>
                                    </p:animMotion>
                                  </p:childTnLst>
                                </p:cTn>
                              </p:par>
                              <p:par>
                                <p:cTn id="29" presetID="63" presetClass="path" presetSubtype="0" accel="50000" decel="50000" fill="hold" grpId="0" nodeType="withEffect">
                                  <p:stCondLst>
                                    <p:cond delay="2600"/>
                                  </p:stCondLst>
                                  <p:childTnLst>
                                    <p:animMotion origin="layout" path="M -3.33333E-6 2.22222E-6 L 0.01198 -0.0213 " pathEditMode="relative" rAng="0" ptsTypes="AA">
                                      <p:cBhvr>
                                        <p:cTn id="30" dur="300" fill="hold"/>
                                        <p:tgtEl>
                                          <p:spTgt spid="31"/>
                                        </p:tgtEl>
                                        <p:attrNameLst>
                                          <p:attrName>ppt_x</p:attrName>
                                          <p:attrName>ppt_y</p:attrName>
                                        </p:attrNameLst>
                                      </p:cBhvr>
                                      <p:rCtr x="599" y="-10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6" grpId="0" animBg="1"/>
      <p:bldP spid="26" grpId="0" animBg="1"/>
      <p:bldP spid="27" grpId="0" animBg="1"/>
      <p:bldP spid="31" grpId="0" animBg="1"/>
      <p:bldP spid="2" grpId="0" animBg="1"/>
      <p:bldP spid="12" grpId="0" animBg="1"/>
      <p:bldP spid="17" grpId="0" animBg="1"/>
      <p:bldP spid="21" grpId="0" animBg="1"/>
      <p:bldP spid="28" grpId="0" animBg="1"/>
      <p:bldP spid="29" grpId="0" animBg="1"/>
      <p:bldP spid="4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546133" y="2773375"/>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4057286" y="2773668"/>
            <a:ext cx="1119840" cy="1310958"/>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6098749" y="2773712"/>
            <a:ext cx="1495521" cy="1310947"/>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6551157" y="3031054"/>
            <a:ext cx="782234" cy="7955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7876327" y="3037981"/>
            <a:ext cx="591789" cy="1046340"/>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7615853" y="2773374"/>
            <a:ext cx="1112736" cy="1303210"/>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8179966" y="2777242"/>
            <a:ext cx="1676150" cy="1310947"/>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3" name="Overlay O"/>
          <p:cNvSpPr/>
          <p:nvPr/>
        </p:nvSpPr>
        <p:spPr>
          <a:xfrm>
            <a:off x="6093454" y="2641600"/>
            <a:ext cx="3762662" cy="1625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5436913" y="3031630"/>
            <a:ext cx="791167" cy="804672"/>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Overlay S"/>
          <p:cNvSpPr/>
          <p:nvPr/>
        </p:nvSpPr>
        <p:spPr>
          <a:xfrm>
            <a:off x="-102870" y="2769659"/>
            <a:ext cx="3878100" cy="1318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5190744" y="2518314"/>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4" name="Picture 3" descr="Text&#10;&#10;Description automatically generated">
            <a:extLst>
              <a:ext uri="{FF2B5EF4-FFF2-40B4-BE49-F238E27FC236}">
                <a16:creationId xmlns:a16="http://schemas.microsoft.com/office/drawing/2014/main" id="{048F83B9-2088-A032-63AC-A08C3B843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Tree>
    <p:extLst>
      <p:ext uri="{BB962C8B-B14F-4D97-AF65-F5344CB8AC3E}">
        <p14:creationId xmlns:p14="http://schemas.microsoft.com/office/powerpoint/2010/main" val="1751193121"/>
      </p:ext>
    </p:extLst>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0 -2.96296E-6 L -0.25234 -2.96296E-6 " pathEditMode="relative" rAng="0" ptsTypes="AA">
                                          <p:cBhvr>
                                            <p:cTn id="6" dur="700" fill="hold"/>
                                            <p:tgtEl>
                                              <p:spTgt spid="25"/>
                                            </p:tgtEl>
                                            <p:attrNameLst>
                                              <p:attrName>ppt_x</p:attrName>
                                              <p:attrName>ppt_y</p:attrName>
                                            </p:attrNameLst>
                                          </p:cBhvr>
                                          <p:rCtr x="-12617" y="0"/>
                                        </p:animMotion>
                                      </p:childTnLst>
                                    </p:cTn>
                                  </p:par>
                                  <p:par>
                                    <p:cTn id="7" presetID="10" presetClass="entr" presetSubtype="0" fill="hold" grpId="0" nodeType="withEffect">
                                      <p:stCondLst>
                                        <p:cond delay="40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2" presetClass="entr" presetSubtype="8" fill="hold" grpId="0" nodeType="withEffect" p14:presetBounceEnd="42857">
                                      <p:stCondLst>
                                        <p:cond delay="600"/>
                                      </p:stCondLst>
                                      <p:childTnLst>
                                        <p:set>
                                          <p:cBhvr>
                                            <p:cTn id="11" dur="1" fill="hold">
                                              <p:stCondLst>
                                                <p:cond delay="0"/>
                                              </p:stCondLst>
                                            </p:cTn>
                                            <p:tgtEl>
                                              <p:spTgt spid="18"/>
                                            </p:tgtEl>
                                            <p:attrNameLst>
                                              <p:attrName>style.visibility</p:attrName>
                                            </p:attrNameLst>
                                          </p:cBhvr>
                                          <p:to>
                                            <p:strVal val="visible"/>
                                          </p:to>
                                        </p:set>
                                        <p:anim calcmode="lin" valueType="num" p14:bounceEnd="42857">
                                          <p:cBhvr additive="base">
                                            <p:cTn id="12" dur="700" fill="hold"/>
                                            <p:tgtEl>
                                              <p:spTgt spid="18"/>
                                            </p:tgtEl>
                                            <p:attrNameLst>
                                              <p:attrName>ppt_x</p:attrName>
                                            </p:attrNameLst>
                                          </p:cBhvr>
                                          <p:tavLst>
                                            <p:tav tm="0">
                                              <p:val>
                                                <p:strVal val="0-#ppt_w/2"/>
                                              </p:val>
                                            </p:tav>
                                            <p:tav tm="100000">
                                              <p:val>
                                                <p:strVal val="#ppt_x"/>
                                              </p:val>
                                            </p:tav>
                                          </p:tavLst>
                                        </p:anim>
                                        <p:anim calcmode="lin" valueType="num" p14:bounceEnd="42857">
                                          <p:cBhvr additive="base">
                                            <p:cTn id="13" dur="700" fill="hold"/>
                                            <p:tgtEl>
                                              <p:spTgt spid="18"/>
                                            </p:tgtEl>
                                            <p:attrNameLst>
                                              <p:attrName>ppt_y</p:attrName>
                                            </p:attrNameLst>
                                          </p:cBhvr>
                                          <p:tavLst>
                                            <p:tav tm="0">
                                              <p:val>
                                                <p:strVal val="#ppt_y"/>
                                              </p:val>
                                            </p:tav>
                                            <p:tav tm="100000">
                                              <p:val>
                                                <p:strVal val="#ppt_y"/>
                                              </p:val>
                                            </p:tav>
                                          </p:tavLst>
                                        </p:anim>
                                      </p:childTnLst>
                                    </p:cTn>
                                  </p:par>
                                  <p:par>
                                    <p:cTn id="14" presetID="63" presetClass="path" presetSubtype="0" accel="25000" decel="50000" fill="hold" grpId="0" nodeType="withEffect">
                                      <p:stCondLst>
                                        <p:cond delay="1000"/>
                                      </p:stCondLst>
                                      <p:childTnLst>
                                        <p:animMotion origin="layout" path="M 3.54167E-6 -3.7037E-6 L 0.34596 -3.7037E-6 " pathEditMode="relative" rAng="0" ptsTypes="AA">
                                          <p:cBhvr>
                                            <p:cTn id="15" dur="1000" fill="hold"/>
                                            <p:tgtEl>
                                              <p:spTgt spid="3"/>
                                            </p:tgtEl>
                                            <p:attrNameLst>
                                              <p:attrName>ppt_x</p:attrName>
                                              <p:attrName>ppt_y</p:attrName>
                                            </p:attrNameLst>
                                          </p:cBhvr>
                                          <p:rCtr x="17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P spid="9"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0 -2.96296E-6 L -0.25234 -2.96296E-6 " pathEditMode="relative" rAng="0" ptsTypes="AA">
                                          <p:cBhvr>
                                            <p:cTn id="6" dur="700" fill="hold"/>
                                            <p:tgtEl>
                                              <p:spTgt spid="25"/>
                                            </p:tgtEl>
                                            <p:attrNameLst>
                                              <p:attrName>ppt_x</p:attrName>
                                              <p:attrName>ppt_y</p:attrName>
                                            </p:attrNameLst>
                                          </p:cBhvr>
                                          <p:rCtr x="-12617" y="0"/>
                                        </p:animMotion>
                                      </p:childTnLst>
                                    </p:cTn>
                                  </p:par>
                                  <p:par>
                                    <p:cTn id="7" presetID="10" presetClass="entr" presetSubtype="0" fill="hold" grpId="0" nodeType="withEffect">
                                      <p:stCondLst>
                                        <p:cond delay="40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2" presetClass="entr" presetSubtype="8" fill="hold" grpId="0" nodeType="withEffect">
                                      <p:stCondLst>
                                        <p:cond delay="60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00" fill="hold"/>
                                            <p:tgtEl>
                                              <p:spTgt spid="18"/>
                                            </p:tgtEl>
                                            <p:attrNameLst>
                                              <p:attrName>ppt_x</p:attrName>
                                            </p:attrNameLst>
                                          </p:cBhvr>
                                          <p:tavLst>
                                            <p:tav tm="0">
                                              <p:val>
                                                <p:strVal val="0-#ppt_w/2"/>
                                              </p:val>
                                            </p:tav>
                                            <p:tav tm="100000">
                                              <p:val>
                                                <p:strVal val="#ppt_x"/>
                                              </p:val>
                                            </p:tav>
                                          </p:tavLst>
                                        </p:anim>
                                        <p:anim calcmode="lin" valueType="num">
                                          <p:cBhvr additive="base">
                                            <p:cTn id="13" dur="700" fill="hold"/>
                                            <p:tgtEl>
                                              <p:spTgt spid="18"/>
                                            </p:tgtEl>
                                            <p:attrNameLst>
                                              <p:attrName>ppt_y</p:attrName>
                                            </p:attrNameLst>
                                          </p:cBhvr>
                                          <p:tavLst>
                                            <p:tav tm="0">
                                              <p:val>
                                                <p:strVal val="#ppt_y"/>
                                              </p:val>
                                            </p:tav>
                                            <p:tav tm="100000">
                                              <p:val>
                                                <p:strVal val="#ppt_y"/>
                                              </p:val>
                                            </p:tav>
                                          </p:tavLst>
                                        </p:anim>
                                      </p:childTnLst>
                                    </p:cTn>
                                  </p:par>
                                  <p:par>
                                    <p:cTn id="14" presetID="63" presetClass="path" presetSubtype="0" accel="25000" decel="50000" fill="hold" grpId="0" nodeType="withEffect">
                                      <p:stCondLst>
                                        <p:cond delay="1000"/>
                                      </p:stCondLst>
                                      <p:childTnLst>
                                        <p:animMotion origin="layout" path="M 3.54167E-6 -3.7037E-6 L 0.34596 -3.7037E-6 " pathEditMode="relative" rAng="0" ptsTypes="AA">
                                          <p:cBhvr>
                                            <p:cTn id="15" dur="1000" fill="hold"/>
                                            <p:tgtEl>
                                              <p:spTgt spid="3"/>
                                            </p:tgtEl>
                                            <p:attrNameLst>
                                              <p:attrName>ppt_x</p:attrName>
                                              <p:attrName>ppt_y</p:attrName>
                                            </p:attrNameLst>
                                          </p:cBhvr>
                                          <p:rCtr x="17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P spid="9" grpId="0" animBg="1"/>
          <p:bldP spid="25" grpId="0" animBg="1"/>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4057286" y="1969620"/>
            <a:ext cx="1119840" cy="1310958"/>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6098749" y="1969664"/>
            <a:ext cx="1495521" cy="1310947"/>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6551157" y="2227006"/>
            <a:ext cx="782234" cy="7955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7876327" y="2233933"/>
            <a:ext cx="591789" cy="1046340"/>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7615853" y="1969326"/>
            <a:ext cx="1112736" cy="1303210"/>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8179966" y="1973194"/>
            <a:ext cx="1676150" cy="1310947"/>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5436913" y="2227582"/>
            <a:ext cx="791167" cy="804672"/>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2107400" y="1714267"/>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4" name="Rectangle: Rounded Corners 3">
            <a:extLst>
              <a:ext uri="{FF2B5EF4-FFF2-40B4-BE49-F238E27FC236}">
                <a16:creationId xmlns:a16="http://schemas.microsoft.com/office/drawing/2014/main" id="{544644D4-8316-F8F3-10F4-F74188D831D1}"/>
              </a:ext>
            </a:extLst>
          </p:cNvPr>
          <p:cNvSpPr/>
          <p:nvPr/>
        </p:nvSpPr>
        <p:spPr>
          <a:xfrm>
            <a:off x="3452649" y="4485327"/>
            <a:ext cx="5286704" cy="804672"/>
          </a:xfrm>
          <a:prstGeom prst="roundRect">
            <a:avLst>
              <a:gd name="adj" fmla="val 50000"/>
            </a:avLst>
          </a:prstGeom>
          <a:solidFill>
            <a:srgbClr val="FFFFFF"/>
          </a:solidFill>
          <a:ln w="50800">
            <a:gradFill>
              <a:gsLst>
                <a:gs pos="0">
                  <a:srgbClr val="5CFFBE"/>
                </a:gs>
                <a:gs pos="100000">
                  <a:srgbClr val="CCFF9E"/>
                </a:gs>
              </a:gsLst>
              <a:lin ang="21594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rPr>
              <a:t>https://</a:t>
            </a:r>
            <a:r>
              <a:rPr kumimoji="0" lang="en-US" sz="2800" b="0" i="0" u="none" strike="noStrike" kern="1200" cap="none" spc="0" normalizeH="0" baseline="0" noProof="0">
                <a:ln>
                  <a:noFill/>
                </a:ln>
                <a:solidFill>
                  <a:srgbClr val="262626"/>
                </a:solidFill>
                <a:effectLst/>
                <a:uLnTx/>
                <a:uFillTx/>
                <a:latin typeface="Google Sans" panose="020B0503030502040204" pitchFamily="34" charset="0"/>
                <a:ea typeface="+mn-ea"/>
                <a:cs typeface="+mn-cs"/>
              </a:rPr>
              <a:t>score-official.rf.gd</a:t>
            </a:r>
            <a:r>
              <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rPr>
              <a:t>/</a:t>
            </a:r>
          </a:p>
        </p:txBody>
      </p:sp>
      <p:pic>
        <p:nvPicPr>
          <p:cNvPr id="3" name="Picture 2" descr="Text&#10;&#10;Description automatically generated">
            <a:extLst>
              <a:ext uri="{FF2B5EF4-FFF2-40B4-BE49-F238E27FC236}">
                <a16:creationId xmlns:a16="http://schemas.microsoft.com/office/drawing/2014/main" id="{DEB3BC88-373B-2959-5FCE-3F34F550E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Tree>
    <p:extLst>
      <p:ext uri="{BB962C8B-B14F-4D97-AF65-F5344CB8AC3E}">
        <p14:creationId xmlns:p14="http://schemas.microsoft.com/office/powerpoint/2010/main" val="34599994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0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300"/>
                                        <p:tgtEl>
                                          <p:spTgt spid="4">
                                            <p:txEl>
                                              <p:pRg st="0" end="0"/>
                                            </p:txEl>
                                          </p:spTgt>
                                        </p:tgtEl>
                                      </p:cBhvr>
                                    </p:animEffect>
                                  </p:childTnLst>
                                </p:cTn>
                              </p:par>
                            </p:childTnLst>
                          </p:cTn>
                        </p:par>
                        <p:par>
                          <p:cTn id="8" fill="hold">
                            <p:stCondLst>
                              <p:cond delay="500"/>
                            </p:stCondLst>
                            <p:childTnLst>
                              <p:par>
                                <p:cTn id="9" presetID="32" presetClass="emph" presetSubtype="0" fill="hold" grpId="0" nodeType="afterEffect">
                                  <p:stCondLst>
                                    <p:cond delay="500"/>
                                  </p:stCondLst>
                                  <p:childTnLst>
                                    <p:animRot by="120000">
                                      <p:cBhvr>
                                        <p:cTn id="10" dur="150" fill="hold">
                                          <p:stCondLst>
                                            <p:cond delay="0"/>
                                          </p:stCondLst>
                                        </p:cTn>
                                        <p:tgtEl>
                                          <p:spTgt spid="4">
                                            <p:bg/>
                                          </p:spTgt>
                                        </p:tgtEl>
                                        <p:attrNameLst>
                                          <p:attrName>r</p:attrName>
                                        </p:attrNameLst>
                                      </p:cBhvr>
                                    </p:animRot>
                                    <p:animRot by="-240000">
                                      <p:cBhvr>
                                        <p:cTn id="11" dur="300" fill="hold">
                                          <p:stCondLst>
                                            <p:cond delay="300"/>
                                          </p:stCondLst>
                                        </p:cTn>
                                        <p:tgtEl>
                                          <p:spTgt spid="4">
                                            <p:bg/>
                                          </p:spTgt>
                                        </p:tgtEl>
                                        <p:attrNameLst>
                                          <p:attrName>r</p:attrName>
                                        </p:attrNameLst>
                                      </p:cBhvr>
                                    </p:animRot>
                                    <p:animRot by="240000">
                                      <p:cBhvr>
                                        <p:cTn id="12" dur="300" fill="hold">
                                          <p:stCondLst>
                                            <p:cond delay="600"/>
                                          </p:stCondLst>
                                        </p:cTn>
                                        <p:tgtEl>
                                          <p:spTgt spid="4">
                                            <p:bg/>
                                          </p:spTgt>
                                        </p:tgtEl>
                                        <p:attrNameLst>
                                          <p:attrName>r</p:attrName>
                                        </p:attrNameLst>
                                      </p:cBhvr>
                                    </p:animRot>
                                    <p:animRot by="-240000">
                                      <p:cBhvr>
                                        <p:cTn id="13" dur="300" fill="hold">
                                          <p:stCondLst>
                                            <p:cond delay="900"/>
                                          </p:stCondLst>
                                        </p:cTn>
                                        <p:tgtEl>
                                          <p:spTgt spid="4">
                                            <p:bg/>
                                          </p:spTgt>
                                        </p:tgtEl>
                                        <p:attrNameLst>
                                          <p:attrName>r</p:attrName>
                                        </p:attrNameLst>
                                      </p:cBhvr>
                                    </p:animRot>
                                    <p:animRot by="120000">
                                      <p:cBhvr>
                                        <p:cTn id="14" dur="300" fill="hold">
                                          <p:stCondLst>
                                            <p:cond delay="1200"/>
                                          </p:stCondLst>
                                        </p:cTn>
                                        <p:tgtEl>
                                          <p:spTgt spid="4">
                                            <p:bg/>
                                          </p:spTgt>
                                        </p:tgtEl>
                                        <p:attrNameLst>
                                          <p:attrName>r</p:attrName>
                                        </p:attrNameLst>
                                      </p:cBhvr>
                                    </p:animRot>
                                  </p:childTnLst>
                                </p:cTn>
                              </p:par>
                              <p:par>
                                <p:cTn id="15" presetID="32" presetClass="emph" presetSubtype="0" fill="hold" grpId="0" nodeType="withEffect">
                                  <p:stCondLst>
                                    <p:cond delay="500"/>
                                  </p:stCondLst>
                                  <p:childTnLst>
                                    <p:animRot by="120000">
                                      <p:cBhvr>
                                        <p:cTn id="16" dur="150" fill="hold">
                                          <p:stCondLst>
                                            <p:cond delay="0"/>
                                          </p:stCondLst>
                                        </p:cTn>
                                        <p:tgtEl>
                                          <p:spTgt spid="4">
                                            <p:txEl>
                                              <p:pRg st="0" end="0"/>
                                            </p:txEl>
                                          </p:spTgt>
                                        </p:tgtEl>
                                        <p:attrNameLst>
                                          <p:attrName>r</p:attrName>
                                        </p:attrNameLst>
                                      </p:cBhvr>
                                    </p:animRot>
                                    <p:animRot by="-240000">
                                      <p:cBhvr>
                                        <p:cTn id="17" dur="300" fill="hold">
                                          <p:stCondLst>
                                            <p:cond delay="300"/>
                                          </p:stCondLst>
                                        </p:cTn>
                                        <p:tgtEl>
                                          <p:spTgt spid="4">
                                            <p:txEl>
                                              <p:pRg st="0" end="0"/>
                                            </p:txEl>
                                          </p:spTgt>
                                        </p:tgtEl>
                                        <p:attrNameLst>
                                          <p:attrName>r</p:attrName>
                                        </p:attrNameLst>
                                      </p:cBhvr>
                                    </p:animRot>
                                    <p:animRot by="240000">
                                      <p:cBhvr>
                                        <p:cTn id="18" dur="300" fill="hold">
                                          <p:stCondLst>
                                            <p:cond delay="600"/>
                                          </p:stCondLst>
                                        </p:cTn>
                                        <p:tgtEl>
                                          <p:spTgt spid="4">
                                            <p:txEl>
                                              <p:pRg st="0" end="0"/>
                                            </p:txEl>
                                          </p:spTgt>
                                        </p:tgtEl>
                                        <p:attrNameLst>
                                          <p:attrName>r</p:attrName>
                                        </p:attrNameLst>
                                      </p:cBhvr>
                                    </p:animRot>
                                    <p:animRot by="-240000">
                                      <p:cBhvr>
                                        <p:cTn id="19" dur="300" fill="hold">
                                          <p:stCondLst>
                                            <p:cond delay="900"/>
                                          </p:stCondLst>
                                        </p:cTn>
                                        <p:tgtEl>
                                          <p:spTgt spid="4">
                                            <p:txEl>
                                              <p:pRg st="0" end="0"/>
                                            </p:txEl>
                                          </p:spTgt>
                                        </p:tgtEl>
                                        <p:attrNameLst>
                                          <p:attrName>r</p:attrName>
                                        </p:attrNameLst>
                                      </p:cBhvr>
                                    </p:animRot>
                                    <p:animRot by="120000">
                                      <p:cBhvr>
                                        <p:cTn id="20" dur="300" fill="hold">
                                          <p:stCondLst>
                                            <p:cond delay="1200"/>
                                          </p:stCondLst>
                                        </p:cTn>
                                        <p:tgtEl>
                                          <p:spTgt spid="4">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1855096" y="2644170"/>
            <a:ext cx="8481809" cy="1569660"/>
          </a:xfrm>
          <a:prstGeom prst="rect">
            <a:avLst/>
          </a:prstGeom>
          <a:noFill/>
        </p:spPr>
        <p:txBody>
          <a:bodyPr wrap="none" rtlCol="0">
            <a:spAutoFit/>
          </a:bodyPr>
          <a:lstStyle/>
          <a:p>
            <a:r>
              <a:rPr lang="en-US" sz="9600" b="1">
                <a:solidFill>
                  <a:srgbClr val="262626"/>
                </a:solidFill>
                <a:latin typeface="VNF-Futura" panose="02000503000000020004" pitchFamily="2" charset="0"/>
              </a:rPr>
              <a:t>1. What we do?</a:t>
            </a:r>
          </a:p>
        </p:txBody>
      </p:sp>
      <p:pic>
        <p:nvPicPr>
          <p:cNvPr id="3" name="Picture 2" descr="Text&#10;&#10;Description automatically generated">
            <a:extLst>
              <a:ext uri="{FF2B5EF4-FFF2-40B4-BE49-F238E27FC236}">
                <a16:creationId xmlns:a16="http://schemas.microsoft.com/office/drawing/2014/main" id="{3B9EBE35-B84E-5EE2-3FBC-43491E2952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6" name="S">
            <a:extLst>
              <a:ext uri="{FF2B5EF4-FFF2-40B4-BE49-F238E27FC236}">
                <a16:creationId xmlns:a16="http://schemas.microsoft.com/office/drawing/2014/main" id="{1FA86F14-F914-E06F-7E86-CAB4CA069387}"/>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0" name="O start">
            <a:extLst>
              <a:ext uri="{FF2B5EF4-FFF2-40B4-BE49-F238E27FC236}">
                <a16:creationId xmlns:a16="http://schemas.microsoft.com/office/drawing/2014/main" id="{D6D576D1-6D40-52CB-3AF4-BA115ACA608C}"/>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2" name="O stop">
            <a:extLst>
              <a:ext uri="{FF2B5EF4-FFF2-40B4-BE49-F238E27FC236}">
                <a16:creationId xmlns:a16="http://schemas.microsoft.com/office/drawing/2014/main" id="{3C662481-1D3D-40C7-942F-EB4D27711E2A}"/>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R">
            <a:extLst>
              <a:ext uri="{FF2B5EF4-FFF2-40B4-BE49-F238E27FC236}">
                <a16:creationId xmlns:a16="http://schemas.microsoft.com/office/drawing/2014/main" id="{2B9370EF-CC8B-F8B0-2D19-B5DF32C22027}"/>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1" name="R slidebackground">
            <a:extLst>
              <a:ext uri="{FF2B5EF4-FFF2-40B4-BE49-F238E27FC236}">
                <a16:creationId xmlns:a16="http://schemas.microsoft.com/office/drawing/2014/main" id="{AA44E120-B318-4700-51DB-0D7F024B4275}"/>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4" name="E">
            <a:extLst>
              <a:ext uri="{FF2B5EF4-FFF2-40B4-BE49-F238E27FC236}">
                <a16:creationId xmlns:a16="http://schemas.microsoft.com/office/drawing/2014/main" id="{3E2F3514-5751-B8CA-8B73-550A827D9856}"/>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7" name="C start">
            <a:extLst>
              <a:ext uri="{FF2B5EF4-FFF2-40B4-BE49-F238E27FC236}">
                <a16:creationId xmlns:a16="http://schemas.microsoft.com/office/drawing/2014/main" id="{FD1F5011-BBC7-1046-E488-3580BBE41016}"/>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9" name="logo 2">
            <a:extLst>
              <a:ext uri="{FF2B5EF4-FFF2-40B4-BE49-F238E27FC236}">
                <a16:creationId xmlns:a16="http://schemas.microsoft.com/office/drawing/2014/main" id="{77F86ACE-EACB-E4D1-7610-F69995B644EE}"/>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2255388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3671298" y="1159406"/>
            <a:ext cx="4849404"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1. What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540000" y="3429000"/>
            <a:ext cx="7112002" cy="708399"/>
          </a:xfrm>
          <a:prstGeom prst="rect">
            <a:avLst/>
          </a:prstGeom>
          <a:noFill/>
        </p:spPr>
        <p:txBody>
          <a:bodyPr wrap="square" rtlCol="0">
            <a:spAutoFit/>
          </a:bodyPr>
          <a:lstStyle>
            <a:defPPr>
              <a:defRPr lang="en-US"/>
            </a:defPPr>
            <a:lvl1pPr algn="just">
              <a:lnSpc>
                <a:spcPct val="114000"/>
              </a:lnSpc>
              <a:defRPr kern="1600" spc="70">
                <a:solidFill>
                  <a:srgbClr val="262626"/>
                </a:solidFill>
                <a:latin typeface="Google Sans" panose="020B0503030502040204" pitchFamily="34" charset="0"/>
              </a:defRPr>
            </a:lvl1pPr>
          </a:lstStyle>
          <a:p>
            <a:pPr algn="ctr">
              <a:spcBef>
                <a:spcPts val="600"/>
              </a:spcBef>
              <a:spcAft>
                <a:spcPts val="600"/>
              </a:spcAft>
            </a:pPr>
            <a:r>
              <a:rPr lang="en-US" b="1">
                <a:solidFill>
                  <a:srgbClr val="2F5597"/>
                </a:solidFill>
              </a:rPr>
              <a:t>SCORE</a:t>
            </a:r>
            <a:r>
              <a:rPr lang="en-US"/>
              <a:t> is a website project that aims to make it easier to choose a high school for </a:t>
            </a:r>
            <a:r>
              <a:rPr lang="en-US" b="1">
                <a:solidFill>
                  <a:srgbClr val="2F5597"/>
                </a:solidFill>
              </a:rPr>
              <a:t>parents</a:t>
            </a:r>
            <a:r>
              <a:rPr lang="en-US"/>
              <a:t>, </a:t>
            </a:r>
            <a:r>
              <a:rPr lang="en-US" b="1">
                <a:solidFill>
                  <a:srgbClr val="2F5597"/>
                </a:solidFill>
              </a:rPr>
              <a:t>teachers </a:t>
            </a:r>
            <a:r>
              <a:rPr lang="en-US"/>
              <a:t>and </a:t>
            </a:r>
            <a:r>
              <a:rPr lang="en-US" b="1">
                <a:solidFill>
                  <a:srgbClr val="2F5597"/>
                </a:solidFill>
              </a:rPr>
              <a:t>students</a:t>
            </a:r>
          </a:p>
        </p:txBody>
      </p:sp>
      <p:sp>
        <p:nvSpPr>
          <p:cNvPr id="7" name="TextBox 6">
            <a:extLst>
              <a:ext uri="{FF2B5EF4-FFF2-40B4-BE49-F238E27FC236}">
                <a16:creationId xmlns:a16="http://schemas.microsoft.com/office/drawing/2014/main" id="{B235DD83-050F-2121-0589-61DF21BB3E61}"/>
              </a:ext>
            </a:extLst>
          </p:cNvPr>
          <p:cNvSpPr txBox="1"/>
          <p:nvPr/>
        </p:nvSpPr>
        <p:spPr>
          <a:xfrm>
            <a:off x="3779500" y="7369537"/>
            <a:ext cx="4633000" cy="923330"/>
          </a:xfrm>
          <a:prstGeom prst="rect">
            <a:avLst/>
          </a:prstGeom>
          <a:noFill/>
        </p:spPr>
        <p:txBody>
          <a:bodyPr wrap="none" rtlCol="0">
            <a:spAutoFit/>
          </a:bodyPr>
          <a:lstStyle>
            <a:defPPr>
              <a:defRPr lang="en-US"/>
            </a:defPPr>
            <a:lvl1pPr>
              <a:defRPr sz="5400" b="1">
                <a:solidFill>
                  <a:srgbClr val="262626"/>
                </a:solidFill>
                <a:latin typeface="VNF-Futura" panose="02000503000000020004" pitchFamily="2" charset="0"/>
              </a:defRPr>
            </a:lvl1pPr>
          </a:lstStyle>
          <a:p>
            <a:r>
              <a:rPr lang="en-US"/>
              <a:t>2. Why we do?</a:t>
            </a:r>
          </a:p>
        </p:txBody>
      </p:sp>
      <p:pic>
        <p:nvPicPr>
          <p:cNvPr id="3" name="Picture 2" descr="Text&#10;&#10;Description automatically generated">
            <a:extLst>
              <a:ext uri="{FF2B5EF4-FFF2-40B4-BE49-F238E27FC236}">
                <a16:creationId xmlns:a16="http://schemas.microsoft.com/office/drawing/2014/main" id="{4A2D5B35-933F-E68F-176D-5AD82924F8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10" name="S">
            <a:extLst>
              <a:ext uri="{FF2B5EF4-FFF2-40B4-BE49-F238E27FC236}">
                <a16:creationId xmlns:a16="http://schemas.microsoft.com/office/drawing/2014/main" id="{065BFC45-C6DD-1A95-78DB-4F565F01370C}"/>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2" name="O start">
            <a:extLst>
              <a:ext uri="{FF2B5EF4-FFF2-40B4-BE49-F238E27FC236}">
                <a16:creationId xmlns:a16="http://schemas.microsoft.com/office/drawing/2014/main" id="{B8A154B6-8B14-E51B-4F73-FC8028B7D977}"/>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6" name="O stop">
            <a:extLst>
              <a:ext uri="{FF2B5EF4-FFF2-40B4-BE49-F238E27FC236}">
                <a16:creationId xmlns:a16="http://schemas.microsoft.com/office/drawing/2014/main" id="{5CFF2BD8-6A40-FC21-04B7-EDC7889D3B07}"/>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1" name="R">
            <a:extLst>
              <a:ext uri="{FF2B5EF4-FFF2-40B4-BE49-F238E27FC236}">
                <a16:creationId xmlns:a16="http://schemas.microsoft.com/office/drawing/2014/main" id="{80C4F223-4DE1-FD06-83F7-2F0F28C0581A}"/>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6730E3AD-8200-DA02-79D8-23E97936E96A}"/>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7" name="E">
            <a:extLst>
              <a:ext uri="{FF2B5EF4-FFF2-40B4-BE49-F238E27FC236}">
                <a16:creationId xmlns:a16="http://schemas.microsoft.com/office/drawing/2014/main" id="{EB0D9BE7-42CE-71B4-BAB6-11EAF1B2DC94}"/>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9" name="C start">
            <a:extLst>
              <a:ext uri="{FF2B5EF4-FFF2-40B4-BE49-F238E27FC236}">
                <a16:creationId xmlns:a16="http://schemas.microsoft.com/office/drawing/2014/main" id="{4687871E-1B4A-2576-FA2D-809B7E4F59D1}"/>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1" name="logo 2">
            <a:extLst>
              <a:ext uri="{FF2B5EF4-FFF2-40B4-BE49-F238E27FC236}">
                <a16:creationId xmlns:a16="http://schemas.microsoft.com/office/drawing/2014/main" id="{5F74A51F-816F-605C-D7B6-3A5697BBD017}"/>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1224685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2048257" y="2644170"/>
            <a:ext cx="8095486" cy="1569660"/>
          </a:xfrm>
          <a:prstGeom prst="rect">
            <a:avLst/>
          </a:prstGeom>
          <a:noFill/>
        </p:spPr>
        <p:txBody>
          <a:bodyPr wrap="none" rtlCol="0">
            <a:spAutoFit/>
          </a:bodyPr>
          <a:lstStyle/>
          <a:p>
            <a:r>
              <a:rPr lang="en-US" sz="9600" b="1">
                <a:solidFill>
                  <a:srgbClr val="262626"/>
                </a:solidFill>
                <a:latin typeface="VNF-Futura" panose="02000503000000020004" pitchFamily="2" charset="0"/>
              </a:rPr>
              <a:t>2. Why we do?</a:t>
            </a:r>
          </a:p>
        </p:txBody>
      </p:sp>
      <p:pic>
        <p:nvPicPr>
          <p:cNvPr id="3" name="Picture 2" descr="Text&#10;&#10;Description automatically generated">
            <a:extLst>
              <a:ext uri="{FF2B5EF4-FFF2-40B4-BE49-F238E27FC236}">
                <a16:creationId xmlns:a16="http://schemas.microsoft.com/office/drawing/2014/main" id="{2DCDEF80-FE71-C049-5943-2B70DA91CC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6" name="S">
            <a:extLst>
              <a:ext uri="{FF2B5EF4-FFF2-40B4-BE49-F238E27FC236}">
                <a16:creationId xmlns:a16="http://schemas.microsoft.com/office/drawing/2014/main" id="{648CC35B-E8C3-3C28-E85F-B70CF19F7378}"/>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0" name="O start">
            <a:extLst>
              <a:ext uri="{FF2B5EF4-FFF2-40B4-BE49-F238E27FC236}">
                <a16:creationId xmlns:a16="http://schemas.microsoft.com/office/drawing/2014/main" id="{DB18381B-73D8-A9F4-A785-B4C7D58615E5}"/>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2" name="O stop">
            <a:extLst>
              <a:ext uri="{FF2B5EF4-FFF2-40B4-BE49-F238E27FC236}">
                <a16:creationId xmlns:a16="http://schemas.microsoft.com/office/drawing/2014/main" id="{3E0393E8-1376-4D3F-E0F3-0C86D214DB37}"/>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R">
            <a:extLst>
              <a:ext uri="{FF2B5EF4-FFF2-40B4-BE49-F238E27FC236}">
                <a16:creationId xmlns:a16="http://schemas.microsoft.com/office/drawing/2014/main" id="{46F64953-DF31-5ACE-4701-28C1BE7C4EF4}"/>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1" name="R slidebackground">
            <a:extLst>
              <a:ext uri="{FF2B5EF4-FFF2-40B4-BE49-F238E27FC236}">
                <a16:creationId xmlns:a16="http://schemas.microsoft.com/office/drawing/2014/main" id="{C62A94DD-2293-9493-2C79-0C9D55D4C46A}"/>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4" name="E">
            <a:extLst>
              <a:ext uri="{FF2B5EF4-FFF2-40B4-BE49-F238E27FC236}">
                <a16:creationId xmlns:a16="http://schemas.microsoft.com/office/drawing/2014/main" id="{A0612DC3-B3A3-9D7E-54A2-DE90B9CEFBEA}"/>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7" name="C start">
            <a:extLst>
              <a:ext uri="{FF2B5EF4-FFF2-40B4-BE49-F238E27FC236}">
                <a16:creationId xmlns:a16="http://schemas.microsoft.com/office/drawing/2014/main" id="{85D38B03-F80E-1BE2-5A42-45437438037A}"/>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9" name="logo 2">
            <a:extLst>
              <a:ext uri="{FF2B5EF4-FFF2-40B4-BE49-F238E27FC236}">
                <a16:creationId xmlns:a16="http://schemas.microsoft.com/office/drawing/2014/main" id="{23C92444-E067-CA03-EDA0-EDF40692881F}"/>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846285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advTm="3675">
        <p159:morph option="byObject"/>
      </p:transition>
    </mc:Choice>
    <mc:Fallback xmlns="">
      <p:transition spd="med" advTm="3675">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3779500" y="1159406"/>
            <a:ext cx="4633000"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410691" y="2623691"/>
            <a:ext cx="7370620"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 The 10th grade entrance exam is an </a:t>
            </a:r>
            <a:r>
              <a:rPr lang="en-US" b="1">
                <a:solidFill>
                  <a:srgbClr val="2F5597"/>
                </a:solidFill>
              </a:rPr>
              <a:t>important milestone</a:t>
            </a:r>
          </a:p>
        </p:txBody>
      </p:sp>
      <p:pic>
        <p:nvPicPr>
          <p:cNvPr id="4" name="Graphic 3" descr="Flag1 with solid fill">
            <a:extLst>
              <a:ext uri="{FF2B5EF4-FFF2-40B4-BE49-F238E27FC236}">
                <a16:creationId xmlns:a16="http://schemas.microsoft.com/office/drawing/2014/main" id="{1491ACA5-EC55-A9D2-F5DE-27F4868665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76900" y="3987255"/>
            <a:ext cx="914400" cy="914400"/>
          </a:xfrm>
          <a:prstGeom prst="rect">
            <a:avLst/>
          </a:prstGeom>
        </p:spPr>
      </p:pic>
      <p:pic>
        <p:nvPicPr>
          <p:cNvPr id="3" name="Picture 2" descr="Text&#10;&#10;Description automatically generated">
            <a:extLst>
              <a:ext uri="{FF2B5EF4-FFF2-40B4-BE49-F238E27FC236}">
                <a16:creationId xmlns:a16="http://schemas.microsoft.com/office/drawing/2014/main" id="{E2673E26-2BA3-0B01-FF40-F5A48B25D7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10" name="S">
            <a:extLst>
              <a:ext uri="{FF2B5EF4-FFF2-40B4-BE49-F238E27FC236}">
                <a16:creationId xmlns:a16="http://schemas.microsoft.com/office/drawing/2014/main" id="{49B7546D-28E7-F0BF-67F0-5B72ECE3A1E5}"/>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2" name="O start">
            <a:extLst>
              <a:ext uri="{FF2B5EF4-FFF2-40B4-BE49-F238E27FC236}">
                <a16:creationId xmlns:a16="http://schemas.microsoft.com/office/drawing/2014/main" id="{796EDDB5-C9AF-489A-920F-3C91FD177AE9}"/>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6" name="O stop">
            <a:extLst>
              <a:ext uri="{FF2B5EF4-FFF2-40B4-BE49-F238E27FC236}">
                <a16:creationId xmlns:a16="http://schemas.microsoft.com/office/drawing/2014/main" id="{EDE742BD-A6E6-D782-8EA2-EC3867C0CF2C}"/>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1" name="R">
            <a:extLst>
              <a:ext uri="{FF2B5EF4-FFF2-40B4-BE49-F238E27FC236}">
                <a16:creationId xmlns:a16="http://schemas.microsoft.com/office/drawing/2014/main" id="{E3DD859C-4D21-BCEE-0910-AB3D1311FFF1}"/>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6EB2DDFB-1127-E249-679E-050556B897AC}"/>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7" name="E">
            <a:extLst>
              <a:ext uri="{FF2B5EF4-FFF2-40B4-BE49-F238E27FC236}">
                <a16:creationId xmlns:a16="http://schemas.microsoft.com/office/drawing/2014/main" id="{743B6E7D-AA0E-4C6F-DCDA-8819D7507208}"/>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9" name="C start">
            <a:extLst>
              <a:ext uri="{FF2B5EF4-FFF2-40B4-BE49-F238E27FC236}">
                <a16:creationId xmlns:a16="http://schemas.microsoft.com/office/drawing/2014/main" id="{988A7A21-338F-A802-5BFB-7CC210B8AB89}"/>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1" name="logo 2">
            <a:extLst>
              <a:ext uri="{FF2B5EF4-FFF2-40B4-BE49-F238E27FC236}">
                <a16:creationId xmlns:a16="http://schemas.microsoft.com/office/drawing/2014/main" id="{5CFBA831-1D89-3C0A-ECA1-E2507085D949}"/>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3779914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advTm="3415">
        <p159:morph option="byObject"/>
      </p:transition>
    </mc:Choice>
    <mc:Fallback xmlns="">
      <p:transition spd="med" advTm="341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3779500" y="1159406"/>
            <a:ext cx="4633000"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501153" y="2623691"/>
            <a:ext cx="7189694"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- 10th grade entrance exam scores are publicly posted on information pages, but only stop at </a:t>
            </a:r>
            <a:r>
              <a:rPr lang="en-US" b="1">
                <a:solidFill>
                  <a:srgbClr val="2F5597"/>
                </a:solidFill>
              </a:rPr>
              <a:t>images </a:t>
            </a:r>
            <a:r>
              <a:rPr lang="en-US"/>
              <a:t>or </a:t>
            </a:r>
            <a:r>
              <a:rPr lang="en-US" b="1">
                <a:solidFill>
                  <a:srgbClr val="2F5597"/>
                </a:solidFill>
              </a:rPr>
              <a:t>discrete data</a:t>
            </a:r>
          </a:p>
        </p:txBody>
      </p:sp>
      <p:pic>
        <p:nvPicPr>
          <p:cNvPr id="3" name="Graphic 2" descr="Table with solid fill">
            <a:extLst>
              <a:ext uri="{FF2B5EF4-FFF2-40B4-BE49-F238E27FC236}">
                <a16:creationId xmlns:a16="http://schemas.microsoft.com/office/drawing/2014/main" id="{8BBB3848-9B4A-650E-ADA5-C00250A6F6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7822" y="4084709"/>
            <a:ext cx="914400" cy="914400"/>
          </a:xfrm>
          <a:prstGeom prst="rect">
            <a:avLst/>
          </a:prstGeom>
        </p:spPr>
      </p:pic>
      <p:pic>
        <p:nvPicPr>
          <p:cNvPr id="7" name="Graphic 6" descr="Image with solid fill">
            <a:extLst>
              <a:ext uri="{FF2B5EF4-FFF2-40B4-BE49-F238E27FC236}">
                <a16:creationId xmlns:a16="http://schemas.microsoft.com/office/drawing/2014/main" id="{C3D122D4-202F-BA9C-3385-24686C5340A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39779" y="4084709"/>
            <a:ext cx="914400" cy="914400"/>
          </a:xfrm>
          <a:prstGeom prst="rect">
            <a:avLst/>
          </a:prstGeom>
        </p:spPr>
      </p:pic>
      <p:pic>
        <p:nvPicPr>
          <p:cNvPr id="4" name="Picture 3" descr="Text&#10;&#10;Description automatically generated">
            <a:extLst>
              <a:ext uri="{FF2B5EF4-FFF2-40B4-BE49-F238E27FC236}">
                <a16:creationId xmlns:a16="http://schemas.microsoft.com/office/drawing/2014/main" id="{EA15570E-6719-2977-E73D-EF2BD3F3FB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11" name="S">
            <a:extLst>
              <a:ext uri="{FF2B5EF4-FFF2-40B4-BE49-F238E27FC236}">
                <a16:creationId xmlns:a16="http://schemas.microsoft.com/office/drawing/2014/main" id="{97E05301-6878-672E-10AB-2D0C8D158F97}"/>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4" name="O start">
            <a:extLst>
              <a:ext uri="{FF2B5EF4-FFF2-40B4-BE49-F238E27FC236}">
                <a16:creationId xmlns:a16="http://schemas.microsoft.com/office/drawing/2014/main" id="{EC6CB486-D672-7576-54E6-284BFD0CA78B}"/>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7" name="O stop">
            <a:extLst>
              <a:ext uri="{FF2B5EF4-FFF2-40B4-BE49-F238E27FC236}">
                <a16:creationId xmlns:a16="http://schemas.microsoft.com/office/drawing/2014/main" id="{FEF924F9-C081-A08B-AD53-CAA961ECAED5}"/>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2" name="R">
            <a:extLst>
              <a:ext uri="{FF2B5EF4-FFF2-40B4-BE49-F238E27FC236}">
                <a16:creationId xmlns:a16="http://schemas.microsoft.com/office/drawing/2014/main" id="{E9361101-FBF3-A739-D586-92AABFFC7B75}"/>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6" name="R slidebackground">
            <a:extLst>
              <a:ext uri="{FF2B5EF4-FFF2-40B4-BE49-F238E27FC236}">
                <a16:creationId xmlns:a16="http://schemas.microsoft.com/office/drawing/2014/main" id="{0CA9F545-1B1F-DF9B-43CE-90F39A717F75}"/>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E">
            <a:extLst>
              <a:ext uri="{FF2B5EF4-FFF2-40B4-BE49-F238E27FC236}">
                <a16:creationId xmlns:a16="http://schemas.microsoft.com/office/drawing/2014/main" id="{29E0901D-A622-01A1-F54B-9C875A37F567}"/>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0" name="C start">
            <a:extLst>
              <a:ext uri="{FF2B5EF4-FFF2-40B4-BE49-F238E27FC236}">
                <a16:creationId xmlns:a16="http://schemas.microsoft.com/office/drawing/2014/main" id="{CE006077-67A3-2B8F-1ED8-85103110723A}"/>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2" name="logo 2">
            <a:extLst>
              <a:ext uri="{FF2B5EF4-FFF2-40B4-BE49-F238E27FC236}">
                <a16:creationId xmlns:a16="http://schemas.microsoft.com/office/drawing/2014/main" id="{F3BF6709-AE2F-56E6-1A9C-1010DFC795CF}"/>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773179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3779500" y="1159406"/>
            <a:ext cx="4633000"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295525" y="2623691"/>
            <a:ext cx="7600951"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The lookup as well as the comparison of points between schools takes a long time, making it </a:t>
            </a:r>
            <a:r>
              <a:rPr lang="en-US" b="1">
                <a:solidFill>
                  <a:srgbClr val="2F5597"/>
                </a:solidFill>
              </a:rPr>
              <a:t>difficult to make the right decisions</a:t>
            </a:r>
          </a:p>
        </p:txBody>
      </p:sp>
      <p:pic>
        <p:nvPicPr>
          <p:cNvPr id="12" name="Graphic 11" descr="Sad face with solid fill with solid fill">
            <a:extLst>
              <a:ext uri="{FF2B5EF4-FFF2-40B4-BE49-F238E27FC236}">
                <a16:creationId xmlns:a16="http://schemas.microsoft.com/office/drawing/2014/main" id="{5B37CF67-94FF-1A99-4B57-88DBFA2395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4237795"/>
            <a:ext cx="914400" cy="914400"/>
          </a:xfrm>
          <a:prstGeom prst="rect">
            <a:avLst/>
          </a:prstGeom>
        </p:spPr>
      </p:pic>
      <p:sp>
        <p:nvSpPr>
          <p:cNvPr id="3" name="TextBox 2">
            <a:extLst>
              <a:ext uri="{FF2B5EF4-FFF2-40B4-BE49-F238E27FC236}">
                <a16:creationId xmlns:a16="http://schemas.microsoft.com/office/drawing/2014/main" id="{5B4DC283-A589-F8A7-5B8E-232948A5E119}"/>
              </a:ext>
            </a:extLst>
          </p:cNvPr>
          <p:cNvSpPr txBox="1"/>
          <p:nvPr/>
        </p:nvSpPr>
        <p:spPr>
          <a:xfrm>
            <a:off x="2043134" y="6972300"/>
            <a:ext cx="8105732" cy="1077218"/>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sz="3200" b="1">
                <a:solidFill>
                  <a:srgbClr val="8FAADC"/>
                </a:solidFill>
              </a:rPr>
              <a:t>Therefore,</a:t>
            </a:r>
            <a:r>
              <a:rPr lang="en-US" sz="3200" b="1"/>
              <a:t> SCORE </a:t>
            </a:r>
            <a:r>
              <a:rPr lang="en-US" sz="3200" b="1">
                <a:solidFill>
                  <a:srgbClr val="8FAADC"/>
                </a:solidFill>
              </a:rPr>
              <a:t>was born and developed to support users:</a:t>
            </a:r>
          </a:p>
        </p:txBody>
      </p:sp>
      <p:pic>
        <p:nvPicPr>
          <p:cNvPr id="4" name="Picture 3" descr="Text&#10;&#10;Description automatically generated">
            <a:extLst>
              <a:ext uri="{FF2B5EF4-FFF2-40B4-BE49-F238E27FC236}">
                <a16:creationId xmlns:a16="http://schemas.microsoft.com/office/drawing/2014/main" id="{FFA3C29E-FC35-3731-02DB-096729734C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841" y="143397"/>
            <a:ext cx="1487924" cy="508374"/>
          </a:xfrm>
          <a:prstGeom prst="rect">
            <a:avLst/>
          </a:prstGeom>
        </p:spPr>
      </p:pic>
      <p:sp>
        <p:nvSpPr>
          <p:cNvPr id="10" name="S">
            <a:extLst>
              <a:ext uri="{FF2B5EF4-FFF2-40B4-BE49-F238E27FC236}">
                <a16:creationId xmlns:a16="http://schemas.microsoft.com/office/drawing/2014/main" id="{D8166BEE-5A89-F3B4-1EE9-CC9E82D25015}"/>
              </a:ext>
            </a:extLst>
          </p:cNvPr>
          <p:cNvSpPr/>
          <p:nvPr/>
        </p:nvSpPr>
        <p:spPr>
          <a:xfrm>
            <a:off x="10042791" y="242663"/>
            <a:ext cx="281208" cy="329201"/>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4" name="O start">
            <a:extLst>
              <a:ext uri="{FF2B5EF4-FFF2-40B4-BE49-F238E27FC236}">
                <a16:creationId xmlns:a16="http://schemas.microsoft.com/office/drawing/2014/main" id="{FC6000B8-5B2D-AD72-DF80-8D256C9AE3E7}"/>
              </a:ext>
            </a:extLst>
          </p:cNvPr>
          <p:cNvSpPr/>
          <p:nvPr/>
        </p:nvSpPr>
        <p:spPr>
          <a:xfrm>
            <a:off x="10555432" y="242675"/>
            <a:ext cx="375547" cy="329198"/>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7" name="O stop">
            <a:extLst>
              <a:ext uri="{FF2B5EF4-FFF2-40B4-BE49-F238E27FC236}">
                <a16:creationId xmlns:a16="http://schemas.microsoft.com/office/drawing/2014/main" id="{21508933-F0AA-9908-2930-999D07825132}"/>
              </a:ext>
            </a:extLst>
          </p:cNvPr>
          <p:cNvSpPr/>
          <p:nvPr/>
        </p:nvSpPr>
        <p:spPr>
          <a:xfrm>
            <a:off x="10669039" y="307297"/>
            <a:ext cx="196430" cy="1997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2" name="R">
            <a:extLst>
              <a:ext uri="{FF2B5EF4-FFF2-40B4-BE49-F238E27FC236}">
                <a16:creationId xmlns:a16="http://schemas.microsoft.com/office/drawing/2014/main" id="{463848FD-B758-EA9B-1D9D-045D9536019C}"/>
              </a:ext>
            </a:extLst>
          </p:cNvPr>
          <p:cNvSpPr/>
          <p:nvPr/>
        </p:nvSpPr>
        <p:spPr>
          <a:xfrm>
            <a:off x="11001809" y="309037"/>
            <a:ext cx="148607" cy="262751"/>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6" name="R slidebackground">
            <a:extLst>
              <a:ext uri="{FF2B5EF4-FFF2-40B4-BE49-F238E27FC236}">
                <a16:creationId xmlns:a16="http://schemas.microsoft.com/office/drawing/2014/main" id="{F9221FDE-2129-BD27-1BFD-79FF78AB592B}"/>
              </a:ext>
            </a:extLst>
          </p:cNvPr>
          <p:cNvSpPr/>
          <p:nvPr/>
        </p:nvSpPr>
        <p:spPr>
          <a:xfrm>
            <a:off x="10936400" y="242590"/>
            <a:ext cx="279425" cy="327255"/>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E">
            <a:extLst>
              <a:ext uri="{FF2B5EF4-FFF2-40B4-BE49-F238E27FC236}">
                <a16:creationId xmlns:a16="http://schemas.microsoft.com/office/drawing/2014/main" id="{834A8EC4-F8A0-D7C5-21B5-430223E2AE5A}"/>
              </a:ext>
            </a:extLst>
          </p:cNvPr>
          <p:cNvSpPr/>
          <p:nvPr/>
        </p:nvSpPr>
        <p:spPr>
          <a:xfrm>
            <a:off x="11078057" y="243561"/>
            <a:ext cx="420906" cy="329198"/>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0" name="C start">
            <a:extLst>
              <a:ext uri="{FF2B5EF4-FFF2-40B4-BE49-F238E27FC236}">
                <a16:creationId xmlns:a16="http://schemas.microsoft.com/office/drawing/2014/main" id="{0F9831F2-8EBB-90D0-B25A-B6322CCEFC51}"/>
              </a:ext>
            </a:extLst>
          </p:cNvPr>
          <p:cNvSpPr/>
          <p:nvPr/>
        </p:nvSpPr>
        <p:spPr>
          <a:xfrm>
            <a:off x="10389235" y="307441"/>
            <a:ext cx="198674" cy="202065"/>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2" name="logo 2">
            <a:extLst>
              <a:ext uri="{FF2B5EF4-FFF2-40B4-BE49-F238E27FC236}">
                <a16:creationId xmlns:a16="http://schemas.microsoft.com/office/drawing/2014/main" id="{C8BC1639-1A43-ED2C-65D4-246C73CB3FE9}"/>
              </a:ext>
            </a:extLst>
          </p:cNvPr>
          <p:cNvSpPr/>
          <p:nvPr/>
        </p:nvSpPr>
        <p:spPr>
          <a:xfrm rot="2700000">
            <a:off x="9556791" y="178540"/>
            <a:ext cx="454646" cy="45923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4118578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5"/>
</p:tagLst>
</file>

<file path=ppt/tags/tag2.xml><?xml version="1.0" encoding="utf-8"?>
<p:tagLst xmlns:a="http://schemas.openxmlformats.org/drawingml/2006/main" xmlns:r="http://schemas.openxmlformats.org/officeDocument/2006/relationships" xmlns:p="http://schemas.openxmlformats.org/presentationml/2006/main">
  <p:tag name="TIMING" val="|0|6.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1803</TotalTime>
  <Words>2327</Words>
  <Application>Microsoft Office PowerPoint</Application>
  <PresentationFormat>Widescreen</PresentationFormat>
  <Paragraphs>438</Paragraphs>
  <Slides>35</Slides>
  <Notes>27</Notes>
  <HiddenSlides>0</HiddenSlides>
  <MMClips>1</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35</vt:i4>
      </vt:variant>
    </vt:vector>
  </HeadingPairs>
  <TitlesOfParts>
    <vt:vector size="45" baseType="lpstr">
      <vt:lpstr>VNF-Futura</vt:lpstr>
      <vt:lpstr>Times New Roman</vt:lpstr>
      <vt:lpstr>MuseoModerno</vt:lpstr>
      <vt:lpstr>Arial</vt:lpstr>
      <vt:lpstr>Calibri</vt:lpstr>
      <vt:lpstr>Google Sans</vt:lpstr>
      <vt:lpstr>Symbol</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Nitro</dc:creator>
  <cp:lastModifiedBy>Kevin Nitro</cp:lastModifiedBy>
  <cp:revision>698</cp:revision>
  <dcterms:created xsi:type="dcterms:W3CDTF">2022-07-11T04:57:32Z</dcterms:created>
  <dcterms:modified xsi:type="dcterms:W3CDTF">2022-08-02T10:17:12Z</dcterms:modified>
</cp:coreProperties>
</file>