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34"/>
  </p:notesMasterIdLst>
  <p:sldIdLst>
    <p:sldId id="284" r:id="rId4"/>
    <p:sldId id="267" r:id="rId5"/>
    <p:sldId id="263" r:id="rId6"/>
    <p:sldId id="279" r:id="rId7"/>
    <p:sldId id="266" r:id="rId8"/>
    <p:sldId id="268" r:id="rId9"/>
    <p:sldId id="269" r:id="rId10"/>
    <p:sldId id="270" r:id="rId11"/>
    <p:sldId id="271" r:id="rId12"/>
    <p:sldId id="272" r:id="rId13"/>
    <p:sldId id="273" r:id="rId14"/>
    <p:sldId id="274" r:id="rId15"/>
    <p:sldId id="277" r:id="rId16"/>
    <p:sldId id="280" r:id="rId17"/>
    <p:sldId id="294" r:id="rId18"/>
    <p:sldId id="295" r:id="rId19"/>
    <p:sldId id="282" r:id="rId20"/>
    <p:sldId id="256" r:id="rId21"/>
    <p:sldId id="283" r:id="rId22"/>
    <p:sldId id="286" r:id="rId23"/>
    <p:sldId id="287" r:id="rId24"/>
    <p:sldId id="288" r:id="rId25"/>
    <p:sldId id="289" r:id="rId26"/>
    <p:sldId id="290" r:id="rId27"/>
    <p:sldId id="291" r:id="rId28"/>
    <p:sldId id="292" r:id="rId29"/>
    <p:sldId id="293" r:id="rId30"/>
    <p:sldId id="258" r:id="rId31"/>
    <p:sldId id="296" r:id="rId32"/>
    <p:sldId id="265" r:id="rId33"/>
  </p:sldIdLst>
  <p:sldSz cx="12192000" cy="6858000"/>
  <p:notesSz cx="6858000" cy="9144000"/>
  <p:embeddedFontLst>
    <p:embeddedFont>
      <p:font typeface="Blackpaper" pitchFamily="50" charset="0"/>
      <p:regular r:id="rId35"/>
    </p:embeddedFon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Google Sans" panose="020B0503030502040204" pitchFamily="34" charset="0"/>
      <p:regular r:id="rId42"/>
      <p:bold r:id="rId43"/>
      <p:italic r:id="rId44"/>
      <p:boldItalic r:id="rId45"/>
    </p:embeddedFont>
    <p:embeddedFont>
      <p:font typeface="MuseoModerno" pitchFamily="2" charset="0"/>
      <p:regular r:id="rId46"/>
      <p:bold r:id="rId47"/>
    </p:embeddedFont>
    <p:embeddedFont>
      <p:font typeface="VNF-Futura" panose="02000503000000020004" pitchFamily="2" charset="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 id="{CFFA0F19-98DB-4A79-ADFE-4B7259EBD024}">
          <p14:sldIdLst>
            <p14:sldId id="284"/>
          </p14:sldIdLst>
        </p14:section>
        <p14:section name="Intro" id="{8B7DA083-B18E-4AAB-A121-BDC7E744B794}">
          <p14:sldIdLst>
            <p14:sldId id="267"/>
            <p14:sldId id="263"/>
            <p14:sldId id="279"/>
          </p14:sldIdLst>
        </p14:section>
        <p14:section name="1. What?" id="{1CD9651B-16FD-4C01-A0CF-5AB8C18782EF}">
          <p14:sldIdLst>
            <p14:sldId id="266"/>
            <p14:sldId id="268"/>
            <p14:sldId id="269"/>
          </p14:sldIdLst>
        </p14:section>
        <p14:section name="Why?" id="{A0027A6F-01A0-4788-82E6-43FB7F3B1641}">
          <p14:sldIdLst>
            <p14:sldId id="270"/>
            <p14:sldId id="271"/>
            <p14:sldId id="272"/>
            <p14:sldId id="273"/>
            <p14:sldId id="274"/>
            <p14:sldId id="277"/>
          </p14:sldIdLst>
        </p14:section>
        <p14:section name="3. How" id="{CA39B31D-6F6A-4B66-B644-5DC3396449E8}">
          <p14:sldIdLst>
            <p14:sldId id="280"/>
            <p14:sldId id="294"/>
            <p14:sldId id="295"/>
            <p14:sldId id="282"/>
            <p14:sldId id="256"/>
            <p14:sldId id="283"/>
            <p14:sldId id="286"/>
            <p14:sldId id="287"/>
            <p14:sldId id="288"/>
            <p14:sldId id="289"/>
            <p14:sldId id="290"/>
            <p14:sldId id="291"/>
            <p14:sldId id="292"/>
            <p14:sldId id="293"/>
            <p14:sldId id="258"/>
          </p14:sldIdLst>
        </p14:section>
        <p14:section name="4. Result" id="{6D07DB22-EF0A-4424-890A-489F9FC648FA}">
          <p14:sldIdLst/>
        </p14:section>
        <p14:section name="5. Future Plan" id="{8D9308A0-FCF8-4600-BD42-81A303EC841D}">
          <p14:sldIdLst/>
        </p14:section>
        <p14:section name="Outro Not Done" id="{7C82FE13-F578-4C35-99BE-E1EB2F32DB03}">
          <p14:sldIdLst>
            <p14:sldId id="29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AADC"/>
    <a:srgbClr val="A6A6A6"/>
    <a:srgbClr val="5CFFBE"/>
    <a:srgbClr val="F09456"/>
    <a:srgbClr val="2F5597"/>
    <a:srgbClr val="FFFFFF"/>
    <a:srgbClr val="262626"/>
    <a:srgbClr val="77FFB7"/>
    <a:srgbClr val="CCFF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81" autoAdjust="0"/>
    <p:restoredTop sz="82857" autoAdjust="0"/>
  </p:normalViewPr>
  <p:slideViewPr>
    <p:cSldViewPr snapToGrid="0">
      <p:cViewPr varScale="1">
        <p:scale>
          <a:sx n="58" d="100"/>
          <a:sy n="58" d="100"/>
        </p:scale>
        <p:origin x="9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8300D-F334-4791-9FEC-D514C00E7C7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988B7F8-3CAF-460C-923D-6C2FEF57B2C8}">
      <dgm:prSet phldrT="[Text]"/>
      <dgm:spPr>
        <a:solidFill>
          <a:schemeClr val="tx2">
            <a:lumMod val="60000"/>
            <a:lumOff val="40000"/>
          </a:schemeClr>
        </a:solidFill>
      </dgm:spPr>
      <dgm:t>
        <a:bodyPr/>
        <a:lstStyle/>
        <a:p>
          <a:r>
            <a:rPr lang="en-US" dirty="0"/>
            <a:t>Score</a:t>
          </a:r>
        </a:p>
      </dgm:t>
    </dgm:pt>
    <dgm:pt modelId="{C0AEDC41-AD1E-44FD-A8F0-508596558138}" type="parTrans" cxnId="{B0CADF94-D824-4F82-B6E4-496F1517BDA5}">
      <dgm:prSet/>
      <dgm:spPr/>
      <dgm:t>
        <a:bodyPr/>
        <a:lstStyle/>
        <a:p>
          <a:endParaRPr lang="en-US"/>
        </a:p>
      </dgm:t>
    </dgm:pt>
    <dgm:pt modelId="{FCEFE995-464A-4C2C-9D99-6241BFA45661}" type="sibTrans" cxnId="{B0CADF94-D824-4F82-B6E4-496F1517BDA5}">
      <dgm:prSet/>
      <dgm:spPr/>
      <dgm:t>
        <a:bodyPr/>
        <a:lstStyle/>
        <a:p>
          <a:endParaRPr lang="en-US"/>
        </a:p>
      </dgm:t>
    </dgm:pt>
    <dgm:pt modelId="{EA15F10E-9EC7-4FD7-848B-5BA737DA7B5B}">
      <dgm:prSet phldrT="[Text]"/>
      <dgm:spPr>
        <a:solidFill>
          <a:schemeClr val="accent1">
            <a:lumMod val="60000"/>
            <a:lumOff val="40000"/>
          </a:schemeClr>
        </a:solidFill>
      </dgm:spPr>
      <dgm:t>
        <a:bodyPr/>
        <a:lstStyle/>
        <a:p>
          <a:r>
            <a:rPr lang="en-US" dirty="0"/>
            <a:t>Import</a:t>
          </a:r>
        </a:p>
      </dgm:t>
    </dgm:pt>
    <dgm:pt modelId="{37BB69FB-AEE2-4322-93A2-EE161290B8D6}" type="parTrans" cxnId="{013D9656-168F-4E57-BE7D-F53BF4F5C79B}">
      <dgm:prSet/>
      <dgm:spPr/>
      <dgm:t>
        <a:bodyPr/>
        <a:lstStyle/>
        <a:p>
          <a:endParaRPr lang="en-US"/>
        </a:p>
      </dgm:t>
    </dgm:pt>
    <dgm:pt modelId="{DDE4C342-8559-4D6D-BCA7-B6BCA7F920AA}" type="sibTrans" cxnId="{013D9656-168F-4E57-BE7D-F53BF4F5C79B}">
      <dgm:prSet/>
      <dgm:spPr/>
      <dgm:t>
        <a:bodyPr/>
        <a:lstStyle/>
        <a:p>
          <a:endParaRPr lang="en-US"/>
        </a:p>
      </dgm:t>
    </dgm:pt>
    <dgm:pt modelId="{77232406-1E93-4D11-85A0-1143907570EE}">
      <dgm:prSet phldrT="[Text]"/>
      <dgm:spPr>
        <a:solidFill>
          <a:schemeClr val="accent1">
            <a:lumMod val="60000"/>
            <a:lumOff val="40000"/>
          </a:schemeClr>
        </a:solidFill>
      </dgm:spPr>
      <dgm:t>
        <a:bodyPr/>
        <a:lstStyle/>
        <a:p>
          <a:r>
            <a:rPr lang="en-US" dirty="0"/>
            <a:t>Update</a:t>
          </a:r>
        </a:p>
      </dgm:t>
    </dgm:pt>
    <dgm:pt modelId="{CBD14514-29E7-48C8-A0B2-D18F796AEDC1}" type="parTrans" cxnId="{3CAD43C6-C8BB-44D3-BD68-F23FE03E3739}">
      <dgm:prSet/>
      <dgm:spPr/>
      <dgm:t>
        <a:bodyPr/>
        <a:lstStyle/>
        <a:p>
          <a:endParaRPr lang="en-US"/>
        </a:p>
      </dgm:t>
    </dgm:pt>
    <dgm:pt modelId="{0A5D6D6D-16D1-45D5-805D-002C56EB0900}" type="sibTrans" cxnId="{3CAD43C6-C8BB-44D3-BD68-F23FE03E3739}">
      <dgm:prSet/>
      <dgm:spPr/>
      <dgm:t>
        <a:bodyPr/>
        <a:lstStyle/>
        <a:p>
          <a:endParaRPr lang="en-US"/>
        </a:p>
      </dgm:t>
    </dgm:pt>
    <dgm:pt modelId="{D062621E-0F99-4948-9636-9DF7320853AF}">
      <dgm:prSet phldrT="[Text]"/>
      <dgm:spPr/>
      <dgm:t>
        <a:bodyPr/>
        <a:lstStyle/>
        <a:p>
          <a:endParaRPr lang="en-US" dirty="0"/>
        </a:p>
      </dgm:t>
    </dgm:pt>
    <dgm:pt modelId="{88BA1323-AA51-45D9-AA3C-52D85977843C}" type="parTrans" cxnId="{D1FB4488-9C7C-49D3-8B94-0D45707FD55B}">
      <dgm:prSet/>
      <dgm:spPr/>
      <dgm:t>
        <a:bodyPr/>
        <a:lstStyle/>
        <a:p>
          <a:endParaRPr lang="en-US"/>
        </a:p>
      </dgm:t>
    </dgm:pt>
    <dgm:pt modelId="{CEB2D634-741C-48DC-BCB3-47B5B4A265D7}" type="sibTrans" cxnId="{D1FB4488-9C7C-49D3-8B94-0D45707FD55B}">
      <dgm:prSet/>
      <dgm:spPr/>
      <dgm:t>
        <a:bodyPr/>
        <a:lstStyle/>
        <a:p>
          <a:endParaRPr lang="en-US"/>
        </a:p>
      </dgm:t>
    </dgm:pt>
    <dgm:pt modelId="{A31880BB-9681-448E-8793-979720098A34}">
      <dgm:prSet phldrT="[Text]"/>
      <dgm:spPr/>
      <dgm:t>
        <a:bodyPr/>
        <a:lstStyle/>
        <a:p>
          <a:r>
            <a:rPr lang="en-US" dirty="0"/>
            <a:t>Functions</a:t>
          </a:r>
        </a:p>
      </dgm:t>
    </dgm:pt>
    <dgm:pt modelId="{C246E362-9F14-4E17-A8CA-076CAC9B6947}" type="parTrans" cxnId="{20950B37-68DD-46D9-9F75-20B24EBC1904}">
      <dgm:prSet/>
      <dgm:spPr/>
      <dgm:t>
        <a:bodyPr/>
        <a:lstStyle/>
        <a:p>
          <a:endParaRPr lang="en-US"/>
        </a:p>
      </dgm:t>
    </dgm:pt>
    <dgm:pt modelId="{94ADDDCE-F615-4E06-BF03-5B251EAD08AA}" type="sibTrans" cxnId="{20950B37-68DD-46D9-9F75-20B24EBC1904}">
      <dgm:prSet/>
      <dgm:spPr/>
      <dgm:t>
        <a:bodyPr/>
        <a:lstStyle/>
        <a:p>
          <a:endParaRPr lang="en-US"/>
        </a:p>
      </dgm:t>
    </dgm:pt>
    <dgm:pt modelId="{540251CD-6328-4C0C-9FAC-BFB424EC0BA9}">
      <dgm:prSet/>
      <dgm:spPr>
        <a:solidFill>
          <a:schemeClr val="accent1">
            <a:lumMod val="60000"/>
            <a:lumOff val="40000"/>
          </a:schemeClr>
        </a:solidFill>
      </dgm:spPr>
      <dgm:t>
        <a:bodyPr/>
        <a:lstStyle/>
        <a:p>
          <a:r>
            <a:rPr lang="en-US" dirty="0"/>
            <a:t>Publish</a:t>
          </a:r>
        </a:p>
      </dgm:t>
    </dgm:pt>
    <dgm:pt modelId="{9F814A54-3A34-4396-9124-D839D8283BFE}" type="parTrans" cxnId="{7F898FA4-0295-4CC0-A392-14DBC61B3900}">
      <dgm:prSet/>
      <dgm:spPr/>
      <dgm:t>
        <a:bodyPr/>
        <a:lstStyle/>
        <a:p>
          <a:endParaRPr lang="en-US"/>
        </a:p>
      </dgm:t>
    </dgm:pt>
    <dgm:pt modelId="{FFC2C614-05EA-4749-A846-EEA04DD8C7DF}" type="sibTrans" cxnId="{7F898FA4-0295-4CC0-A392-14DBC61B3900}">
      <dgm:prSet/>
      <dgm:spPr/>
      <dgm:t>
        <a:bodyPr/>
        <a:lstStyle/>
        <a:p>
          <a:endParaRPr lang="en-US"/>
        </a:p>
      </dgm:t>
    </dgm:pt>
    <dgm:pt modelId="{E4BB847F-661A-40E5-B274-E31043A44372}" type="pres">
      <dgm:prSet presAssocID="{D558300D-F334-4791-9FEC-D514C00E7C7B}" presName="mainComposite" presStyleCnt="0">
        <dgm:presLayoutVars>
          <dgm:chPref val="1"/>
          <dgm:dir/>
          <dgm:animOne val="branch"/>
          <dgm:animLvl val="lvl"/>
          <dgm:resizeHandles val="exact"/>
        </dgm:presLayoutVars>
      </dgm:prSet>
      <dgm:spPr/>
    </dgm:pt>
    <dgm:pt modelId="{419DF4E3-19A5-447A-81AF-F4773A419FFD}" type="pres">
      <dgm:prSet presAssocID="{D558300D-F334-4791-9FEC-D514C00E7C7B}" presName="hierFlow" presStyleCnt="0"/>
      <dgm:spPr/>
    </dgm:pt>
    <dgm:pt modelId="{E3CE5543-AC04-4EC1-B6AE-E01EC5E38A18}" type="pres">
      <dgm:prSet presAssocID="{D558300D-F334-4791-9FEC-D514C00E7C7B}" presName="firstBuf" presStyleCnt="0"/>
      <dgm:spPr/>
    </dgm:pt>
    <dgm:pt modelId="{5B5E1A58-0868-49C9-AA7C-9F875E46F21B}" type="pres">
      <dgm:prSet presAssocID="{D558300D-F334-4791-9FEC-D514C00E7C7B}" presName="hierChild1" presStyleCnt="0">
        <dgm:presLayoutVars>
          <dgm:chPref val="1"/>
          <dgm:animOne val="branch"/>
          <dgm:animLvl val="lvl"/>
        </dgm:presLayoutVars>
      </dgm:prSet>
      <dgm:spPr/>
    </dgm:pt>
    <dgm:pt modelId="{B9CB6F70-1A72-4770-A5EE-4630D2A6A6C4}" type="pres">
      <dgm:prSet presAssocID="{1988B7F8-3CAF-460C-923D-6C2FEF57B2C8}" presName="Name14" presStyleCnt="0"/>
      <dgm:spPr/>
    </dgm:pt>
    <dgm:pt modelId="{5CD47101-B834-4BF3-A0A1-F06AF4C4F9D9}" type="pres">
      <dgm:prSet presAssocID="{1988B7F8-3CAF-460C-923D-6C2FEF57B2C8}" presName="level1Shape" presStyleLbl="node0" presStyleIdx="0" presStyleCnt="1">
        <dgm:presLayoutVars>
          <dgm:chPref val="3"/>
        </dgm:presLayoutVars>
      </dgm:prSet>
      <dgm:spPr/>
    </dgm:pt>
    <dgm:pt modelId="{A94FE405-8E50-4ADC-8655-7649B49CAE26}" type="pres">
      <dgm:prSet presAssocID="{1988B7F8-3CAF-460C-923D-6C2FEF57B2C8}" presName="hierChild2" presStyleCnt="0"/>
      <dgm:spPr/>
    </dgm:pt>
    <dgm:pt modelId="{FDC4BEAE-2EAC-4203-ACB5-A93D19387764}" type="pres">
      <dgm:prSet presAssocID="{37BB69FB-AEE2-4322-93A2-EE161290B8D6}" presName="Name19" presStyleLbl="parChTrans1D2" presStyleIdx="0" presStyleCnt="3"/>
      <dgm:spPr/>
    </dgm:pt>
    <dgm:pt modelId="{B02E4309-B8CB-4AA0-B41B-6F9658795572}" type="pres">
      <dgm:prSet presAssocID="{EA15F10E-9EC7-4FD7-848B-5BA737DA7B5B}" presName="Name21" presStyleCnt="0"/>
      <dgm:spPr/>
    </dgm:pt>
    <dgm:pt modelId="{51601CA6-BDA5-4D27-B172-79AE2E8609A4}" type="pres">
      <dgm:prSet presAssocID="{EA15F10E-9EC7-4FD7-848B-5BA737DA7B5B}" presName="level2Shape" presStyleLbl="node2" presStyleIdx="0" presStyleCnt="3"/>
      <dgm:spPr/>
    </dgm:pt>
    <dgm:pt modelId="{0A08855C-139F-4848-8675-7B4C0A2A005B}" type="pres">
      <dgm:prSet presAssocID="{EA15F10E-9EC7-4FD7-848B-5BA737DA7B5B}" presName="hierChild3" presStyleCnt="0"/>
      <dgm:spPr/>
    </dgm:pt>
    <dgm:pt modelId="{387770D7-E7B0-41BD-9117-5D1A597A5BF2}" type="pres">
      <dgm:prSet presAssocID="{CBD14514-29E7-48C8-A0B2-D18F796AEDC1}" presName="Name19" presStyleLbl="parChTrans1D2" presStyleIdx="1" presStyleCnt="3"/>
      <dgm:spPr/>
    </dgm:pt>
    <dgm:pt modelId="{AF77D5EB-AC7D-488F-9420-75F3FA551413}" type="pres">
      <dgm:prSet presAssocID="{77232406-1E93-4D11-85A0-1143907570EE}" presName="Name21" presStyleCnt="0"/>
      <dgm:spPr/>
    </dgm:pt>
    <dgm:pt modelId="{B90CE5E6-2675-46EA-9D09-069714E5B81A}" type="pres">
      <dgm:prSet presAssocID="{77232406-1E93-4D11-85A0-1143907570EE}" presName="level2Shape" presStyleLbl="node2" presStyleIdx="1" presStyleCnt="3"/>
      <dgm:spPr/>
    </dgm:pt>
    <dgm:pt modelId="{1161EC34-783F-4EE8-ACF4-D0E2C5A73FF5}" type="pres">
      <dgm:prSet presAssocID="{77232406-1E93-4D11-85A0-1143907570EE}" presName="hierChild3" presStyleCnt="0"/>
      <dgm:spPr/>
    </dgm:pt>
    <dgm:pt modelId="{8092D988-13C1-42C4-9FE5-72745913BF76}" type="pres">
      <dgm:prSet presAssocID="{9F814A54-3A34-4396-9124-D839D8283BFE}" presName="Name19" presStyleLbl="parChTrans1D2" presStyleIdx="2" presStyleCnt="3"/>
      <dgm:spPr/>
    </dgm:pt>
    <dgm:pt modelId="{0C0E97DF-D0C2-42AF-87A9-21388F527F3F}" type="pres">
      <dgm:prSet presAssocID="{540251CD-6328-4C0C-9FAC-BFB424EC0BA9}" presName="Name21" presStyleCnt="0"/>
      <dgm:spPr/>
    </dgm:pt>
    <dgm:pt modelId="{22FD3AC8-529A-4C65-A708-BE6B3B35FB26}" type="pres">
      <dgm:prSet presAssocID="{540251CD-6328-4C0C-9FAC-BFB424EC0BA9}" presName="level2Shape" presStyleLbl="node2" presStyleIdx="2" presStyleCnt="3"/>
      <dgm:spPr/>
    </dgm:pt>
    <dgm:pt modelId="{BE3A2389-448A-40BD-B880-489A97DD6261}" type="pres">
      <dgm:prSet presAssocID="{540251CD-6328-4C0C-9FAC-BFB424EC0BA9}" presName="hierChild3" presStyleCnt="0"/>
      <dgm:spPr/>
    </dgm:pt>
    <dgm:pt modelId="{AE0B7E50-1595-4552-8AAB-8A2BCBA3FDFC}" type="pres">
      <dgm:prSet presAssocID="{D558300D-F334-4791-9FEC-D514C00E7C7B}" presName="bgShapesFlow" presStyleCnt="0"/>
      <dgm:spPr/>
    </dgm:pt>
    <dgm:pt modelId="{ED0482F6-0ECB-4C57-AAB6-548F3C2E9B31}" type="pres">
      <dgm:prSet presAssocID="{D062621E-0F99-4948-9636-9DF7320853AF}" presName="rectComp" presStyleCnt="0"/>
      <dgm:spPr/>
    </dgm:pt>
    <dgm:pt modelId="{6D70DD5C-1264-4B6E-96C0-A617F9B604E7}" type="pres">
      <dgm:prSet presAssocID="{D062621E-0F99-4948-9636-9DF7320853AF}" presName="bgRect" presStyleLbl="bgShp" presStyleIdx="0" presStyleCnt="2" custLinFactNeighborY="3670"/>
      <dgm:spPr/>
    </dgm:pt>
    <dgm:pt modelId="{6B2EEEC2-DEE6-455E-933E-28EFC461CF2B}" type="pres">
      <dgm:prSet presAssocID="{D062621E-0F99-4948-9636-9DF7320853AF}" presName="bgRectTx" presStyleLbl="bgShp" presStyleIdx="0" presStyleCnt="2">
        <dgm:presLayoutVars>
          <dgm:bulletEnabled val="1"/>
        </dgm:presLayoutVars>
      </dgm:prSet>
      <dgm:spPr/>
    </dgm:pt>
    <dgm:pt modelId="{4F848E40-FE50-48CD-A46D-A054C54B73E2}" type="pres">
      <dgm:prSet presAssocID="{D062621E-0F99-4948-9636-9DF7320853AF}" presName="spComp" presStyleCnt="0"/>
      <dgm:spPr/>
    </dgm:pt>
    <dgm:pt modelId="{BAD3DC9D-F7EB-4D0B-B235-006C196B7109}" type="pres">
      <dgm:prSet presAssocID="{D062621E-0F99-4948-9636-9DF7320853AF}" presName="vSp" presStyleCnt="0"/>
      <dgm:spPr/>
    </dgm:pt>
    <dgm:pt modelId="{2BA1EEDF-2714-4D02-A615-7430ED6756EC}" type="pres">
      <dgm:prSet presAssocID="{A31880BB-9681-448E-8793-979720098A34}" presName="rectComp" presStyleCnt="0"/>
      <dgm:spPr/>
    </dgm:pt>
    <dgm:pt modelId="{DBEE9EF1-8A17-4FF9-A035-7A15E66DEF87}" type="pres">
      <dgm:prSet presAssocID="{A31880BB-9681-448E-8793-979720098A34}" presName="bgRect" presStyleLbl="bgShp" presStyleIdx="1" presStyleCnt="2"/>
      <dgm:spPr/>
    </dgm:pt>
    <dgm:pt modelId="{C6149FD5-DE8E-4037-AC6C-684D7872DF9F}" type="pres">
      <dgm:prSet presAssocID="{A31880BB-9681-448E-8793-979720098A34}" presName="bgRectTx" presStyleLbl="bgShp" presStyleIdx="1" presStyleCnt="2">
        <dgm:presLayoutVars>
          <dgm:bulletEnabled val="1"/>
        </dgm:presLayoutVars>
      </dgm:prSet>
      <dgm:spPr/>
    </dgm:pt>
  </dgm:ptLst>
  <dgm:cxnLst>
    <dgm:cxn modelId="{C0BDB800-FF1F-4F89-9713-8166188BD3D9}" type="presOf" srcId="{A31880BB-9681-448E-8793-979720098A34}" destId="{DBEE9EF1-8A17-4FF9-A035-7A15E66DEF87}" srcOrd="0" destOrd="0" presId="urn:microsoft.com/office/officeart/2005/8/layout/hierarchy6"/>
    <dgm:cxn modelId="{63925902-F5EC-4504-8C45-74DACFC25B1E}" type="presOf" srcId="{77232406-1E93-4D11-85A0-1143907570EE}" destId="{B90CE5E6-2675-46EA-9D09-069714E5B81A}" srcOrd="0" destOrd="0" presId="urn:microsoft.com/office/officeart/2005/8/layout/hierarchy6"/>
    <dgm:cxn modelId="{F20ACA2E-CA12-4831-AFCC-3E9A3BC401BB}" type="presOf" srcId="{D558300D-F334-4791-9FEC-D514C00E7C7B}" destId="{E4BB847F-661A-40E5-B274-E31043A44372}" srcOrd="0" destOrd="0" presId="urn:microsoft.com/office/officeart/2005/8/layout/hierarchy6"/>
    <dgm:cxn modelId="{20950B37-68DD-46D9-9F75-20B24EBC1904}" srcId="{D558300D-F334-4791-9FEC-D514C00E7C7B}" destId="{A31880BB-9681-448E-8793-979720098A34}" srcOrd="2" destOrd="0" parTransId="{C246E362-9F14-4E17-A8CA-076CAC9B6947}" sibTransId="{94ADDDCE-F615-4E06-BF03-5B251EAD08AA}"/>
    <dgm:cxn modelId="{6BB9F65D-DD90-4C67-92C1-C37D2ED6F770}" type="presOf" srcId="{EA15F10E-9EC7-4FD7-848B-5BA737DA7B5B}" destId="{51601CA6-BDA5-4D27-B172-79AE2E8609A4}" srcOrd="0" destOrd="0" presId="urn:microsoft.com/office/officeart/2005/8/layout/hierarchy6"/>
    <dgm:cxn modelId="{33D81547-1721-48BD-9B64-9A631171241A}" type="presOf" srcId="{D062621E-0F99-4948-9636-9DF7320853AF}" destId="{6B2EEEC2-DEE6-455E-933E-28EFC461CF2B}" srcOrd="1" destOrd="0" presId="urn:microsoft.com/office/officeart/2005/8/layout/hierarchy6"/>
    <dgm:cxn modelId="{013D9656-168F-4E57-BE7D-F53BF4F5C79B}" srcId="{1988B7F8-3CAF-460C-923D-6C2FEF57B2C8}" destId="{EA15F10E-9EC7-4FD7-848B-5BA737DA7B5B}" srcOrd="0" destOrd="0" parTransId="{37BB69FB-AEE2-4322-93A2-EE161290B8D6}" sibTransId="{DDE4C342-8559-4D6D-BCA7-B6BCA7F920AA}"/>
    <dgm:cxn modelId="{BC1E195A-1C71-45D4-BD03-EC3206ADB7F5}" type="presOf" srcId="{37BB69FB-AEE2-4322-93A2-EE161290B8D6}" destId="{FDC4BEAE-2EAC-4203-ACB5-A93D19387764}" srcOrd="0" destOrd="0" presId="urn:microsoft.com/office/officeart/2005/8/layout/hierarchy6"/>
    <dgm:cxn modelId="{5319D05A-B05A-47E7-BE58-F4C753F15272}" type="presOf" srcId="{A31880BB-9681-448E-8793-979720098A34}" destId="{C6149FD5-DE8E-4037-AC6C-684D7872DF9F}" srcOrd="1" destOrd="0" presId="urn:microsoft.com/office/officeart/2005/8/layout/hierarchy6"/>
    <dgm:cxn modelId="{D1FB4488-9C7C-49D3-8B94-0D45707FD55B}" srcId="{D558300D-F334-4791-9FEC-D514C00E7C7B}" destId="{D062621E-0F99-4948-9636-9DF7320853AF}" srcOrd="1" destOrd="0" parTransId="{88BA1323-AA51-45D9-AA3C-52D85977843C}" sibTransId="{CEB2D634-741C-48DC-BCB3-47B5B4A265D7}"/>
    <dgm:cxn modelId="{B0CADF94-D824-4F82-B6E4-496F1517BDA5}" srcId="{D558300D-F334-4791-9FEC-D514C00E7C7B}" destId="{1988B7F8-3CAF-460C-923D-6C2FEF57B2C8}" srcOrd="0" destOrd="0" parTransId="{C0AEDC41-AD1E-44FD-A8F0-508596558138}" sibTransId="{FCEFE995-464A-4C2C-9D99-6241BFA45661}"/>
    <dgm:cxn modelId="{7F898FA4-0295-4CC0-A392-14DBC61B3900}" srcId="{1988B7F8-3CAF-460C-923D-6C2FEF57B2C8}" destId="{540251CD-6328-4C0C-9FAC-BFB424EC0BA9}" srcOrd="2" destOrd="0" parTransId="{9F814A54-3A34-4396-9124-D839D8283BFE}" sibTransId="{FFC2C614-05EA-4749-A846-EEA04DD8C7DF}"/>
    <dgm:cxn modelId="{3E19BEB2-E937-4677-8DE7-53A90DA93EC6}" type="presOf" srcId="{9F814A54-3A34-4396-9124-D839D8283BFE}" destId="{8092D988-13C1-42C4-9FE5-72745913BF76}" srcOrd="0" destOrd="0" presId="urn:microsoft.com/office/officeart/2005/8/layout/hierarchy6"/>
    <dgm:cxn modelId="{3CAD43C6-C8BB-44D3-BD68-F23FE03E3739}" srcId="{1988B7F8-3CAF-460C-923D-6C2FEF57B2C8}" destId="{77232406-1E93-4D11-85A0-1143907570EE}" srcOrd="1" destOrd="0" parTransId="{CBD14514-29E7-48C8-A0B2-D18F796AEDC1}" sibTransId="{0A5D6D6D-16D1-45D5-805D-002C56EB0900}"/>
    <dgm:cxn modelId="{007837DF-1807-4FE4-9153-32CDE285ECD2}" type="presOf" srcId="{D062621E-0F99-4948-9636-9DF7320853AF}" destId="{6D70DD5C-1264-4B6E-96C0-A617F9B604E7}" srcOrd="0" destOrd="0" presId="urn:microsoft.com/office/officeart/2005/8/layout/hierarchy6"/>
    <dgm:cxn modelId="{8B20B7F3-9AA4-4A0C-AB82-62E3969B1C30}" type="presOf" srcId="{540251CD-6328-4C0C-9FAC-BFB424EC0BA9}" destId="{22FD3AC8-529A-4C65-A708-BE6B3B35FB26}" srcOrd="0" destOrd="0" presId="urn:microsoft.com/office/officeart/2005/8/layout/hierarchy6"/>
    <dgm:cxn modelId="{DEEB0FFB-9F91-4A61-A642-A25455DFC2FE}" type="presOf" srcId="{CBD14514-29E7-48C8-A0B2-D18F796AEDC1}" destId="{387770D7-E7B0-41BD-9117-5D1A597A5BF2}" srcOrd="0" destOrd="0" presId="urn:microsoft.com/office/officeart/2005/8/layout/hierarchy6"/>
    <dgm:cxn modelId="{6DA964FE-0DCC-4DA0-87B6-EC23C6905599}" type="presOf" srcId="{1988B7F8-3CAF-460C-923D-6C2FEF57B2C8}" destId="{5CD47101-B834-4BF3-A0A1-F06AF4C4F9D9}" srcOrd="0" destOrd="0" presId="urn:microsoft.com/office/officeart/2005/8/layout/hierarchy6"/>
    <dgm:cxn modelId="{210A0C9D-8FCA-49C0-8023-7BDAF2B97EF1}" type="presParOf" srcId="{E4BB847F-661A-40E5-B274-E31043A44372}" destId="{419DF4E3-19A5-447A-81AF-F4773A419FFD}" srcOrd="0" destOrd="0" presId="urn:microsoft.com/office/officeart/2005/8/layout/hierarchy6"/>
    <dgm:cxn modelId="{21E2ADB9-D0DA-42CA-8735-8712927740E7}" type="presParOf" srcId="{419DF4E3-19A5-447A-81AF-F4773A419FFD}" destId="{E3CE5543-AC04-4EC1-B6AE-E01EC5E38A18}" srcOrd="0" destOrd="0" presId="urn:microsoft.com/office/officeart/2005/8/layout/hierarchy6"/>
    <dgm:cxn modelId="{90C7A868-2200-4143-81CA-AAEF6B7A7E36}" type="presParOf" srcId="{419DF4E3-19A5-447A-81AF-F4773A419FFD}" destId="{5B5E1A58-0868-49C9-AA7C-9F875E46F21B}" srcOrd="1" destOrd="0" presId="urn:microsoft.com/office/officeart/2005/8/layout/hierarchy6"/>
    <dgm:cxn modelId="{2CF426F8-14D9-414F-A1EF-5B911D228C30}" type="presParOf" srcId="{5B5E1A58-0868-49C9-AA7C-9F875E46F21B}" destId="{B9CB6F70-1A72-4770-A5EE-4630D2A6A6C4}" srcOrd="0" destOrd="0" presId="urn:microsoft.com/office/officeart/2005/8/layout/hierarchy6"/>
    <dgm:cxn modelId="{E986CCBB-5085-43C6-8F55-7CCE95936817}" type="presParOf" srcId="{B9CB6F70-1A72-4770-A5EE-4630D2A6A6C4}" destId="{5CD47101-B834-4BF3-A0A1-F06AF4C4F9D9}" srcOrd="0" destOrd="0" presId="urn:microsoft.com/office/officeart/2005/8/layout/hierarchy6"/>
    <dgm:cxn modelId="{A9F03260-50C4-4A44-B49C-665292F50990}" type="presParOf" srcId="{B9CB6F70-1A72-4770-A5EE-4630D2A6A6C4}" destId="{A94FE405-8E50-4ADC-8655-7649B49CAE26}" srcOrd="1" destOrd="0" presId="urn:microsoft.com/office/officeart/2005/8/layout/hierarchy6"/>
    <dgm:cxn modelId="{22427767-1315-45BE-AF76-5352DEF3B20A}" type="presParOf" srcId="{A94FE405-8E50-4ADC-8655-7649B49CAE26}" destId="{FDC4BEAE-2EAC-4203-ACB5-A93D19387764}" srcOrd="0" destOrd="0" presId="urn:microsoft.com/office/officeart/2005/8/layout/hierarchy6"/>
    <dgm:cxn modelId="{B57889AB-E7CA-45A6-8B06-865F5C1EF38C}" type="presParOf" srcId="{A94FE405-8E50-4ADC-8655-7649B49CAE26}" destId="{B02E4309-B8CB-4AA0-B41B-6F9658795572}" srcOrd="1" destOrd="0" presId="urn:microsoft.com/office/officeart/2005/8/layout/hierarchy6"/>
    <dgm:cxn modelId="{F4993456-BC77-4AD5-B310-06DEC96285EE}" type="presParOf" srcId="{B02E4309-B8CB-4AA0-B41B-6F9658795572}" destId="{51601CA6-BDA5-4D27-B172-79AE2E8609A4}" srcOrd="0" destOrd="0" presId="urn:microsoft.com/office/officeart/2005/8/layout/hierarchy6"/>
    <dgm:cxn modelId="{C56A5B81-37E7-4F59-A1C9-D2A3F3317F1F}" type="presParOf" srcId="{B02E4309-B8CB-4AA0-B41B-6F9658795572}" destId="{0A08855C-139F-4848-8675-7B4C0A2A005B}" srcOrd="1" destOrd="0" presId="urn:microsoft.com/office/officeart/2005/8/layout/hierarchy6"/>
    <dgm:cxn modelId="{706E54A4-A896-4DCA-ABF3-A31353CC3543}" type="presParOf" srcId="{A94FE405-8E50-4ADC-8655-7649B49CAE26}" destId="{387770D7-E7B0-41BD-9117-5D1A597A5BF2}" srcOrd="2" destOrd="0" presId="urn:microsoft.com/office/officeart/2005/8/layout/hierarchy6"/>
    <dgm:cxn modelId="{C8254F95-D4B9-4E0B-8FBC-BBD62B5AF0A1}" type="presParOf" srcId="{A94FE405-8E50-4ADC-8655-7649B49CAE26}" destId="{AF77D5EB-AC7D-488F-9420-75F3FA551413}" srcOrd="3" destOrd="0" presId="urn:microsoft.com/office/officeart/2005/8/layout/hierarchy6"/>
    <dgm:cxn modelId="{FCCCC959-CA71-4689-9D9D-95B2DD189AA2}" type="presParOf" srcId="{AF77D5EB-AC7D-488F-9420-75F3FA551413}" destId="{B90CE5E6-2675-46EA-9D09-069714E5B81A}" srcOrd="0" destOrd="0" presId="urn:microsoft.com/office/officeart/2005/8/layout/hierarchy6"/>
    <dgm:cxn modelId="{44B633E9-BAC1-4787-B9E9-65111A5E945B}" type="presParOf" srcId="{AF77D5EB-AC7D-488F-9420-75F3FA551413}" destId="{1161EC34-783F-4EE8-ACF4-D0E2C5A73FF5}" srcOrd="1" destOrd="0" presId="urn:microsoft.com/office/officeart/2005/8/layout/hierarchy6"/>
    <dgm:cxn modelId="{2FF11FBC-BE7A-4DE5-86EB-01BF9D97692B}" type="presParOf" srcId="{A94FE405-8E50-4ADC-8655-7649B49CAE26}" destId="{8092D988-13C1-42C4-9FE5-72745913BF76}" srcOrd="4" destOrd="0" presId="urn:microsoft.com/office/officeart/2005/8/layout/hierarchy6"/>
    <dgm:cxn modelId="{E5E4EC2A-0725-4E91-8A15-E091DED96375}" type="presParOf" srcId="{A94FE405-8E50-4ADC-8655-7649B49CAE26}" destId="{0C0E97DF-D0C2-42AF-87A9-21388F527F3F}" srcOrd="5" destOrd="0" presId="urn:microsoft.com/office/officeart/2005/8/layout/hierarchy6"/>
    <dgm:cxn modelId="{5EAB953F-2BE5-4BFC-9FBE-C5367FD6A669}" type="presParOf" srcId="{0C0E97DF-D0C2-42AF-87A9-21388F527F3F}" destId="{22FD3AC8-529A-4C65-A708-BE6B3B35FB26}" srcOrd="0" destOrd="0" presId="urn:microsoft.com/office/officeart/2005/8/layout/hierarchy6"/>
    <dgm:cxn modelId="{0211C4CA-0A91-441A-AB3B-B6DE27EB0403}" type="presParOf" srcId="{0C0E97DF-D0C2-42AF-87A9-21388F527F3F}" destId="{BE3A2389-448A-40BD-B880-489A97DD6261}" srcOrd="1" destOrd="0" presId="urn:microsoft.com/office/officeart/2005/8/layout/hierarchy6"/>
    <dgm:cxn modelId="{461EBDFE-519E-4CC4-A286-0F0C32644A10}" type="presParOf" srcId="{E4BB847F-661A-40E5-B274-E31043A44372}" destId="{AE0B7E50-1595-4552-8AAB-8A2BCBA3FDFC}" srcOrd="1" destOrd="0" presId="urn:microsoft.com/office/officeart/2005/8/layout/hierarchy6"/>
    <dgm:cxn modelId="{66F507B8-BA9A-425A-B6AE-2E3FADDD36BD}" type="presParOf" srcId="{AE0B7E50-1595-4552-8AAB-8A2BCBA3FDFC}" destId="{ED0482F6-0ECB-4C57-AAB6-548F3C2E9B31}" srcOrd="0" destOrd="0" presId="urn:microsoft.com/office/officeart/2005/8/layout/hierarchy6"/>
    <dgm:cxn modelId="{6448B2ED-BE9A-4C6F-A76A-C701A519A179}" type="presParOf" srcId="{ED0482F6-0ECB-4C57-AAB6-548F3C2E9B31}" destId="{6D70DD5C-1264-4B6E-96C0-A617F9B604E7}" srcOrd="0" destOrd="0" presId="urn:microsoft.com/office/officeart/2005/8/layout/hierarchy6"/>
    <dgm:cxn modelId="{9F7C6CAD-B7E3-4245-834F-AA73503E640A}" type="presParOf" srcId="{ED0482F6-0ECB-4C57-AAB6-548F3C2E9B31}" destId="{6B2EEEC2-DEE6-455E-933E-28EFC461CF2B}" srcOrd="1" destOrd="0" presId="urn:microsoft.com/office/officeart/2005/8/layout/hierarchy6"/>
    <dgm:cxn modelId="{56B73B98-F31D-40AB-B24F-D47FEF88DEFE}" type="presParOf" srcId="{AE0B7E50-1595-4552-8AAB-8A2BCBA3FDFC}" destId="{4F848E40-FE50-48CD-A46D-A054C54B73E2}" srcOrd="1" destOrd="0" presId="urn:microsoft.com/office/officeart/2005/8/layout/hierarchy6"/>
    <dgm:cxn modelId="{39B973ED-D951-44E3-A22E-2F95E11D0D32}" type="presParOf" srcId="{4F848E40-FE50-48CD-A46D-A054C54B73E2}" destId="{BAD3DC9D-F7EB-4D0B-B235-006C196B7109}" srcOrd="0" destOrd="0" presId="urn:microsoft.com/office/officeart/2005/8/layout/hierarchy6"/>
    <dgm:cxn modelId="{4E8E1DC4-6F10-437E-AA0B-F1714B1DD2A0}" type="presParOf" srcId="{AE0B7E50-1595-4552-8AAB-8A2BCBA3FDFC}" destId="{2BA1EEDF-2714-4D02-A615-7430ED6756EC}" srcOrd="2" destOrd="0" presId="urn:microsoft.com/office/officeart/2005/8/layout/hierarchy6"/>
    <dgm:cxn modelId="{67C0B942-04AE-48BD-8D50-993B4ABD5D1B}" type="presParOf" srcId="{2BA1EEDF-2714-4D02-A615-7430ED6756EC}" destId="{DBEE9EF1-8A17-4FF9-A035-7A15E66DEF87}" srcOrd="0" destOrd="0" presId="urn:microsoft.com/office/officeart/2005/8/layout/hierarchy6"/>
    <dgm:cxn modelId="{64B089FF-A238-434E-8B09-C09953AC127C}" type="presParOf" srcId="{2BA1EEDF-2714-4D02-A615-7430ED6756EC}" destId="{C6149FD5-DE8E-4037-AC6C-684D7872DF9F}"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C10863-C1A6-418D-AD95-ED4A47C55E41}"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US"/>
        </a:p>
      </dgm:t>
    </dgm:pt>
    <dgm:pt modelId="{88957D5C-BB2A-41E2-91DF-37B509001582}">
      <dgm:prSet phldrT="[Text]"/>
      <dgm:spPr/>
      <dgm:t>
        <a:bodyPr/>
        <a:lstStyle/>
        <a:p>
          <a:r>
            <a:rPr lang="en-US" dirty="0">
              <a:latin typeface="MuseoModerno" pitchFamily="2" charset="0"/>
            </a:rPr>
            <a:t>Stage 1: User interface</a:t>
          </a:r>
        </a:p>
      </dgm:t>
    </dgm:pt>
    <dgm:pt modelId="{19275F96-A08B-4757-ABA8-A2EF53D1C25E}" type="sibTrans" cxnId="{D73765CE-4C49-4B3D-BFBA-63B9342DEA8D}">
      <dgm:prSet/>
      <dgm:spPr/>
      <dgm:t>
        <a:bodyPr/>
        <a:lstStyle/>
        <a:p>
          <a:endParaRPr lang="en-US"/>
        </a:p>
      </dgm:t>
    </dgm:pt>
    <dgm:pt modelId="{1B5C58E0-C875-493A-8BF6-5688B9DCE0AB}" type="parTrans" cxnId="{D73765CE-4C49-4B3D-BFBA-63B9342DEA8D}">
      <dgm:prSet/>
      <dgm:spPr/>
      <dgm:t>
        <a:bodyPr/>
        <a:lstStyle/>
        <a:p>
          <a:endParaRPr lang="en-US"/>
        </a:p>
      </dgm:t>
    </dgm:pt>
    <dgm:pt modelId="{B77053C3-F1BB-4670-90E1-9369CF3274FA}">
      <dgm:prSet phldrT="[Text]"/>
      <dgm:spPr>
        <a:solidFill>
          <a:srgbClr val="ED7D31"/>
        </a:solidFill>
        <a:ln>
          <a:solidFill>
            <a:srgbClr val="ED7D31"/>
          </a:solidFill>
        </a:ln>
      </dgm:spPr>
      <dgm:t>
        <a:bodyPr/>
        <a:lstStyle/>
        <a:p>
          <a:r>
            <a:rPr lang="en-US" dirty="0">
              <a:latin typeface="MuseoModerno" pitchFamily="2" charset="0"/>
            </a:rPr>
            <a:t>Stage 2: System execution</a:t>
          </a:r>
        </a:p>
      </dgm:t>
    </dgm:pt>
    <dgm:pt modelId="{1F32AF2A-EC65-4952-8790-63CC0341AFFB}" type="sibTrans" cxnId="{D27C1619-C40F-49E0-AA74-B9DA392BAD5E}">
      <dgm:prSet/>
      <dgm:spPr/>
      <dgm:t>
        <a:bodyPr/>
        <a:lstStyle/>
        <a:p>
          <a:endParaRPr lang="en-US"/>
        </a:p>
      </dgm:t>
    </dgm:pt>
    <dgm:pt modelId="{FD575650-20C1-4CEE-BB72-8D834D523899}" type="parTrans" cxnId="{D27C1619-C40F-49E0-AA74-B9DA392BAD5E}">
      <dgm:prSet/>
      <dgm:spPr/>
      <dgm:t>
        <a:bodyPr/>
        <a:lstStyle/>
        <a:p>
          <a:endParaRPr lang="en-US"/>
        </a:p>
      </dgm:t>
    </dgm:pt>
    <dgm:pt modelId="{CEC5D0A0-9D51-4D39-ADAD-F96311596E5C}">
      <dgm:prSet phldrT="[Text]"/>
      <dgm:spPr>
        <a:solidFill>
          <a:srgbClr val="FFC000"/>
        </a:solidFill>
        <a:ln>
          <a:solidFill>
            <a:srgbClr val="FFC000"/>
          </a:solidFill>
        </a:ln>
      </dgm:spPr>
      <dgm:t>
        <a:bodyPr/>
        <a:lstStyle/>
        <a:p>
          <a:r>
            <a:rPr lang="en-US">
              <a:latin typeface="MuseoModerno" pitchFamily="2" charset="0"/>
            </a:rPr>
            <a:t>Stage 3: Database association</a:t>
          </a:r>
        </a:p>
      </dgm:t>
    </dgm:pt>
    <dgm:pt modelId="{DDB5B1D4-1A59-400F-9524-46F13A5B098C}" type="sibTrans" cxnId="{E9F1C79D-573D-4F80-AB98-D3AE27B3361D}">
      <dgm:prSet/>
      <dgm:spPr/>
      <dgm:t>
        <a:bodyPr/>
        <a:lstStyle/>
        <a:p>
          <a:endParaRPr lang="en-US"/>
        </a:p>
      </dgm:t>
    </dgm:pt>
    <dgm:pt modelId="{6246D442-3A31-436D-AF7E-9CAB025A78C7}" type="parTrans" cxnId="{E9F1C79D-573D-4F80-AB98-D3AE27B3361D}">
      <dgm:prSet/>
      <dgm:spPr/>
      <dgm:t>
        <a:bodyPr/>
        <a:lstStyle/>
        <a:p>
          <a:endParaRPr lang="en-US"/>
        </a:p>
      </dgm:t>
    </dgm:pt>
    <dgm:pt modelId="{C5E01F4D-2D74-4C7E-950F-FCCE1C5DE4B5}">
      <dgm:prSet/>
      <dgm:spPr>
        <a:solidFill>
          <a:schemeClr val="accent6"/>
        </a:solidFill>
      </dgm:spPr>
      <dgm:t>
        <a:bodyPr/>
        <a:lstStyle/>
        <a:p>
          <a:r>
            <a:rPr lang="en-US" dirty="0"/>
            <a:t>Stage 4: Data receipt</a:t>
          </a:r>
        </a:p>
      </dgm:t>
    </dgm:pt>
    <dgm:pt modelId="{493F6725-A0D9-4953-A734-FBAA645C6DE3}" type="sibTrans" cxnId="{37004FF5-F33B-447B-893A-732DECA3B42F}">
      <dgm:prSet/>
      <dgm:spPr/>
      <dgm:t>
        <a:bodyPr/>
        <a:lstStyle/>
        <a:p>
          <a:endParaRPr lang="en-US"/>
        </a:p>
      </dgm:t>
    </dgm:pt>
    <dgm:pt modelId="{DCF131F9-5853-452A-9EB9-3D87C7C861FC}" type="parTrans" cxnId="{37004FF5-F33B-447B-893A-732DECA3B42F}">
      <dgm:prSet/>
      <dgm:spPr/>
      <dgm:t>
        <a:bodyPr/>
        <a:lstStyle/>
        <a:p>
          <a:endParaRPr lang="en-US"/>
        </a:p>
      </dgm:t>
    </dgm:pt>
    <dgm:pt modelId="{4778B21A-7BC3-4000-BF56-FC87C79226C9}" type="pres">
      <dgm:prSet presAssocID="{6CC10863-C1A6-418D-AD95-ED4A47C55E41}" presName="compositeShape" presStyleCnt="0">
        <dgm:presLayoutVars>
          <dgm:chMax val="7"/>
          <dgm:dir/>
          <dgm:resizeHandles val="exact"/>
        </dgm:presLayoutVars>
      </dgm:prSet>
      <dgm:spPr/>
    </dgm:pt>
    <dgm:pt modelId="{43D7D26C-E8D1-444E-9196-55B56C91F3BB}" type="pres">
      <dgm:prSet presAssocID="{6CC10863-C1A6-418D-AD95-ED4A47C55E41}" presName="wedge1" presStyleLbl="node1" presStyleIdx="0" presStyleCnt="4"/>
      <dgm:spPr/>
    </dgm:pt>
    <dgm:pt modelId="{47DA539E-0464-48E2-B7FD-F43E157EE015}" type="pres">
      <dgm:prSet presAssocID="{6CC10863-C1A6-418D-AD95-ED4A47C55E41}" presName="dummy1a" presStyleCnt="0"/>
      <dgm:spPr/>
    </dgm:pt>
    <dgm:pt modelId="{9143F6FF-8937-4510-AA55-F8683D5A7B06}" type="pres">
      <dgm:prSet presAssocID="{6CC10863-C1A6-418D-AD95-ED4A47C55E41}" presName="dummy1b" presStyleCnt="0"/>
      <dgm:spPr/>
    </dgm:pt>
    <dgm:pt modelId="{E723DB17-5F87-4B5F-81F3-7392F5F5A44A}" type="pres">
      <dgm:prSet presAssocID="{6CC10863-C1A6-418D-AD95-ED4A47C55E41}" presName="wedge1Tx" presStyleLbl="node1" presStyleIdx="0" presStyleCnt="4">
        <dgm:presLayoutVars>
          <dgm:chMax val="0"/>
          <dgm:chPref val="0"/>
          <dgm:bulletEnabled val="1"/>
        </dgm:presLayoutVars>
      </dgm:prSet>
      <dgm:spPr/>
    </dgm:pt>
    <dgm:pt modelId="{20EDE5E8-731E-497C-BBC3-95BA97D87A33}" type="pres">
      <dgm:prSet presAssocID="{6CC10863-C1A6-418D-AD95-ED4A47C55E41}" presName="wedge2" presStyleLbl="node1" presStyleIdx="1" presStyleCnt="4"/>
      <dgm:spPr/>
    </dgm:pt>
    <dgm:pt modelId="{BB71A777-389F-4EC9-9602-CB002B6CD0D3}" type="pres">
      <dgm:prSet presAssocID="{6CC10863-C1A6-418D-AD95-ED4A47C55E41}" presName="dummy2a" presStyleCnt="0"/>
      <dgm:spPr/>
    </dgm:pt>
    <dgm:pt modelId="{66531B2E-5E8B-4786-98ED-562662F593E9}" type="pres">
      <dgm:prSet presAssocID="{6CC10863-C1A6-418D-AD95-ED4A47C55E41}" presName="dummy2b" presStyleCnt="0"/>
      <dgm:spPr/>
    </dgm:pt>
    <dgm:pt modelId="{EE730462-477E-4568-96B2-B539CE8C9CCA}" type="pres">
      <dgm:prSet presAssocID="{6CC10863-C1A6-418D-AD95-ED4A47C55E41}" presName="wedge2Tx" presStyleLbl="node1" presStyleIdx="1" presStyleCnt="4">
        <dgm:presLayoutVars>
          <dgm:chMax val="0"/>
          <dgm:chPref val="0"/>
          <dgm:bulletEnabled val="1"/>
        </dgm:presLayoutVars>
      </dgm:prSet>
      <dgm:spPr/>
    </dgm:pt>
    <dgm:pt modelId="{38E37B4D-27CE-4D1B-9FBE-126C922D8131}" type="pres">
      <dgm:prSet presAssocID="{6CC10863-C1A6-418D-AD95-ED4A47C55E41}" presName="wedge3" presStyleLbl="node1" presStyleIdx="2" presStyleCnt="4"/>
      <dgm:spPr/>
    </dgm:pt>
    <dgm:pt modelId="{4696C886-22CD-4517-A331-644638F85E5C}" type="pres">
      <dgm:prSet presAssocID="{6CC10863-C1A6-418D-AD95-ED4A47C55E41}" presName="dummy3a" presStyleCnt="0"/>
      <dgm:spPr/>
    </dgm:pt>
    <dgm:pt modelId="{E789F6D3-7334-4EE7-A75C-6ECF5F76214C}" type="pres">
      <dgm:prSet presAssocID="{6CC10863-C1A6-418D-AD95-ED4A47C55E41}" presName="dummy3b" presStyleCnt="0"/>
      <dgm:spPr/>
    </dgm:pt>
    <dgm:pt modelId="{E4B5DC2A-ADF8-436B-9201-5F3615613505}" type="pres">
      <dgm:prSet presAssocID="{6CC10863-C1A6-418D-AD95-ED4A47C55E41}" presName="wedge3Tx" presStyleLbl="node1" presStyleIdx="2" presStyleCnt="4">
        <dgm:presLayoutVars>
          <dgm:chMax val="0"/>
          <dgm:chPref val="0"/>
          <dgm:bulletEnabled val="1"/>
        </dgm:presLayoutVars>
      </dgm:prSet>
      <dgm:spPr/>
    </dgm:pt>
    <dgm:pt modelId="{B89979B9-D66F-4BF0-86A8-37A28F94533B}" type="pres">
      <dgm:prSet presAssocID="{6CC10863-C1A6-418D-AD95-ED4A47C55E41}" presName="wedge4" presStyleLbl="node1" presStyleIdx="3" presStyleCnt="4"/>
      <dgm:spPr/>
    </dgm:pt>
    <dgm:pt modelId="{C60E3229-7009-4E9A-9CF1-D8E2AE43100B}" type="pres">
      <dgm:prSet presAssocID="{6CC10863-C1A6-418D-AD95-ED4A47C55E41}" presName="dummy4a" presStyleCnt="0"/>
      <dgm:spPr/>
    </dgm:pt>
    <dgm:pt modelId="{79F2D64E-5B20-47CD-9D17-EF828243053C}" type="pres">
      <dgm:prSet presAssocID="{6CC10863-C1A6-418D-AD95-ED4A47C55E41}" presName="dummy4b" presStyleCnt="0"/>
      <dgm:spPr/>
    </dgm:pt>
    <dgm:pt modelId="{A99D7F76-259A-4B7D-A401-8DDF25F948A4}" type="pres">
      <dgm:prSet presAssocID="{6CC10863-C1A6-418D-AD95-ED4A47C55E41}" presName="wedge4Tx" presStyleLbl="node1" presStyleIdx="3" presStyleCnt="4">
        <dgm:presLayoutVars>
          <dgm:chMax val="0"/>
          <dgm:chPref val="0"/>
          <dgm:bulletEnabled val="1"/>
        </dgm:presLayoutVars>
      </dgm:prSet>
      <dgm:spPr/>
    </dgm:pt>
    <dgm:pt modelId="{4019978F-02B8-4F2A-89CC-5FB2F68265E1}" type="pres">
      <dgm:prSet presAssocID="{19275F96-A08B-4757-ABA8-A2EF53D1C25E}" presName="arrowWedge1" presStyleLbl="fgSibTrans2D1" presStyleIdx="0" presStyleCnt="4"/>
      <dgm:spPr/>
    </dgm:pt>
    <dgm:pt modelId="{5DD84730-73AF-44BA-B9DA-7DE703B86D8F}" type="pres">
      <dgm:prSet presAssocID="{1F32AF2A-EC65-4952-8790-63CC0341AFFB}" presName="arrowWedge2" presStyleLbl="fgSibTrans2D1" presStyleIdx="1" presStyleCnt="4"/>
      <dgm:spPr>
        <a:solidFill>
          <a:schemeClr val="accent2">
            <a:lumMod val="60000"/>
            <a:lumOff val="40000"/>
          </a:schemeClr>
        </a:solidFill>
      </dgm:spPr>
    </dgm:pt>
    <dgm:pt modelId="{079849F2-300B-42EE-8BCA-70500F79EA0F}" type="pres">
      <dgm:prSet presAssocID="{DDB5B1D4-1A59-400F-9524-46F13A5B098C}" presName="arrowWedge3" presStyleLbl="fgSibTrans2D1" presStyleIdx="2" presStyleCnt="4"/>
      <dgm:spPr>
        <a:solidFill>
          <a:schemeClr val="accent4">
            <a:lumMod val="60000"/>
            <a:lumOff val="40000"/>
          </a:schemeClr>
        </a:solidFill>
      </dgm:spPr>
    </dgm:pt>
    <dgm:pt modelId="{6BC80F2D-C01E-4C58-898B-09A757E22AE4}" type="pres">
      <dgm:prSet presAssocID="{493F6725-A0D9-4953-A734-FBAA645C6DE3}" presName="arrowWedge4" presStyleLbl="fgSibTrans2D1" presStyleIdx="3" presStyleCnt="4"/>
      <dgm:spPr>
        <a:solidFill>
          <a:schemeClr val="accent6">
            <a:lumMod val="40000"/>
            <a:lumOff val="60000"/>
          </a:schemeClr>
        </a:solidFill>
      </dgm:spPr>
    </dgm:pt>
  </dgm:ptLst>
  <dgm:cxnLst>
    <dgm:cxn modelId="{D27C1619-C40F-49E0-AA74-B9DA392BAD5E}" srcId="{6CC10863-C1A6-418D-AD95-ED4A47C55E41}" destId="{B77053C3-F1BB-4670-90E1-9369CF3274FA}" srcOrd="1" destOrd="0" parTransId="{FD575650-20C1-4CEE-BB72-8D834D523899}" sibTransId="{1F32AF2A-EC65-4952-8790-63CC0341AFFB}"/>
    <dgm:cxn modelId="{16400739-0A7A-4200-B34F-A56BAAB3F398}" type="presOf" srcId="{B77053C3-F1BB-4670-90E1-9369CF3274FA}" destId="{EE730462-477E-4568-96B2-B539CE8C9CCA}" srcOrd="1" destOrd="0" presId="urn:microsoft.com/office/officeart/2005/8/layout/cycle8"/>
    <dgm:cxn modelId="{8700B149-9F2A-41A8-8D8C-E506C991E157}" type="presOf" srcId="{B77053C3-F1BB-4670-90E1-9369CF3274FA}" destId="{20EDE5E8-731E-497C-BBC3-95BA97D87A33}" srcOrd="0" destOrd="0" presId="urn:microsoft.com/office/officeart/2005/8/layout/cycle8"/>
    <dgm:cxn modelId="{F710F76B-8D91-4710-9A13-39B5517F436B}" type="presOf" srcId="{6CC10863-C1A6-418D-AD95-ED4A47C55E41}" destId="{4778B21A-7BC3-4000-BF56-FC87C79226C9}" srcOrd="0" destOrd="0" presId="urn:microsoft.com/office/officeart/2005/8/layout/cycle8"/>
    <dgm:cxn modelId="{061AD77B-4400-40B3-AB4B-083A6CC39365}" type="presOf" srcId="{CEC5D0A0-9D51-4D39-ADAD-F96311596E5C}" destId="{38E37B4D-27CE-4D1B-9FBE-126C922D8131}" srcOrd="0" destOrd="0" presId="urn:microsoft.com/office/officeart/2005/8/layout/cycle8"/>
    <dgm:cxn modelId="{29C4BE83-71CF-42AD-BD3B-7DA3FBC56005}" type="presOf" srcId="{CEC5D0A0-9D51-4D39-ADAD-F96311596E5C}" destId="{E4B5DC2A-ADF8-436B-9201-5F3615613505}" srcOrd="1" destOrd="0" presId="urn:microsoft.com/office/officeart/2005/8/layout/cycle8"/>
    <dgm:cxn modelId="{FAC2A38B-44A9-40A3-B77B-F237613DFA8B}" type="presOf" srcId="{C5E01F4D-2D74-4C7E-950F-FCCE1C5DE4B5}" destId="{B89979B9-D66F-4BF0-86A8-37A28F94533B}" srcOrd="0" destOrd="0" presId="urn:microsoft.com/office/officeart/2005/8/layout/cycle8"/>
    <dgm:cxn modelId="{E9F1C79D-573D-4F80-AB98-D3AE27B3361D}" srcId="{6CC10863-C1A6-418D-AD95-ED4A47C55E41}" destId="{CEC5D0A0-9D51-4D39-ADAD-F96311596E5C}" srcOrd="2" destOrd="0" parTransId="{6246D442-3A31-436D-AF7E-9CAB025A78C7}" sibTransId="{DDB5B1D4-1A59-400F-9524-46F13A5B098C}"/>
    <dgm:cxn modelId="{14C57BB3-6338-49FA-9FBB-DAFD810B88AF}" type="presOf" srcId="{C5E01F4D-2D74-4C7E-950F-FCCE1C5DE4B5}" destId="{A99D7F76-259A-4B7D-A401-8DDF25F948A4}" srcOrd="1" destOrd="0" presId="urn:microsoft.com/office/officeart/2005/8/layout/cycle8"/>
    <dgm:cxn modelId="{F74604C2-30EE-4F4B-9159-A9E969A739FE}" type="presOf" srcId="{88957D5C-BB2A-41E2-91DF-37B509001582}" destId="{E723DB17-5F87-4B5F-81F3-7392F5F5A44A}" srcOrd="1" destOrd="0" presId="urn:microsoft.com/office/officeart/2005/8/layout/cycle8"/>
    <dgm:cxn modelId="{D73765CE-4C49-4B3D-BFBA-63B9342DEA8D}" srcId="{6CC10863-C1A6-418D-AD95-ED4A47C55E41}" destId="{88957D5C-BB2A-41E2-91DF-37B509001582}" srcOrd="0" destOrd="0" parTransId="{1B5C58E0-C875-493A-8BF6-5688B9DCE0AB}" sibTransId="{19275F96-A08B-4757-ABA8-A2EF53D1C25E}"/>
    <dgm:cxn modelId="{B69AEAD1-1A12-4FB6-BED9-E4E79698B3CA}" type="presOf" srcId="{88957D5C-BB2A-41E2-91DF-37B509001582}" destId="{43D7D26C-E8D1-444E-9196-55B56C91F3BB}" srcOrd="0" destOrd="0" presId="urn:microsoft.com/office/officeart/2005/8/layout/cycle8"/>
    <dgm:cxn modelId="{37004FF5-F33B-447B-893A-732DECA3B42F}" srcId="{6CC10863-C1A6-418D-AD95-ED4A47C55E41}" destId="{C5E01F4D-2D74-4C7E-950F-FCCE1C5DE4B5}" srcOrd="3" destOrd="0" parTransId="{DCF131F9-5853-452A-9EB9-3D87C7C861FC}" sibTransId="{493F6725-A0D9-4953-A734-FBAA645C6DE3}"/>
    <dgm:cxn modelId="{3D15D75E-9374-47ED-B07F-DA88FB12FC88}" type="presParOf" srcId="{4778B21A-7BC3-4000-BF56-FC87C79226C9}" destId="{43D7D26C-E8D1-444E-9196-55B56C91F3BB}" srcOrd="0" destOrd="0" presId="urn:microsoft.com/office/officeart/2005/8/layout/cycle8"/>
    <dgm:cxn modelId="{AF72D772-4D18-4C49-AA16-138AA3E38F4F}" type="presParOf" srcId="{4778B21A-7BC3-4000-BF56-FC87C79226C9}" destId="{47DA539E-0464-48E2-B7FD-F43E157EE015}" srcOrd="1" destOrd="0" presId="urn:microsoft.com/office/officeart/2005/8/layout/cycle8"/>
    <dgm:cxn modelId="{C7A65ACE-C2B7-4F05-B712-118EEC9B7BCE}" type="presParOf" srcId="{4778B21A-7BC3-4000-BF56-FC87C79226C9}" destId="{9143F6FF-8937-4510-AA55-F8683D5A7B06}" srcOrd="2" destOrd="0" presId="urn:microsoft.com/office/officeart/2005/8/layout/cycle8"/>
    <dgm:cxn modelId="{E854213B-D4F9-4B76-AD7A-68117E045ED1}" type="presParOf" srcId="{4778B21A-7BC3-4000-BF56-FC87C79226C9}" destId="{E723DB17-5F87-4B5F-81F3-7392F5F5A44A}" srcOrd="3" destOrd="0" presId="urn:microsoft.com/office/officeart/2005/8/layout/cycle8"/>
    <dgm:cxn modelId="{D6A9BC9A-1D82-4E14-AE7F-FCBF601834A4}" type="presParOf" srcId="{4778B21A-7BC3-4000-BF56-FC87C79226C9}" destId="{20EDE5E8-731E-497C-BBC3-95BA97D87A33}" srcOrd="4" destOrd="0" presId="urn:microsoft.com/office/officeart/2005/8/layout/cycle8"/>
    <dgm:cxn modelId="{CE7B90E9-1332-4A32-9BB6-6ECAD6D6C9D0}" type="presParOf" srcId="{4778B21A-7BC3-4000-BF56-FC87C79226C9}" destId="{BB71A777-389F-4EC9-9602-CB002B6CD0D3}" srcOrd="5" destOrd="0" presId="urn:microsoft.com/office/officeart/2005/8/layout/cycle8"/>
    <dgm:cxn modelId="{5AA447BA-3526-4CF9-B95E-7B1EA387FC99}" type="presParOf" srcId="{4778B21A-7BC3-4000-BF56-FC87C79226C9}" destId="{66531B2E-5E8B-4786-98ED-562662F593E9}" srcOrd="6" destOrd="0" presId="urn:microsoft.com/office/officeart/2005/8/layout/cycle8"/>
    <dgm:cxn modelId="{DBDB5895-701A-4AE1-BA8B-07F73952DF51}" type="presParOf" srcId="{4778B21A-7BC3-4000-BF56-FC87C79226C9}" destId="{EE730462-477E-4568-96B2-B539CE8C9CCA}" srcOrd="7" destOrd="0" presId="urn:microsoft.com/office/officeart/2005/8/layout/cycle8"/>
    <dgm:cxn modelId="{5A4D09BC-C4AE-4614-A919-5890C651A191}" type="presParOf" srcId="{4778B21A-7BC3-4000-BF56-FC87C79226C9}" destId="{38E37B4D-27CE-4D1B-9FBE-126C922D8131}" srcOrd="8" destOrd="0" presId="urn:microsoft.com/office/officeart/2005/8/layout/cycle8"/>
    <dgm:cxn modelId="{77A319EB-4221-4A12-A3AA-6AC9938FF298}" type="presParOf" srcId="{4778B21A-7BC3-4000-BF56-FC87C79226C9}" destId="{4696C886-22CD-4517-A331-644638F85E5C}" srcOrd="9" destOrd="0" presId="urn:microsoft.com/office/officeart/2005/8/layout/cycle8"/>
    <dgm:cxn modelId="{0D816502-BE45-4327-9DC6-3B21A26A524F}" type="presParOf" srcId="{4778B21A-7BC3-4000-BF56-FC87C79226C9}" destId="{E789F6D3-7334-4EE7-A75C-6ECF5F76214C}" srcOrd="10" destOrd="0" presId="urn:microsoft.com/office/officeart/2005/8/layout/cycle8"/>
    <dgm:cxn modelId="{F04A55E5-76B0-4046-9EF2-04CAF5BC7D5F}" type="presParOf" srcId="{4778B21A-7BC3-4000-BF56-FC87C79226C9}" destId="{E4B5DC2A-ADF8-436B-9201-5F3615613505}" srcOrd="11" destOrd="0" presId="urn:microsoft.com/office/officeart/2005/8/layout/cycle8"/>
    <dgm:cxn modelId="{AE6DE6E3-06F6-4DF0-A03A-F72F785580D0}" type="presParOf" srcId="{4778B21A-7BC3-4000-BF56-FC87C79226C9}" destId="{B89979B9-D66F-4BF0-86A8-37A28F94533B}" srcOrd="12" destOrd="0" presId="urn:microsoft.com/office/officeart/2005/8/layout/cycle8"/>
    <dgm:cxn modelId="{FBE6DE40-0C89-49BF-8439-C3536A7A4FDF}" type="presParOf" srcId="{4778B21A-7BC3-4000-BF56-FC87C79226C9}" destId="{C60E3229-7009-4E9A-9CF1-D8E2AE43100B}" srcOrd="13" destOrd="0" presId="urn:microsoft.com/office/officeart/2005/8/layout/cycle8"/>
    <dgm:cxn modelId="{BD2AD919-83ED-4F4D-9B02-897FB80F79B0}" type="presParOf" srcId="{4778B21A-7BC3-4000-BF56-FC87C79226C9}" destId="{79F2D64E-5B20-47CD-9D17-EF828243053C}" srcOrd="14" destOrd="0" presId="urn:microsoft.com/office/officeart/2005/8/layout/cycle8"/>
    <dgm:cxn modelId="{3A9275BE-4CEA-4264-846E-88EF91D46CC4}" type="presParOf" srcId="{4778B21A-7BC3-4000-BF56-FC87C79226C9}" destId="{A99D7F76-259A-4B7D-A401-8DDF25F948A4}" srcOrd="15" destOrd="0" presId="urn:microsoft.com/office/officeart/2005/8/layout/cycle8"/>
    <dgm:cxn modelId="{D88A24E9-20A8-4098-9B86-5C516CBFE323}" type="presParOf" srcId="{4778B21A-7BC3-4000-BF56-FC87C79226C9}" destId="{4019978F-02B8-4F2A-89CC-5FB2F68265E1}" srcOrd="16" destOrd="0" presId="urn:microsoft.com/office/officeart/2005/8/layout/cycle8"/>
    <dgm:cxn modelId="{E7AC68B0-3A0B-42C0-A309-1C58B04DEA86}" type="presParOf" srcId="{4778B21A-7BC3-4000-BF56-FC87C79226C9}" destId="{5DD84730-73AF-44BA-B9DA-7DE703B86D8F}" srcOrd="17" destOrd="0" presId="urn:microsoft.com/office/officeart/2005/8/layout/cycle8"/>
    <dgm:cxn modelId="{CE93A120-0EE6-4EB5-8BFE-1603BC93C3C9}" type="presParOf" srcId="{4778B21A-7BC3-4000-BF56-FC87C79226C9}" destId="{079849F2-300B-42EE-8BCA-70500F79EA0F}" srcOrd="18" destOrd="0" presId="urn:microsoft.com/office/officeart/2005/8/layout/cycle8"/>
    <dgm:cxn modelId="{CCD3C2B7-9C4D-433B-91E6-47C6D0BC5FA0}" type="presParOf" srcId="{4778B21A-7BC3-4000-BF56-FC87C79226C9}" destId="{6BC80F2D-C01E-4C58-898B-09A757E22AE4}"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E9EF1-8A17-4FF9-A035-7A15E66DEF87}">
      <dsp:nvSpPr>
        <dsp:cNvPr id="0" name=""/>
        <dsp:cNvSpPr/>
      </dsp:nvSpPr>
      <dsp:spPr>
        <a:xfrm>
          <a:off x="0" y="116713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Functions</a:t>
          </a:r>
        </a:p>
      </dsp:txBody>
      <dsp:txXfrm>
        <a:off x="0" y="1167133"/>
        <a:ext cx="2772942" cy="996353"/>
      </dsp:txXfrm>
    </dsp:sp>
    <dsp:sp modelId="{6D70DD5C-1264-4B6E-96C0-A617F9B604E7}">
      <dsp:nvSpPr>
        <dsp:cNvPr id="0" name=""/>
        <dsp:cNvSpPr/>
      </dsp:nvSpPr>
      <dsp:spPr>
        <a:xfrm>
          <a:off x="0" y="3781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endParaRPr lang="en-US" sz="3500" kern="1200" dirty="0"/>
        </a:p>
      </dsp:txBody>
      <dsp:txXfrm>
        <a:off x="0" y="37813"/>
        <a:ext cx="2772942" cy="996353"/>
      </dsp:txXfrm>
    </dsp:sp>
    <dsp:sp modelId="{5CD47101-B834-4BF3-A0A1-F06AF4C4F9D9}">
      <dsp:nvSpPr>
        <dsp:cNvPr id="0" name=""/>
        <dsp:cNvSpPr/>
      </dsp:nvSpPr>
      <dsp:spPr>
        <a:xfrm>
          <a:off x="5279863" y="86014"/>
          <a:ext cx="1271494" cy="84766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Score</a:t>
          </a:r>
        </a:p>
      </dsp:txBody>
      <dsp:txXfrm>
        <a:off x="5304690" y="110841"/>
        <a:ext cx="1221840" cy="798008"/>
      </dsp:txXfrm>
    </dsp:sp>
    <dsp:sp modelId="{FDC4BEAE-2EAC-4203-ACB5-A93D19387764}">
      <dsp:nvSpPr>
        <dsp:cNvPr id="0" name=""/>
        <dsp:cNvSpPr/>
      </dsp:nvSpPr>
      <dsp:spPr>
        <a:xfrm>
          <a:off x="4262667" y="933676"/>
          <a:ext cx="1652942" cy="339065"/>
        </a:xfrm>
        <a:custGeom>
          <a:avLst/>
          <a:gdLst/>
          <a:ahLst/>
          <a:cxnLst/>
          <a:rect l="0" t="0" r="0" b="0"/>
          <a:pathLst>
            <a:path>
              <a:moveTo>
                <a:pt x="1652942" y="0"/>
              </a:moveTo>
              <a:lnTo>
                <a:pt x="1652942" y="169532"/>
              </a:lnTo>
              <a:lnTo>
                <a:pt x="0" y="169532"/>
              </a:lnTo>
              <a:lnTo>
                <a:pt x="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01CA6-BDA5-4D27-B172-79AE2E8609A4}">
      <dsp:nvSpPr>
        <dsp:cNvPr id="0" name=""/>
        <dsp:cNvSpPr/>
      </dsp:nvSpPr>
      <dsp:spPr>
        <a:xfrm>
          <a:off x="3626920"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Import</a:t>
          </a:r>
        </a:p>
      </dsp:txBody>
      <dsp:txXfrm>
        <a:off x="3651747" y="1297569"/>
        <a:ext cx="1221840" cy="798008"/>
      </dsp:txXfrm>
    </dsp:sp>
    <dsp:sp modelId="{387770D7-E7B0-41BD-9117-5D1A597A5BF2}">
      <dsp:nvSpPr>
        <dsp:cNvPr id="0" name=""/>
        <dsp:cNvSpPr/>
      </dsp:nvSpPr>
      <dsp:spPr>
        <a:xfrm>
          <a:off x="5869890" y="933676"/>
          <a:ext cx="91440" cy="339065"/>
        </a:xfrm>
        <a:custGeom>
          <a:avLst/>
          <a:gdLst/>
          <a:ahLst/>
          <a:cxnLst/>
          <a:rect l="0" t="0" r="0" b="0"/>
          <a:pathLst>
            <a:path>
              <a:moveTo>
                <a:pt x="45720" y="0"/>
              </a:moveTo>
              <a:lnTo>
                <a:pt x="4572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CE5E6-2675-46EA-9D09-069714E5B81A}">
      <dsp:nvSpPr>
        <dsp:cNvPr id="0" name=""/>
        <dsp:cNvSpPr/>
      </dsp:nvSpPr>
      <dsp:spPr>
        <a:xfrm>
          <a:off x="5279863"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Update</a:t>
          </a:r>
        </a:p>
      </dsp:txBody>
      <dsp:txXfrm>
        <a:off x="5304690" y="1297569"/>
        <a:ext cx="1221840" cy="798008"/>
      </dsp:txXfrm>
    </dsp:sp>
    <dsp:sp modelId="{8092D988-13C1-42C4-9FE5-72745913BF76}">
      <dsp:nvSpPr>
        <dsp:cNvPr id="0" name=""/>
        <dsp:cNvSpPr/>
      </dsp:nvSpPr>
      <dsp:spPr>
        <a:xfrm>
          <a:off x="5915610" y="933676"/>
          <a:ext cx="1652942" cy="339065"/>
        </a:xfrm>
        <a:custGeom>
          <a:avLst/>
          <a:gdLst/>
          <a:ahLst/>
          <a:cxnLst/>
          <a:rect l="0" t="0" r="0" b="0"/>
          <a:pathLst>
            <a:path>
              <a:moveTo>
                <a:pt x="0" y="0"/>
              </a:moveTo>
              <a:lnTo>
                <a:pt x="0" y="169532"/>
              </a:lnTo>
              <a:lnTo>
                <a:pt x="1652942" y="169532"/>
              </a:lnTo>
              <a:lnTo>
                <a:pt x="1652942"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FD3AC8-529A-4C65-A708-BE6B3B35FB26}">
      <dsp:nvSpPr>
        <dsp:cNvPr id="0" name=""/>
        <dsp:cNvSpPr/>
      </dsp:nvSpPr>
      <dsp:spPr>
        <a:xfrm>
          <a:off x="6932805"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Publish</a:t>
          </a:r>
        </a:p>
      </dsp:txBody>
      <dsp:txXfrm>
        <a:off x="6957632" y="1297569"/>
        <a:ext cx="1221840" cy="79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7D26C-E8D1-444E-9196-55B56C91F3BB}">
      <dsp:nvSpPr>
        <dsp:cNvPr id="0" name=""/>
        <dsp:cNvSpPr/>
      </dsp:nvSpPr>
      <dsp:spPr>
        <a:xfrm>
          <a:off x="1203308" y="270609"/>
          <a:ext cx="3678791" cy="3678791"/>
        </a:xfrm>
        <a:prstGeom prst="pie">
          <a:avLst>
            <a:gd name="adj1" fmla="val 162000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MuseoModerno" pitchFamily="2" charset="0"/>
            </a:rPr>
            <a:t>Stage 1: User interface</a:t>
          </a:r>
        </a:p>
      </dsp:txBody>
      <dsp:txXfrm>
        <a:off x="3156133" y="1033083"/>
        <a:ext cx="1357649" cy="1007288"/>
      </dsp:txXfrm>
    </dsp:sp>
    <dsp:sp modelId="{20EDE5E8-731E-497C-BBC3-95BA97D87A33}">
      <dsp:nvSpPr>
        <dsp:cNvPr id="0" name=""/>
        <dsp:cNvSpPr/>
      </dsp:nvSpPr>
      <dsp:spPr>
        <a:xfrm>
          <a:off x="1203308" y="394112"/>
          <a:ext cx="3678791" cy="3678791"/>
        </a:xfrm>
        <a:prstGeom prst="pie">
          <a:avLst>
            <a:gd name="adj1" fmla="val 0"/>
            <a:gd name="adj2" fmla="val 5400000"/>
          </a:avLst>
        </a:prstGeom>
        <a:solidFill>
          <a:srgbClr val="ED7D31"/>
        </a:solidFill>
        <a:ln w="12700" cap="flat" cmpd="sng" algn="ctr">
          <a:solidFill>
            <a:srgbClr val="ED7D3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MuseoModerno" pitchFamily="2" charset="0"/>
            </a:rPr>
            <a:t>Stage 2: System execution</a:t>
          </a:r>
        </a:p>
      </dsp:txBody>
      <dsp:txXfrm>
        <a:off x="3156133" y="2303142"/>
        <a:ext cx="1357649" cy="1007288"/>
      </dsp:txXfrm>
    </dsp:sp>
    <dsp:sp modelId="{38E37B4D-27CE-4D1B-9FBE-126C922D8131}">
      <dsp:nvSpPr>
        <dsp:cNvPr id="0" name=""/>
        <dsp:cNvSpPr/>
      </dsp:nvSpPr>
      <dsp:spPr>
        <a:xfrm>
          <a:off x="1079805" y="394112"/>
          <a:ext cx="3678791" cy="3678791"/>
        </a:xfrm>
        <a:prstGeom prst="pie">
          <a:avLst>
            <a:gd name="adj1" fmla="val 5400000"/>
            <a:gd name="adj2" fmla="val 10800000"/>
          </a:avLst>
        </a:prstGeom>
        <a:solidFill>
          <a:srgbClr val="FFC00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latin typeface="MuseoModerno" pitchFamily="2" charset="0"/>
            </a:rPr>
            <a:t>Stage 3: Database association</a:t>
          </a:r>
        </a:p>
      </dsp:txBody>
      <dsp:txXfrm>
        <a:off x="1448123" y="2303142"/>
        <a:ext cx="1357649" cy="1007288"/>
      </dsp:txXfrm>
    </dsp:sp>
    <dsp:sp modelId="{B89979B9-D66F-4BF0-86A8-37A28F94533B}">
      <dsp:nvSpPr>
        <dsp:cNvPr id="0" name=""/>
        <dsp:cNvSpPr/>
      </dsp:nvSpPr>
      <dsp:spPr>
        <a:xfrm>
          <a:off x="1079805" y="270609"/>
          <a:ext cx="3678791" cy="3678791"/>
        </a:xfrm>
        <a:prstGeom prst="pie">
          <a:avLst>
            <a:gd name="adj1" fmla="val 10800000"/>
            <a:gd name="adj2" fmla="val 1620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Stage 4: Data receipt</a:t>
          </a:r>
        </a:p>
      </dsp:txBody>
      <dsp:txXfrm>
        <a:off x="1448123" y="1033083"/>
        <a:ext cx="1357649" cy="1007288"/>
      </dsp:txXfrm>
    </dsp:sp>
    <dsp:sp modelId="{4019978F-02B8-4F2A-89CC-5FB2F68265E1}">
      <dsp:nvSpPr>
        <dsp:cNvPr id="0" name=""/>
        <dsp:cNvSpPr/>
      </dsp:nvSpPr>
      <dsp:spPr>
        <a:xfrm>
          <a:off x="975573" y="42875"/>
          <a:ext cx="4134261" cy="4134261"/>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D84730-73AF-44BA-B9DA-7DE703B86D8F}">
      <dsp:nvSpPr>
        <dsp:cNvPr id="0" name=""/>
        <dsp:cNvSpPr/>
      </dsp:nvSpPr>
      <dsp:spPr>
        <a:xfrm>
          <a:off x="975573" y="166377"/>
          <a:ext cx="4134261" cy="4134261"/>
        </a:xfrm>
        <a:prstGeom prst="circularArrow">
          <a:avLst>
            <a:gd name="adj1" fmla="val 5085"/>
            <a:gd name="adj2" fmla="val 327528"/>
            <a:gd name="adj3" fmla="val 5072472"/>
            <a:gd name="adj4" fmla="val 0"/>
            <a:gd name="adj5" fmla="val 5932"/>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079849F2-300B-42EE-8BCA-70500F79EA0F}">
      <dsp:nvSpPr>
        <dsp:cNvPr id="0" name=""/>
        <dsp:cNvSpPr/>
      </dsp:nvSpPr>
      <dsp:spPr>
        <a:xfrm>
          <a:off x="852071" y="166377"/>
          <a:ext cx="4134261" cy="4134261"/>
        </a:xfrm>
        <a:prstGeom prst="circularArrow">
          <a:avLst>
            <a:gd name="adj1" fmla="val 5085"/>
            <a:gd name="adj2" fmla="val 327528"/>
            <a:gd name="adj3" fmla="val 10472472"/>
            <a:gd name="adj4" fmla="val 5400000"/>
            <a:gd name="adj5" fmla="val 5932"/>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6BC80F2D-C01E-4C58-898B-09A757E22AE4}">
      <dsp:nvSpPr>
        <dsp:cNvPr id="0" name=""/>
        <dsp:cNvSpPr/>
      </dsp:nvSpPr>
      <dsp:spPr>
        <a:xfrm>
          <a:off x="852071" y="42875"/>
          <a:ext cx="4134261" cy="4134261"/>
        </a:xfrm>
        <a:prstGeom prst="circularArrow">
          <a:avLst>
            <a:gd name="adj1" fmla="val 5085"/>
            <a:gd name="adj2" fmla="val 327528"/>
            <a:gd name="adj3" fmla="val 15872472"/>
            <a:gd name="adj4" fmla="val 10800000"/>
            <a:gd name="adj5" fmla="val 5932"/>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oogle Sans" panose="020B0503030502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oogle Sans" panose="020B0503030502040204" pitchFamily="34" charset="0"/>
              </a:defRPr>
            </a:lvl1pPr>
          </a:lstStyle>
          <a:p>
            <a:fld id="{4FC83195-186A-4CDA-9BC1-64FBA42B98A2}" type="datetimeFigureOut">
              <a:rPr lang="en-US" smtClean="0"/>
              <a:pPr/>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oogle Sans" panose="020B0503030502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oogle Sans" panose="020B0503030502040204" pitchFamily="34" charset="0"/>
              </a:defRPr>
            </a:lvl1pPr>
          </a:lstStyle>
          <a:p>
            <a:fld id="{A0C27D15-D9EB-4174-8B99-D4A932DE1493}" type="slidenum">
              <a:rPr lang="en-US" smtClean="0"/>
              <a:pPr/>
              <a:t>‹#›</a:t>
            </a:fld>
            <a:endParaRPr lang="en-US"/>
          </a:p>
        </p:txBody>
      </p:sp>
    </p:spTree>
    <p:extLst>
      <p:ext uri="{BB962C8B-B14F-4D97-AF65-F5344CB8AC3E}">
        <p14:creationId xmlns:p14="http://schemas.microsoft.com/office/powerpoint/2010/main" val="358407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oogle Sans" panose="020B0503030502040204" pitchFamily="34" charset="0"/>
        <a:ea typeface="+mn-ea"/>
        <a:cs typeface="+mn-cs"/>
      </a:defRPr>
    </a:lvl1pPr>
    <a:lvl2pPr marL="457200" algn="l" defTabSz="914400" rtl="0" eaLnBrk="1" latinLnBrk="0" hangingPunct="1">
      <a:defRPr sz="1200" kern="1200">
        <a:solidFill>
          <a:schemeClr val="tx1"/>
        </a:solidFill>
        <a:latin typeface="Google Sans" panose="020B0503030502040204" pitchFamily="34" charset="0"/>
        <a:ea typeface="+mn-ea"/>
        <a:cs typeface="+mn-cs"/>
      </a:defRPr>
    </a:lvl2pPr>
    <a:lvl3pPr marL="914400" algn="l" defTabSz="914400" rtl="0" eaLnBrk="1" latinLnBrk="0" hangingPunct="1">
      <a:defRPr sz="1200" kern="1200">
        <a:solidFill>
          <a:schemeClr val="tx1"/>
        </a:solidFill>
        <a:latin typeface="Google Sans" panose="020B0503030502040204" pitchFamily="34" charset="0"/>
        <a:ea typeface="+mn-ea"/>
        <a:cs typeface="+mn-cs"/>
      </a:defRPr>
    </a:lvl3pPr>
    <a:lvl4pPr marL="1371600" algn="l" defTabSz="914400" rtl="0" eaLnBrk="1" latinLnBrk="0" hangingPunct="1">
      <a:defRPr sz="1200" kern="1200">
        <a:solidFill>
          <a:schemeClr val="tx1"/>
        </a:solidFill>
        <a:latin typeface="Google Sans" panose="020B0503030502040204" pitchFamily="34" charset="0"/>
        <a:ea typeface="+mn-ea"/>
        <a:cs typeface="+mn-cs"/>
      </a:defRPr>
    </a:lvl4pPr>
    <a:lvl5pPr marL="1828800" algn="l" defTabSz="914400" rtl="0" eaLnBrk="1" latinLnBrk="0" hangingPunct="1">
      <a:defRPr sz="1200" kern="1200">
        <a:solidFill>
          <a:schemeClr val="tx1"/>
        </a:solidFill>
        <a:latin typeface="Google Sans" panose="020B0503030502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Score is an open source project that aims to make it easier to choose a high school for parents and students</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t>6</a:t>
            </a:fld>
            <a:endParaRPr lang="en-US"/>
          </a:p>
        </p:txBody>
      </p:sp>
    </p:spTree>
    <p:extLst>
      <p:ext uri="{BB962C8B-B14F-4D97-AF65-F5344CB8AC3E}">
        <p14:creationId xmlns:p14="http://schemas.microsoft.com/office/powerpoint/2010/main" val="2223469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use the relational database model. The collected data is planned into tables with careful calculation to avoid excess data; at the same time the designation of primary, and foreign key constraints and links helps to create connectivity across the entire database, which allows making queries across the globe to be done quickly and accurately; in addition, the new additional data is collated with the main table to ensure accuracy even though entered in different tables.</a:t>
            </a:r>
            <a:endParaRPr lang="en-US" b="0">
              <a:effectLst/>
            </a:endParaRPr>
          </a:p>
          <a:p>
            <a:pPr rtl="0">
              <a:spcBef>
                <a:spcPts val="1200"/>
              </a:spcBef>
              <a:spcAft>
                <a:spcPts val="0"/>
              </a:spcAft>
            </a:pPr>
            <a:r>
              <a:rPr lang="en-US" sz="1800" b="0" i="0" u="none" strike="noStrike">
                <a:solidFill>
                  <a:srgbClr val="000000"/>
                </a:solidFill>
                <a:effectLst/>
                <a:latin typeface="Times New Roman" panose="02020603050405020304" pitchFamily="18" charset="0"/>
              </a:rPr>
              <a:t>The database is also calculated so that it can be adapted in situations where there is a change in the number of aspirations, the number of exam subjects, etc.</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20</a:t>
            </a:fld>
            <a:endParaRPr lang="en-US"/>
          </a:p>
        </p:txBody>
      </p:sp>
    </p:spTree>
    <p:extLst>
      <p:ext uri="{BB962C8B-B14F-4D97-AF65-F5344CB8AC3E}">
        <p14:creationId xmlns:p14="http://schemas.microsoft.com/office/powerpoint/2010/main" val="1274887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use the relational database model. The collected data is planned into tables with careful calculation to avoid excess data; at the same time the designation of primary, and foreign key constraints and links helps to create connectivity across the entire database, which allows making queries across the globe to be done quickly and accurately; in addition, the new additional data is collated with the main table to ensure accuracy even though entered in different tables.</a:t>
            </a:r>
            <a:endParaRPr lang="en-US" b="0">
              <a:effectLst/>
            </a:endParaRPr>
          </a:p>
          <a:p>
            <a:pPr rtl="0">
              <a:spcBef>
                <a:spcPts val="1200"/>
              </a:spcBef>
              <a:spcAft>
                <a:spcPts val="0"/>
              </a:spcAft>
            </a:pPr>
            <a:r>
              <a:rPr lang="en-US" sz="1800" b="0" i="0" u="none" strike="noStrike">
                <a:solidFill>
                  <a:srgbClr val="000000"/>
                </a:solidFill>
                <a:effectLst/>
                <a:latin typeface="Times New Roman" panose="02020603050405020304" pitchFamily="18" charset="0"/>
              </a:rPr>
              <a:t>The database is also calculated so that it can be adapted in situations where there is a change in the number of aspirations, the number of exam subjects, etc.</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21</a:t>
            </a:fld>
            <a:endParaRPr lang="en-US"/>
          </a:p>
        </p:txBody>
      </p:sp>
    </p:spTree>
    <p:extLst>
      <p:ext uri="{BB962C8B-B14F-4D97-AF65-F5344CB8AC3E}">
        <p14:creationId xmlns:p14="http://schemas.microsoft.com/office/powerpoint/2010/main" val="405566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use the relational database model. The collected data is planned into tables with careful calculation to avoid excess data; at the same time the designation of primary, and foreign key constraints and links helps to create connectivity across the entire database, which allows making queries across the globe to be done quickly and accurately; in addition, the new additional data is collated with the main table to ensure accuracy even though entered in different tables.</a:t>
            </a:r>
            <a:endParaRPr lang="en-US" b="0">
              <a:effectLst/>
            </a:endParaRPr>
          </a:p>
          <a:p>
            <a:pPr rtl="0">
              <a:spcBef>
                <a:spcPts val="1200"/>
              </a:spcBef>
              <a:spcAft>
                <a:spcPts val="0"/>
              </a:spcAft>
            </a:pPr>
            <a:r>
              <a:rPr lang="en-US" sz="1800" b="0" i="0" u="none" strike="noStrike">
                <a:solidFill>
                  <a:srgbClr val="000000"/>
                </a:solidFill>
                <a:effectLst/>
                <a:latin typeface="Times New Roman" panose="02020603050405020304" pitchFamily="18" charset="0"/>
              </a:rPr>
              <a:t>The database is also calculated so that it can be adapted in situations where there is a change in the number of aspirations, the number of exam subjects, etc.</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22</a:t>
            </a:fld>
            <a:endParaRPr lang="en-US"/>
          </a:p>
        </p:txBody>
      </p:sp>
    </p:spTree>
    <p:extLst>
      <p:ext uri="{BB962C8B-B14F-4D97-AF65-F5344CB8AC3E}">
        <p14:creationId xmlns:p14="http://schemas.microsoft.com/office/powerpoint/2010/main" val="419471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use the relational database model. The collected data is planned into tables with careful calculation to avoid excess data; at the same time the designation of primary, and foreign key constraints and links helps to create connectivity across the entire database, which allows making queries across the globe to be done quickly and accurately; in addition, the new additional data is collated with the main table to ensure accuracy even though entered in different tables.</a:t>
            </a:r>
            <a:endParaRPr lang="en-US" b="0">
              <a:effectLst/>
            </a:endParaRPr>
          </a:p>
          <a:p>
            <a:pPr rtl="0">
              <a:spcBef>
                <a:spcPts val="1200"/>
              </a:spcBef>
              <a:spcAft>
                <a:spcPts val="0"/>
              </a:spcAft>
            </a:pPr>
            <a:r>
              <a:rPr lang="en-US" sz="1800" b="0" i="0" u="none" strike="noStrike">
                <a:solidFill>
                  <a:srgbClr val="000000"/>
                </a:solidFill>
                <a:effectLst/>
                <a:latin typeface="Times New Roman" panose="02020603050405020304" pitchFamily="18" charset="0"/>
              </a:rPr>
              <a:t>The database is also calculated so that it can be adapted in situations where there is a change in the number of aspirations, the number of exam subjects, etc.</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23</a:t>
            </a:fld>
            <a:endParaRPr lang="en-US"/>
          </a:p>
        </p:txBody>
      </p:sp>
    </p:spTree>
    <p:extLst>
      <p:ext uri="{BB962C8B-B14F-4D97-AF65-F5344CB8AC3E}">
        <p14:creationId xmlns:p14="http://schemas.microsoft.com/office/powerpoint/2010/main" val="2861712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use the relational database model. The collected data is planned into tables with careful calculation to avoid excess data; at the same time the designation of primary, and foreign key constraints and links helps to create connectivity across the entire database, which allows making queries across the globe to be done quickly and accurately; in addition, the new additional data is collated with the main table to ensure accuracy even though entered in different tables.</a:t>
            </a:r>
            <a:endParaRPr lang="en-US" b="0">
              <a:effectLst/>
            </a:endParaRPr>
          </a:p>
          <a:p>
            <a:pPr rtl="0">
              <a:spcBef>
                <a:spcPts val="1200"/>
              </a:spcBef>
              <a:spcAft>
                <a:spcPts val="0"/>
              </a:spcAft>
            </a:pPr>
            <a:r>
              <a:rPr lang="en-US" sz="1800" b="0" i="0" u="none" strike="noStrike">
                <a:solidFill>
                  <a:srgbClr val="000000"/>
                </a:solidFill>
                <a:effectLst/>
                <a:latin typeface="Times New Roman" panose="02020603050405020304" pitchFamily="18" charset="0"/>
              </a:rPr>
              <a:t>The database is also calculated so that it can be adapted in situations where there is a change in the number of aspirations, the number of exam subjects, etc.</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24</a:t>
            </a:fld>
            <a:endParaRPr lang="en-US"/>
          </a:p>
        </p:txBody>
      </p:sp>
    </p:spTree>
    <p:extLst>
      <p:ext uri="{BB962C8B-B14F-4D97-AF65-F5344CB8AC3E}">
        <p14:creationId xmlns:p14="http://schemas.microsoft.com/office/powerpoint/2010/main" val="45098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don't use demo data, which doesn't give accurate analysis results. We download 10th-grade entrance exam scores data in Ho Chi Minh City from 2015 to the present and plan on the tables.</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25</a:t>
            </a:fld>
            <a:endParaRPr lang="en-US"/>
          </a:p>
        </p:txBody>
      </p:sp>
    </p:spTree>
    <p:extLst>
      <p:ext uri="{BB962C8B-B14F-4D97-AF65-F5344CB8AC3E}">
        <p14:creationId xmlns:p14="http://schemas.microsoft.com/office/powerpoint/2010/main" val="1626817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26</a:t>
            </a:fld>
            <a:endParaRPr lang="en-US"/>
          </a:p>
        </p:txBody>
      </p:sp>
    </p:spTree>
    <p:extLst>
      <p:ext uri="{BB962C8B-B14F-4D97-AF65-F5344CB8AC3E}">
        <p14:creationId xmlns:p14="http://schemas.microsoft.com/office/powerpoint/2010/main" val="3330730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27</a:t>
            </a:fld>
            <a:endParaRPr lang="en-US"/>
          </a:p>
        </p:txBody>
      </p:sp>
    </p:spTree>
    <p:extLst>
      <p:ext uri="{BB962C8B-B14F-4D97-AF65-F5344CB8AC3E}">
        <p14:creationId xmlns:p14="http://schemas.microsoft.com/office/powerpoint/2010/main" val="2238211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In particular, users will have access to many different data analysis functions with a web interface that is both simple and easy to understand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t>7</a:t>
            </a:fld>
            <a:endParaRPr lang="en-US"/>
          </a:p>
        </p:txBody>
      </p:sp>
    </p:spTree>
    <p:extLst>
      <p:ext uri="{BB962C8B-B14F-4D97-AF65-F5344CB8AC3E}">
        <p14:creationId xmlns:p14="http://schemas.microsoft.com/office/powerpoint/2010/main" val="347031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Why we do? The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is an important milestone because </a:t>
            </a:r>
            <a:r>
              <a:rPr lang="en-US" sz="1800">
                <a:effectLst/>
                <a:ea typeface="Calibri" panose="020F0502020204030204" pitchFamily="34" charset="0"/>
                <a:cs typeface="Times New Roman" panose="02020603050405020304" pitchFamily="18" charset="0"/>
              </a:rPr>
              <a:t>it is both decisive for all three years of high school and serves as the foundation for the National High School Exam</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t>9</a:t>
            </a:fld>
            <a:endParaRPr lang="en-US"/>
          </a:p>
        </p:txBody>
      </p:sp>
    </p:spTree>
    <p:extLst>
      <p:ext uri="{BB962C8B-B14F-4D97-AF65-F5344CB8AC3E}">
        <p14:creationId xmlns:p14="http://schemas.microsoft.com/office/powerpoint/2010/main" val="10697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Currently,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scores are publicly posted on information pages, but only stop at images or discrete data</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t>10</a:t>
            </a:fld>
            <a:endParaRPr lang="en-US"/>
          </a:p>
        </p:txBody>
      </p:sp>
    </p:spTree>
    <p:extLst>
      <p:ext uri="{BB962C8B-B14F-4D97-AF65-F5344CB8AC3E}">
        <p14:creationId xmlns:p14="http://schemas.microsoft.com/office/powerpoint/2010/main" val="143204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Consequently, the lookup as well as the comparison of points between schools takes a long time, making it difficult for parents to make the right decisions</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t>11</a:t>
            </a:fld>
            <a:endParaRPr lang="en-US"/>
          </a:p>
        </p:txBody>
      </p:sp>
    </p:spTree>
    <p:extLst>
      <p:ext uri="{BB962C8B-B14F-4D97-AF65-F5344CB8AC3E}">
        <p14:creationId xmlns:p14="http://schemas.microsoft.com/office/powerpoint/2010/main" val="16870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Therefore, Score was born and developed to support users: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Compile admission scores data for the years from 2015 to the present and perform in the most visual way.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Combine data analysis functions (sorting, statistics, filtering) so that users quickly grasp the meaning and correlation of data.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Give suggestions for selecting schools based on score estimates.</a:t>
            </a:r>
          </a:p>
        </p:txBody>
      </p:sp>
      <p:sp>
        <p:nvSpPr>
          <p:cNvPr id="4" name="Slide Number Placeholder 3"/>
          <p:cNvSpPr>
            <a:spLocks noGrp="1"/>
          </p:cNvSpPr>
          <p:nvPr>
            <p:ph type="sldNum" sz="quarter" idx="5"/>
          </p:nvPr>
        </p:nvSpPr>
        <p:spPr/>
        <p:txBody>
          <a:bodyPr/>
          <a:lstStyle/>
          <a:p>
            <a:fld id="{A0C27D15-D9EB-4174-8B99-D4A932DE1493}" type="slidenum">
              <a:rPr lang="en-US" smtClean="0"/>
              <a:t>12</a:t>
            </a:fld>
            <a:endParaRPr lang="en-US"/>
          </a:p>
        </p:txBody>
      </p:sp>
    </p:spTree>
    <p:extLst>
      <p:ext uri="{BB962C8B-B14F-4D97-AF65-F5344CB8AC3E}">
        <p14:creationId xmlns:p14="http://schemas.microsoft.com/office/powerpoint/2010/main" val="1359956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Therefore, Score was born and developed to support users: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Compile admission scores data for the years from 2015 to the present and perform in the most visual way.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Combine data analysis functions (sorting, statistics, filtering) so that users quickly grasp the meaning and correlation of data.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Give suggestions for selecting schools based on score estimates.</a:t>
            </a:r>
          </a:p>
        </p:txBody>
      </p:sp>
      <p:sp>
        <p:nvSpPr>
          <p:cNvPr id="4" name="Slide Number Placeholder 3"/>
          <p:cNvSpPr>
            <a:spLocks noGrp="1"/>
          </p:cNvSpPr>
          <p:nvPr>
            <p:ph type="sldNum" sz="quarter" idx="5"/>
          </p:nvPr>
        </p:nvSpPr>
        <p:spPr/>
        <p:txBody>
          <a:bodyPr/>
          <a:lstStyle/>
          <a:p>
            <a:fld id="{A0C27D15-D9EB-4174-8B99-D4A932DE1493}" type="slidenum">
              <a:rPr lang="en-US" smtClean="0"/>
              <a:t>13</a:t>
            </a:fld>
            <a:endParaRPr lang="en-US"/>
          </a:p>
        </p:txBody>
      </p:sp>
    </p:spTree>
    <p:extLst>
      <p:ext uri="{BB962C8B-B14F-4D97-AF65-F5344CB8AC3E}">
        <p14:creationId xmlns:p14="http://schemas.microsoft.com/office/powerpoint/2010/main" val="158635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18</a:t>
            </a:fld>
            <a:endParaRPr lang="en-US"/>
          </a:p>
        </p:txBody>
      </p:sp>
    </p:spTree>
    <p:extLst>
      <p:ext uri="{BB962C8B-B14F-4D97-AF65-F5344CB8AC3E}">
        <p14:creationId xmlns:p14="http://schemas.microsoft.com/office/powerpoint/2010/main" val="260254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19</a:t>
            </a:fld>
            <a:endParaRPr lang="en-US"/>
          </a:p>
        </p:txBody>
      </p:sp>
    </p:spTree>
    <p:extLst>
      <p:ext uri="{BB962C8B-B14F-4D97-AF65-F5344CB8AC3E}">
        <p14:creationId xmlns:p14="http://schemas.microsoft.com/office/powerpoint/2010/main" val="468717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1AE8-BA3E-FBB9-80A9-C635AD9C91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00765A-432D-197C-9B2A-A1A0D3E52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472971-1F12-6CFD-5D68-247CDB341FD1}"/>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5" name="Footer Placeholder 4">
            <a:extLst>
              <a:ext uri="{FF2B5EF4-FFF2-40B4-BE49-F238E27FC236}">
                <a16:creationId xmlns:a16="http://schemas.microsoft.com/office/drawing/2014/main" id="{86F637E6-48AE-07D7-0ADD-1B577B3D4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403B0-C204-96B0-D79A-F33122B64C8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285760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F35-8215-6F1C-B952-3FEB5249692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C0C222-F43B-0F2D-9919-B0414FEE6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2801A4-723C-FB98-7907-DA70B7B6F63A}"/>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5" name="Footer Placeholder 4">
            <a:extLst>
              <a:ext uri="{FF2B5EF4-FFF2-40B4-BE49-F238E27FC236}">
                <a16:creationId xmlns:a16="http://schemas.microsoft.com/office/drawing/2014/main" id="{082AA440-F546-B76E-2DA2-BFB0BB9D4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9B757-51FA-9557-614B-52AD7D7B3DB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9615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B50D6-00DA-95B2-BA60-7168C805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E76178-4127-A440-DB82-851A7A691CD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C6971-760A-1914-0E21-B6286031313A}"/>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5" name="Footer Placeholder 4">
            <a:extLst>
              <a:ext uri="{FF2B5EF4-FFF2-40B4-BE49-F238E27FC236}">
                <a16:creationId xmlns:a16="http://schemas.microsoft.com/office/drawing/2014/main" id="{F96896E2-05E5-77FE-13F8-1C1022236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17440-5467-AFFE-528D-4D98F10162B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870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86605E-E4D4-4D30-BFB2-AC55C70BF3BD}"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33474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50564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6605E-E4D4-4D30-BFB2-AC55C70BF3BD}"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66560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86605E-E4D4-4D30-BFB2-AC55C70BF3BD}"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94378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86605E-E4D4-4D30-BFB2-AC55C70BF3BD}" type="datetimeFigureOut">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386892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86605E-E4D4-4D30-BFB2-AC55C70BF3BD}"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705244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6605E-E4D4-4D30-BFB2-AC55C70BF3BD}" type="datetimeFigureOut">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11745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17494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FC9D-A570-DF5F-322F-4904779FB4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82124C-79E0-8C7D-DAE3-223BBFF967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0EF393-5873-8A4E-6002-40E5DADF7DD0}"/>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5" name="Footer Placeholder 4">
            <a:extLst>
              <a:ext uri="{FF2B5EF4-FFF2-40B4-BE49-F238E27FC236}">
                <a16:creationId xmlns:a16="http://schemas.microsoft.com/office/drawing/2014/main" id="{8378DEAD-F768-0B96-340F-403E9A777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41E67-ED7F-795A-AE3A-B80A1E22AF70}"/>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007666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4167270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98769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170384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81F-E7B6-4C98-BF7B-A78B7D559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65BD5-3885-4BCF-A4A1-569AAEC51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BC806-2E36-4818-9135-A6625B21D5A5}"/>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5" name="Footer Placeholder 4">
            <a:extLst>
              <a:ext uri="{FF2B5EF4-FFF2-40B4-BE49-F238E27FC236}">
                <a16:creationId xmlns:a16="http://schemas.microsoft.com/office/drawing/2014/main" id="{5EC7E34C-EEA7-49B6-A721-B0C4B3B0D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6869B-C568-4BD9-8B54-1DCD217C4C2B}"/>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08471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5A7A-4FFF-4155-851E-469DDFD28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BC1E4-0618-41D6-B9B7-C0095F78F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327D6-A679-4629-A1A3-25BFC3207321}"/>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5" name="Footer Placeholder 4">
            <a:extLst>
              <a:ext uri="{FF2B5EF4-FFF2-40B4-BE49-F238E27FC236}">
                <a16:creationId xmlns:a16="http://schemas.microsoft.com/office/drawing/2014/main" id="{C6F34038-F137-46BC-AAA3-09108D2E7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FAD3B-06C9-46D1-A8D7-D4CA1B3AF6E2}"/>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71185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9C6C-BE4D-48C6-BE82-9D0D11FA4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A9889-D887-4399-A9CA-2A0EA4ED8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15085-9063-4613-B27D-599554CC432F}"/>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5" name="Footer Placeholder 4">
            <a:extLst>
              <a:ext uri="{FF2B5EF4-FFF2-40B4-BE49-F238E27FC236}">
                <a16:creationId xmlns:a16="http://schemas.microsoft.com/office/drawing/2014/main" id="{38125A37-9017-42F2-A19B-AF95A0DC8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E7F6-A9BE-47B1-A7C8-560C63FF0111}"/>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664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AEF7-6510-4797-8A05-EED794E277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B150D-2AF1-40F4-9129-C92A9D793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A1FEB-1F4F-4F96-A2A1-271A02C08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9DAE3-A085-43BD-A103-242A9C606E8C}"/>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6" name="Footer Placeholder 5">
            <a:extLst>
              <a:ext uri="{FF2B5EF4-FFF2-40B4-BE49-F238E27FC236}">
                <a16:creationId xmlns:a16="http://schemas.microsoft.com/office/drawing/2014/main" id="{3F82EDE0-B000-48A6-AD7C-2CABAAF43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921B3-D02E-4DBA-BB85-4D0E20DD243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2623886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83D1-10C3-4C16-8DD8-69EDB907F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60D4F-5907-48DC-A2E0-71D455158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D7E28-81C6-45CE-B5F4-C29A4525C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FC9D1-CF21-46EF-BDF8-074CDBAFF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519BE-C8AE-4762-A630-3C876F8D8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D39462-FC1E-4407-966C-2790B92AA871}"/>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8" name="Footer Placeholder 7">
            <a:extLst>
              <a:ext uri="{FF2B5EF4-FFF2-40B4-BE49-F238E27FC236}">
                <a16:creationId xmlns:a16="http://schemas.microsoft.com/office/drawing/2014/main" id="{947739E0-C0E6-4EBA-A9A4-2603B0D24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6F1D-F5FD-4FF0-9318-C9CA65FC7465}"/>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686008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8D62-C412-4BD7-BA1D-C87995558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FBEEA-8F10-4366-930B-46F96EAFA005}"/>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4" name="Footer Placeholder 3">
            <a:extLst>
              <a:ext uri="{FF2B5EF4-FFF2-40B4-BE49-F238E27FC236}">
                <a16:creationId xmlns:a16="http://schemas.microsoft.com/office/drawing/2014/main" id="{AF17967A-5E19-48E5-92A5-A3AD31F34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00DB5-82D1-4A98-A176-45496EBC83AD}"/>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54341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580F5-AEAC-4D54-8806-71ED320C9C74}"/>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3" name="Footer Placeholder 2">
            <a:extLst>
              <a:ext uri="{FF2B5EF4-FFF2-40B4-BE49-F238E27FC236}">
                <a16:creationId xmlns:a16="http://schemas.microsoft.com/office/drawing/2014/main" id="{66D7BD8D-1394-447D-ABFC-7A46950C12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EAB85-6D2B-487F-9B51-BBCFBB213E0E}"/>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34902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BA4C-030B-983C-134C-0C108EC3A9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A5CF03-1B78-2A2B-AA6D-0AE497CA0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4BDA50-8007-9D06-F0F8-3BF4542E3B13}"/>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5" name="Footer Placeholder 4">
            <a:extLst>
              <a:ext uri="{FF2B5EF4-FFF2-40B4-BE49-F238E27FC236}">
                <a16:creationId xmlns:a16="http://schemas.microsoft.com/office/drawing/2014/main" id="{A62642D9-6A57-AE37-2E9D-301D704ED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5EAA4-A504-4723-42C0-56FA7C488CC9}"/>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42248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8E5B-3FD1-408C-9DB7-1069274E1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0A10B-2ACA-41FA-9CB8-DDF810992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A6C62-29CD-4A33-96B2-D005EF3C6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6DE9-CF39-40A2-AFAD-5E15EB19810D}"/>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6" name="Footer Placeholder 5">
            <a:extLst>
              <a:ext uri="{FF2B5EF4-FFF2-40B4-BE49-F238E27FC236}">
                <a16:creationId xmlns:a16="http://schemas.microsoft.com/office/drawing/2014/main" id="{F4C337CA-13C7-4E28-8D80-B9917AF3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FFB19-9DB0-48CD-8AE3-729488FD52C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440025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827F-9C5B-4542-B518-775E33D77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CE6D6-8E9C-4752-98E9-F1985F2AD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A3237-3574-45AE-8025-394331003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5942C-8443-4D0C-9552-0ADCB04AB72C}"/>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6" name="Footer Placeholder 5">
            <a:extLst>
              <a:ext uri="{FF2B5EF4-FFF2-40B4-BE49-F238E27FC236}">
                <a16:creationId xmlns:a16="http://schemas.microsoft.com/office/drawing/2014/main" id="{CAEA88E1-945C-4079-9769-B15A5426B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39154-2A33-4D40-830A-5D6A450F4BE6}"/>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05073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5A28-A9FC-4C60-9287-37686DA28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E3DB64-5CC7-45FF-ADF9-39CC1E79F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C37BE-F9C1-450C-9DE7-1257A70E8EA5}"/>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5" name="Footer Placeholder 4">
            <a:extLst>
              <a:ext uri="{FF2B5EF4-FFF2-40B4-BE49-F238E27FC236}">
                <a16:creationId xmlns:a16="http://schemas.microsoft.com/office/drawing/2014/main" id="{8890BD24-4235-4121-A283-81150EF5C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83008-94D1-4400-9092-B5BA5AF8114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19330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DE2FB-1037-4C28-ACF1-C1F3F5873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EE08F-DFDF-470E-9F1A-406D1EA83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8C018-3A3D-4140-B5A1-8438A1FD9554}"/>
              </a:ext>
            </a:extLst>
          </p:cNvPr>
          <p:cNvSpPr>
            <a:spLocks noGrp="1"/>
          </p:cNvSpPr>
          <p:nvPr>
            <p:ph type="dt" sz="half" idx="10"/>
          </p:nvPr>
        </p:nvSpPr>
        <p:spPr/>
        <p:txBody>
          <a:bodyPr/>
          <a:lstStyle/>
          <a:p>
            <a:fld id="{6718C177-2415-4304-8433-2CAA9D453018}" type="datetimeFigureOut">
              <a:rPr lang="en-US" smtClean="0"/>
              <a:t>7/12/2022</a:t>
            </a:fld>
            <a:endParaRPr lang="en-US"/>
          </a:p>
        </p:txBody>
      </p:sp>
      <p:sp>
        <p:nvSpPr>
          <p:cNvPr id="5" name="Footer Placeholder 4">
            <a:extLst>
              <a:ext uri="{FF2B5EF4-FFF2-40B4-BE49-F238E27FC236}">
                <a16:creationId xmlns:a16="http://schemas.microsoft.com/office/drawing/2014/main" id="{077CCD35-6608-487F-8B7E-63C333580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57B5-C47E-4284-8544-0EF55D22B289}"/>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9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581F-A3EF-7D81-35BD-821528A214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FA6A7B-ADD5-C129-515E-1AF77D2965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11115C-6F21-3883-1230-73677A7C4F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5D8892E-D9D3-CE74-C293-DC67EDF52263}"/>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6" name="Footer Placeholder 5">
            <a:extLst>
              <a:ext uri="{FF2B5EF4-FFF2-40B4-BE49-F238E27FC236}">
                <a16:creationId xmlns:a16="http://schemas.microsoft.com/office/drawing/2014/main" id="{438476D7-B8B5-A7DB-A30A-D6FD67A06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B8854-650C-BA54-49BF-144B1555C41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2220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FCD7-8771-9B89-7228-041048BD9B6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6CB0D6-D9D4-80F6-BFE1-845673EA4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8F67E-EBDA-C545-3FAA-74805A83F9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65A675-5BA1-D736-B91D-5CDFC7218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3A055B-9DC0-9084-A046-662C7FB35B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B08C368-8BB8-7F15-B41B-18AFA4A5A8C8}"/>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8" name="Footer Placeholder 7">
            <a:extLst>
              <a:ext uri="{FF2B5EF4-FFF2-40B4-BE49-F238E27FC236}">
                <a16:creationId xmlns:a16="http://schemas.microsoft.com/office/drawing/2014/main" id="{4D18045B-A8C8-3D0A-9C79-910DD487B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AF744-AE6D-14E8-C98E-99CF4974490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1405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C322-6463-F4B8-8A15-8E98E68B61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E11E9B-5A48-8F5E-EA8F-E18C5F66BCD2}"/>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4" name="Footer Placeholder 3">
            <a:extLst>
              <a:ext uri="{FF2B5EF4-FFF2-40B4-BE49-F238E27FC236}">
                <a16:creationId xmlns:a16="http://schemas.microsoft.com/office/drawing/2014/main" id="{DC42443F-3F22-F656-9F86-CE6F064C9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8C440-4843-1B85-59D8-FC8A0343570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0807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92E2D-B251-BF27-93F0-5EFB53C4E63D}"/>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3" name="Footer Placeholder 2">
            <a:extLst>
              <a:ext uri="{FF2B5EF4-FFF2-40B4-BE49-F238E27FC236}">
                <a16:creationId xmlns:a16="http://schemas.microsoft.com/office/drawing/2014/main" id="{B6C60DFC-D9F3-E23D-E0F2-D1E29B9EF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3F2FB-E36C-659E-E9FA-71F70FA3E51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68393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D1DD-A80F-F4B8-9CE7-84C136082D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DF7C4D-F3A0-CCF4-064A-857338FE7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97BB3D-10DA-A878-B20C-0935FE5FB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6E4768-8E07-2181-A378-280417F681AD}"/>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6" name="Footer Placeholder 5">
            <a:extLst>
              <a:ext uri="{FF2B5EF4-FFF2-40B4-BE49-F238E27FC236}">
                <a16:creationId xmlns:a16="http://schemas.microsoft.com/office/drawing/2014/main" id="{AEAAA42B-6CCF-85CC-DA4E-CA7C6A33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69748-D98D-3BCF-A74C-477EB7E7BED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96796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7CF-844F-5389-5BEB-BFF441F6A3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7B3022-FC91-F13E-354E-2952B626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8A1C0-40DC-F54B-4276-66321694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ECC430-39CC-1161-0D94-B404ECD325E3}"/>
              </a:ext>
            </a:extLst>
          </p:cNvPr>
          <p:cNvSpPr>
            <a:spLocks noGrp="1"/>
          </p:cNvSpPr>
          <p:nvPr>
            <p:ph type="dt" sz="half" idx="10"/>
          </p:nvPr>
        </p:nvSpPr>
        <p:spPr/>
        <p:txBody>
          <a:bodyPr/>
          <a:lstStyle/>
          <a:p>
            <a:fld id="{A34F106E-9FAC-4D34-9FAC-9915213E85A2}" type="datetimeFigureOut">
              <a:rPr lang="en-US" smtClean="0"/>
              <a:t>7/12/2022</a:t>
            </a:fld>
            <a:endParaRPr lang="en-US"/>
          </a:p>
        </p:txBody>
      </p:sp>
      <p:sp>
        <p:nvSpPr>
          <p:cNvPr id="6" name="Footer Placeholder 5">
            <a:extLst>
              <a:ext uri="{FF2B5EF4-FFF2-40B4-BE49-F238E27FC236}">
                <a16:creationId xmlns:a16="http://schemas.microsoft.com/office/drawing/2014/main" id="{5716FC7E-46C2-4DAF-1A79-87ACC802D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48EF3-E797-C44C-72E0-AF9BF34CE73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08854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C4D47-7315-7CC8-81FD-48B1144D5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16A3B8-67BE-7795-BF16-BC836BE23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102321-0C3F-BB47-2DEB-35D789BC8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A34F106E-9FAC-4D34-9FAC-9915213E85A2}" type="datetimeFigureOut">
              <a:rPr lang="en-US" smtClean="0"/>
              <a:pPr/>
              <a:t>7/12/2022</a:t>
            </a:fld>
            <a:endParaRPr lang="en-US"/>
          </a:p>
        </p:txBody>
      </p:sp>
      <p:sp>
        <p:nvSpPr>
          <p:cNvPr id="5" name="Footer Placeholder 4">
            <a:extLst>
              <a:ext uri="{FF2B5EF4-FFF2-40B4-BE49-F238E27FC236}">
                <a16:creationId xmlns:a16="http://schemas.microsoft.com/office/drawing/2014/main" id="{2C6104E1-D9C6-7A8D-0A44-65583939C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7ACD5EFD-3C81-2AAA-EB05-014CF154A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CE93031-1330-4183-B224-2D702347F3A2}" type="slidenum">
              <a:rPr lang="en-US" smtClean="0"/>
              <a:pPr/>
              <a:t>‹#›</a:t>
            </a:fld>
            <a:endParaRPr lang="en-US"/>
          </a:p>
        </p:txBody>
      </p:sp>
    </p:spTree>
    <p:extLst>
      <p:ext uri="{BB962C8B-B14F-4D97-AF65-F5344CB8AC3E}">
        <p14:creationId xmlns:p14="http://schemas.microsoft.com/office/powerpoint/2010/main" val="368513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7B86605E-E4D4-4D30-BFB2-AC55C70BF3BD}" type="datetimeFigureOut">
              <a:rPr lang="en-US" smtClean="0"/>
              <a:pPr/>
              <a:t>7/12/2022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0C66653B-54BD-4F48-8420-79B134513934}" type="slidenum">
              <a:rPr lang="en-US" smtClean="0"/>
              <a:pPr/>
              <a:t>‹#›</a:t>
            </a:fld>
            <a:endParaRPr lang="en-US"/>
          </a:p>
        </p:txBody>
      </p:sp>
    </p:spTree>
    <p:extLst>
      <p:ext uri="{BB962C8B-B14F-4D97-AF65-F5344CB8AC3E}">
        <p14:creationId xmlns:p14="http://schemas.microsoft.com/office/powerpoint/2010/main" val="4213475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71D6F-265B-4799-B43A-CA1E301E7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EF14B-1FD1-4B86-A49E-1699D112B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9C5C-39CC-4DF7-9946-59B3BBB3E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6718C177-2415-4304-8433-2CAA9D453018}" type="datetimeFigureOut">
              <a:rPr lang="en-US" smtClean="0"/>
              <a:pPr/>
              <a:t>7/12/2022</a:t>
            </a:fld>
            <a:endParaRPr lang="en-US"/>
          </a:p>
        </p:txBody>
      </p:sp>
      <p:sp>
        <p:nvSpPr>
          <p:cNvPr id="5" name="Footer Placeholder 4">
            <a:extLst>
              <a:ext uri="{FF2B5EF4-FFF2-40B4-BE49-F238E27FC236}">
                <a16:creationId xmlns:a16="http://schemas.microsoft.com/office/drawing/2014/main" id="{07051376-7451-4785-8D83-04C887CCC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46B9CFDE-FCF6-402D-B63A-F5CF69079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3D3E005-5EF5-47F5-AA9C-687663F8D360}" type="slidenum">
              <a:rPr lang="en-US" smtClean="0"/>
              <a:pPr/>
              <a:t>‹#›</a:t>
            </a:fld>
            <a:endParaRPr lang="en-US"/>
          </a:p>
        </p:txBody>
      </p:sp>
    </p:spTree>
    <p:extLst>
      <p:ext uri="{BB962C8B-B14F-4D97-AF65-F5344CB8AC3E}">
        <p14:creationId xmlns:p14="http://schemas.microsoft.com/office/powerpoint/2010/main" val="4158119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slide" Target="slide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655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01153" y="2623691"/>
            <a:ext cx="7189694"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- 10th grade entrance exam scores are publicly posted on information pages, but only stop at </a:t>
            </a:r>
            <a:r>
              <a:rPr lang="en-US" b="1">
                <a:solidFill>
                  <a:srgbClr val="2F5597"/>
                </a:solidFill>
              </a:rPr>
              <a:t>images </a:t>
            </a:r>
            <a:r>
              <a:rPr lang="en-US"/>
              <a:t>or </a:t>
            </a:r>
            <a:r>
              <a:rPr lang="en-US" b="1">
                <a:solidFill>
                  <a:srgbClr val="2F5597"/>
                </a:solidFill>
              </a:rPr>
              <a:t>discrete data</a:t>
            </a:r>
          </a:p>
        </p:txBody>
      </p:sp>
      <p:pic>
        <p:nvPicPr>
          <p:cNvPr id="3" name="Graphic 2" descr="Table with solid fill">
            <a:extLst>
              <a:ext uri="{FF2B5EF4-FFF2-40B4-BE49-F238E27FC236}">
                <a16:creationId xmlns:a16="http://schemas.microsoft.com/office/drawing/2014/main" id="{8BBB3848-9B4A-650E-ADA5-C00250A6F6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822" y="4433051"/>
            <a:ext cx="914400" cy="914400"/>
          </a:xfrm>
          <a:prstGeom prst="rect">
            <a:avLst/>
          </a:prstGeom>
        </p:spPr>
      </p:pic>
      <p:pic>
        <p:nvPicPr>
          <p:cNvPr id="7" name="Graphic 6" descr="Image with solid fill">
            <a:extLst>
              <a:ext uri="{FF2B5EF4-FFF2-40B4-BE49-F238E27FC236}">
                <a16:creationId xmlns:a16="http://schemas.microsoft.com/office/drawing/2014/main" id="{C3D122D4-202F-BA9C-3385-24686C5340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9779" y="4433051"/>
            <a:ext cx="914400" cy="914400"/>
          </a:xfrm>
          <a:prstGeom prst="rect">
            <a:avLst/>
          </a:prstGeom>
        </p:spPr>
      </p:pic>
    </p:spTree>
    <p:extLst>
      <p:ext uri="{BB962C8B-B14F-4D97-AF65-F5344CB8AC3E}">
        <p14:creationId xmlns:p14="http://schemas.microsoft.com/office/powerpoint/2010/main" val="77317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295525" y="2623691"/>
            <a:ext cx="7600951"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The lookup as well as the comparison of points between schools takes a long time, making it </a:t>
            </a:r>
            <a:r>
              <a:rPr lang="en-US" b="1">
                <a:solidFill>
                  <a:srgbClr val="2F5597"/>
                </a:solidFill>
              </a:rPr>
              <a:t>difficult to make the right decisions</a:t>
            </a:r>
          </a:p>
        </p:txBody>
      </p:sp>
      <p:pic>
        <p:nvPicPr>
          <p:cNvPr id="12" name="Graphic 11" descr="Sad face with solid fill with solid fill">
            <a:extLst>
              <a:ext uri="{FF2B5EF4-FFF2-40B4-BE49-F238E27FC236}">
                <a16:creationId xmlns:a16="http://schemas.microsoft.com/office/drawing/2014/main" id="{5B37CF67-94FF-1A99-4B57-88DBFA2395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4626351"/>
            <a:ext cx="914400" cy="914400"/>
          </a:xfrm>
          <a:prstGeom prst="rect">
            <a:avLst/>
          </a:prstGeom>
        </p:spPr>
      </p:pic>
      <p:sp>
        <p:nvSpPr>
          <p:cNvPr id="3" name="TextBox 2">
            <a:extLst>
              <a:ext uri="{FF2B5EF4-FFF2-40B4-BE49-F238E27FC236}">
                <a16:creationId xmlns:a16="http://schemas.microsoft.com/office/drawing/2014/main" id="{5B4DC283-A589-F8A7-5B8E-232948A5E119}"/>
              </a:ext>
            </a:extLst>
          </p:cNvPr>
          <p:cNvSpPr txBox="1"/>
          <p:nvPr/>
        </p:nvSpPr>
        <p:spPr>
          <a:xfrm>
            <a:off x="2043134" y="6972300"/>
            <a:ext cx="8105732" cy="1077218"/>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3200" b="1">
                <a:solidFill>
                  <a:srgbClr val="8FAADC"/>
                </a:solidFill>
              </a:rPr>
              <a:t>Therefore,</a:t>
            </a:r>
            <a:r>
              <a:rPr lang="en-US" sz="3200" b="1"/>
              <a:t> Score </a:t>
            </a:r>
            <a:r>
              <a:rPr lang="en-US" sz="3200" b="1">
                <a:solidFill>
                  <a:srgbClr val="8FAADC"/>
                </a:solidFill>
              </a:rPr>
              <a:t>was born and developed to support users:</a:t>
            </a:r>
          </a:p>
        </p:txBody>
      </p:sp>
    </p:spTree>
    <p:extLst>
      <p:ext uri="{BB962C8B-B14F-4D97-AF65-F5344CB8AC3E}">
        <p14:creationId xmlns:p14="http://schemas.microsoft.com/office/powerpoint/2010/main" val="411857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2767281"/>
            <a:ext cx="8105732" cy="1323439"/>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4000" b="1">
                <a:solidFill>
                  <a:srgbClr val="8FAADC"/>
                </a:solidFill>
              </a:rPr>
              <a:t>Therefore,</a:t>
            </a:r>
            <a:r>
              <a:rPr lang="en-US" sz="4000" b="1"/>
              <a:t> Score </a:t>
            </a:r>
            <a:r>
              <a:rPr lang="en-US" sz="4000" b="1">
                <a:solidFill>
                  <a:srgbClr val="8FAADC"/>
                </a:solidFill>
              </a:rPr>
              <a:t>was born and developed to support users:</a:t>
            </a:r>
          </a:p>
        </p:txBody>
      </p:sp>
    </p:spTree>
    <p:extLst>
      <p:ext uri="{BB962C8B-B14F-4D97-AF65-F5344CB8AC3E}">
        <p14:creationId xmlns:p14="http://schemas.microsoft.com/office/powerpoint/2010/main" val="91983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1265674"/>
            <a:ext cx="8105732" cy="1323439"/>
          </a:xfrm>
          <a:prstGeom prst="rect">
            <a:avLst/>
          </a:prstGeom>
          <a:noFill/>
        </p:spPr>
        <p:txBody>
          <a:bodyPr wrap="square" rtlCol="0">
            <a:spAutoFit/>
          </a:bodyPr>
          <a:lstStyle>
            <a:defPPr>
              <a:defRPr lang="en-US"/>
            </a:defPPr>
            <a:lvl1pPr algn="ctr">
              <a:defRPr sz="4000" b="1">
                <a:solidFill>
                  <a:srgbClr val="2F5597"/>
                </a:solidFill>
                <a:latin typeface="Google Sans" panose="020B0503030502040204" pitchFamily="34" charset="0"/>
              </a:defRPr>
            </a:lvl1pPr>
          </a:lstStyle>
          <a:p>
            <a:r>
              <a:rPr lang="en-US">
                <a:solidFill>
                  <a:srgbClr val="8FAADC"/>
                </a:solidFill>
              </a:rPr>
              <a:t>Therefore, </a:t>
            </a:r>
            <a:r>
              <a:rPr lang="en-US"/>
              <a:t>Score</a:t>
            </a:r>
            <a:r>
              <a:rPr lang="en-US">
                <a:solidFill>
                  <a:srgbClr val="8FAADC"/>
                </a:solidFill>
              </a:rPr>
              <a:t> was born and developed to support users:</a:t>
            </a:r>
          </a:p>
        </p:txBody>
      </p:sp>
      <p:sp>
        <p:nvSpPr>
          <p:cNvPr id="3" name="TextBox 2">
            <a:extLst>
              <a:ext uri="{FF2B5EF4-FFF2-40B4-BE49-F238E27FC236}">
                <a16:creationId xmlns:a16="http://schemas.microsoft.com/office/drawing/2014/main" id="{2D8B10DD-7BDB-BDC8-41D1-E41540DD2887}"/>
              </a:ext>
            </a:extLst>
          </p:cNvPr>
          <p:cNvSpPr txBox="1"/>
          <p:nvPr/>
        </p:nvSpPr>
        <p:spPr>
          <a:xfrm>
            <a:off x="789272" y="3287534"/>
            <a:ext cx="6716428"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Scores data from </a:t>
            </a:r>
            <a:r>
              <a:rPr lang="en-US" b="1">
                <a:solidFill>
                  <a:srgbClr val="2F5597"/>
                </a:solidFill>
              </a:rPr>
              <a:t>2015</a:t>
            </a:r>
            <a:r>
              <a:rPr lang="en-US"/>
              <a:t> to </a:t>
            </a:r>
            <a:r>
              <a:rPr lang="en-US" b="1">
                <a:solidFill>
                  <a:srgbClr val="2F5597"/>
                </a:solidFill>
              </a:rPr>
              <a:t>present</a:t>
            </a:r>
            <a:r>
              <a:rPr lang="en-US" b="1"/>
              <a:t> </a:t>
            </a:r>
            <a:r>
              <a:rPr lang="en-US"/>
              <a:t>and perform in the most visual way</a:t>
            </a:r>
          </a:p>
        </p:txBody>
      </p:sp>
      <p:sp>
        <p:nvSpPr>
          <p:cNvPr id="4" name="TextBox 3">
            <a:extLst>
              <a:ext uri="{FF2B5EF4-FFF2-40B4-BE49-F238E27FC236}">
                <a16:creationId xmlns:a16="http://schemas.microsoft.com/office/drawing/2014/main" id="{1FDB992F-D58F-D85F-034F-CA6CE245B548}"/>
              </a:ext>
            </a:extLst>
          </p:cNvPr>
          <p:cNvSpPr txBox="1"/>
          <p:nvPr/>
        </p:nvSpPr>
        <p:spPr>
          <a:xfrm>
            <a:off x="789271" y="4207815"/>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Analysis functions </a:t>
            </a:r>
            <a:r>
              <a:rPr lang="en-US" i="1"/>
              <a:t>(sorting, statistics, filtering) </a:t>
            </a:r>
          </a:p>
        </p:txBody>
      </p:sp>
      <p:sp>
        <p:nvSpPr>
          <p:cNvPr id="7" name="TextBox 6">
            <a:extLst>
              <a:ext uri="{FF2B5EF4-FFF2-40B4-BE49-F238E27FC236}">
                <a16:creationId xmlns:a16="http://schemas.microsoft.com/office/drawing/2014/main" id="{0FA4D4A9-8B71-3764-073B-F4A0DC455846}"/>
              </a:ext>
            </a:extLst>
          </p:cNvPr>
          <p:cNvSpPr txBox="1"/>
          <p:nvPr/>
        </p:nvSpPr>
        <p:spPr>
          <a:xfrm>
            <a:off x="789271" y="4812305"/>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Give suggestions for selecting schools</a:t>
            </a:r>
          </a:p>
        </p:txBody>
      </p:sp>
      <p:grpSp>
        <p:nvGrpSpPr>
          <p:cNvPr id="2" name="mockup">
            <a:extLst>
              <a:ext uri="{FF2B5EF4-FFF2-40B4-BE49-F238E27FC236}">
                <a16:creationId xmlns:a16="http://schemas.microsoft.com/office/drawing/2014/main" id="{3C51EB31-370B-644F-928D-C9FB0D5C986A}"/>
              </a:ext>
            </a:extLst>
          </p:cNvPr>
          <p:cNvGrpSpPr/>
          <p:nvPr/>
        </p:nvGrpSpPr>
        <p:grpSpPr>
          <a:xfrm>
            <a:off x="7851849" y="3066713"/>
            <a:ext cx="3551248" cy="2844279"/>
            <a:chOff x="7851849" y="3066713"/>
            <a:chExt cx="3551248" cy="2844279"/>
          </a:xfrm>
        </p:grpSpPr>
        <p:sp>
          <p:nvSpPr>
            <p:cNvPr id="14" name="Google Shape;1046;p47">
              <a:extLst>
                <a:ext uri="{FF2B5EF4-FFF2-40B4-BE49-F238E27FC236}">
                  <a16:creationId xmlns:a16="http://schemas.microsoft.com/office/drawing/2014/main" id="{E56C0293-690B-8509-174B-2891BFCDA01A}"/>
                </a:ext>
              </a:extLst>
            </p:cNvPr>
            <p:cNvSpPr/>
            <p:nvPr/>
          </p:nvSpPr>
          <p:spPr>
            <a:xfrm>
              <a:off x="9136624"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6" name="Google Shape;1047;p47">
              <a:extLst>
                <a:ext uri="{FF2B5EF4-FFF2-40B4-BE49-F238E27FC236}">
                  <a16:creationId xmlns:a16="http://schemas.microsoft.com/office/drawing/2014/main" id="{4CA3F725-8E65-4E0D-B19A-6452D9090699}"/>
                </a:ext>
              </a:extLst>
            </p:cNvPr>
            <p:cNvSpPr/>
            <p:nvPr/>
          </p:nvSpPr>
          <p:spPr>
            <a:xfrm>
              <a:off x="9093941"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7" name="Google Shape;1048;p47">
              <a:extLst>
                <a:ext uri="{FF2B5EF4-FFF2-40B4-BE49-F238E27FC236}">
                  <a16:creationId xmlns:a16="http://schemas.microsoft.com/office/drawing/2014/main" id="{40163214-B61B-1867-DA8B-A3336B5C043F}"/>
                </a:ext>
              </a:extLst>
            </p:cNvPr>
            <p:cNvSpPr/>
            <p:nvPr/>
          </p:nvSpPr>
          <p:spPr>
            <a:xfrm>
              <a:off x="9095056" y="4980735"/>
              <a:ext cx="980583" cy="434503"/>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1" name="Google Shape;1049;p47">
              <a:extLst>
                <a:ext uri="{FF2B5EF4-FFF2-40B4-BE49-F238E27FC236}">
                  <a16:creationId xmlns:a16="http://schemas.microsoft.com/office/drawing/2014/main" id="{4D79CE03-1C4F-A34E-83F7-7863AE4F2494}"/>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2" name="Google Shape;1050;p47">
              <a:extLst>
                <a:ext uri="{FF2B5EF4-FFF2-40B4-BE49-F238E27FC236}">
                  <a16:creationId xmlns:a16="http://schemas.microsoft.com/office/drawing/2014/main" id="{8048A05D-8513-0CBE-268D-55C90278E1F6}"/>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4" name="Google Shape;1051;p47">
              <a:extLst>
                <a:ext uri="{FF2B5EF4-FFF2-40B4-BE49-F238E27FC236}">
                  <a16:creationId xmlns:a16="http://schemas.microsoft.com/office/drawing/2014/main" id="{EAB5EEEC-9E66-3F15-A163-753B72CA59C3}"/>
                </a:ext>
              </a:extLst>
            </p:cNvPr>
            <p:cNvSpPr/>
            <p:nvPr/>
          </p:nvSpPr>
          <p:spPr>
            <a:xfrm>
              <a:off x="7851849"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8" name="Google Shape;1053;p47">
              <a:extLst>
                <a:ext uri="{FF2B5EF4-FFF2-40B4-BE49-F238E27FC236}">
                  <a16:creationId xmlns:a16="http://schemas.microsoft.com/office/drawing/2014/main" id="{A2217285-9013-2E7F-C308-5C4B43D4AFB6}"/>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9" name="Google Shape;1054;p47">
              <a:extLst>
                <a:ext uri="{FF2B5EF4-FFF2-40B4-BE49-F238E27FC236}">
                  <a16:creationId xmlns:a16="http://schemas.microsoft.com/office/drawing/2014/main" id="{58F1CA92-0832-BE70-9DAE-74E3E9325467}"/>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5CF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0" name="Google Shape;1055;p47">
              <a:extLst>
                <a:ext uri="{FF2B5EF4-FFF2-40B4-BE49-F238E27FC236}">
                  <a16:creationId xmlns:a16="http://schemas.microsoft.com/office/drawing/2014/main" id="{D5C1563D-6177-CF3E-04CE-EB57703FE075}"/>
                </a:ext>
              </a:extLst>
            </p:cNvPr>
            <p:cNvSpPr/>
            <p:nvPr/>
          </p:nvSpPr>
          <p:spPr>
            <a:xfrm>
              <a:off x="8905724" y="5846394"/>
              <a:ext cx="1063750" cy="64598"/>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1" name="Google Shape;1056;p47">
              <a:extLst>
                <a:ext uri="{FF2B5EF4-FFF2-40B4-BE49-F238E27FC236}">
                  <a16:creationId xmlns:a16="http://schemas.microsoft.com/office/drawing/2014/main" id="{A424C55D-0336-BB55-F078-1943732C30EB}"/>
                </a:ext>
              </a:extLst>
            </p:cNvPr>
            <p:cNvSpPr/>
            <p:nvPr/>
          </p:nvSpPr>
          <p:spPr>
            <a:xfrm>
              <a:off x="9895035" y="5846394"/>
              <a:ext cx="296613" cy="64598"/>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grpSp>
      <p:pic>
        <p:nvPicPr>
          <p:cNvPr id="32" name="Side bar video">
            <a:hlinkClick r:id="" action="ppaction://media"/>
            <a:extLst>
              <a:ext uri="{FF2B5EF4-FFF2-40B4-BE49-F238E27FC236}">
                <a16:creationId xmlns:a16="http://schemas.microsoft.com/office/drawing/2014/main" id="{B0FEE562-CF5F-D521-9335-1818CED2CAC4}"/>
              </a:ext>
            </a:extLst>
          </p:cNvPr>
          <p:cNvPicPr>
            <a:picLocks noChangeAspect="1"/>
          </p:cNvPicPr>
          <p:nvPr>
            <a:videoFile r:link="rId2"/>
            <p:extLst>
              <p:ext uri="{DAA4B4D4-6D71-4841-9C94-3DE7FCFB9230}">
                <p14:media xmlns:p14="http://schemas.microsoft.com/office/powerpoint/2010/main" r:embed="rId1">
                  <p14:bmkLst>
                    <p14:bmk name="Bookmark 1" time="1773.6666"/>
                  </p14:bmkLst>
                </p14:media>
              </p:ext>
            </p:extLst>
          </p:nvPr>
        </p:nvPicPr>
        <p:blipFill rotWithShape="1">
          <a:blip r:embed="rId5"/>
          <a:srcRect b="8333"/>
          <a:stretch/>
        </p:blipFill>
        <p:spPr>
          <a:xfrm>
            <a:off x="7856736" y="3173277"/>
            <a:ext cx="3502152" cy="1807458"/>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84F9E53B-5840-8D3B-B86B-EC5BA121735C}"/>
              </a:ext>
            </a:extLst>
          </p:cNvPr>
          <p:cNvPicPr>
            <a:picLocks noChangeAspect="1"/>
          </p:cNvPicPr>
          <p:nvPr/>
        </p:nvPicPr>
        <p:blipFill rotWithShape="1">
          <a:blip r:embed="rId6">
            <a:extLst>
              <a:ext uri="{28A0092B-C50C-407E-A947-70E740481C1C}">
                <a14:useLocalDpi xmlns:a14="http://schemas.microsoft.com/office/drawing/2010/main" val="0"/>
              </a:ext>
            </a:extLst>
          </a:blip>
          <a:srcRect b="9015"/>
          <a:stretch/>
        </p:blipFill>
        <p:spPr>
          <a:xfrm>
            <a:off x="7856736" y="3173803"/>
            <a:ext cx="3493008" cy="1806932"/>
          </a:xfrm>
          <a:prstGeom prst="rect">
            <a:avLst/>
          </a:prstGeom>
        </p:spPr>
      </p:pic>
      <p:sp>
        <p:nvSpPr>
          <p:cNvPr id="11" name="TextBox 10">
            <a:extLst>
              <a:ext uri="{FF2B5EF4-FFF2-40B4-BE49-F238E27FC236}">
                <a16:creationId xmlns:a16="http://schemas.microsoft.com/office/drawing/2014/main" id="{050DF75C-E314-7F1B-E8C4-ABB599904B05}"/>
              </a:ext>
            </a:extLst>
          </p:cNvPr>
          <p:cNvSpPr txBox="1"/>
          <p:nvPr/>
        </p:nvSpPr>
        <p:spPr>
          <a:xfrm>
            <a:off x="4380627" y="7107278"/>
            <a:ext cx="3430747" cy="707886"/>
          </a:xfrm>
          <a:prstGeom prst="rect">
            <a:avLst/>
          </a:prstGeom>
          <a:noFill/>
        </p:spPr>
        <p:txBody>
          <a:bodyPr wrap="none" rtlCol="0">
            <a:spAutoFit/>
          </a:bodyPr>
          <a:lstStyle>
            <a:defPPr>
              <a:defRPr lang="en-US"/>
            </a:defPPr>
            <a:lvl1pPr>
              <a:defRPr sz="4000" b="1">
                <a:solidFill>
                  <a:srgbClr val="262626"/>
                </a:solidFill>
                <a:latin typeface="VNF-Futura" panose="02000503000000020004" pitchFamily="2" charset="0"/>
              </a:defRPr>
            </a:lvl1pPr>
          </a:lstStyle>
          <a:p>
            <a:r>
              <a:rPr lang="en-US"/>
              <a:t>3. How we do?</a:t>
            </a:r>
          </a:p>
        </p:txBody>
      </p:sp>
    </p:spTree>
    <p:extLst>
      <p:ext uri="{BB962C8B-B14F-4D97-AF65-F5344CB8AC3E}">
        <p14:creationId xmlns:p14="http://schemas.microsoft.com/office/powerpoint/2010/main" val="252115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accel="50000" decel="25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accel="50000" decel="2500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accel="50000" decel="5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1" presetClass="mediacall" presetSubtype="0" fill="hold" nodeType="withEffect">
                                  <p:stCondLst>
                                    <p:cond delay="0"/>
                                  </p:stCondLst>
                                  <p:childTnLst>
                                    <p:cmd type="call" cmd="playFrom(0.0)">
                                      <p:cBhvr>
                                        <p:cTn id="30" dur="1878" fill="hold"/>
                                        <p:tgtEl>
                                          <p:spTgt spid="32"/>
                                        </p:tgtEl>
                                      </p:cBhvr>
                                    </p:cmd>
                                  </p:childTnLst>
                                </p:cTn>
                              </p:par>
                            </p:childTnLst>
                          </p:cTn>
                        </p:par>
                        <p:par>
                          <p:cTn id="31" fill="hold">
                            <p:stCondLst>
                              <p:cond delay="1878"/>
                            </p:stCondLst>
                            <p:childTnLst>
                              <p:par>
                                <p:cTn id="32" presetID="1"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34" display="0">
                  <p:stCondLst>
                    <p:cond delay="indefinite"/>
                  </p:stCondLst>
                </p:cTn>
                <p:tgtEl>
                  <p:spTgt spid="32"/>
                </p:tgtEl>
              </p:cMediaNode>
            </p:video>
          </p:childTnLst>
        </p:cTn>
      </p:par>
    </p:tnLst>
    <p:bldLst>
      <p:bldP spid="3" grpId="0"/>
      <p:bldP spid="4"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109973" y="2644170"/>
            <a:ext cx="7972054"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48783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4" y="1302837"/>
            <a:ext cx="3686365"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r>
              <a:rPr lang="en-US">
                <a:solidFill>
                  <a:srgbClr val="8FAADC"/>
                </a:solidFill>
              </a:rPr>
              <a:t>How</a:t>
            </a:r>
            <a:r>
              <a:rPr lang="en-US"/>
              <a:t> SCORE </a:t>
            </a:r>
            <a:r>
              <a:rPr lang="en-US">
                <a:solidFill>
                  <a:srgbClr val="8FAADC"/>
                </a:solidFill>
              </a:rPr>
              <a:t>constructed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6" name="Free-form: Shape 5">
            <a:extLst>
              <a:ext uri="{FF2B5EF4-FFF2-40B4-BE49-F238E27FC236}">
                <a16:creationId xmlns:a16="http://schemas.microsoft.com/office/drawing/2014/main" id="{19515B0D-8F4F-27C0-0A8A-1DE1695D1CF1}"/>
              </a:ext>
            </a:extLst>
          </p:cNvPr>
          <p:cNvSpPr/>
          <p:nvPr/>
        </p:nvSpPr>
        <p:spPr>
          <a:xfrm>
            <a:off x="160866" y="4298801"/>
            <a:ext cx="11870267" cy="508311"/>
          </a:xfrm>
          <a:custGeom>
            <a:avLst/>
            <a:gdLst>
              <a:gd name="connsiteX0" fmla="*/ 0 w 11870267"/>
              <a:gd name="connsiteY0" fmla="*/ 50831 h 508311"/>
              <a:gd name="connsiteX1" fmla="*/ 50831 w 11870267"/>
              <a:gd name="connsiteY1" fmla="*/ 0 h 508311"/>
              <a:gd name="connsiteX2" fmla="*/ 11819436 w 11870267"/>
              <a:gd name="connsiteY2" fmla="*/ 0 h 508311"/>
              <a:gd name="connsiteX3" fmla="*/ 11870267 w 11870267"/>
              <a:gd name="connsiteY3" fmla="*/ 50831 h 508311"/>
              <a:gd name="connsiteX4" fmla="*/ 11870267 w 11870267"/>
              <a:gd name="connsiteY4" fmla="*/ 457480 h 508311"/>
              <a:gd name="connsiteX5" fmla="*/ 11819436 w 11870267"/>
              <a:gd name="connsiteY5" fmla="*/ 508311 h 508311"/>
              <a:gd name="connsiteX6" fmla="*/ 50831 w 11870267"/>
              <a:gd name="connsiteY6" fmla="*/ 508311 h 508311"/>
              <a:gd name="connsiteX7" fmla="*/ 0 w 11870267"/>
              <a:gd name="connsiteY7" fmla="*/ 457480 h 508311"/>
              <a:gd name="connsiteX8" fmla="*/ 0 w 11870267"/>
              <a:gd name="connsiteY8" fmla="*/ 50831 h 50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08311">
                <a:moveTo>
                  <a:pt x="0" y="50831"/>
                </a:moveTo>
                <a:cubicBezTo>
                  <a:pt x="0" y="22758"/>
                  <a:pt x="22758" y="0"/>
                  <a:pt x="50831" y="0"/>
                </a:cubicBezTo>
                <a:lnTo>
                  <a:pt x="11819436" y="0"/>
                </a:lnTo>
                <a:cubicBezTo>
                  <a:pt x="11847509" y="0"/>
                  <a:pt x="11870267" y="22758"/>
                  <a:pt x="11870267" y="50831"/>
                </a:cubicBezTo>
                <a:lnTo>
                  <a:pt x="11870267" y="457480"/>
                </a:lnTo>
                <a:cubicBezTo>
                  <a:pt x="11870267" y="485553"/>
                  <a:pt x="11847509" y="508311"/>
                  <a:pt x="11819436" y="508311"/>
                </a:cubicBezTo>
                <a:lnTo>
                  <a:pt x="50831" y="508311"/>
                </a:lnTo>
                <a:cubicBezTo>
                  <a:pt x="22758" y="508311"/>
                  <a:pt x="0" y="485553"/>
                  <a:pt x="0" y="457480"/>
                </a:cubicBezTo>
                <a:lnTo>
                  <a:pt x="0" y="50831"/>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8415867" bIns="10668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2">
                    <a:lumMod val="75000"/>
                  </a:schemeClr>
                </a:solidFill>
                <a:latin typeface="MuseoModerno" pitchFamily="2" charset="0"/>
              </a:rPr>
              <a:t>Details</a:t>
            </a:r>
          </a:p>
        </p:txBody>
      </p:sp>
      <p:sp>
        <p:nvSpPr>
          <p:cNvPr id="7" name="Free-form: Shape 6">
            <a:extLst>
              <a:ext uri="{FF2B5EF4-FFF2-40B4-BE49-F238E27FC236}">
                <a16:creationId xmlns:a16="http://schemas.microsoft.com/office/drawing/2014/main" id="{1FB1728F-DAAD-9813-D071-49B330F1D74D}"/>
              </a:ext>
            </a:extLst>
          </p:cNvPr>
          <p:cNvSpPr/>
          <p:nvPr/>
        </p:nvSpPr>
        <p:spPr>
          <a:xfrm>
            <a:off x="160866" y="3558192"/>
            <a:ext cx="11870267" cy="508311"/>
          </a:xfrm>
          <a:custGeom>
            <a:avLst/>
            <a:gdLst>
              <a:gd name="connsiteX0" fmla="*/ 0 w 11870267"/>
              <a:gd name="connsiteY0" fmla="*/ 50831 h 508311"/>
              <a:gd name="connsiteX1" fmla="*/ 50831 w 11870267"/>
              <a:gd name="connsiteY1" fmla="*/ 0 h 508311"/>
              <a:gd name="connsiteX2" fmla="*/ 11819436 w 11870267"/>
              <a:gd name="connsiteY2" fmla="*/ 0 h 508311"/>
              <a:gd name="connsiteX3" fmla="*/ 11870267 w 11870267"/>
              <a:gd name="connsiteY3" fmla="*/ 50831 h 508311"/>
              <a:gd name="connsiteX4" fmla="*/ 11870267 w 11870267"/>
              <a:gd name="connsiteY4" fmla="*/ 457480 h 508311"/>
              <a:gd name="connsiteX5" fmla="*/ 11819436 w 11870267"/>
              <a:gd name="connsiteY5" fmla="*/ 508311 h 508311"/>
              <a:gd name="connsiteX6" fmla="*/ 50831 w 11870267"/>
              <a:gd name="connsiteY6" fmla="*/ 508311 h 508311"/>
              <a:gd name="connsiteX7" fmla="*/ 0 w 11870267"/>
              <a:gd name="connsiteY7" fmla="*/ 457480 h 508311"/>
              <a:gd name="connsiteX8" fmla="*/ 0 w 11870267"/>
              <a:gd name="connsiteY8" fmla="*/ 50831 h 50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08311">
                <a:moveTo>
                  <a:pt x="0" y="50831"/>
                </a:moveTo>
                <a:cubicBezTo>
                  <a:pt x="0" y="22758"/>
                  <a:pt x="22758" y="0"/>
                  <a:pt x="50831" y="0"/>
                </a:cubicBezTo>
                <a:lnTo>
                  <a:pt x="11819436" y="0"/>
                </a:lnTo>
                <a:cubicBezTo>
                  <a:pt x="11847509" y="0"/>
                  <a:pt x="11870267" y="22758"/>
                  <a:pt x="11870267" y="50831"/>
                </a:cubicBezTo>
                <a:lnTo>
                  <a:pt x="11870267" y="457480"/>
                </a:lnTo>
                <a:cubicBezTo>
                  <a:pt x="11870267" y="485553"/>
                  <a:pt x="11847509" y="508311"/>
                  <a:pt x="11819436" y="508311"/>
                </a:cubicBezTo>
                <a:lnTo>
                  <a:pt x="50831" y="508311"/>
                </a:lnTo>
                <a:cubicBezTo>
                  <a:pt x="22758" y="508311"/>
                  <a:pt x="0" y="485553"/>
                  <a:pt x="0" y="457480"/>
                </a:cubicBezTo>
                <a:lnTo>
                  <a:pt x="0" y="50831"/>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8415867" bIns="10668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2">
                    <a:lumMod val="75000"/>
                  </a:schemeClr>
                </a:solidFill>
                <a:latin typeface="MuseoModerno" pitchFamily="2" charset="0"/>
              </a:rPr>
              <a:t>Functions</a:t>
            </a:r>
          </a:p>
        </p:txBody>
      </p:sp>
      <p:sp>
        <p:nvSpPr>
          <p:cNvPr id="8" name="Free-form: Shape 7">
            <a:extLst>
              <a:ext uri="{FF2B5EF4-FFF2-40B4-BE49-F238E27FC236}">
                <a16:creationId xmlns:a16="http://schemas.microsoft.com/office/drawing/2014/main" id="{879B4508-6C35-BE5E-8861-6C75513A578F}"/>
              </a:ext>
            </a:extLst>
          </p:cNvPr>
          <p:cNvSpPr/>
          <p:nvPr/>
        </p:nvSpPr>
        <p:spPr>
          <a:xfrm>
            <a:off x="160866" y="2841200"/>
            <a:ext cx="11870267" cy="508311"/>
          </a:xfrm>
          <a:custGeom>
            <a:avLst/>
            <a:gdLst>
              <a:gd name="connsiteX0" fmla="*/ 0 w 11870267"/>
              <a:gd name="connsiteY0" fmla="*/ 50831 h 508311"/>
              <a:gd name="connsiteX1" fmla="*/ 50831 w 11870267"/>
              <a:gd name="connsiteY1" fmla="*/ 0 h 508311"/>
              <a:gd name="connsiteX2" fmla="*/ 11819436 w 11870267"/>
              <a:gd name="connsiteY2" fmla="*/ 0 h 508311"/>
              <a:gd name="connsiteX3" fmla="*/ 11870267 w 11870267"/>
              <a:gd name="connsiteY3" fmla="*/ 50831 h 508311"/>
              <a:gd name="connsiteX4" fmla="*/ 11870267 w 11870267"/>
              <a:gd name="connsiteY4" fmla="*/ 457480 h 508311"/>
              <a:gd name="connsiteX5" fmla="*/ 11819436 w 11870267"/>
              <a:gd name="connsiteY5" fmla="*/ 508311 h 508311"/>
              <a:gd name="connsiteX6" fmla="*/ 50831 w 11870267"/>
              <a:gd name="connsiteY6" fmla="*/ 508311 h 508311"/>
              <a:gd name="connsiteX7" fmla="*/ 0 w 11870267"/>
              <a:gd name="connsiteY7" fmla="*/ 457480 h 508311"/>
              <a:gd name="connsiteX8" fmla="*/ 0 w 11870267"/>
              <a:gd name="connsiteY8" fmla="*/ 50831 h 50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08311">
                <a:moveTo>
                  <a:pt x="0" y="50831"/>
                </a:moveTo>
                <a:cubicBezTo>
                  <a:pt x="0" y="22758"/>
                  <a:pt x="22758" y="0"/>
                  <a:pt x="50831" y="0"/>
                </a:cubicBezTo>
                <a:lnTo>
                  <a:pt x="11819436" y="0"/>
                </a:lnTo>
                <a:cubicBezTo>
                  <a:pt x="11847509" y="0"/>
                  <a:pt x="11870267" y="22758"/>
                  <a:pt x="11870267" y="50831"/>
                </a:cubicBezTo>
                <a:lnTo>
                  <a:pt x="11870267" y="457480"/>
                </a:lnTo>
                <a:cubicBezTo>
                  <a:pt x="11870267" y="485553"/>
                  <a:pt x="11847509" y="508311"/>
                  <a:pt x="11819436" y="508311"/>
                </a:cubicBezTo>
                <a:lnTo>
                  <a:pt x="50831" y="508311"/>
                </a:lnTo>
                <a:cubicBezTo>
                  <a:pt x="22758" y="508311"/>
                  <a:pt x="0" y="485553"/>
                  <a:pt x="0" y="457480"/>
                </a:cubicBezTo>
                <a:lnTo>
                  <a:pt x="0" y="50831"/>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8415867" bIns="106680" numCol="1" spcCol="1270" anchor="ctr" anchorCtr="0">
            <a:noAutofit/>
          </a:bodyPr>
          <a:lstStyle/>
          <a:p>
            <a:pPr marL="0" lvl="0" indent="0" algn="ctr" defTabSz="666750">
              <a:lnSpc>
                <a:spcPct val="90000"/>
              </a:lnSpc>
              <a:spcBef>
                <a:spcPct val="0"/>
              </a:spcBef>
              <a:spcAft>
                <a:spcPct val="35000"/>
              </a:spcAft>
              <a:buNone/>
            </a:pPr>
            <a:endParaRPr lang="en-US" sz="1500" kern="1200"/>
          </a:p>
        </p:txBody>
      </p:sp>
      <p:sp>
        <p:nvSpPr>
          <p:cNvPr id="9" name="Free-form: Shape 8">
            <a:extLst>
              <a:ext uri="{FF2B5EF4-FFF2-40B4-BE49-F238E27FC236}">
                <a16:creationId xmlns:a16="http://schemas.microsoft.com/office/drawing/2014/main" id="{45A16B60-6FC0-103A-54FD-9D076463B573}"/>
              </a:ext>
            </a:extLst>
          </p:cNvPr>
          <p:cNvSpPr/>
          <p:nvPr/>
        </p:nvSpPr>
        <p:spPr>
          <a:xfrm>
            <a:off x="7100049" y="2883544"/>
            <a:ext cx="1728577" cy="423593"/>
          </a:xfrm>
          <a:custGeom>
            <a:avLst/>
            <a:gdLst>
              <a:gd name="connsiteX0" fmla="*/ 0 w 1728577"/>
              <a:gd name="connsiteY0" fmla="*/ 42359 h 423593"/>
              <a:gd name="connsiteX1" fmla="*/ 42359 w 1728577"/>
              <a:gd name="connsiteY1" fmla="*/ 0 h 423593"/>
              <a:gd name="connsiteX2" fmla="*/ 1686218 w 1728577"/>
              <a:gd name="connsiteY2" fmla="*/ 0 h 423593"/>
              <a:gd name="connsiteX3" fmla="*/ 1728577 w 1728577"/>
              <a:gd name="connsiteY3" fmla="*/ 42359 h 423593"/>
              <a:gd name="connsiteX4" fmla="*/ 1728577 w 1728577"/>
              <a:gd name="connsiteY4" fmla="*/ 381234 h 423593"/>
              <a:gd name="connsiteX5" fmla="*/ 1686218 w 1728577"/>
              <a:gd name="connsiteY5" fmla="*/ 423593 h 423593"/>
              <a:gd name="connsiteX6" fmla="*/ 42359 w 1728577"/>
              <a:gd name="connsiteY6" fmla="*/ 423593 h 423593"/>
              <a:gd name="connsiteX7" fmla="*/ 0 w 1728577"/>
              <a:gd name="connsiteY7" fmla="*/ 381234 h 423593"/>
              <a:gd name="connsiteX8" fmla="*/ 0 w 1728577"/>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577" h="423593">
                <a:moveTo>
                  <a:pt x="0" y="42359"/>
                </a:moveTo>
                <a:cubicBezTo>
                  <a:pt x="0" y="18965"/>
                  <a:pt x="18965" y="0"/>
                  <a:pt x="42359" y="0"/>
                </a:cubicBezTo>
                <a:lnTo>
                  <a:pt x="1686218" y="0"/>
                </a:lnTo>
                <a:cubicBezTo>
                  <a:pt x="1709612" y="0"/>
                  <a:pt x="1728577" y="18965"/>
                  <a:pt x="1728577" y="42359"/>
                </a:cubicBezTo>
                <a:lnTo>
                  <a:pt x="1728577" y="381234"/>
                </a:lnTo>
                <a:cubicBezTo>
                  <a:pt x="1728577" y="404628"/>
                  <a:pt x="1709612" y="423593"/>
                  <a:pt x="1686218" y="423593"/>
                </a:cubicBezTo>
                <a:lnTo>
                  <a:pt x="42359" y="423593"/>
                </a:lnTo>
                <a:cubicBezTo>
                  <a:pt x="18965" y="423593"/>
                  <a:pt x="0" y="404628"/>
                  <a:pt x="0" y="381234"/>
                </a:cubicBezTo>
                <a:lnTo>
                  <a:pt x="0" y="42359"/>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19087" tIns="119087" rIns="119087" bIns="119087" numCol="1" spcCol="1270" anchor="ctr" anchorCtr="0">
            <a:noAutofit/>
          </a:bodyPr>
          <a:lstStyle/>
          <a:p>
            <a:pPr marL="0" lvl="0" indent="0" algn="ctr" defTabSz="1244600">
              <a:lnSpc>
                <a:spcPct val="90000"/>
              </a:lnSpc>
              <a:spcBef>
                <a:spcPct val="0"/>
              </a:spcBef>
              <a:spcAft>
                <a:spcPct val="35000"/>
              </a:spcAft>
              <a:buNone/>
            </a:pPr>
            <a:r>
              <a:rPr lang="en-US" sz="2800" kern="1200">
                <a:latin typeface="MuseoModerno" pitchFamily="2" charset="0"/>
              </a:rPr>
              <a:t>Score</a:t>
            </a:r>
            <a:endParaRPr lang="en-US" sz="2800" kern="1200" dirty="0">
              <a:latin typeface="MuseoModerno" pitchFamily="2" charset="0"/>
            </a:endParaRPr>
          </a:p>
        </p:txBody>
      </p:sp>
      <p:sp>
        <p:nvSpPr>
          <p:cNvPr id="10" name="Free-form: Shape 9">
            <a:extLst>
              <a:ext uri="{FF2B5EF4-FFF2-40B4-BE49-F238E27FC236}">
                <a16:creationId xmlns:a16="http://schemas.microsoft.com/office/drawing/2014/main" id="{CE231F04-1647-B6B5-B42D-9C21909DD4DB}"/>
              </a:ext>
            </a:extLst>
          </p:cNvPr>
          <p:cNvSpPr/>
          <p:nvPr/>
        </p:nvSpPr>
        <p:spPr>
          <a:xfrm>
            <a:off x="4866813" y="3307137"/>
            <a:ext cx="3097524" cy="293414"/>
          </a:xfrm>
          <a:custGeom>
            <a:avLst/>
            <a:gdLst/>
            <a:ahLst/>
            <a:cxnLst/>
            <a:rect l="0" t="0" r="0" b="0"/>
            <a:pathLst>
              <a:path>
                <a:moveTo>
                  <a:pt x="3097524" y="0"/>
                </a:moveTo>
                <a:lnTo>
                  <a:pt x="3097524" y="146707"/>
                </a:lnTo>
                <a:lnTo>
                  <a:pt x="0" y="146707"/>
                </a:lnTo>
                <a:lnTo>
                  <a:pt x="0" y="2934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F48839DE-C28C-DCBE-B008-9616F3231322}"/>
              </a:ext>
            </a:extLst>
          </p:cNvPr>
          <p:cNvSpPr/>
          <p:nvPr/>
        </p:nvSpPr>
        <p:spPr>
          <a:xfrm>
            <a:off x="4406496" y="3600551"/>
            <a:ext cx="920635" cy="423593"/>
          </a:xfrm>
          <a:custGeom>
            <a:avLst/>
            <a:gdLst>
              <a:gd name="connsiteX0" fmla="*/ 0 w 920635"/>
              <a:gd name="connsiteY0" fmla="*/ 42359 h 423593"/>
              <a:gd name="connsiteX1" fmla="*/ 42359 w 920635"/>
              <a:gd name="connsiteY1" fmla="*/ 0 h 423593"/>
              <a:gd name="connsiteX2" fmla="*/ 878276 w 920635"/>
              <a:gd name="connsiteY2" fmla="*/ 0 h 423593"/>
              <a:gd name="connsiteX3" fmla="*/ 920635 w 920635"/>
              <a:gd name="connsiteY3" fmla="*/ 42359 h 423593"/>
              <a:gd name="connsiteX4" fmla="*/ 920635 w 920635"/>
              <a:gd name="connsiteY4" fmla="*/ 381234 h 423593"/>
              <a:gd name="connsiteX5" fmla="*/ 878276 w 920635"/>
              <a:gd name="connsiteY5" fmla="*/ 423593 h 423593"/>
              <a:gd name="connsiteX6" fmla="*/ 42359 w 920635"/>
              <a:gd name="connsiteY6" fmla="*/ 423593 h 423593"/>
              <a:gd name="connsiteX7" fmla="*/ 0 w 920635"/>
              <a:gd name="connsiteY7" fmla="*/ 381234 h 423593"/>
              <a:gd name="connsiteX8" fmla="*/ 0 w 920635"/>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635" h="423593">
                <a:moveTo>
                  <a:pt x="0" y="42359"/>
                </a:moveTo>
                <a:cubicBezTo>
                  <a:pt x="0" y="18965"/>
                  <a:pt x="18965" y="0"/>
                  <a:pt x="42359" y="0"/>
                </a:cubicBezTo>
                <a:lnTo>
                  <a:pt x="878276" y="0"/>
                </a:lnTo>
                <a:cubicBezTo>
                  <a:pt x="901670" y="0"/>
                  <a:pt x="920635" y="18965"/>
                  <a:pt x="920635" y="42359"/>
                </a:cubicBezTo>
                <a:lnTo>
                  <a:pt x="920635" y="381234"/>
                </a:lnTo>
                <a:cubicBezTo>
                  <a:pt x="920635" y="404628"/>
                  <a:pt x="901670" y="423593"/>
                  <a:pt x="878276" y="423593"/>
                </a:cubicBezTo>
                <a:lnTo>
                  <a:pt x="42359" y="423593"/>
                </a:lnTo>
                <a:cubicBezTo>
                  <a:pt x="18965" y="423593"/>
                  <a:pt x="0" y="404628"/>
                  <a:pt x="0" y="381234"/>
                </a:cubicBezTo>
                <a:lnTo>
                  <a:pt x="0" y="4235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8127" tIns="58127" rIns="58127" bIns="5812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Search</a:t>
            </a:r>
          </a:p>
        </p:txBody>
      </p:sp>
      <p:sp>
        <p:nvSpPr>
          <p:cNvPr id="12" name="Free-form: Shape 11">
            <a:extLst>
              <a:ext uri="{FF2B5EF4-FFF2-40B4-BE49-F238E27FC236}">
                <a16:creationId xmlns:a16="http://schemas.microsoft.com/office/drawing/2014/main" id="{C73C5BFC-E191-2B32-6FE3-BF7F70B17E0C}"/>
              </a:ext>
            </a:extLst>
          </p:cNvPr>
          <p:cNvSpPr/>
          <p:nvPr/>
        </p:nvSpPr>
        <p:spPr>
          <a:xfrm>
            <a:off x="4040807" y="4024145"/>
            <a:ext cx="826006" cy="316987"/>
          </a:xfrm>
          <a:custGeom>
            <a:avLst/>
            <a:gdLst/>
            <a:ahLst/>
            <a:cxnLst/>
            <a:rect l="0" t="0" r="0" b="0"/>
            <a:pathLst>
              <a:path>
                <a:moveTo>
                  <a:pt x="826006" y="0"/>
                </a:moveTo>
                <a:lnTo>
                  <a:pt x="826006" y="158493"/>
                </a:lnTo>
                <a:lnTo>
                  <a:pt x="0" y="158493"/>
                </a:lnTo>
                <a:lnTo>
                  <a:pt x="0" y="31698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17392A91-291D-3EA3-1C46-54EB0DDAFB03}"/>
              </a:ext>
            </a:extLst>
          </p:cNvPr>
          <p:cNvSpPr/>
          <p:nvPr/>
        </p:nvSpPr>
        <p:spPr>
          <a:xfrm>
            <a:off x="3723112" y="4341132"/>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useoModerno" pitchFamily="2" charset="0"/>
              </a:rPr>
              <a:t>School name</a:t>
            </a:r>
          </a:p>
        </p:txBody>
      </p:sp>
      <p:sp>
        <p:nvSpPr>
          <p:cNvPr id="15" name="Free-form: Shape 14">
            <a:extLst>
              <a:ext uri="{FF2B5EF4-FFF2-40B4-BE49-F238E27FC236}">
                <a16:creationId xmlns:a16="http://schemas.microsoft.com/office/drawing/2014/main" id="{4D1D442F-B06B-3347-F6DF-D9B61BA53116}"/>
              </a:ext>
            </a:extLst>
          </p:cNvPr>
          <p:cNvSpPr/>
          <p:nvPr/>
        </p:nvSpPr>
        <p:spPr>
          <a:xfrm>
            <a:off x="4821093" y="4024145"/>
            <a:ext cx="91440" cy="311383"/>
          </a:xfrm>
          <a:custGeom>
            <a:avLst/>
            <a:gdLst/>
            <a:ahLst/>
            <a:cxnLst/>
            <a:rect l="0" t="0" r="0" b="0"/>
            <a:pathLst>
              <a:path>
                <a:moveTo>
                  <a:pt x="45720" y="0"/>
                </a:moveTo>
                <a:lnTo>
                  <a:pt x="45720" y="155691"/>
                </a:lnTo>
                <a:lnTo>
                  <a:pt x="45739" y="155691"/>
                </a:lnTo>
                <a:lnTo>
                  <a:pt x="45739" y="31138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0991E6AC-93C4-1A39-BD0A-16E6CC95A8AA}"/>
              </a:ext>
            </a:extLst>
          </p:cNvPr>
          <p:cNvSpPr/>
          <p:nvPr/>
        </p:nvSpPr>
        <p:spPr>
          <a:xfrm>
            <a:off x="4549138" y="4335528"/>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t>School type</a:t>
            </a:r>
          </a:p>
        </p:txBody>
      </p:sp>
      <p:sp>
        <p:nvSpPr>
          <p:cNvPr id="19" name="Free-form: Shape 18">
            <a:extLst>
              <a:ext uri="{FF2B5EF4-FFF2-40B4-BE49-F238E27FC236}">
                <a16:creationId xmlns:a16="http://schemas.microsoft.com/office/drawing/2014/main" id="{1F872F23-E6B9-3357-40AC-0A2BB1FAD7E9}"/>
              </a:ext>
            </a:extLst>
          </p:cNvPr>
          <p:cNvSpPr/>
          <p:nvPr/>
        </p:nvSpPr>
        <p:spPr>
          <a:xfrm>
            <a:off x="4866813" y="4024145"/>
            <a:ext cx="866627" cy="313590"/>
          </a:xfrm>
          <a:custGeom>
            <a:avLst/>
            <a:gdLst/>
            <a:ahLst/>
            <a:cxnLst/>
            <a:rect l="0" t="0" r="0" b="0"/>
            <a:pathLst>
              <a:path>
                <a:moveTo>
                  <a:pt x="0" y="0"/>
                </a:moveTo>
                <a:lnTo>
                  <a:pt x="0" y="156795"/>
                </a:lnTo>
                <a:lnTo>
                  <a:pt x="866627" y="156795"/>
                </a:lnTo>
                <a:lnTo>
                  <a:pt x="866627" y="31359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Shape 20">
            <a:extLst>
              <a:ext uri="{FF2B5EF4-FFF2-40B4-BE49-F238E27FC236}">
                <a16:creationId xmlns:a16="http://schemas.microsoft.com/office/drawing/2014/main" id="{8D4D2174-2845-9FA4-F2C9-04D164CB22D2}"/>
              </a:ext>
            </a:extLst>
          </p:cNvPr>
          <p:cNvSpPr/>
          <p:nvPr/>
        </p:nvSpPr>
        <p:spPr>
          <a:xfrm>
            <a:off x="5415746" y="4337735"/>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t>Year</a:t>
            </a:r>
          </a:p>
        </p:txBody>
      </p:sp>
      <p:sp>
        <p:nvSpPr>
          <p:cNvPr id="22" name="Free-form: Shape 21">
            <a:extLst>
              <a:ext uri="{FF2B5EF4-FFF2-40B4-BE49-F238E27FC236}">
                <a16:creationId xmlns:a16="http://schemas.microsoft.com/office/drawing/2014/main" id="{42FD7EBD-353B-A2E0-BFA6-17C3832EA729}"/>
              </a:ext>
            </a:extLst>
          </p:cNvPr>
          <p:cNvSpPr/>
          <p:nvPr/>
        </p:nvSpPr>
        <p:spPr>
          <a:xfrm>
            <a:off x="6931830" y="3307137"/>
            <a:ext cx="1032508" cy="293414"/>
          </a:xfrm>
          <a:custGeom>
            <a:avLst/>
            <a:gdLst/>
            <a:ahLst/>
            <a:cxnLst/>
            <a:rect l="0" t="0" r="0" b="0"/>
            <a:pathLst>
              <a:path>
                <a:moveTo>
                  <a:pt x="1032508" y="0"/>
                </a:moveTo>
                <a:lnTo>
                  <a:pt x="1032508" y="146707"/>
                </a:lnTo>
                <a:lnTo>
                  <a:pt x="0" y="146707"/>
                </a:lnTo>
                <a:lnTo>
                  <a:pt x="0" y="2934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BD287FCB-7164-2D20-548C-1A8BBDE0ABC6}"/>
              </a:ext>
            </a:extLst>
          </p:cNvPr>
          <p:cNvSpPr/>
          <p:nvPr/>
        </p:nvSpPr>
        <p:spPr>
          <a:xfrm>
            <a:off x="6328229" y="3600551"/>
            <a:ext cx="1207202" cy="423593"/>
          </a:xfrm>
          <a:custGeom>
            <a:avLst/>
            <a:gdLst>
              <a:gd name="connsiteX0" fmla="*/ 0 w 1207202"/>
              <a:gd name="connsiteY0" fmla="*/ 42359 h 423593"/>
              <a:gd name="connsiteX1" fmla="*/ 42359 w 1207202"/>
              <a:gd name="connsiteY1" fmla="*/ 0 h 423593"/>
              <a:gd name="connsiteX2" fmla="*/ 1164843 w 1207202"/>
              <a:gd name="connsiteY2" fmla="*/ 0 h 423593"/>
              <a:gd name="connsiteX3" fmla="*/ 1207202 w 1207202"/>
              <a:gd name="connsiteY3" fmla="*/ 42359 h 423593"/>
              <a:gd name="connsiteX4" fmla="*/ 1207202 w 1207202"/>
              <a:gd name="connsiteY4" fmla="*/ 381234 h 423593"/>
              <a:gd name="connsiteX5" fmla="*/ 1164843 w 1207202"/>
              <a:gd name="connsiteY5" fmla="*/ 423593 h 423593"/>
              <a:gd name="connsiteX6" fmla="*/ 42359 w 1207202"/>
              <a:gd name="connsiteY6" fmla="*/ 423593 h 423593"/>
              <a:gd name="connsiteX7" fmla="*/ 0 w 1207202"/>
              <a:gd name="connsiteY7" fmla="*/ 381234 h 423593"/>
              <a:gd name="connsiteX8" fmla="*/ 0 w 1207202"/>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7202" h="423593">
                <a:moveTo>
                  <a:pt x="0" y="42359"/>
                </a:moveTo>
                <a:cubicBezTo>
                  <a:pt x="0" y="18965"/>
                  <a:pt x="18965" y="0"/>
                  <a:pt x="42359" y="0"/>
                </a:cubicBezTo>
                <a:lnTo>
                  <a:pt x="1164843" y="0"/>
                </a:lnTo>
                <a:cubicBezTo>
                  <a:pt x="1188237" y="0"/>
                  <a:pt x="1207202" y="18965"/>
                  <a:pt x="1207202" y="42359"/>
                </a:cubicBezTo>
                <a:lnTo>
                  <a:pt x="1207202" y="381234"/>
                </a:lnTo>
                <a:cubicBezTo>
                  <a:pt x="1207202" y="404628"/>
                  <a:pt x="1188237" y="423593"/>
                  <a:pt x="1164843" y="423593"/>
                </a:cubicBezTo>
                <a:lnTo>
                  <a:pt x="42359" y="423593"/>
                </a:lnTo>
                <a:cubicBezTo>
                  <a:pt x="18965" y="423593"/>
                  <a:pt x="0" y="404628"/>
                  <a:pt x="0" y="381234"/>
                </a:cubicBezTo>
                <a:lnTo>
                  <a:pt x="0" y="4235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8127" tIns="58127" rIns="58127" bIns="5812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Suggestion</a:t>
            </a:r>
          </a:p>
        </p:txBody>
      </p:sp>
      <p:sp>
        <p:nvSpPr>
          <p:cNvPr id="25" name="Free-form: Shape 24">
            <a:extLst>
              <a:ext uri="{FF2B5EF4-FFF2-40B4-BE49-F238E27FC236}">
                <a16:creationId xmlns:a16="http://schemas.microsoft.com/office/drawing/2014/main" id="{C8705766-9814-5012-F185-B06E69070FA3}"/>
              </a:ext>
            </a:extLst>
          </p:cNvPr>
          <p:cNvSpPr/>
          <p:nvPr/>
        </p:nvSpPr>
        <p:spPr>
          <a:xfrm>
            <a:off x="6524583" y="4024145"/>
            <a:ext cx="407246" cy="316987"/>
          </a:xfrm>
          <a:custGeom>
            <a:avLst/>
            <a:gdLst/>
            <a:ahLst/>
            <a:cxnLst/>
            <a:rect l="0" t="0" r="0" b="0"/>
            <a:pathLst>
              <a:path>
                <a:moveTo>
                  <a:pt x="407246" y="0"/>
                </a:moveTo>
                <a:lnTo>
                  <a:pt x="407246" y="158493"/>
                </a:lnTo>
                <a:lnTo>
                  <a:pt x="0" y="158493"/>
                </a:lnTo>
                <a:lnTo>
                  <a:pt x="0" y="31698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Free-form: Shape 25">
            <a:extLst>
              <a:ext uri="{FF2B5EF4-FFF2-40B4-BE49-F238E27FC236}">
                <a16:creationId xmlns:a16="http://schemas.microsoft.com/office/drawing/2014/main" id="{C07ECBF9-A2B3-3C2A-E7DC-DACC7A2ECD25}"/>
              </a:ext>
            </a:extLst>
          </p:cNvPr>
          <p:cNvSpPr/>
          <p:nvPr/>
        </p:nvSpPr>
        <p:spPr>
          <a:xfrm>
            <a:off x="6206888" y="4341132"/>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useoModerno" pitchFamily="2" charset="0"/>
              </a:rPr>
              <a:t>Score base</a:t>
            </a:r>
          </a:p>
        </p:txBody>
      </p:sp>
      <p:sp>
        <p:nvSpPr>
          <p:cNvPr id="27" name="Free-form: Shape 26">
            <a:extLst>
              <a:ext uri="{FF2B5EF4-FFF2-40B4-BE49-F238E27FC236}">
                <a16:creationId xmlns:a16="http://schemas.microsoft.com/office/drawing/2014/main" id="{6D88F261-9888-8599-3CD7-2F18F5F4D168}"/>
              </a:ext>
            </a:extLst>
          </p:cNvPr>
          <p:cNvSpPr/>
          <p:nvPr/>
        </p:nvSpPr>
        <p:spPr>
          <a:xfrm>
            <a:off x="6931830" y="4024145"/>
            <a:ext cx="413003" cy="316987"/>
          </a:xfrm>
          <a:custGeom>
            <a:avLst/>
            <a:gdLst/>
            <a:ahLst/>
            <a:cxnLst/>
            <a:rect l="0" t="0" r="0" b="0"/>
            <a:pathLst>
              <a:path>
                <a:moveTo>
                  <a:pt x="0" y="0"/>
                </a:moveTo>
                <a:lnTo>
                  <a:pt x="0" y="158493"/>
                </a:lnTo>
                <a:lnTo>
                  <a:pt x="413003" y="158493"/>
                </a:lnTo>
                <a:lnTo>
                  <a:pt x="413003" y="31698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8B622C1A-DEC8-F60B-E1CF-3C4AA0DE5087}"/>
              </a:ext>
            </a:extLst>
          </p:cNvPr>
          <p:cNvSpPr/>
          <p:nvPr/>
        </p:nvSpPr>
        <p:spPr>
          <a:xfrm>
            <a:off x="7027138" y="4341132"/>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useoModerno" pitchFamily="2" charset="0"/>
              </a:rPr>
              <a:t>Location base</a:t>
            </a:r>
          </a:p>
        </p:txBody>
      </p:sp>
      <p:sp>
        <p:nvSpPr>
          <p:cNvPr id="29" name="Free-form: Shape 28">
            <a:extLst>
              <a:ext uri="{FF2B5EF4-FFF2-40B4-BE49-F238E27FC236}">
                <a16:creationId xmlns:a16="http://schemas.microsoft.com/office/drawing/2014/main" id="{6EB5E213-B982-8EBC-7DCE-D385265FFF12}"/>
              </a:ext>
            </a:extLst>
          </p:cNvPr>
          <p:cNvSpPr/>
          <p:nvPr/>
        </p:nvSpPr>
        <p:spPr>
          <a:xfrm>
            <a:off x="7964338" y="3307137"/>
            <a:ext cx="1032508" cy="293414"/>
          </a:xfrm>
          <a:custGeom>
            <a:avLst/>
            <a:gdLst/>
            <a:ahLst/>
            <a:cxnLst/>
            <a:rect l="0" t="0" r="0" b="0"/>
            <a:pathLst>
              <a:path>
                <a:moveTo>
                  <a:pt x="0" y="0"/>
                </a:moveTo>
                <a:lnTo>
                  <a:pt x="0" y="146707"/>
                </a:lnTo>
                <a:lnTo>
                  <a:pt x="1032508" y="146707"/>
                </a:lnTo>
                <a:lnTo>
                  <a:pt x="1032508" y="2934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83B9B1D9-46E5-A156-6BB7-75F30896A82F}"/>
              </a:ext>
            </a:extLst>
          </p:cNvPr>
          <p:cNvSpPr/>
          <p:nvPr/>
        </p:nvSpPr>
        <p:spPr>
          <a:xfrm>
            <a:off x="8444006" y="3600551"/>
            <a:ext cx="1105679" cy="423593"/>
          </a:xfrm>
          <a:custGeom>
            <a:avLst/>
            <a:gdLst>
              <a:gd name="connsiteX0" fmla="*/ 0 w 1105679"/>
              <a:gd name="connsiteY0" fmla="*/ 42359 h 423593"/>
              <a:gd name="connsiteX1" fmla="*/ 42359 w 1105679"/>
              <a:gd name="connsiteY1" fmla="*/ 0 h 423593"/>
              <a:gd name="connsiteX2" fmla="*/ 1063320 w 1105679"/>
              <a:gd name="connsiteY2" fmla="*/ 0 h 423593"/>
              <a:gd name="connsiteX3" fmla="*/ 1105679 w 1105679"/>
              <a:gd name="connsiteY3" fmla="*/ 42359 h 423593"/>
              <a:gd name="connsiteX4" fmla="*/ 1105679 w 1105679"/>
              <a:gd name="connsiteY4" fmla="*/ 381234 h 423593"/>
              <a:gd name="connsiteX5" fmla="*/ 1063320 w 1105679"/>
              <a:gd name="connsiteY5" fmla="*/ 423593 h 423593"/>
              <a:gd name="connsiteX6" fmla="*/ 42359 w 1105679"/>
              <a:gd name="connsiteY6" fmla="*/ 423593 h 423593"/>
              <a:gd name="connsiteX7" fmla="*/ 0 w 1105679"/>
              <a:gd name="connsiteY7" fmla="*/ 381234 h 423593"/>
              <a:gd name="connsiteX8" fmla="*/ 0 w 110567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679" h="423593">
                <a:moveTo>
                  <a:pt x="0" y="42359"/>
                </a:moveTo>
                <a:cubicBezTo>
                  <a:pt x="0" y="18965"/>
                  <a:pt x="18965" y="0"/>
                  <a:pt x="42359" y="0"/>
                </a:cubicBezTo>
                <a:lnTo>
                  <a:pt x="1063320" y="0"/>
                </a:lnTo>
                <a:cubicBezTo>
                  <a:pt x="1086714" y="0"/>
                  <a:pt x="1105679" y="18965"/>
                  <a:pt x="1105679" y="42359"/>
                </a:cubicBezTo>
                <a:lnTo>
                  <a:pt x="1105679" y="381234"/>
                </a:lnTo>
                <a:cubicBezTo>
                  <a:pt x="1105679" y="404628"/>
                  <a:pt x="1086714" y="423593"/>
                  <a:pt x="1063320" y="423593"/>
                </a:cubicBezTo>
                <a:lnTo>
                  <a:pt x="42359" y="423593"/>
                </a:lnTo>
                <a:cubicBezTo>
                  <a:pt x="18965" y="423593"/>
                  <a:pt x="0" y="404628"/>
                  <a:pt x="0" y="381234"/>
                </a:cubicBezTo>
                <a:lnTo>
                  <a:pt x="0" y="4235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8127" tIns="58127" rIns="58127" bIns="5812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Analysis &amp; Visualization</a:t>
            </a:r>
          </a:p>
        </p:txBody>
      </p:sp>
      <p:sp>
        <p:nvSpPr>
          <p:cNvPr id="31" name="Free-form: Shape 30">
            <a:extLst>
              <a:ext uri="{FF2B5EF4-FFF2-40B4-BE49-F238E27FC236}">
                <a16:creationId xmlns:a16="http://schemas.microsoft.com/office/drawing/2014/main" id="{4CB2A282-988C-BAA3-3E39-088D27E97351}"/>
              </a:ext>
            </a:extLst>
          </p:cNvPr>
          <p:cNvSpPr/>
          <p:nvPr/>
        </p:nvSpPr>
        <p:spPr>
          <a:xfrm>
            <a:off x="8170840" y="4024145"/>
            <a:ext cx="826006" cy="316987"/>
          </a:xfrm>
          <a:custGeom>
            <a:avLst/>
            <a:gdLst/>
            <a:ahLst/>
            <a:cxnLst/>
            <a:rect l="0" t="0" r="0" b="0"/>
            <a:pathLst>
              <a:path>
                <a:moveTo>
                  <a:pt x="826006" y="0"/>
                </a:moveTo>
                <a:lnTo>
                  <a:pt x="826006" y="158493"/>
                </a:lnTo>
                <a:lnTo>
                  <a:pt x="0" y="158493"/>
                </a:lnTo>
                <a:lnTo>
                  <a:pt x="0" y="31698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DDD22B2B-6B0D-8C5F-BE88-F9E5825381D5}"/>
              </a:ext>
            </a:extLst>
          </p:cNvPr>
          <p:cNvSpPr/>
          <p:nvPr/>
        </p:nvSpPr>
        <p:spPr>
          <a:xfrm>
            <a:off x="7853145" y="4341132"/>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useoModerno" pitchFamily="2" charset="0"/>
              </a:rPr>
              <a:t>Combo charts</a:t>
            </a:r>
          </a:p>
        </p:txBody>
      </p:sp>
      <p:sp>
        <p:nvSpPr>
          <p:cNvPr id="34" name="Free-form: Shape 33">
            <a:extLst>
              <a:ext uri="{FF2B5EF4-FFF2-40B4-BE49-F238E27FC236}">
                <a16:creationId xmlns:a16="http://schemas.microsoft.com/office/drawing/2014/main" id="{B03A620C-9328-42DE-64CE-C623EA3BF77C}"/>
              </a:ext>
            </a:extLst>
          </p:cNvPr>
          <p:cNvSpPr/>
          <p:nvPr/>
        </p:nvSpPr>
        <p:spPr>
          <a:xfrm>
            <a:off x="8951126" y="4024145"/>
            <a:ext cx="91440" cy="316987"/>
          </a:xfrm>
          <a:custGeom>
            <a:avLst/>
            <a:gdLst/>
            <a:ahLst/>
            <a:cxnLst/>
            <a:rect l="0" t="0" r="0" b="0"/>
            <a:pathLst>
              <a:path>
                <a:moveTo>
                  <a:pt x="45720" y="0"/>
                </a:moveTo>
                <a:lnTo>
                  <a:pt x="45720" y="31698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B40A9C57-3755-AFB4-0F8D-502640E5CAD6}"/>
              </a:ext>
            </a:extLst>
          </p:cNvPr>
          <p:cNvSpPr/>
          <p:nvPr/>
        </p:nvSpPr>
        <p:spPr>
          <a:xfrm>
            <a:off x="8679151" y="4341132"/>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useoModerno" pitchFamily="2" charset="0"/>
              </a:rPr>
              <a:t>Correlational comparison</a:t>
            </a:r>
          </a:p>
        </p:txBody>
      </p:sp>
      <p:sp>
        <p:nvSpPr>
          <p:cNvPr id="37" name="Free-form: Shape 36">
            <a:extLst>
              <a:ext uri="{FF2B5EF4-FFF2-40B4-BE49-F238E27FC236}">
                <a16:creationId xmlns:a16="http://schemas.microsoft.com/office/drawing/2014/main" id="{4CCDFD50-9C03-E0E8-4876-1312FC99FA15}"/>
              </a:ext>
            </a:extLst>
          </p:cNvPr>
          <p:cNvSpPr/>
          <p:nvPr/>
        </p:nvSpPr>
        <p:spPr>
          <a:xfrm>
            <a:off x="8996846" y="4024145"/>
            <a:ext cx="852711" cy="309638"/>
          </a:xfrm>
          <a:custGeom>
            <a:avLst/>
            <a:gdLst/>
            <a:ahLst/>
            <a:cxnLst/>
            <a:rect l="0" t="0" r="0" b="0"/>
            <a:pathLst>
              <a:path>
                <a:moveTo>
                  <a:pt x="0" y="0"/>
                </a:moveTo>
                <a:lnTo>
                  <a:pt x="0" y="154819"/>
                </a:lnTo>
                <a:lnTo>
                  <a:pt x="852711" y="154819"/>
                </a:lnTo>
                <a:lnTo>
                  <a:pt x="852711" y="30963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8" name="Free-form: Shape 37">
            <a:extLst>
              <a:ext uri="{FF2B5EF4-FFF2-40B4-BE49-F238E27FC236}">
                <a16:creationId xmlns:a16="http://schemas.microsoft.com/office/drawing/2014/main" id="{0F92A9CA-B88A-739A-930A-04EBF2745455}"/>
              </a:ext>
            </a:extLst>
          </p:cNvPr>
          <p:cNvSpPr/>
          <p:nvPr/>
        </p:nvSpPr>
        <p:spPr>
          <a:xfrm>
            <a:off x="9531863" y="4333783"/>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t>Filtering </a:t>
            </a:r>
          </a:p>
        </p:txBody>
      </p:sp>
      <p:sp>
        <p:nvSpPr>
          <p:cNvPr id="39" name="Free-form: Shape 38">
            <a:extLst>
              <a:ext uri="{FF2B5EF4-FFF2-40B4-BE49-F238E27FC236}">
                <a16:creationId xmlns:a16="http://schemas.microsoft.com/office/drawing/2014/main" id="{C672A6AA-2883-96AF-FB83-E3926A0FC330}"/>
              </a:ext>
            </a:extLst>
          </p:cNvPr>
          <p:cNvSpPr/>
          <p:nvPr/>
        </p:nvSpPr>
        <p:spPr>
          <a:xfrm>
            <a:off x="7964338" y="3307137"/>
            <a:ext cx="3097524" cy="293414"/>
          </a:xfrm>
          <a:custGeom>
            <a:avLst/>
            <a:gdLst/>
            <a:ahLst/>
            <a:cxnLst/>
            <a:rect l="0" t="0" r="0" b="0"/>
            <a:pathLst>
              <a:path>
                <a:moveTo>
                  <a:pt x="0" y="0"/>
                </a:moveTo>
                <a:lnTo>
                  <a:pt x="0" y="146707"/>
                </a:lnTo>
                <a:lnTo>
                  <a:pt x="3097524" y="146707"/>
                </a:lnTo>
                <a:lnTo>
                  <a:pt x="3097524" y="2934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1" name="Free-form: Shape 40">
            <a:extLst>
              <a:ext uri="{FF2B5EF4-FFF2-40B4-BE49-F238E27FC236}">
                <a16:creationId xmlns:a16="http://schemas.microsoft.com/office/drawing/2014/main" id="{05394C2E-0E2B-9AE8-E103-DBC8F23BFAAA}"/>
              </a:ext>
            </a:extLst>
          </p:cNvPr>
          <p:cNvSpPr/>
          <p:nvPr/>
        </p:nvSpPr>
        <p:spPr>
          <a:xfrm>
            <a:off x="10601545" y="3600551"/>
            <a:ext cx="920635" cy="423593"/>
          </a:xfrm>
          <a:custGeom>
            <a:avLst/>
            <a:gdLst>
              <a:gd name="connsiteX0" fmla="*/ 0 w 920635"/>
              <a:gd name="connsiteY0" fmla="*/ 42359 h 423593"/>
              <a:gd name="connsiteX1" fmla="*/ 42359 w 920635"/>
              <a:gd name="connsiteY1" fmla="*/ 0 h 423593"/>
              <a:gd name="connsiteX2" fmla="*/ 878276 w 920635"/>
              <a:gd name="connsiteY2" fmla="*/ 0 h 423593"/>
              <a:gd name="connsiteX3" fmla="*/ 920635 w 920635"/>
              <a:gd name="connsiteY3" fmla="*/ 42359 h 423593"/>
              <a:gd name="connsiteX4" fmla="*/ 920635 w 920635"/>
              <a:gd name="connsiteY4" fmla="*/ 381234 h 423593"/>
              <a:gd name="connsiteX5" fmla="*/ 878276 w 920635"/>
              <a:gd name="connsiteY5" fmla="*/ 423593 h 423593"/>
              <a:gd name="connsiteX6" fmla="*/ 42359 w 920635"/>
              <a:gd name="connsiteY6" fmla="*/ 423593 h 423593"/>
              <a:gd name="connsiteX7" fmla="*/ 0 w 920635"/>
              <a:gd name="connsiteY7" fmla="*/ 381234 h 423593"/>
              <a:gd name="connsiteX8" fmla="*/ 0 w 920635"/>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635" h="423593">
                <a:moveTo>
                  <a:pt x="0" y="42359"/>
                </a:moveTo>
                <a:cubicBezTo>
                  <a:pt x="0" y="18965"/>
                  <a:pt x="18965" y="0"/>
                  <a:pt x="42359" y="0"/>
                </a:cubicBezTo>
                <a:lnTo>
                  <a:pt x="878276" y="0"/>
                </a:lnTo>
                <a:cubicBezTo>
                  <a:pt x="901670" y="0"/>
                  <a:pt x="920635" y="18965"/>
                  <a:pt x="920635" y="42359"/>
                </a:cubicBezTo>
                <a:lnTo>
                  <a:pt x="920635" y="381234"/>
                </a:lnTo>
                <a:cubicBezTo>
                  <a:pt x="920635" y="404628"/>
                  <a:pt x="901670" y="423593"/>
                  <a:pt x="878276" y="423593"/>
                </a:cubicBezTo>
                <a:lnTo>
                  <a:pt x="42359" y="423593"/>
                </a:lnTo>
                <a:cubicBezTo>
                  <a:pt x="18965" y="423593"/>
                  <a:pt x="0" y="404628"/>
                  <a:pt x="0" y="381234"/>
                </a:cubicBezTo>
                <a:lnTo>
                  <a:pt x="0" y="4235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8127" tIns="58127" rIns="58127" bIns="5812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Report</a:t>
            </a:r>
          </a:p>
        </p:txBody>
      </p:sp>
      <p:sp>
        <p:nvSpPr>
          <p:cNvPr id="42" name="Free-form: Shape 41">
            <a:extLst>
              <a:ext uri="{FF2B5EF4-FFF2-40B4-BE49-F238E27FC236}">
                <a16:creationId xmlns:a16="http://schemas.microsoft.com/office/drawing/2014/main" id="{9B41F5AE-6C95-DE70-E74F-5B2D55A33F7B}"/>
              </a:ext>
            </a:extLst>
          </p:cNvPr>
          <p:cNvSpPr/>
          <p:nvPr/>
        </p:nvSpPr>
        <p:spPr>
          <a:xfrm>
            <a:off x="10648859" y="4024145"/>
            <a:ext cx="413003" cy="316987"/>
          </a:xfrm>
          <a:custGeom>
            <a:avLst/>
            <a:gdLst/>
            <a:ahLst/>
            <a:cxnLst/>
            <a:rect l="0" t="0" r="0" b="0"/>
            <a:pathLst>
              <a:path>
                <a:moveTo>
                  <a:pt x="413003" y="0"/>
                </a:moveTo>
                <a:lnTo>
                  <a:pt x="413003" y="158493"/>
                </a:lnTo>
                <a:lnTo>
                  <a:pt x="0" y="158493"/>
                </a:lnTo>
                <a:lnTo>
                  <a:pt x="0" y="31698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Shape 42">
            <a:extLst>
              <a:ext uri="{FF2B5EF4-FFF2-40B4-BE49-F238E27FC236}">
                <a16:creationId xmlns:a16="http://schemas.microsoft.com/office/drawing/2014/main" id="{B17FEEBB-7912-F3AB-AEDC-99335FB10C4D}"/>
              </a:ext>
            </a:extLst>
          </p:cNvPr>
          <p:cNvSpPr/>
          <p:nvPr/>
        </p:nvSpPr>
        <p:spPr>
          <a:xfrm>
            <a:off x="10331164" y="4341132"/>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useoModerno" pitchFamily="2" charset="0"/>
              </a:rPr>
              <a:t>Flexible ranking</a:t>
            </a:r>
          </a:p>
        </p:txBody>
      </p:sp>
      <p:sp>
        <p:nvSpPr>
          <p:cNvPr id="44" name="Free-form: Shape 43">
            <a:extLst>
              <a:ext uri="{FF2B5EF4-FFF2-40B4-BE49-F238E27FC236}">
                <a16:creationId xmlns:a16="http://schemas.microsoft.com/office/drawing/2014/main" id="{9D27ED15-1FBA-218B-6499-514D83153935}"/>
              </a:ext>
            </a:extLst>
          </p:cNvPr>
          <p:cNvSpPr/>
          <p:nvPr/>
        </p:nvSpPr>
        <p:spPr>
          <a:xfrm>
            <a:off x="11061863" y="4024145"/>
            <a:ext cx="413003" cy="316987"/>
          </a:xfrm>
          <a:custGeom>
            <a:avLst/>
            <a:gdLst/>
            <a:ahLst/>
            <a:cxnLst/>
            <a:rect l="0" t="0" r="0" b="0"/>
            <a:pathLst>
              <a:path>
                <a:moveTo>
                  <a:pt x="0" y="0"/>
                </a:moveTo>
                <a:lnTo>
                  <a:pt x="0" y="158493"/>
                </a:lnTo>
                <a:lnTo>
                  <a:pt x="413003" y="158493"/>
                </a:lnTo>
                <a:lnTo>
                  <a:pt x="413003" y="31698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Free-form: Shape 44">
            <a:extLst>
              <a:ext uri="{FF2B5EF4-FFF2-40B4-BE49-F238E27FC236}">
                <a16:creationId xmlns:a16="http://schemas.microsoft.com/office/drawing/2014/main" id="{20883FB6-3B07-74AA-F035-0707F6CAF110}"/>
              </a:ext>
            </a:extLst>
          </p:cNvPr>
          <p:cNvSpPr/>
          <p:nvPr/>
        </p:nvSpPr>
        <p:spPr>
          <a:xfrm>
            <a:off x="11157171" y="4341132"/>
            <a:ext cx="635389" cy="423593"/>
          </a:xfrm>
          <a:custGeom>
            <a:avLst/>
            <a:gdLst>
              <a:gd name="connsiteX0" fmla="*/ 0 w 635389"/>
              <a:gd name="connsiteY0" fmla="*/ 42359 h 423593"/>
              <a:gd name="connsiteX1" fmla="*/ 42359 w 635389"/>
              <a:gd name="connsiteY1" fmla="*/ 0 h 423593"/>
              <a:gd name="connsiteX2" fmla="*/ 593030 w 635389"/>
              <a:gd name="connsiteY2" fmla="*/ 0 h 423593"/>
              <a:gd name="connsiteX3" fmla="*/ 635389 w 635389"/>
              <a:gd name="connsiteY3" fmla="*/ 42359 h 423593"/>
              <a:gd name="connsiteX4" fmla="*/ 635389 w 635389"/>
              <a:gd name="connsiteY4" fmla="*/ 381234 h 423593"/>
              <a:gd name="connsiteX5" fmla="*/ 593030 w 635389"/>
              <a:gd name="connsiteY5" fmla="*/ 423593 h 423593"/>
              <a:gd name="connsiteX6" fmla="*/ 42359 w 635389"/>
              <a:gd name="connsiteY6" fmla="*/ 423593 h 423593"/>
              <a:gd name="connsiteX7" fmla="*/ 0 w 635389"/>
              <a:gd name="connsiteY7" fmla="*/ 381234 h 423593"/>
              <a:gd name="connsiteX8" fmla="*/ 0 w 635389"/>
              <a:gd name="connsiteY8" fmla="*/ 42359 h 42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423593">
                <a:moveTo>
                  <a:pt x="0" y="42359"/>
                </a:moveTo>
                <a:cubicBezTo>
                  <a:pt x="0" y="18965"/>
                  <a:pt x="18965" y="0"/>
                  <a:pt x="42359" y="0"/>
                </a:cubicBezTo>
                <a:lnTo>
                  <a:pt x="593030" y="0"/>
                </a:lnTo>
                <a:cubicBezTo>
                  <a:pt x="616424" y="0"/>
                  <a:pt x="635389" y="18965"/>
                  <a:pt x="635389" y="42359"/>
                </a:cubicBezTo>
                <a:lnTo>
                  <a:pt x="635389" y="381234"/>
                </a:lnTo>
                <a:cubicBezTo>
                  <a:pt x="635389" y="404628"/>
                  <a:pt x="616424" y="423593"/>
                  <a:pt x="593030" y="423593"/>
                </a:cubicBezTo>
                <a:lnTo>
                  <a:pt x="42359" y="423593"/>
                </a:lnTo>
                <a:cubicBezTo>
                  <a:pt x="18965" y="423593"/>
                  <a:pt x="0" y="404628"/>
                  <a:pt x="0" y="381234"/>
                </a:cubicBezTo>
                <a:lnTo>
                  <a:pt x="0" y="423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077" tIns="39077" rIns="39077" bIns="39077"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useoModerno" pitchFamily="2" charset="0"/>
              </a:rPr>
              <a:t>General</a:t>
            </a:r>
            <a:r>
              <a:rPr lang="en-US" sz="700" kern="1200" baseline="0" dirty="0">
                <a:latin typeface="MuseoModerno" pitchFamily="2" charset="0"/>
              </a:rPr>
              <a:t> statistics</a:t>
            </a:r>
            <a:endParaRPr lang="en-US" sz="700" kern="1200" dirty="0">
              <a:latin typeface="MuseoModerno" pitchFamily="2" charset="0"/>
            </a:endParaRPr>
          </a:p>
        </p:txBody>
      </p:sp>
    </p:spTree>
    <p:extLst>
      <p:ext uri="{BB962C8B-B14F-4D97-AF65-F5344CB8AC3E}">
        <p14:creationId xmlns:p14="http://schemas.microsoft.com/office/powerpoint/2010/main" val="367370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grpId="0" nodeType="clickEffect">
                                  <p:stCondLst>
                                    <p:cond delay="0"/>
                                  </p:stCondLst>
                                  <p:childTnLst>
                                    <p:animClr clrSpc="rgb" dir="cw">
                                      <p:cBhvr override="childStyle">
                                        <p:cTn id="11" dur="300" fill="hold"/>
                                        <p:tgtEl>
                                          <p:spTgt spid="14">
                                            <p:bg/>
                                          </p:spTgt>
                                        </p:tgtEl>
                                        <p:attrNameLst>
                                          <p:attrName>style.color</p:attrName>
                                        </p:attrNameLst>
                                      </p:cBhvr>
                                      <p:to>
                                        <a:srgbClr val="F09456"/>
                                      </p:to>
                                    </p:animClr>
                                    <p:animClr clrSpc="rgb" dir="cw">
                                      <p:cBhvr>
                                        <p:cTn id="12" dur="300" fill="hold"/>
                                        <p:tgtEl>
                                          <p:spTgt spid="14">
                                            <p:bg/>
                                          </p:spTgt>
                                        </p:tgtEl>
                                        <p:attrNameLst>
                                          <p:attrName>fillcolor</p:attrName>
                                        </p:attrNameLst>
                                      </p:cBhvr>
                                      <p:to>
                                        <a:srgbClr val="F09456"/>
                                      </p:to>
                                    </p:animClr>
                                    <p:set>
                                      <p:cBhvr>
                                        <p:cTn id="13" dur="300" fill="hold"/>
                                        <p:tgtEl>
                                          <p:spTgt spid="14">
                                            <p:bg/>
                                          </p:spTgt>
                                        </p:tgtEl>
                                        <p:attrNameLst>
                                          <p:attrName>fill.type</p:attrName>
                                        </p:attrNameLst>
                                      </p:cBhvr>
                                      <p:to>
                                        <p:strVal val="solid"/>
                                      </p:to>
                                    </p:set>
                                    <p:set>
                                      <p:cBhvr>
                                        <p:cTn id="14" dur="300" fill="hold"/>
                                        <p:tgtEl>
                                          <p:spTgt spid="14">
                                            <p:bg/>
                                          </p:spTgt>
                                        </p:tgtEl>
                                        <p:attrNameLst>
                                          <p:attrName>fill.on</p:attrName>
                                        </p:attrNameLst>
                                      </p:cBhvr>
                                      <p:to>
                                        <p:strVal val="true"/>
                                      </p:to>
                                    </p:set>
                                  </p:childTnLst>
                                </p:cTn>
                              </p:par>
                              <p:par>
                                <p:cTn id="15" presetID="19" presetClass="emph" presetSubtype="0" fill="hold" grpId="0" nodeType="withEffect">
                                  <p:stCondLst>
                                    <p:cond delay="200"/>
                                  </p:stCondLst>
                                  <p:childTnLst>
                                    <p:animClr clrSpc="rgb" dir="cw">
                                      <p:cBhvr override="childStyle">
                                        <p:cTn id="16" dur="300" fill="hold"/>
                                        <p:tgtEl>
                                          <p:spTgt spid="17">
                                            <p:bg/>
                                          </p:spTgt>
                                        </p:tgtEl>
                                        <p:attrNameLst>
                                          <p:attrName>style.color</p:attrName>
                                        </p:attrNameLst>
                                      </p:cBhvr>
                                      <p:to>
                                        <a:srgbClr val="F09456"/>
                                      </p:to>
                                    </p:animClr>
                                    <p:animClr clrSpc="rgb" dir="cw">
                                      <p:cBhvr>
                                        <p:cTn id="17" dur="300" fill="hold"/>
                                        <p:tgtEl>
                                          <p:spTgt spid="17">
                                            <p:bg/>
                                          </p:spTgt>
                                        </p:tgtEl>
                                        <p:attrNameLst>
                                          <p:attrName>fillcolor</p:attrName>
                                        </p:attrNameLst>
                                      </p:cBhvr>
                                      <p:to>
                                        <a:srgbClr val="F09456"/>
                                      </p:to>
                                    </p:animClr>
                                    <p:set>
                                      <p:cBhvr>
                                        <p:cTn id="18" dur="300" fill="hold"/>
                                        <p:tgtEl>
                                          <p:spTgt spid="17">
                                            <p:bg/>
                                          </p:spTgt>
                                        </p:tgtEl>
                                        <p:attrNameLst>
                                          <p:attrName>fill.type</p:attrName>
                                        </p:attrNameLst>
                                      </p:cBhvr>
                                      <p:to>
                                        <p:strVal val="solid"/>
                                      </p:to>
                                    </p:set>
                                    <p:set>
                                      <p:cBhvr>
                                        <p:cTn id="19" dur="300" fill="hold"/>
                                        <p:tgtEl>
                                          <p:spTgt spid="17">
                                            <p:bg/>
                                          </p:spTgt>
                                        </p:tgtEl>
                                        <p:attrNameLst>
                                          <p:attrName>fill.on</p:attrName>
                                        </p:attrNameLst>
                                      </p:cBhvr>
                                      <p:to>
                                        <p:strVal val="true"/>
                                      </p:to>
                                    </p:set>
                                  </p:childTnLst>
                                </p:cTn>
                              </p:par>
                              <p:par>
                                <p:cTn id="20" presetID="19" presetClass="emph" presetSubtype="0" fill="hold" grpId="0" nodeType="withEffect">
                                  <p:stCondLst>
                                    <p:cond delay="400"/>
                                  </p:stCondLst>
                                  <p:childTnLst>
                                    <p:animClr clrSpc="rgb" dir="cw">
                                      <p:cBhvr override="childStyle">
                                        <p:cTn id="21" dur="300" fill="hold"/>
                                        <p:tgtEl>
                                          <p:spTgt spid="21">
                                            <p:bg/>
                                          </p:spTgt>
                                        </p:tgtEl>
                                        <p:attrNameLst>
                                          <p:attrName>style.color</p:attrName>
                                        </p:attrNameLst>
                                      </p:cBhvr>
                                      <p:to>
                                        <a:srgbClr val="F09456"/>
                                      </p:to>
                                    </p:animClr>
                                    <p:animClr clrSpc="rgb" dir="cw">
                                      <p:cBhvr>
                                        <p:cTn id="22" dur="300" fill="hold"/>
                                        <p:tgtEl>
                                          <p:spTgt spid="21">
                                            <p:bg/>
                                          </p:spTgt>
                                        </p:tgtEl>
                                        <p:attrNameLst>
                                          <p:attrName>fillcolor</p:attrName>
                                        </p:attrNameLst>
                                      </p:cBhvr>
                                      <p:to>
                                        <a:srgbClr val="F09456"/>
                                      </p:to>
                                    </p:animClr>
                                    <p:set>
                                      <p:cBhvr>
                                        <p:cTn id="23" dur="300" fill="hold"/>
                                        <p:tgtEl>
                                          <p:spTgt spid="21">
                                            <p:bg/>
                                          </p:spTgt>
                                        </p:tgtEl>
                                        <p:attrNameLst>
                                          <p:attrName>fill.type</p:attrName>
                                        </p:attrNameLst>
                                      </p:cBhvr>
                                      <p:to>
                                        <p:strVal val="solid"/>
                                      </p:to>
                                    </p:set>
                                    <p:set>
                                      <p:cBhvr>
                                        <p:cTn id="24" dur="300" fill="hold"/>
                                        <p:tgtEl>
                                          <p:spTgt spid="21">
                                            <p:bg/>
                                          </p:spTgt>
                                        </p:tgtEl>
                                        <p:attrNameLst>
                                          <p:attrName>fill.on</p:attrName>
                                        </p:attrNameLst>
                                      </p:cBhvr>
                                      <p:to>
                                        <p:strVal val="true"/>
                                      </p:to>
                                    </p:set>
                                  </p:childTnLst>
                                </p:cTn>
                              </p:par>
                              <p:par>
                                <p:cTn id="25" presetID="19" presetClass="emph" presetSubtype="0" fill="hold" grpId="0" nodeType="withEffect">
                                  <p:stCondLst>
                                    <p:cond delay="600"/>
                                  </p:stCondLst>
                                  <p:childTnLst>
                                    <p:animClr clrSpc="rgb" dir="cw">
                                      <p:cBhvr override="childStyle">
                                        <p:cTn id="26" dur="300" fill="hold"/>
                                        <p:tgtEl>
                                          <p:spTgt spid="26">
                                            <p:bg/>
                                          </p:spTgt>
                                        </p:tgtEl>
                                        <p:attrNameLst>
                                          <p:attrName>style.color</p:attrName>
                                        </p:attrNameLst>
                                      </p:cBhvr>
                                      <p:to>
                                        <a:srgbClr val="F09456"/>
                                      </p:to>
                                    </p:animClr>
                                    <p:animClr clrSpc="rgb" dir="cw">
                                      <p:cBhvr>
                                        <p:cTn id="27" dur="300" fill="hold"/>
                                        <p:tgtEl>
                                          <p:spTgt spid="26">
                                            <p:bg/>
                                          </p:spTgt>
                                        </p:tgtEl>
                                        <p:attrNameLst>
                                          <p:attrName>fillcolor</p:attrName>
                                        </p:attrNameLst>
                                      </p:cBhvr>
                                      <p:to>
                                        <a:srgbClr val="F09456"/>
                                      </p:to>
                                    </p:animClr>
                                    <p:set>
                                      <p:cBhvr>
                                        <p:cTn id="28" dur="300" fill="hold"/>
                                        <p:tgtEl>
                                          <p:spTgt spid="26">
                                            <p:bg/>
                                          </p:spTgt>
                                        </p:tgtEl>
                                        <p:attrNameLst>
                                          <p:attrName>fill.type</p:attrName>
                                        </p:attrNameLst>
                                      </p:cBhvr>
                                      <p:to>
                                        <p:strVal val="solid"/>
                                      </p:to>
                                    </p:set>
                                    <p:set>
                                      <p:cBhvr>
                                        <p:cTn id="29" dur="300" fill="hold"/>
                                        <p:tgtEl>
                                          <p:spTgt spid="26">
                                            <p:bg/>
                                          </p:spTgt>
                                        </p:tgtEl>
                                        <p:attrNameLst>
                                          <p:attrName>fill.on</p:attrName>
                                        </p:attrNameLst>
                                      </p:cBhvr>
                                      <p:to>
                                        <p:strVal val="true"/>
                                      </p:to>
                                    </p:set>
                                  </p:childTnLst>
                                </p:cTn>
                              </p:par>
                              <p:par>
                                <p:cTn id="30" presetID="19" presetClass="emph" presetSubtype="0" fill="hold" grpId="0" nodeType="withEffect">
                                  <p:stCondLst>
                                    <p:cond delay="800"/>
                                  </p:stCondLst>
                                  <p:childTnLst>
                                    <p:animClr clrSpc="rgb" dir="cw">
                                      <p:cBhvr override="childStyle">
                                        <p:cTn id="31" dur="300" fill="hold"/>
                                        <p:tgtEl>
                                          <p:spTgt spid="32">
                                            <p:bg/>
                                          </p:spTgt>
                                        </p:tgtEl>
                                        <p:attrNameLst>
                                          <p:attrName>style.color</p:attrName>
                                        </p:attrNameLst>
                                      </p:cBhvr>
                                      <p:to>
                                        <a:srgbClr val="F09456"/>
                                      </p:to>
                                    </p:animClr>
                                    <p:animClr clrSpc="rgb" dir="cw">
                                      <p:cBhvr>
                                        <p:cTn id="32" dur="300" fill="hold"/>
                                        <p:tgtEl>
                                          <p:spTgt spid="32">
                                            <p:bg/>
                                          </p:spTgt>
                                        </p:tgtEl>
                                        <p:attrNameLst>
                                          <p:attrName>fillcolor</p:attrName>
                                        </p:attrNameLst>
                                      </p:cBhvr>
                                      <p:to>
                                        <a:srgbClr val="F09456"/>
                                      </p:to>
                                    </p:animClr>
                                    <p:set>
                                      <p:cBhvr>
                                        <p:cTn id="33" dur="300" fill="hold"/>
                                        <p:tgtEl>
                                          <p:spTgt spid="32">
                                            <p:bg/>
                                          </p:spTgt>
                                        </p:tgtEl>
                                        <p:attrNameLst>
                                          <p:attrName>fill.type</p:attrName>
                                        </p:attrNameLst>
                                      </p:cBhvr>
                                      <p:to>
                                        <p:strVal val="solid"/>
                                      </p:to>
                                    </p:set>
                                    <p:set>
                                      <p:cBhvr>
                                        <p:cTn id="34" dur="300" fill="hold"/>
                                        <p:tgtEl>
                                          <p:spTgt spid="32">
                                            <p:bg/>
                                          </p:spTgt>
                                        </p:tgtEl>
                                        <p:attrNameLst>
                                          <p:attrName>fill.on</p:attrName>
                                        </p:attrNameLst>
                                      </p:cBhvr>
                                      <p:to>
                                        <p:strVal val="true"/>
                                      </p:to>
                                    </p:set>
                                  </p:childTnLst>
                                </p:cTn>
                              </p:par>
                              <p:par>
                                <p:cTn id="35" presetID="19" presetClass="emph" presetSubtype="0" fill="hold" grpId="0" nodeType="withEffect">
                                  <p:stCondLst>
                                    <p:cond delay="1000"/>
                                  </p:stCondLst>
                                  <p:childTnLst>
                                    <p:animClr clrSpc="rgb" dir="cw">
                                      <p:cBhvr override="childStyle">
                                        <p:cTn id="36" dur="300" fill="hold"/>
                                        <p:tgtEl>
                                          <p:spTgt spid="35">
                                            <p:bg/>
                                          </p:spTgt>
                                        </p:tgtEl>
                                        <p:attrNameLst>
                                          <p:attrName>style.color</p:attrName>
                                        </p:attrNameLst>
                                      </p:cBhvr>
                                      <p:to>
                                        <a:srgbClr val="F09456"/>
                                      </p:to>
                                    </p:animClr>
                                    <p:animClr clrSpc="rgb" dir="cw">
                                      <p:cBhvr>
                                        <p:cTn id="37" dur="300" fill="hold"/>
                                        <p:tgtEl>
                                          <p:spTgt spid="35">
                                            <p:bg/>
                                          </p:spTgt>
                                        </p:tgtEl>
                                        <p:attrNameLst>
                                          <p:attrName>fillcolor</p:attrName>
                                        </p:attrNameLst>
                                      </p:cBhvr>
                                      <p:to>
                                        <a:srgbClr val="F09456"/>
                                      </p:to>
                                    </p:animClr>
                                    <p:set>
                                      <p:cBhvr>
                                        <p:cTn id="38" dur="300" fill="hold"/>
                                        <p:tgtEl>
                                          <p:spTgt spid="35">
                                            <p:bg/>
                                          </p:spTgt>
                                        </p:tgtEl>
                                        <p:attrNameLst>
                                          <p:attrName>fill.type</p:attrName>
                                        </p:attrNameLst>
                                      </p:cBhvr>
                                      <p:to>
                                        <p:strVal val="solid"/>
                                      </p:to>
                                    </p:set>
                                    <p:set>
                                      <p:cBhvr>
                                        <p:cTn id="39" dur="300" fill="hold"/>
                                        <p:tgtEl>
                                          <p:spTgt spid="35">
                                            <p:bg/>
                                          </p:spTgt>
                                        </p:tgtEl>
                                        <p:attrNameLst>
                                          <p:attrName>fill.on</p:attrName>
                                        </p:attrNameLst>
                                      </p:cBhvr>
                                      <p:to>
                                        <p:strVal val="true"/>
                                      </p:to>
                                    </p:set>
                                  </p:childTnLst>
                                </p:cTn>
                              </p:par>
                              <p:par>
                                <p:cTn id="40" presetID="19" presetClass="emph" presetSubtype="0" fill="hold" grpId="0" nodeType="withEffect">
                                  <p:stCondLst>
                                    <p:cond delay="1200"/>
                                  </p:stCondLst>
                                  <p:childTnLst>
                                    <p:animClr clrSpc="rgb" dir="cw">
                                      <p:cBhvr override="childStyle">
                                        <p:cTn id="41" dur="300" fill="hold"/>
                                        <p:tgtEl>
                                          <p:spTgt spid="38">
                                            <p:bg/>
                                          </p:spTgt>
                                        </p:tgtEl>
                                        <p:attrNameLst>
                                          <p:attrName>style.color</p:attrName>
                                        </p:attrNameLst>
                                      </p:cBhvr>
                                      <p:to>
                                        <a:srgbClr val="F09456"/>
                                      </p:to>
                                    </p:animClr>
                                    <p:animClr clrSpc="rgb" dir="cw">
                                      <p:cBhvr>
                                        <p:cTn id="42" dur="300" fill="hold"/>
                                        <p:tgtEl>
                                          <p:spTgt spid="38">
                                            <p:bg/>
                                          </p:spTgt>
                                        </p:tgtEl>
                                        <p:attrNameLst>
                                          <p:attrName>fillcolor</p:attrName>
                                        </p:attrNameLst>
                                      </p:cBhvr>
                                      <p:to>
                                        <a:srgbClr val="F09456"/>
                                      </p:to>
                                    </p:animClr>
                                    <p:set>
                                      <p:cBhvr>
                                        <p:cTn id="43" dur="300" fill="hold"/>
                                        <p:tgtEl>
                                          <p:spTgt spid="38">
                                            <p:bg/>
                                          </p:spTgt>
                                        </p:tgtEl>
                                        <p:attrNameLst>
                                          <p:attrName>fill.type</p:attrName>
                                        </p:attrNameLst>
                                      </p:cBhvr>
                                      <p:to>
                                        <p:strVal val="solid"/>
                                      </p:to>
                                    </p:set>
                                    <p:set>
                                      <p:cBhvr>
                                        <p:cTn id="44" dur="300" fill="hold"/>
                                        <p:tgtEl>
                                          <p:spTgt spid="38">
                                            <p:bg/>
                                          </p:spTgt>
                                        </p:tgtEl>
                                        <p:attrNameLst>
                                          <p:attrName>fill.on</p:attrName>
                                        </p:attrNameLst>
                                      </p:cBhvr>
                                      <p:to>
                                        <p:strVal val="true"/>
                                      </p:to>
                                    </p:set>
                                  </p:childTnLst>
                                </p:cTn>
                              </p:par>
                              <p:par>
                                <p:cTn id="45" presetID="19" presetClass="emph" presetSubtype="0" fill="hold" grpId="0" nodeType="withEffect">
                                  <p:stCondLst>
                                    <p:cond delay="1400"/>
                                  </p:stCondLst>
                                  <p:childTnLst>
                                    <p:animClr clrSpc="rgb" dir="cw">
                                      <p:cBhvr override="childStyle">
                                        <p:cTn id="46" dur="300" fill="hold"/>
                                        <p:tgtEl>
                                          <p:spTgt spid="43">
                                            <p:bg/>
                                          </p:spTgt>
                                        </p:tgtEl>
                                        <p:attrNameLst>
                                          <p:attrName>style.color</p:attrName>
                                        </p:attrNameLst>
                                      </p:cBhvr>
                                      <p:to>
                                        <a:srgbClr val="F09456"/>
                                      </p:to>
                                    </p:animClr>
                                    <p:animClr clrSpc="rgb" dir="cw">
                                      <p:cBhvr>
                                        <p:cTn id="47" dur="300" fill="hold"/>
                                        <p:tgtEl>
                                          <p:spTgt spid="43">
                                            <p:bg/>
                                          </p:spTgt>
                                        </p:tgtEl>
                                        <p:attrNameLst>
                                          <p:attrName>fillcolor</p:attrName>
                                        </p:attrNameLst>
                                      </p:cBhvr>
                                      <p:to>
                                        <a:srgbClr val="F09456"/>
                                      </p:to>
                                    </p:animClr>
                                    <p:set>
                                      <p:cBhvr>
                                        <p:cTn id="48" dur="300" fill="hold"/>
                                        <p:tgtEl>
                                          <p:spTgt spid="43">
                                            <p:bg/>
                                          </p:spTgt>
                                        </p:tgtEl>
                                        <p:attrNameLst>
                                          <p:attrName>fill.type</p:attrName>
                                        </p:attrNameLst>
                                      </p:cBhvr>
                                      <p:to>
                                        <p:strVal val="solid"/>
                                      </p:to>
                                    </p:set>
                                    <p:set>
                                      <p:cBhvr>
                                        <p:cTn id="49" dur="300" fill="hold"/>
                                        <p:tgtEl>
                                          <p:spTgt spid="43">
                                            <p:bg/>
                                          </p:spTgt>
                                        </p:tgtEl>
                                        <p:attrNameLst>
                                          <p:attrName>fill.on</p:attrName>
                                        </p:attrNameLst>
                                      </p:cBhvr>
                                      <p:to>
                                        <p:strVal val="true"/>
                                      </p:to>
                                    </p:set>
                                  </p:childTnLst>
                                </p:cTn>
                              </p:par>
                              <p:par>
                                <p:cTn id="50" presetID="19" presetClass="emph" presetSubtype="0" fill="hold" grpId="0" nodeType="withEffect">
                                  <p:stCondLst>
                                    <p:cond delay="1600"/>
                                  </p:stCondLst>
                                  <p:childTnLst>
                                    <p:animClr clrSpc="rgb" dir="cw">
                                      <p:cBhvr override="childStyle">
                                        <p:cTn id="51" dur="300" fill="hold"/>
                                        <p:tgtEl>
                                          <p:spTgt spid="45">
                                            <p:bg/>
                                          </p:spTgt>
                                        </p:tgtEl>
                                        <p:attrNameLst>
                                          <p:attrName>style.color</p:attrName>
                                        </p:attrNameLst>
                                      </p:cBhvr>
                                      <p:to>
                                        <a:srgbClr val="F09456"/>
                                      </p:to>
                                    </p:animClr>
                                    <p:animClr clrSpc="rgb" dir="cw">
                                      <p:cBhvr>
                                        <p:cTn id="52" dur="300" fill="hold"/>
                                        <p:tgtEl>
                                          <p:spTgt spid="45">
                                            <p:bg/>
                                          </p:spTgt>
                                        </p:tgtEl>
                                        <p:attrNameLst>
                                          <p:attrName>fillcolor</p:attrName>
                                        </p:attrNameLst>
                                      </p:cBhvr>
                                      <p:to>
                                        <a:srgbClr val="F09456"/>
                                      </p:to>
                                    </p:animClr>
                                    <p:set>
                                      <p:cBhvr>
                                        <p:cTn id="53" dur="300" fill="hold"/>
                                        <p:tgtEl>
                                          <p:spTgt spid="45">
                                            <p:bg/>
                                          </p:spTgt>
                                        </p:tgtEl>
                                        <p:attrNameLst>
                                          <p:attrName>fill.type</p:attrName>
                                        </p:attrNameLst>
                                      </p:cBhvr>
                                      <p:to>
                                        <p:strVal val="solid"/>
                                      </p:to>
                                    </p:set>
                                    <p:set>
                                      <p:cBhvr>
                                        <p:cTn id="54" dur="300" fill="hold"/>
                                        <p:tgtEl>
                                          <p:spTgt spid="45">
                                            <p:bg/>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uiExpand="1" build="p" animBg="1" autoUpdateAnimBg="0"/>
      <p:bldP spid="17" grpId="0" uiExpand="1" build="p" animBg="1"/>
      <p:bldP spid="21" grpId="0" uiExpand="1" build="p" animBg="1"/>
      <p:bldP spid="26" grpId="0" uiExpand="1" build="p" animBg="1"/>
      <p:bldP spid="32" grpId="0" uiExpand="1" build="p" animBg="1"/>
      <p:bldP spid="35" grpId="0" uiExpand="1" build="p" animBg="1"/>
      <p:bldP spid="38" grpId="0" uiExpand="1" build="p" animBg="1"/>
      <p:bldP spid="43" grpId="0" uiExpand="1" build="p" animBg="1"/>
      <p:bldP spid="45"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4" y="1302837"/>
            <a:ext cx="3686365"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r>
              <a:rPr lang="en-US"/>
              <a:t>SCORE </a:t>
            </a:r>
            <a:r>
              <a:rPr lang="en-US">
                <a:solidFill>
                  <a:srgbClr val="8FAADC"/>
                </a:solidFill>
              </a:rPr>
              <a:t>administrator</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aphicFrame>
        <p:nvGraphicFramePr>
          <p:cNvPr id="51" name="Diagram 50">
            <a:extLst>
              <a:ext uri="{FF2B5EF4-FFF2-40B4-BE49-F238E27FC236}">
                <a16:creationId xmlns:a16="http://schemas.microsoft.com/office/drawing/2014/main" id="{08D9BD78-B949-5911-F37A-A6744A41D516}"/>
              </a:ext>
            </a:extLst>
          </p:cNvPr>
          <p:cNvGraphicFramePr/>
          <p:nvPr>
            <p:extLst>
              <p:ext uri="{D42A27DB-BD31-4B8C-83A1-F6EECF244321}">
                <p14:modId xmlns:p14="http://schemas.microsoft.com/office/powerpoint/2010/main" val="1054841321"/>
              </p:ext>
            </p:extLst>
          </p:nvPr>
        </p:nvGraphicFramePr>
        <p:xfrm>
          <a:off x="1474430" y="2968425"/>
          <a:ext cx="9243141" cy="2164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6678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1"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4" y="1302837"/>
            <a:ext cx="44973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r>
              <a:rPr lang="en-US">
                <a:solidFill>
                  <a:srgbClr val="8FAADC"/>
                </a:solidFill>
              </a:rPr>
              <a:t>What languages </a:t>
            </a:r>
            <a:r>
              <a:rPr lang="en-US"/>
              <a:t>SCORE </a:t>
            </a:r>
            <a:r>
              <a:rPr lang="en-US">
                <a:solidFill>
                  <a:srgbClr val="8FAADC"/>
                </a:solidFill>
              </a:rPr>
              <a:t>used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1026" name="Picture 2">
            <a:extLst>
              <a:ext uri="{FF2B5EF4-FFF2-40B4-BE49-F238E27FC236}">
                <a16:creationId xmlns:a16="http://schemas.microsoft.com/office/drawing/2014/main" id="{700B8D87-E7EA-1394-4597-1CB6C28AB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98076" y="2441022"/>
            <a:ext cx="11195848" cy="2955311"/>
          </a:xfrm>
          <a:prstGeom prst="rect">
            <a:avLst/>
          </a:prstGeom>
          <a:noFill/>
          <a:extLst>
            <a:ext uri="{909E8E84-426E-40DD-AFC4-6F175D3DCCD1}">
              <a14:hiddenFill xmlns:a14="http://schemas.microsoft.com/office/drawing/2010/main">
                <a:solidFill>
                  <a:srgbClr val="FFFFFF"/>
                </a:solidFill>
              </a14:hiddenFill>
            </a:ext>
          </a:extLst>
        </p:spPr>
      </p:pic>
      <p:sp useBgFill="1">
        <p:nvSpPr>
          <p:cNvPr id="2" name="cover 1 arrows">
            <a:extLst>
              <a:ext uri="{FF2B5EF4-FFF2-40B4-BE49-F238E27FC236}">
                <a16:creationId xmlns:a16="http://schemas.microsoft.com/office/drawing/2014/main" id="{19E4947D-C70C-E045-DB20-2E491A8759BB}"/>
              </a:ext>
            </a:extLst>
          </p:cNvPr>
          <p:cNvSpPr>
            <a:spLocks noGrp="1" noRot="1" noMove="1" noResize="1" noEditPoints="1" noAdjustHandles="1" noChangeArrowheads="1" noChangeShapeType="1"/>
          </p:cNvSpPr>
          <p:nvPr/>
        </p:nvSpPr>
        <p:spPr>
          <a:xfrm>
            <a:off x="3533775" y="2410691"/>
            <a:ext cx="1686618" cy="3144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cover 2 arrows">
            <a:extLst>
              <a:ext uri="{FF2B5EF4-FFF2-40B4-BE49-F238E27FC236}">
                <a16:creationId xmlns:a16="http://schemas.microsoft.com/office/drawing/2014/main" id="{DE97551D-0EE7-711E-14A3-B4079E3D3752}"/>
              </a:ext>
            </a:extLst>
          </p:cNvPr>
          <p:cNvSpPr>
            <a:spLocks noGrp="1" noRot="1" noMove="1" noResize="1" noEditPoints="1" noAdjustHandles="1" noChangeArrowheads="1" noChangeShapeType="1"/>
          </p:cNvSpPr>
          <p:nvPr/>
        </p:nvSpPr>
        <p:spPr>
          <a:xfrm>
            <a:off x="6335486" y="3739728"/>
            <a:ext cx="780381" cy="460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4BB7EB4-1072-03EE-4F78-BE04782CF2B7}"/>
              </a:ext>
            </a:extLst>
          </p:cNvPr>
          <p:cNvCxnSpPr>
            <a:cxnSpLocks/>
          </p:cNvCxnSpPr>
          <p:nvPr/>
        </p:nvCxnSpPr>
        <p:spPr>
          <a:xfrm flipV="1">
            <a:off x="3652850" y="4448175"/>
            <a:ext cx="1567543" cy="449345"/>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61738F-12D7-8DA2-C4DA-21DB22BC0D7C}"/>
              </a:ext>
            </a:extLst>
          </p:cNvPr>
          <p:cNvCxnSpPr>
            <a:cxnSpLocks/>
            <a:endCxn id="2" idx="3"/>
          </p:cNvCxnSpPr>
          <p:nvPr/>
        </p:nvCxnSpPr>
        <p:spPr>
          <a:xfrm>
            <a:off x="3652850" y="3982927"/>
            <a:ext cx="1567543" cy="0"/>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6C715A-1D23-606C-F596-9755D2F2280F}"/>
              </a:ext>
            </a:extLst>
          </p:cNvPr>
          <p:cNvCxnSpPr>
            <a:cxnSpLocks/>
          </p:cNvCxnSpPr>
          <p:nvPr/>
        </p:nvCxnSpPr>
        <p:spPr>
          <a:xfrm>
            <a:off x="3652850" y="2969626"/>
            <a:ext cx="1567543" cy="548054"/>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D5C88D-A6D1-5BD5-585F-F1E2F01E7FA4}"/>
              </a:ext>
            </a:extLst>
          </p:cNvPr>
          <p:cNvCxnSpPr>
            <a:cxnSpLocks/>
            <a:stCxn id="4" idx="1"/>
            <a:endCxn id="4" idx="3"/>
          </p:cNvCxnSpPr>
          <p:nvPr/>
        </p:nvCxnSpPr>
        <p:spPr>
          <a:xfrm>
            <a:off x="6335486" y="3970127"/>
            <a:ext cx="780381" cy="0"/>
          </a:xfrm>
          <a:prstGeom prst="straightConnector1">
            <a:avLst/>
          </a:prstGeom>
          <a:ln w="76200" cap="rnd">
            <a:solidFill>
              <a:srgbClr val="A6A6A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103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300"/>
                                        <p:tgtEl>
                                          <p:spTgt spid="10"/>
                                        </p:tgtEl>
                                      </p:cBhvr>
                                    </p:animEffect>
                                  </p:childTnLst>
                                </p:cTn>
                              </p:par>
                              <p:par>
                                <p:cTn id="13" presetID="22" presetClass="entr" presetSubtype="8" fill="hold" nodeType="withEffect">
                                  <p:stCondLst>
                                    <p:cond delay="2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300"/>
                                        <p:tgtEl>
                                          <p:spTgt spid="9"/>
                                        </p:tgtEl>
                                      </p:cBhvr>
                                    </p:animEffect>
                                  </p:childTnLst>
                                </p:cTn>
                              </p:par>
                              <p:par>
                                <p:cTn id="16" presetID="22" presetClass="entr" presetSubtype="8" fill="hold" nodeType="withEffect">
                                  <p:stCondLst>
                                    <p:cond delay="40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300"/>
                                        <p:tgtEl>
                                          <p:spTgt spid="7"/>
                                        </p:tgtEl>
                                      </p:cBhvr>
                                    </p:animEffect>
                                  </p:childTnLst>
                                </p:cTn>
                              </p:par>
                              <p:par>
                                <p:cTn id="19" presetID="22" presetClass="entr" presetSubtype="8" fill="hold" nodeType="with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C69CC8E-6F9C-4D29-8D38-54405817EDB7}"/>
              </a:ext>
            </a:extLst>
          </p:cNvPr>
          <p:cNvGraphicFramePr>
            <a:graphicFrameLocks noGrp="1"/>
          </p:cNvGraphicFramePr>
          <p:nvPr>
            <p:extLst>
              <p:ext uri="{D42A27DB-BD31-4B8C-83A1-F6EECF244321}">
                <p14:modId xmlns:p14="http://schemas.microsoft.com/office/powerpoint/2010/main" val="1984579217"/>
              </p:ext>
            </p:extLst>
          </p:nvPr>
        </p:nvGraphicFramePr>
        <p:xfrm>
          <a:off x="659964" y="2278590"/>
          <a:ext cx="5577323" cy="3931922"/>
        </p:xfrm>
        <a:graphic>
          <a:graphicData uri="http://schemas.openxmlformats.org/drawingml/2006/table">
            <a:tbl>
              <a:tblPr firstRow="1" bandRow="1">
                <a:tableStyleId>{5C22544A-7EE6-4342-B048-85BDC9FD1C3A}</a:tableStyleId>
              </a:tblPr>
              <a:tblGrid>
                <a:gridCol w="736249">
                  <a:extLst>
                    <a:ext uri="{9D8B030D-6E8A-4147-A177-3AD203B41FA5}">
                      <a16:colId xmlns:a16="http://schemas.microsoft.com/office/drawing/2014/main" val="3678160198"/>
                    </a:ext>
                  </a:extLst>
                </a:gridCol>
                <a:gridCol w="1265988">
                  <a:extLst>
                    <a:ext uri="{9D8B030D-6E8A-4147-A177-3AD203B41FA5}">
                      <a16:colId xmlns:a16="http://schemas.microsoft.com/office/drawing/2014/main" val="3002697108"/>
                    </a:ext>
                  </a:extLst>
                </a:gridCol>
                <a:gridCol w="3575086">
                  <a:extLst>
                    <a:ext uri="{9D8B030D-6E8A-4147-A177-3AD203B41FA5}">
                      <a16:colId xmlns:a16="http://schemas.microsoft.com/office/drawing/2014/main" val="2881854489"/>
                    </a:ext>
                  </a:extLst>
                </a:gridCol>
              </a:tblGrid>
              <a:tr h="308189">
                <a:tc gridSpan="3">
                  <a:txBody>
                    <a:bodyPr/>
                    <a:lstStyle/>
                    <a:p>
                      <a:pPr algn="ctr"/>
                      <a:r>
                        <a:rPr lang="en-US" sz="1100" dirty="0">
                          <a:latin typeface="Google Sans" panose="020B0503030502040204" pitchFamily="34" charset="0"/>
                        </a:rPr>
                        <a:t>Interface</a:t>
                      </a:r>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902727031"/>
                  </a:ext>
                </a:extLst>
              </a:tr>
              <a:tr h="347133">
                <a:tc>
                  <a:txBody>
                    <a:bodyPr/>
                    <a:lstStyle/>
                    <a:p>
                      <a:pPr algn="ctr"/>
                      <a:endParaRPr lang="en-US" sz="1100">
                        <a:latin typeface="Google Sans" panose="020B0503030502040204" pitchFamily="34" charset="0"/>
                      </a:endParaRPr>
                    </a:p>
                  </a:txBody>
                  <a:tcPr/>
                </a:tc>
                <a:tc>
                  <a:txBody>
                    <a:bodyPr/>
                    <a:lstStyle/>
                    <a:p>
                      <a:pPr algn="ctr"/>
                      <a:r>
                        <a:rPr lang="en-US" sz="1100" b="1">
                          <a:latin typeface="Google Sans" panose="020B0503030502040204" pitchFamily="34" charset="0"/>
                        </a:rPr>
                        <a:t>Input</a:t>
                      </a:r>
                    </a:p>
                  </a:txBody>
                  <a:tcPr anchor="ctr"/>
                </a:tc>
                <a:tc>
                  <a:txBody>
                    <a:bodyPr/>
                    <a:lstStyle/>
                    <a:p>
                      <a:pPr algn="ctr"/>
                      <a:r>
                        <a:rPr lang="en-US" sz="1100" b="1">
                          <a:latin typeface="Google Sans" panose="020B0503030502040204" pitchFamily="34" charset="0"/>
                        </a:rPr>
                        <a:t>Function</a:t>
                      </a:r>
                    </a:p>
                  </a:txBody>
                  <a:tcPr anchor="ctr"/>
                </a:tc>
                <a:extLst>
                  <a:ext uri="{0D108BD9-81ED-4DB2-BD59-A6C34878D82A}">
                    <a16:rowId xmlns:a16="http://schemas.microsoft.com/office/drawing/2014/main" val="56331596"/>
                  </a:ext>
                </a:extLst>
              </a:tr>
              <a:tr h="1820333">
                <a:tc>
                  <a:txBody>
                    <a:bodyPr/>
                    <a:lstStyle/>
                    <a:p>
                      <a:pPr algn="ctr"/>
                      <a:r>
                        <a:rPr lang="en-US" sz="1100" b="1">
                          <a:latin typeface="Google Sans" panose="020B0503030502040204" pitchFamily="34" charset="0"/>
                        </a:rPr>
                        <a:t>Send</a:t>
                      </a:r>
                    </a:p>
                  </a:txBody>
                  <a:tcPr anchor="ctr"/>
                </a:tc>
                <a:tc>
                  <a:txBody>
                    <a:bodyPr/>
                    <a:lstStyle/>
                    <a:p>
                      <a:endParaRPr lang="en-US" sz="1100">
                        <a:latin typeface="Google Sans" panose="020B0503030502040204" pitchFamily="34" charset="0"/>
                      </a:endParaRPr>
                    </a:p>
                  </a:txBody>
                  <a:tcPr/>
                </a:tc>
                <a:tc>
                  <a:txBody>
                    <a:bodyPr/>
                    <a:lstStyle/>
                    <a:p>
                      <a:endParaRPr lang="en-US" sz="1100">
                        <a:latin typeface="Google Sans" panose="020B0503030502040204" pitchFamily="34" charset="0"/>
                      </a:endParaRPr>
                    </a:p>
                  </a:txBody>
                  <a:tcPr/>
                </a:tc>
                <a:extLst>
                  <a:ext uri="{0D108BD9-81ED-4DB2-BD59-A6C34878D82A}">
                    <a16:rowId xmlns:a16="http://schemas.microsoft.com/office/drawing/2014/main" val="141459889"/>
                  </a:ext>
                </a:extLst>
              </a:tr>
              <a:tr h="1456267">
                <a:tc>
                  <a:txBody>
                    <a:bodyPr/>
                    <a:lstStyle/>
                    <a:p>
                      <a:pPr algn="ctr"/>
                      <a:r>
                        <a:rPr lang="en-US" sz="1100" b="1">
                          <a:latin typeface="Google Sans" panose="020B0503030502040204" pitchFamily="34" charset="0"/>
                        </a:rPr>
                        <a:t>Receive</a:t>
                      </a:r>
                    </a:p>
                  </a:txBody>
                  <a:tcPr anchor="ctr">
                    <a:solidFill>
                      <a:srgbClr val="E9EBF5"/>
                    </a:solidFill>
                  </a:tcPr>
                </a:tc>
                <a:tc gridSpan="2">
                  <a:txBody>
                    <a:bodyPr/>
                    <a:lstStyle/>
                    <a:p>
                      <a:endParaRPr lang="en-US" sz="1100" dirty="0">
                        <a:latin typeface="Google Sans" panose="020B0503030502040204" pitchFamily="34" charset="0"/>
                      </a:endParaRPr>
                    </a:p>
                  </a:txBody>
                  <a:tcPr>
                    <a:solidFill>
                      <a:srgbClr val="E9EBF5"/>
                    </a:solidFill>
                  </a:tcPr>
                </a:tc>
                <a:tc hMerge="1">
                  <a:txBody>
                    <a:bodyPr/>
                    <a:lstStyle/>
                    <a:p>
                      <a:endParaRPr lang="en-US"/>
                    </a:p>
                  </a:txBody>
                  <a:tcPr/>
                </a:tc>
                <a:extLst>
                  <a:ext uri="{0D108BD9-81ED-4DB2-BD59-A6C34878D82A}">
                    <a16:rowId xmlns:a16="http://schemas.microsoft.com/office/drawing/2014/main" val="597418404"/>
                  </a:ext>
                </a:extLst>
              </a:tr>
            </a:tbl>
          </a:graphicData>
        </a:graphic>
      </p:graphicFrame>
      <p:sp>
        <p:nvSpPr>
          <p:cNvPr id="7" name="Rectangle: Rounded Corners 6">
            <a:extLst>
              <a:ext uri="{FF2B5EF4-FFF2-40B4-BE49-F238E27FC236}">
                <a16:creationId xmlns:a16="http://schemas.microsoft.com/office/drawing/2014/main" id="{1D65BD8C-501D-4D98-B3D6-E40B9596E8B6}"/>
              </a:ext>
            </a:extLst>
          </p:cNvPr>
          <p:cNvSpPr/>
          <p:nvPr/>
        </p:nvSpPr>
        <p:spPr>
          <a:xfrm>
            <a:off x="1746344" y="3270377"/>
            <a:ext cx="1056221" cy="37824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School name</a:t>
            </a:r>
          </a:p>
        </p:txBody>
      </p:sp>
      <p:sp>
        <p:nvSpPr>
          <p:cNvPr id="8" name="Rectangle: Rounded Corners 7">
            <a:extLst>
              <a:ext uri="{FF2B5EF4-FFF2-40B4-BE49-F238E27FC236}">
                <a16:creationId xmlns:a16="http://schemas.microsoft.com/office/drawing/2014/main" id="{41A6F483-31A8-4508-A829-094B4695D344}"/>
              </a:ext>
            </a:extLst>
          </p:cNvPr>
          <p:cNvSpPr/>
          <p:nvPr/>
        </p:nvSpPr>
        <p:spPr>
          <a:xfrm>
            <a:off x="1746345" y="4105064"/>
            <a:ext cx="990600" cy="22013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Scores</a:t>
            </a:r>
          </a:p>
        </p:txBody>
      </p:sp>
      <p:sp>
        <p:nvSpPr>
          <p:cNvPr id="9" name="Rectangle: Rounded Corners 8">
            <a:extLst>
              <a:ext uri="{FF2B5EF4-FFF2-40B4-BE49-F238E27FC236}">
                <a16:creationId xmlns:a16="http://schemas.microsoft.com/office/drawing/2014/main" id="{8FA14ADF-4DCE-4FA8-9095-A9097768B343}"/>
              </a:ext>
            </a:extLst>
          </p:cNvPr>
          <p:cNvSpPr/>
          <p:nvPr/>
        </p:nvSpPr>
        <p:spPr>
          <a:xfrm>
            <a:off x="3371941" y="3132880"/>
            <a:ext cx="1172636" cy="65574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Search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Analyse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Report</a:t>
            </a:r>
          </a:p>
        </p:txBody>
      </p:sp>
      <p:sp>
        <p:nvSpPr>
          <p:cNvPr id="10" name="Rectangle: Rounded Corners 9">
            <a:extLst>
              <a:ext uri="{FF2B5EF4-FFF2-40B4-BE49-F238E27FC236}">
                <a16:creationId xmlns:a16="http://schemas.microsoft.com/office/drawing/2014/main" id="{37362259-BD7A-4768-A1E6-AE1858B2EA8F}"/>
              </a:ext>
            </a:extLst>
          </p:cNvPr>
          <p:cNvSpPr/>
          <p:nvPr/>
        </p:nvSpPr>
        <p:spPr>
          <a:xfrm>
            <a:off x="3371940" y="4025690"/>
            <a:ext cx="1172637" cy="37888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Suggest</a:t>
            </a:r>
          </a:p>
        </p:txBody>
      </p:sp>
      <p:graphicFrame>
        <p:nvGraphicFramePr>
          <p:cNvPr id="12" name="Table 12">
            <a:extLst>
              <a:ext uri="{FF2B5EF4-FFF2-40B4-BE49-F238E27FC236}">
                <a16:creationId xmlns:a16="http://schemas.microsoft.com/office/drawing/2014/main" id="{7ABF6C7D-DFAF-48F8-9D99-344EA68C6DA5}"/>
              </a:ext>
            </a:extLst>
          </p:cNvPr>
          <p:cNvGraphicFramePr>
            <a:graphicFrameLocks noGrp="1"/>
          </p:cNvGraphicFramePr>
          <p:nvPr>
            <p:extLst>
              <p:ext uri="{D42A27DB-BD31-4B8C-83A1-F6EECF244321}">
                <p14:modId xmlns:p14="http://schemas.microsoft.com/office/powerpoint/2010/main" val="1681894385"/>
              </p:ext>
            </p:extLst>
          </p:nvPr>
        </p:nvGraphicFramePr>
        <p:xfrm>
          <a:off x="6581438" y="2261657"/>
          <a:ext cx="2795743" cy="3948855"/>
        </p:xfrm>
        <a:graphic>
          <a:graphicData uri="http://schemas.openxmlformats.org/drawingml/2006/table">
            <a:tbl>
              <a:tblPr firstRow="1" bandRow="1">
                <a:tableStyleId>{5C22544A-7EE6-4342-B048-85BDC9FD1C3A}</a:tableStyleId>
              </a:tblPr>
              <a:tblGrid>
                <a:gridCol w="1342299">
                  <a:extLst>
                    <a:ext uri="{9D8B030D-6E8A-4147-A177-3AD203B41FA5}">
                      <a16:colId xmlns:a16="http://schemas.microsoft.com/office/drawing/2014/main" val="1981532222"/>
                    </a:ext>
                  </a:extLst>
                </a:gridCol>
                <a:gridCol w="1453444">
                  <a:extLst>
                    <a:ext uri="{9D8B030D-6E8A-4147-A177-3AD203B41FA5}">
                      <a16:colId xmlns:a16="http://schemas.microsoft.com/office/drawing/2014/main" val="162051285"/>
                    </a:ext>
                  </a:extLst>
                </a:gridCol>
              </a:tblGrid>
              <a:tr h="299722">
                <a:tc gridSpan="2">
                  <a:txBody>
                    <a:bodyPr/>
                    <a:lstStyle/>
                    <a:p>
                      <a:pPr algn="ctr"/>
                      <a:r>
                        <a:rPr lang="en-US" sz="1100">
                          <a:latin typeface="MuseoModerno" pitchFamily="2" charset="0"/>
                        </a:rPr>
                        <a:t>Data processing</a:t>
                      </a:r>
                      <a:endParaRPr lang="en-US" sz="1100" dirty="0">
                        <a:latin typeface="MuseoModerno" pitchFamily="2" charset="0"/>
                      </a:endParaRPr>
                    </a:p>
                  </a:txBody>
                  <a:tcPr anchor="ctr">
                    <a:solidFill>
                      <a:srgbClr val="F09456"/>
                    </a:solidFill>
                  </a:tcPr>
                </a:tc>
                <a:tc hMerge="1">
                  <a:txBody>
                    <a:bodyPr/>
                    <a:lstStyle/>
                    <a:p>
                      <a:endParaRPr lang="en-US" dirty="0"/>
                    </a:p>
                  </a:txBody>
                  <a:tcPr/>
                </a:tc>
                <a:extLst>
                  <a:ext uri="{0D108BD9-81ED-4DB2-BD59-A6C34878D82A}">
                    <a16:rowId xmlns:a16="http://schemas.microsoft.com/office/drawing/2014/main" val="1032350240"/>
                  </a:ext>
                </a:extLst>
              </a:tr>
              <a:tr h="373461">
                <a:tc>
                  <a:txBody>
                    <a:bodyPr/>
                    <a:lstStyle/>
                    <a:p>
                      <a:pPr algn="ctr"/>
                      <a:r>
                        <a:rPr lang="en-US" sz="1100" b="1">
                          <a:latin typeface="Google Sans" panose="020B0503030502040204" pitchFamily="34" charset="0"/>
                        </a:rPr>
                        <a:t>Process (</a:t>
                      </a:r>
                      <a:r>
                        <a:rPr lang="en-US" sz="1100" b="1" err="1">
                          <a:latin typeface="Google Sans" panose="020B0503030502040204" pitchFamily="34" charset="0"/>
                        </a:rPr>
                        <a:t>Javascript</a:t>
                      </a:r>
                      <a:r>
                        <a:rPr lang="en-US" sz="1100" b="1">
                          <a:latin typeface="Google Sans" panose="020B0503030502040204" pitchFamily="34" charset="0"/>
                        </a:rPr>
                        <a:t>)</a:t>
                      </a:r>
                    </a:p>
                  </a:txBody>
                  <a:tcPr anchor="ctr">
                    <a:solidFill>
                      <a:schemeClr val="accent2">
                        <a:lumMod val="40000"/>
                        <a:lumOff val="60000"/>
                      </a:schemeClr>
                    </a:solidFill>
                  </a:tcPr>
                </a:tc>
                <a:tc>
                  <a:txBody>
                    <a:bodyPr/>
                    <a:lstStyle/>
                    <a:p>
                      <a:pPr algn="ctr"/>
                      <a:r>
                        <a:rPr lang="en-US" sz="1100" b="1">
                          <a:latin typeface="Google Sans" panose="020B0503030502040204" pitchFamily="34" charset="0"/>
                        </a:rPr>
                        <a:t>Database interactions (PHP)</a:t>
                      </a:r>
                    </a:p>
                  </a:txBody>
                  <a:tcPr anchor="ctr">
                    <a:solidFill>
                      <a:schemeClr val="accent2">
                        <a:lumMod val="40000"/>
                        <a:lumOff val="60000"/>
                      </a:schemeClr>
                    </a:solidFill>
                  </a:tcPr>
                </a:tc>
                <a:extLst>
                  <a:ext uri="{0D108BD9-81ED-4DB2-BD59-A6C34878D82A}">
                    <a16:rowId xmlns:a16="http://schemas.microsoft.com/office/drawing/2014/main" val="3332490766"/>
                  </a:ext>
                </a:extLst>
              </a:tr>
              <a:tr h="1729467">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BE5D6">
                        <a:alpha val="60000"/>
                      </a:srgbClr>
                    </a:solidFill>
                  </a:tcPr>
                </a:tc>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DEFE6"/>
                    </a:solidFill>
                  </a:tcPr>
                </a:tc>
                <a:extLst>
                  <a:ext uri="{0D108BD9-81ED-4DB2-BD59-A6C34878D82A}">
                    <a16:rowId xmlns:a16="http://schemas.microsoft.com/office/drawing/2014/main" val="2833294731"/>
                  </a:ext>
                </a:extLst>
              </a:tr>
              <a:tr h="1492946">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BE5D6">
                        <a:alpha val="60000"/>
                      </a:srgbClr>
                    </a:solidFill>
                  </a:tcPr>
                </a:tc>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DEFE6"/>
                    </a:solidFill>
                  </a:tcPr>
                </a:tc>
                <a:extLst>
                  <a:ext uri="{0D108BD9-81ED-4DB2-BD59-A6C34878D82A}">
                    <a16:rowId xmlns:a16="http://schemas.microsoft.com/office/drawing/2014/main" val="1007336495"/>
                  </a:ext>
                </a:extLst>
              </a:tr>
            </a:tbl>
          </a:graphicData>
        </a:graphic>
      </p:graphicFrame>
      <p:sp>
        <p:nvSpPr>
          <p:cNvPr id="15" name="Rectangle: Rounded Corners 14">
            <a:extLst>
              <a:ext uri="{FF2B5EF4-FFF2-40B4-BE49-F238E27FC236}">
                <a16:creationId xmlns:a16="http://schemas.microsoft.com/office/drawing/2014/main" id="{F27F3481-8FB0-4E28-8AA0-83C96BC7D4D5}"/>
              </a:ext>
            </a:extLst>
          </p:cNvPr>
          <p:cNvSpPr/>
          <p:nvPr/>
        </p:nvSpPr>
        <p:spPr>
          <a:xfrm>
            <a:off x="6729250" y="3558939"/>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&amp; Pack data</a:t>
            </a:r>
          </a:p>
        </p:txBody>
      </p:sp>
      <p:sp>
        <p:nvSpPr>
          <p:cNvPr id="22" name="Rectangle: Rounded Corners 21">
            <a:extLst>
              <a:ext uri="{FF2B5EF4-FFF2-40B4-BE49-F238E27FC236}">
                <a16:creationId xmlns:a16="http://schemas.microsoft.com/office/drawing/2014/main" id="{FA96D184-DDC7-4864-971B-23F037B87255}"/>
              </a:ext>
            </a:extLst>
          </p:cNvPr>
          <p:cNvSpPr/>
          <p:nvPr/>
        </p:nvSpPr>
        <p:spPr>
          <a:xfrm>
            <a:off x="8080676" y="3558940"/>
            <a:ext cx="1153585" cy="589920"/>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Post requirements</a:t>
            </a:r>
          </a:p>
        </p:txBody>
      </p:sp>
      <p:graphicFrame>
        <p:nvGraphicFramePr>
          <p:cNvPr id="25" name="Table 25">
            <a:extLst>
              <a:ext uri="{FF2B5EF4-FFF2-40B4-BE49-F238E27FC236}">
                <a16:creationId xmlns:a16="http://schemas.microsoft.com/office/drawing/2014/main" id="{995BF98F-AF3E-41FB-B45D-833923E4D104}"/>
              </a:ext>
            </a:extLst>
          </p:cNvPr>
          <p:cNvGraphicFramePr>
            <a:graphicFrameLocks noGrp="1"/>
          </p:cNvGraphicFramePr>
          <p:nvPr>
            <p:extLst>
              <p:ext uri="{D42A27DB-BD31-4B8C-83A1-F6EECF244321}">
                <p14:modId xmlns:p14="http://schemas.microsoft.com/office/powerpoint/2010/main" val="2162184435"/>
              </p:ext>
            </p:extLst>
          </p:nvPr>
        </p:nvGraphicFramePr>
        <p:xfrm>
          <a:off x="9745608" y="2240703"/>
          <a:ext cx="1600200" cy="3948855"/>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860370113"/>
                    </a:ext>
                  </a:extLst>
                </a:gridCol>
              </a:tblGrid>
              <a:tr h="299722">
                <a:tc>
                  <a:txBody>
                    <a:bodyPr/>
                    <a:lstStyle/>
                    <a:p>
                      <a:pPr algn="ctr"/>
                      <a:r>
                        <a:rPr lang="en-US" sz="1100">
                          <a:latin typeface="Google Sans" panose="020B0503030502040204" pitchFamily="34" charset="0"/>
                        </a:rPr>
                        <a:t>Database server</a:t>
                      </a:r>
                    </a:p>
                  </a:txBody>
                  <a:tcPr>
                    <a:solidFill>
                      <a:schemeClr val="accent4"/>
                    </a:solidFill>
                  </a:tcPr>
                </a:tc>
                <a:extLst>
                  <a:ext uri="{0D108BD9-81ED-4DB2-BD59-A6C34878D82A}">
                    <a16:rowId xmlns:a16="http://schemas.microsoft.com/office/drawing/2014/main" val="3364945842"/>
                  </a:ext>
                </a:extLst>
              </a:tr>
              <a:tr h="3649133">
                <a:tc>
                  <a:txBody>
                    <a:bodyPr/>
                    <a:lstStyle/>
                    <a:p>
                      <a:endParaRPr lang="en-US">
                        <a:latin typeface="Google Sans" panose="020B0503030502040204" pitchFamily="34" charset="0"/>
                      </a:endParaRPr>
                    </a:p>
                  </a:txBody>
                  <a:tcPr>
                    <a:solidFill>
                      <a:srgbClr val="FFF2CC">
                        <a:alpha val="50196"/>
                      </a:srgbClr>
                    </a:solidFill>
                  </a:tcPr>
                </a:tc>
                <a:extLst>
                  <a:ext uri="{0D108BD9-81ED-4DB2-BD59-A6C34878D82A}">
                    <a16:rowId xmlns:a16="http://schemas.microsoft.com/office/drawing/2014/main" val="2633351248"/>
                  </a:ext>
                </a:extLst>
              </a:tr>
            </a:tbl>
          </a:graphicData>
        </a:graphic>
      </p:graphicFrame>
      <p:sp>
        <p:nvSpPr>
          <p:cNvPr id="26" name="Rectangle: Rounded Corners 25">
            <a:extLst>
              <a:ext uri="{FF2B5EF4-FFF2-40B4-BE49-F238E27FC236}">
                <a16:creationId xmlns:a16="http://schemas.microsoft.com/office/drawing/2014/main" id="{B72BF8A6-1533-4F81-A21D-683ABD7ABD15}"/>
              </a:ext>
            </a:extLst>
          </p:cNvPr>
          <p:cNvSpPr/>
          <p:nvPr/>
        </p:nvSpPr>
        <p:spPr>
          <a:xfrm>
            <a:off x="9968915" y="4127884"/>
            <a:ext cx="1153585" cy="589920"/>
          </a:xfrm>
          <a:prstGeom prst="roundRect">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 Run MySQL queries</a:t>
            </a:r>
          </a:p>
        </p:txBody>
      </p:sp>
      <p:sp>
        <p:nvSpPr>
          <p:cNvPr id="27" name="Rectangle: Rounded Corners 26">
            <a:extLst>
              <a:ext uri="{FF2B5EF4-FFF2-40B4-BE49-F238E27FC236}">
                <a16:creationId xmlns:a16="http://schemas.microsoft.com/office/drawing/2014/main" id="{AC312453-14D0-4D06-987F-E50361816EB2}"/>
              </a:ext>
            </a:extLst>
          </p:cNvPr>
          <p:cNvSpPr/>
          <p:nvPr/>
        </p:nvSpPr>
        <p:spPr>
          <a:xfrm>
            <a:off x="8050051" y="4995794"/>
            <a:ext cx="1153585" cy="788245"/>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Receive packed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Unpack and handle</a:t>
            </a:r>
          </a:p>
        </p:txBody>
      </p:sp>
      <p:sp>
        <p:nvSpPr>
          <p:cNvPr id="28" name="Rectangle: Rounded Corners 27">
            <a:extLst>
              <a:ext uri="{FF2B5EF4-FFF2-40B4-BE49-F238E27FC236}">
                <a16:creationId xmlns:a16="http://schemas.microsoft.com/office/drawing/2014/main" id="{AE3AB5EC-9137-4D70-BF6E-7DC4CD6B1934}"/>
              </a:ext>
            </a:extLst>
          </p:cNvPr>
          <p:cNvSpPr/>
          <p:nvPr/>
        </p:nvSpPr>
        <p:spPr>
          <a:xfrm>
            <a:off x="6729250" y="5076544"/>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Insert figures into tables, graphs.</a:t>
            </a:r>
          </a:p>
        </p:txBody>
      </p:sp>
      <p:sp>
        <p:nvSpPr>
          <p:cNvPr id="30" name="Rectangle: Rounded Corners 29">
            <a:extLst>
              <a:ext uri="{FF2B5EF4-FFF2-40B4-BE49-F238E27FC236}">
                <a16:creationId xmlns:a16="http://schemas.microsoft.com/office/drawing/2014/main" id="{6A269F68-D888-4ABC-91D1-C6AF58BC84C1}"/>
              </a:ext>
            </a:extLst>
          </p:cNvPr>
          <p:cNvSpPr/>
          <p:nvPr/>
        </p:nvSpPr>
        <p:spPr>
          <a:xfrm>
            <a:off x="4110644" y="5056171"/>
            <a:ext cx="1843421" cy="67643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Colorize, stylize tables, graphs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layout and UI</a:t>
            </a:r>
          </a:p>
        </p:txBody>
      </p:sp>
      <p:sp>
        <p:nvSpPr>
          <p:cNvPr id="31" name="TextBox 30">
            <a:extLst>
              <a:ext uri="{FF2B5EF4-FFF2-40B4-BE49-F238E27FC236}">
                <a16:creationId xmlns:a16="http://schemas.microsoft.com/office/drawing/2014/main" id="{9BF78F60-85E2-413D-9822-8368CBDA12A2}"/>
              </a:ext>
            </a:extLst>
          </p:cNvPr>
          <p:cNvSpPr txBox="1"/>
          <p:nvPr/>
        </p:nvSpPr>
        <p:spPr>
          <a:xfrm>
            <a:off x="4343544" y="5768127"/>
            <a:ext cx="12624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HTML, CSS</a:t>
            </a:r>
          </a:p>
        </p:txBody>
      </p:sp>
      <p:sp>
        <p:nvSpPr>
          <p:cNvPr id="32" name="Rectangle: Rounded Corners 31">
            <a:extLst>
              <a:ext uri="{FF2B5EF4-FFF2-40B4-BE49-F238E27FC236}">
                <a16:creationId xmlns:a16="http://schemas.microsoft.com/office/drawing/2014/main" id="{65C54CE3-0914-4F8E-A7E0-7034A60B66A8}"/>
              </a:ext>
            </a:extLst>
          </p:cNvPr>
          <p:cNvSpPr/>
          <p:nvPr/>
        </p:nvSpPr>
        <p:spPr>
          <a:xfrm>
            <a:off x="2022017" y="5056171"/>
            <a:ext cx="1599154" cy="676432"/>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Website appearance</a:t>
            </a:r>
          </a:p>
        </p:txBody>
      </p:sp>
      <p:cxnSp>
        <p:nvCxnSpPr>
          <p:cNvPr id="34" name="Straight Arrow Connector 33">
            <a:extLst>
              <a:ext uri="{FF2B5EF4-FFF2-40B4-BE49-F238E27FC236}">
                <a16:creationId xmlns:a16="http://schemas.microsoft.com/office/drawing/2014/main" id="{74FF27F6-5B8C-41B5-9664-B8BFC8EC26F9}"/>
              </a:ext>
            </a:extLst>
          </p:cNvPr>
          <p:cNvCxnSpPr>
            <a:cxnSpLocks/>
            <a:stCxn id="7" idx="3"/>
            <a:endCxn id="9" idx="1"/>
          </p:cNvCxnSpPr>
          <p:nvPr/>
        </p:nvCxnSpPr>
        <p:spPr>
          <a:xfrm>
            <a:off x="2802565" y="3459499"/>
            <a:ext cx="569376" cy="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8DDC8E-34E3-4674-A9FD-D2498E529587}"/>
              </a:ext>
            </a:extLst>
          </p:cNvPr>
          <p:cNvCxnSpPr>
            <a:stCxn id="8" idx="3"/>
            <a:endCxn id="10" idx="1"/>
          </p:cNvCxnSpPr>
          <p:nvPr/>
        </p:nvCxnSpPr>
        <p:spPr>
          <a:xfrm>
            <a:off x="2736945" y="4215131"/>
            <a:ext cx="634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700096-ABB3-4DFE-92D4-C5695DDBAF14}"/>
              </a:ext>
            </a:extLst>
          </p:cNvPr>
          <p:cNvCxnSpPr>
            <a:endCxn id="22" idx="1"/>
          </p:cNvCxnSpPr>
          <p:nvPr/>
        </p:nvCxnSpPr>
        <p:spPr>
          <a:xfrm>
            <a:off x="7794924" y="3853900"/>
            <a:ext cx="285752" cy="0"/>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7FD32F2-BA5B-46F8-BB67-CCC69B93555C}"/>
              </a:ext>
            </a:extLst>
          </p:cNvPr>
          <p:cNvCxnSpPr>
            <a:stCxn id="22" idx="3"/>
            <a:endCxn id="26" idx="1"/>
          </p:cNvCxnSpPr>
          <p:nvPr/>
        </p:nvCxnSpPr>
        <p:spPr>
          <a:xfrm>
            <a:off x="9234261" y="3853900"/>
            <a:ext cx="734654" cy="568944"/>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590694C-82C3-4F9D-A28A-BD1E3E277718}"/>
              </a:ext>
            </a:extLst>
          </p:cNvPr>
          <p:cNvCxnSpPr>
            <a:stCxn id="26" idx="1"/>
            <a:endCxn id="27" idx="3"/>
          </p:cNvCxnSpPr>
          <p:nvPr/>
        </p:nvCxnSpPr>
        <p:spPr>
          <a:xfrm flipH="1">
            <a:off x="9203636" y="4422844"/>
            <a:ext cx="765279" cy="967073"/>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3048D7-859C-446C-89C9-7942EF9461F8}"/>
              </a:ext>
            </a:extLst>
          </p:cNvPr>
          <p:cNvCxnSpPr>
            <a:cxnSpLocks/>
            <a:stCxn id="27" idx="1"/>
            <a:endCxn id="28" idx="3"/>
          </p:cNvCxnSpPr>
          <p:nvPr/>
        </p:nvCxnSpPr>
        <p:spPr>
          <a:xfrm flipH="1" flipV="1">
            <a:off x="7770648" y="5389916"/>
            <a:ext cx="279403" cy="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296E88-A2AF-40EB-9DE9-7498038B9BC6}"/>
              </a:ext>
            </a:extLst>
          </p:cNvPr>
          <p:cNvCxnSpPr>
            <a:cxnSpLocks/>
            <a:stCxn id="28" idx="1"/>
            <a:endCxn id="30" idx="3"/>
          </p:cNvCxnSpPr>
          <p:nvPr/>
        </p:nvCxnSpPr>
        <p:spPr>
          <a:xfrm flipH="1">
            <a:off x="5954065" y="5389916"/>
            <a:ext cx="775185" cy="447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6CA7F8-674D-46DF-B31A-EDDE2B999A58}"/>
              </a:ext>
            </a:extLst>
          </p:cNvPr>
          <p:cNvCxnSpPr>
            <a:cxnSpLocks/>
          </p:cNvCxnSpPr>
          <p:nvPr/>
        </p:nvCxnSpPr>
        <p:spPr>
          <a:xfrm>
            <a:off x="4900205" y="3854773"/>
            <a:ext cx="1827854" cy="1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21FCE6-DE85-41B3-A2A0-E439915F2D2B}"/>
              </a:ext>
            </a:extLst>
          </p:cNvPr>
          <p:cNvCxnSpPr>
            <a:cxnSpLocks/>
          </p:cNvCxnSpPr>
          <p:nvPr/>
        </p:nvCxnSpPr>
        <p:spPr>
          <a:xfrm flipV="1">
            <a:off x="4544577" y="3858372"/>
            <a:ext cx="359834" cy="356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2ADDD4-C70D-4AC9-9CEB-67DB75A3ECC3}"/>
              </a:ext>
            </a:extLst>
          </p:cNvPr>
          <p:cNvCxnSpPr>
            <a:stCxn id="9" idx="3"/>
          </p:cNvCxnSpPr>
          <p:nvPr/>
        </p:nvCxnSpPr>
        <p:spPr>
          <a:xfrm>
            <a:off x="4544577" y="3460751"/>
            <a:ext cx="359834" cy="397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BAE08E-41BE-44B1-B141-0F978FAC344D}"/>
              </a:ext>
            </a:extLst>
          </p:cNvPr>
          <p:cNvCxnSpPr>
            <a:stCxn id="30" idx="1"/>
            <a:endCxn id="32" idx="3"/>
          </p:cNvCxnSpPr>
          <p:nvPr/>
        </p:nvCxnSpPr>
        <p:spPr>
          <a:xfrm flipH="1">
            <a:off x="3621171" y="5394387"/>
            <a:ext cx="489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8376620-C31E-469C-9BAB-69EE4DC78ED6}"/>
              </a:ext>
            </a:extLst>
          </p:cNvPr>
          <p:cNvSpPr txBox="1"/>
          <p:nvPr/>
        </p:nvSpPr>
        <p:spPr>
          <a:xfrm>
            <a:off x="4997512" y="3568015"/>
            <a:ext cx="12397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Served data</a:t>
            </a:r>
          </a:p>
        </p:txBody>
      </p:sp>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5" y="1302837"/>
            <a:ext cx="2999006" cy="461665"/>
          </a:xfrm>
          <a:prstGeom prst="rect">
            <a:avLst/>
          </a:prstGeom>
          <a:noFill/>
        </p:spPr>
        <p:txBody>
          <a:bodyPr wrap="square" rtlCol="0">
            <a:spAutoFit/>
          </a:bodyPr>
          <a:lstStyle/>
          <a:p>
            <a:pPr algn="just"/>
            <a:r>
              <a:rPr lang="en-US" sz="2400">
                <a:solidFill>
                  <a:srgbClr val="8FAADC"/>
                </a:solidFill>
                <a:latin typeface="Google Sans" panose="020B0503030502040204" pitchFamily="34" charset="0"/>
              </a:rPr>
              <a:t>How</a:t>
            </a:r>
            <a:r>
              <a:rPr lang="en-US" sz="2400">
                <a:solidFill>
                  <a:srgbClr val="2F5597"/>
                </a:solidFill>
                <a:latin typeface="Google Sans" panose="020B0503030502040204" pitchFamily="34" charset="0"/>
              </a:rPr>
              <a:t> SCORE </a:t>
            </a:r>
            <a:r>
              <a:rPr lang="en-US" sz="2400">
                <a:solidFill>
                  <a:srgbClr val="8FAADC"/>
                </a:solidFill>
                <a:latin typeface="Google Sans" panose="020B0503030502040204" pitchFamily="34" charset="0"/>
              </a:rPr>
              <a:t>works</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6860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p:stCondLst>
                              <p:cond delay="500"/>
                            </p:stCondLst>
                            <p:childTnLst>
                              <p:par>
                                <p:cTn id="56" presetID="22" presetClass="entr" presetSubtype="8" fill="hold" nodeType="afterEffect">
                                  <p:stCondLst>
                                    <p:cond delay="20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300"/>
                                        <p:tgtEl>
                                          <p:spTgt spid="41"/>
                                        </p:tgtEl>
                                      </p:cBhvr>
                                    </p:animEffect>
                                  </p:childTnLst>
                                </p:cTn>
                              </p:par>
                              <p:par>
                                <p:cTn id="59" presetID="22" presetClass="entr" presetSubtype="8" fill="hold" nodeType="withEffect">
                                  <p:stCondLst>
                                    <p:cond delay="20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300"/>
                                        <p:tgtEl>
                                          <p:spTgt spid="37"/>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par>
                                <p:cTn id="66" presetID="47" presetClass="entr" presetSubtype="0" fill="hold" grpId="0" nodeType="withEffect">
                                  <p:stCondLst>
                                    <p:cond delay="10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300"/>
                                        <p:tgtEl>
                                          <p:spTgt spid="58"/>
                                        </p:tgtEl>
                                      </p:cBhvr>
                                    </p:animEffect>
                                    <p:anim calcmode="lin" valueType="num">
                                      <p:cBhvr>
                                        <p:cTn id="69" dur="300" fill="hold"/>
                                        <p:tgtEl>
                                          <p:spTgt spid="58"/>
                                        </p:tgtEl>
                                        <p:attrNameLst>
                                          <p:attrName>ppt_x</p:attrName>
                                        </p:attrNameLst>
                                      </p:cBhvr>
                                      <p:tavLst>
                                        <p:tav tm="0">
                                          <p:val>
                                            <p:strVal val="#ppt_x"/>
                                          </p:val>
                                        </p:tav>
                                        <p:tav tm="100000">
                                          <p:val>
                                            <p:strVal val="#ppt_x"/>
                                          </p:val>
                                        </p:tav>
                                      </p:tavLst>
                                    </p:anim>
                                    <p:anim calcmode="lin" valueType="num">
                                      <p:cBhvr>
                                        <p:cTn id="70" dur="300" fill="hold"/>
                                        <p:tgtEl>
                                          <p:spTgt spid="58"/>
                                        </p:tgtEl>
                                        <p:attrNameLst>
                                          <p:attrName>ppt_y</p:attrName>
                                        </p:attrNameLst>
                                      </p:cBhvr>
                                      <p:tavLst>
                                        <p:tav tm="0">
                                          <p:val>
                                            <p:strVal val="#ppt_y-.1"/>
                                          </p:val>
                                        </p:tav>
                                        <p:tav tm="100000">
                                          <p:val>
                                            <p:strVal val="#ppt_y"/>
                                          </p:val>
                                        </p:tav>
                                      </p:tavLst>
                                    </p:anim>
                                  </p:childTnLst>
                                </p:cTn>
                              </p:par>
                              <p:par>
                                <p:cTn id="71" presetID="22" presetClass="entr" presetSubtype="8" fill="hold" nodeType="withEffect">
                                  <p:stCondLst>
                                    <p:cond delay="700"/>
                                  </p:stCondLst>
                                  <p:childTnLst>
                                    <p:set>
                                      <p:cBhvr>
                                        <p:cTn id="72" dur="1" fill="hold">
                                          <p:stCondLst>
                                            <p:cond delay="0"/>
                                          </p:stCondLst>
                                        </p:cTn>
                                        <p:tgtEl>
                                          <p:spTgt spid="55"/>
                                        </p:tgtEl>
                                        <p:attrNameLst>
                                          <p:attrName>style.visibility</p:attrName>
                                        </p:attrNameLst>
                                      </p:cBhvr>
                                      <p:to>
                                        <p:strVal val="visible"/>
                                      </p:to>
                                    </p:set>
                                    <p:animEffect transition="in" filter="wipe(left)">
                                      <p:cBhvr>
                                        <p:cTn id="73" dur="500"/>
                                        <p:tgtEl>
                                          <p:spTgt spid="55"/>
                                        </p:tgtEl>
                                      </p:cBhvr>
                                    </p:animEffect>
                                  </p:childTnLst>
                                </p:cTn>
                              </p:par>
                            </p:childTnLst>
                          </p:cTn>
                        </p:par>
                        <p:par>
                          <p:cTn id="74" fill="hold">
                            <p:stCondLst>
                              <p:cond delay="2200"/>
                            </p:stCondLst>
                            <p:childTnLst>
                              <p:par>
                                <p:cTn id="75" presetID="22" presetClass="entr" presetSubtype="8" fill="hold" nodeType="afterEffect">
                                  <p:stCondLst>
                                    <p:cond delay="200"/>
                                  </p:stCondLst>
                                  <p:childTnLst>
                                    <p:set>
                                      <p:cBhvr>
                                        <p:cTn id="76" dur="1" fill="hold">
                                          <p:stCondLst>
                                            <p:cond delay="0"/>
                                          </p:stCondLst>
                                        </p:cTn>
                                        <p:tgtEl>
                                          <p:spTgt spid="57"/>
                                        </p:tgtEl>
                                        <p:attrNameLst>
                                          <p:attrName>style.visibility</p:attrName>
                                        </p:attrNameLst>
                                      </p:cBhvr>
                                      <p:to>
                                        <p:strVal val="visible"/>
                                      </p:to>
                                    </p:set>
                                    <p:animEffect transition="in" filter="wipe(left)">
                                      <p:cBhvr>
                                        <p:cTn id="77" dur="500"/>
                                        <p:tgtEl>
                                          <p:spTgt spid="57"/>
                                        </p:tgtEl>
                                      </p:cBhvr>
                                    </p:animEffect>
                                  </p:childTnLst>
                                </p:cTn>
                              </p:par>
                            </p:childTnLst>
                          </p:cTn>
                        </p:par>
                        <p:par>
                          <p:cTn id="78" fill="hold">
                            <p:stCondLst>
                              <p:cond delay="2900"/>
                            </p:stCondLst>
                            <p:childTnLst>
                              <p:par>
                                <p:cTn id="79" presetID="22" presetClass="entr" presetSubtype="2" fill="hold" nodeType="afterEffect">
                                  <p:stCondLst>
                                    <p:cond delay="200"/>
                                  </p:stCondLst>
                                  <p:childTnLst>
                                    <p:set>
                                      <p:cBhvr>
                                        <p:cTn id="80" dur="1" fill="hold">
                                          <p:stCondLst>
                                            <p:cond delay="0"/>
                                          </p:stCondLst>
                                        </p:cTn>
                                        <p:tgtEl>
                                          <p:spTgt spid="59"/>
                                        </p:tgtEl>
                                        <p:attrNameLst>
                                          <p:attrName>style.visibility</p:attrName>
                                        </p:attrNameLst>
                                      </p:cBhvr>
                                      <p:to>
                                        <p:strVal val="visible"/>
                                      </p:to>
                                    </p:set>
                                    <p:animEffect transition="in" filter="wipe(right)">
                                      <p:cBhvr>
                                        <p:cTn id="81" dur="500"/>
                                        <p:tgtEl>
                                          <p:spTgt spid="59"/>
                                        </p:tgtEl>
                                      </p:cBhvr>
                                    </p:animEffect>
                                  </p:childTnLst>
                                </p:cTn>
                              </p:par>
                            </p:childTnLst>
                          </p:cTn>
                        </p:par>
                        <p:par>
                          <p:cTn id="82" fill="hold">
                            <p:stCondLst>
                              <p:cond delay="3600"/>
                            </p:stCondLst>
                            <p:childTnLst>
                              <p:par>
                                <p:cTn id="83" presetID="22" presetClass="entr" presetSubtype="2" fill="hold" nodeType="afterEffect">
                                  <p:stCondLst>
                                    <p:cond delay="200"/>
                                  </p:stCondLst>
                                  <p:childTnLst>
                                    <p:set>
                                      <p:cBhvr>
                                        <p:cTn id="84" dur="1" fill="hold">
                                          <p:stCondLst>
                                            <p:cond delay="0"/>
                                          </p:stCondLst>
                                        </p:cTn>
                                        <p:tgtEl>
                                          <p:spTgt spid="61"/>
                                        </p:tgtEl>
                                        <p:attrNameLst>
                                          <p:attrName>style.visibility</p:attrName>
                                        </p:attrNameLst>
                                      </p:cBhvr>
                                      <p:to>
                                        <p:strVal val="visible"/>
                                      </p:to>
                                    </p:set>
                                    <p:animEffect transition="in" filter="wipe(right)">
                                      <p:cBhvr>
                                        <p:cTn id="85" dur="500"/>
                                        <p:tgtEl>
                                          <p:spTgt spid="61"/>
                                        </p:tgtEl>
                                      </p:cBhvr>
                                    </p:animEffect>
                                  </p:childTnLst>
                                </p:cTn>
                              </p:par>
                            </p:childTnLst>
                          </p:cTn>
                        </p:par>
                        <p:par>
                          <p:cTn id="86" fill="hold">
                            <p:stCondLst>
                              <p:cond delay="4300"/>
                            </p:stCondLst>
                            <p:childTnLst>
                              <p:par>
                                <p:cTn id="87" presetID="22" presetClass="entr" presetSubtype="2" fill="hold" nodeType="afterEffect">
                                  <p:stCondLst>
                                    <p:cond delay="200"/>
                                  </p:stCondLst>
                                  <p:childTnLst>
                                    <p:set>
                                      <p:cBhvr>
                                        <p:cTn id="88" dur="1" fill="hold">
                                          <p:stCondLst>
                                            <p:cond delay="0"/>
                                          </p:stCondLst>
                                        </p:cTn>
                                        <p:tgtEl>
                                          <p:spTgt spid="66"/>
                                        </p:tgtEl>
                                        <p:attrNameLst>
                                          <p:attrName>style.visibility</p:attrName>
                                        </p:attrNameLst>
                                      </p:cBhvr>
                                      <p:to>
                                        <p:strVal val="visible"/>
                                      </p:to>
                                    </p:set>
                                    <p:animEffect transition="in" filter="wipe(right)">
                                      <p:cBhvr>
                                        <p:cTn id="89" dur="500"/>
                                        <p:tgtEl>
                                          <p:spTgt spid="66"/>
                                        </p:tgtEl>
                                      </p:cBhvr>
                                    </p:animEffect>
                                  </p:childTnLst>
                                </p:cTn>
                              </p:par>
                              <p:par>
                                <p:cTn id="90" presetID="22" presetClass="entr" presetSubtype="4" fill="hold" grpId="0" nodeType="withEffect">
                                  <p:stCondLst>
                                    <p:cond delay="300"/>
                                  </p:stCondLst>
                                  <p:childTnLst>
                                    <p:set>
                                      <p:cBhvr>
                                        <p:cTn id="91" dur="1" fill="hold">
                                          <p:stCondLst>
                                            <p:cond delay="0"/>
                                          </p:stCondLst>
                                        </p:cTn>
                                        <p:tgtEl>
                                          <p:spTgt spid="31"/>
                                        </p:tgtEl>
                                        <p:attrNameLst>
                                          <p:attrName>style.visibility</p:attrName>
                                        </p:attrNameLst>
                                      </p:cBhvr>
                                      <p:to>
                                        <p:strVal val="visible"/>
                                      </p:to>
                                    </p:set>
                                    <p:animEffect transition="in" filter="wipe(down)">
                                      <p:cBhvr>
                                        <p:cTn id="92" dur="300"/>
                                        <p:tgtEl>
                                          <p:spTgt spid="31"/>
                                        </p:tgtEl>
                                      </p:cBhvr>
                                    </p:animEffect>
                                  </p:childTnLst>
                                </p:cTn>
                              </p:par>
                            </p:childTnLst>
                          </p:cTn>
                        </p:par>
                        <p:par>
                          <p:cTn id="93" fill="hold">
                            <p:stCondLst>
                              <p:cond delay="5000"/>
                            </p:stCondLst>
                            <p:childTnLst>
                              <p:par>
                                <p:cTn id="94" presetID="22" presetClass="entr" presetSubtype="2" fill="hold" nodeType="afterEffect">
                                  <p:stCondLst>
                                    <p:cond delay="200"/>
                                  </p:stCondLst>
                                  <p:childTnLst>
                                    <p:set>
                                      <p:cBhvr>
                                        <p:cTn id="95" dur="1" fill="hold">
                                          <p:stCondLst>
                                            <p:cond delay="0"/>
                                          </p:stCondLst>
                                        </p:cTn>
                                        <p:tgtEl>
                                          <p:spTgt spid="56"/>
                                        </p:tgtEl>
                                        <p:attrNameLst>
                                          <p:attrName>style.visibility</p:attrName>
                                        </p:attrNameLst>
                                      </p:cBhvr>
                                      <p:to>
                                        <p:strVal val="visible"/>
                                      </p:to>
                                    </p:set>
                                    <p:animEffect transition="in" filter="wipe(right)">
                                      <p:cBhvr>
                                        <p:cTn id="9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22" grpId="0" animBg="1"/>
      <p:bldP spid="26" grpId="0" animBg="1"/>
      <p:bldP spid="27" grpId="0" animBg="1"/>
      <p:bldP spid="28" grpId="0" animBg="1"/>
      <p:bldP spid="30" grpId="0" animBg="1"/>
      <p:bldP spid="31" grpId="0"/>
      <p:bldP spid="32" grpId="0" animBg="1"/>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5" y="1302837"/>
            <a:ext cx="2999006" cy="461665"/>
          </a:xfrm>
          <a:prstGeom prst="rect">
            <a:avLst/>
          </a:prstGeom>
          <a:noFill/>
        </p:spPr>
        <p:txBody>
          <a:bodyPr wrap="square" rtlCol="0">
            <a:spAutoFit/>
          </a:bodyPr>
          <a:lstStyle/>
          <a:p>
            <a:pPr algn="just"/>
            <a:r>
              <a:rPr lang="en-US" sz="2400">
                <a:solidFill>
                  <a:srgbClr val="8FAADC"/>
                </a:solidFill>
                <a:latin typeface="Google Sans" panose="020B0503030502040204" pitchFamily="34" charset="0"/>
              </a:rPr>
              <a:t>Database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007" y="2095476"/>
            <a:ext cx="9029986" cy="406499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53BA355-6653-3F4A-5EAF-294BFE60250E}"/>
                  </a:ext>
                </a:extLst>
              </p:cNvPr>
              <p:cNvGraphicFramePr>
                <a:graphicFrameLocks noChangeAspect="1"/>
              </p:cNvGraphicFramePr>
              <p:nvPr>
                <p:extLst>
                  <p:ext uri="{D42A27DB-BD31-4B8C-83A1-F6EECF244321}">
                    <p14:modId xmlns:p14="http://schemas.microsoft.com/office/powerpoint/2010/main" val="3241172595"/>
                  </p:ext>
                </p:extLst>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82410748"/>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20EBB9FB-3ABE-0534-CBEE-F80F952BAE4A}"/>
                  </a:ext>
                </a:extLst>
              </p:cNvPr>
              <p:cNvGraphicFramePr>
                <a:graphicFrameLocks noChangeAspect="1"/>
              </p:cNvGraphicFramePr>
              <p:nvPr>
                <p:extLst>
                  <p:ext uri="{D42A27DB-BD31-4B8C-83A1-F6EECF244321}">
                    <p14:modId xmlns:p14="http://schemas.microsoft.com/office/powerpoint/2010/main" val="1602168836"/>
                  </p:ext>
                </p:extLst>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a:extLst>
                  <a:ext uri="{FF2B5EF4-FFF2-40B4-BE49-F238E27FC236}">
                    <a16:creationId xmlns:a16="http://schemas.microsoft.com/office/drawing/2014/main" id="{DC0EEAD9-AF80-A5C1-BCEB-205EA710EA83}"/>
                  </a:ext>
                </a:extLst>
              </p:cNvPr>
              <p:cNvGraphicFramePr>
                <a:graphicFrameLocks noChangeAspect="1"/>
              </p:cNvGraphicFramePr>
              <p:nvPr>
                <p:extLst>
                  <p:ext uri="{D42A27DB-BD31-4B8C-83A1-F6EECF244321}">
                    <p14:modId xmlns:p14="http://schemas.microsoft.com/office/powerpoint/2010/main" val="3487641501"/>
                  </p:ext>
                </p:extLst>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D4285C75-12FD-851A-F74E-C209AA42AD2C}"/>
                  </a:ext>
                </a:extLst>
              </p:cNvPr>
              <p:cNvGraphicFramePr>
                <a:graphicFrameLocks noChangeAspect="1"/>
              </p:cNvGraphicFramePr>
              <p:nvPr>
                <p:extLst>
                  <p:ext uri="{D42A27DB-BD31-4B8C-83A1-F6EECF244321}">
                    <p14:modId xmlns:p14="http://schemas.microsoft.com/office/powerpoint/2010/main" val="812826931"/>
                  </p:ext>
                </p:extLst>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Tree>
    <p:extLst>
      <p:ext uri="{BB962C8B-B14F-4D97-AF65-F5344CB8AC3E}">
        <p14:creationId xmlns:p14="http://schemas.microsoft.com/office/powerpoint/2010/main" val="3939339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3" name="background fake">
            <a:extLst>
              <a:ext uri="{FF2B5EF4-FFF2-40B4-BE49-F238E27FC236}">
                <a16:creationId xmlns:a16="http://schemas.microsoft.com/office/drawing/2014/main" id="{70CE93EC-EAE9-AE29-31E0-0D5CEC488F65}"/>
              </a:ext>
            </a:extLst>
          </p:cNvPr>
          <p:cNvSpPr/>
          <p:nvPr/>
        </p:nvSpPr>
        <p:spPr>
          <a:xfrm>
            <a:off x="0"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952698417"/>
      </p:ext>
    </p:extLst>
  </p:cSld>
  <p:clrMapOvr>
    <a:masterClrMapping/>
  </p:clrMapOvr>
  <mc:AlternateContent xmlns:mc="http://schemas.openxmlformats.org/markup-compatibility/2006" xmlns:p14="http://schemas.microsoft.com/office/powerpoint/2010/main">
    <mc:Choice Requires="p14">
      <p:transition p14:dur="10" advTm="3300"/>
    </mc:Choice>
    <mc:Fallback xmlns="">
      <p:transition advTm="33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5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5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5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20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3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500"/>
                                  </p:stCondLst>
                                  <p:childTnLst>
                                    <p:animMotion origin="layout" path="M 4.16667E-6 -3.7037E-6 L -0.01042 0.01991 " pathEditMode="relative" rAng="0" ptsTypes="AA">
                                      <p:cBhvr>
                                        <p:cTn id="28" dur="5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800"/>
                                  </p:stCondLst>
                                  <p:childTnLst>
                                    <p:animMotion origin="layout" path="M -3.33333E-6 2.22222E-6 L 0.01198 -0.0213 " pathEditMode="relative" rAng="0" ptsTypes="AA">
                                      <p:cBhvr>
                                        <p:cTn id="30" dur="5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4" y="1302837"/>
            <a:ext cx="4704555" cy="461665"/>
          </a:xfrm>
          <a:prstGeom prst="rect">
            <a:avLst/>
          </a:prstGeom>
          <a:noFill/>
        </p:spPr>
        <p:txBody>
          <a:bodyPr wrap="square" rtlCol="0">
            <a:spAutoFit/>
          </a:bodyPr>
          <a:lstStyle/>
          <a:p>
            <a:pPr algn="just"/>
            <a:r>
              <a:rPr lang="en-US" sz="2400">
                <a:solidFill>
                  <a:srgbClr val="8FAADC"/>
                </a:solidFill>
                <a:latin typeface="Google Sans" panose="020B0503030502040204" pitchFamily="34" charset="0"/>
              </a:rPr>
              <a:t>Table structure and data</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074" name="Picture 2">
            <a:extLst>
              <a:ext uri="{FF2B5EF4-FFF2-40B4-BE49-F238E27FC236}">
                <a16:creationId xmlns:a16="http://schemas.microsoft.com/office/drawing/2014/main" id="{C9026627-C417-6017-3B4D-BB8B562CE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44" y="2791018"/>
            <a:ext cx="4212280" cy="13108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6AEA3D1-0A80-6F2A-1747-08CEE35CF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059" y="2791018"/>
            <a:ext cx="5488498" cy="28210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F4D410-8395-9E96-C654-E2B80A3442D2}"/>
              </a:ext>
            </a:extLst>
          </p:cNvPr>
          <p:cNvSpPr txBox="1"/>
          <p:nvPr/>
        </p:nvSpPr>
        <p:spPr>
          <a:xfrm>
            <a:off x="1077444" y="2130072"/>
            <a:ext cx="4212280" cy="461665"/>
          </a:xfrm>
          <a:prstGeom prst="rect">
            <a:avLst/>
          </a:prstGeom>
          <a:solidFill>
            <a:srgbClr val="262626"/>
          </a:solidFill>
        </p:spPr>
        <p:txBody>
          <a:bodyPr wrap="square" rtlCol="0">
            <a:spAutoFit/>
          </a:bodyPr>
          <a:lstStyle/>
          <a:p>
            <a:pPr algn="ctr"/>
            <a:r>
              <a:rPr lang="en-US" sz="2400">
                <a:solidFill>
                  <a:srgbClr val="FFFFFF"/>
                </a:solidFill>
                <a:latin typeface="Google Sans" panose="020B0503030502040204" pitchFamily="34" charset="0"/>
              </a:rPr>
              <a:t>Structure</a:t>
            </a:r>
          </a:p>
        </p:txBody>
      </p:sp>
      <p:sp>
        <p:nvSpPr>
          <p:cNvPr id="6" name="TextBox 5">
            <a:extLst>
              <a:ext uri="{FF2B5EF4-FFF2-40B4-BE49-F238E27FC236}">
                <a16:creationId xmlns:a16="http://schemas.microsoft.com/office/drawing/2014/main" id="{1C7E31F8-FE93-49C6-3FA3-6E77CD55C222}"/>
              </a:ext>
            </a:extLst>
          </p:cNvPr>
          <p:cNvSpPr txBox="1"/>
          <p:nvPr/>
        </p:nvSpPr>
        <p:spPr>
          <a:xfrm>
            <a:off x="5626059" y="2130072"/>
            <a:ext cx="5478794" cy="461665"/>
          </a:xfrm>
          <a:prstGeom prst="rect">
            <a:avLst/>
          </a:prstGeom>
          <a:solidFill>
            <a:srgbClr val="262626"/>
          </a:solidFill>
        </p:spPr>
        <p:txBody>
          <a:bodyPr wrap="square" rtlCol="0">
            <a:spAutoFit/>
          </a:bodyPr>
          <a:lstStyle>
            <a:defPPr>
              <a:defRPr lang="en-US"/>
            </a:defPPr>
            <a:lvl1pPr algn="ctr">
              <a:defRPr sz="2400">
                <a:solidFill>
                  <a:srgbClr val="FFFFFF"/>
                </a:solidFill>
                <a:latin typeface="Google Sans" panose="020B0503030502040204" pitchFamily="34" charset="0"/>
              </a:defRPr>
            </a:lvl1pPr>
          </a:lstStyle>
          <a:p>
            <a:r>
              <a:rPr lang="en-US"/>
              <a:t>Data</a:t>
            </a:r>
          </a:p>
        </p:txBody>
      </p:sp>
    </p:spTree>
    <p:extLst>
      <p:ext uri="{BB962C8B-B14F-4D97-AF65-F5344CB8AC3E}">
        <p14:creationId xmlns:p14="http://schemas.microsoft.com/office/powerpoint/2010/main" val="4173166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4" y="1302837"/>
            <a:ext cx="4704555" cy="461665"/>
          </a:xfrm>
          <a:prstGeom prst="rect">
            <a:avLst/>
          </a:prstGeom>
          <a:noFill/>
        </p:spPr>
        <p:txBody>
          <a:bodyPr wrap="square" rtlCol="0">
            <a:spAutoFit/>
          </a:bodyPr>
          <a:lstStyle/>
          <a:p>
            <a:pPr algn="just"/>
            <a:r>
              <a:rPr lang="en-US" sz="2400">
                <a:solidFill>
                  <a:srgbClr val="8FAADC"/>
                </a:solidFill>
                <a:latin typeface="Google Sans" panose="020B0503030502040204" pitchFamily="34" charset="0"/>
              </a:rPr>
              <a:t>Table structure and data</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074" name="Picture 2">
            <a:extLst>
              <a:ext uri="{FF2B5EF4-FFF2-40B4-BE49-F238E27FC236}">
                <a16:creationId xmlns:a16="http://schemas.microsoft.com/office/drawing/2014/main" id="{C9026627-C417-6017-3B4D-BB8B562CE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4340" y="2791018"/>
            <a:ext cx="4215384" cy="22255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6AEA3D1-0A80-6F2A-1747-08CEE35CF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5626059" y="2918271"/>
            <a:ext cx="5488498" cy="22027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F4D410-8395-9E96-C654-E2B80A3442D2}"/>
              </a:ext>
            </a:extLst>
          </p:cNvPr>
          <p:cNvSpPr txBox="1"/>
          <p:nvPr/>
        </p:nvSpPr>
        <p:spPr>
          <a:xfrm>
            <a:off x="1077444" y="2130072"/>
            <a:ext cx="4212280" cy="461665"/>
          </a:xfrm>
          <a:prstGeom prst="rect">
            <a:avLst/>
          </a:prstGeom>
          <a:solidFill>
            <a:srgbClr val="262626"/>
          </a:solidFill>
        </p:spPr>
        <p:txBody>
          <a:bodyPr wrap="square" rtlCol="0">
            <a:spAutoFit/>
          </a:bodyPr>
          <a:lstStyle/>
          <a:p>
            <a:pPr algn="ctr"/>
            <a:r>
              <a:rPr lang="en-US" sz="2400">
                <a:solidFill>
                  <a:srgbClr val="FFFFFF"/>
                </a:solidFill>
                <a:latin typeface="Google Sans" panose="020B0503030502040204" pitchFamily="34" charset="0"/>
              </a:rPr>
              <a:t>Structure</a:t>
            </a:r>
          </a:p>
        </p:txBody>
      </p:sp>
      <p:sp>
        <p:nvSpPr>
          <p:cNvPr id="6" name="TextBox 5">
            <a:extLst>
              <a:ext uri="{FF2B5EF4-FFF2-40B4-BE49-F238E27FC236}">
                <a16:creationId xmlns:a16="http://schemas.microsoft.com/office/drawing/2014/main" id="{1C7E31F8-FE93-49C6-3FA3-6E77CD55C222}"/>
              </a:ext>
            </a:extLst>
          </p:cNvPr>
          <p:cNvSpPr txBox="1"/>
          <p:nvPr/>
        </p:nvSpPr>
        <p:spPr>
          <a:xfrm>
            <a:off x="5626059" y="2130072"/>
            <a:ext cx="5478794" cy="461665"/>
          </a:xfrm>
          <a:prstGeom prst="rect">
            <a:avLst/>
          </a:prstGeom>
          <a:solidFill>
            <a:srgbClr val="262626"/>
          </a:solidFill>
        </p:spPr>
        <p:txBody>
          <a:bodyPr wrap="square" rtlCol="0">
            <a:spAutoFit/>
          </a:bodyPr>
          <a:lstStyle>
            <a:defPPr>
              <a:defRPr lang="en-US"/>
            </a:defPPr>
            <a:lvl1pPr algn="ctr">
              <a:defRPr sz="2400">
                <a:solidFill>
                  <a:srgbClr val="FFFFFF"/>
                </a:solidFill>
                <a:latin typeface="Google Sans" panose="020B0503030502040204" pitchFamily="34" charset="0"/>
              </a:defRPr>
            </a:lvl1pPr>
          </a:lstStyle>
          <a:p>
            <a:r>
              <a:rPr lang="en-US"/>
              <a:t>Data</a:t>
            </a:r>
          </a:p>
        </p:txBody>
      </p:sp>
    </p:spTree>
    <p:extLst>
      <p:ext uri="{BB962C8B-B14F-4D97-AF65-F5344CB8AC3E}">
        <p14:creationId xmlns:p14="http://schemas.microsoft.com/office/powerpoint/2010/main" val="1447076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4" y="1302837"/>
            <a:ext cx="4704555" cy="461665"/>
          </a:xfrm>
          <a:prstGeom prst="rect">
            <a:avLst/>
          </a:prstGeom>
          <a:noFill/>
        </p:spPr>
        <p:txBody>
          <a:bodyPr wrap="square" rtlCol="0">
            <a:spAutoFit/>
          </a:bodyPr>
          <a:lstStyle/>
          <a:p>
            <a:pPr algn="just"/>
            <a:r>
              <a:rPr lang="en-US" sz="2400">
                <a:solidFill>
                  <a:srgbClr val="8FAADC"/>
                </a:solidFill>
                <a:latin typeface="Google Sans" panose="020B0503030502040204" pitchFamily="34" charset="0"/>
              </a:rPr>
              <a:t>Table structure and data</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074" name="Picture 2">
            <a:extLst>
              <a:ext uri="{FF2B5EF4-FFF2-40B4-BE49-F238E27FC236}">
                <a16:creationId xmlns:a16="http://schemas.microsoft.com/office/drawing/2014/main" id="{C9026627-C417-6017-3B4D-BB8B562CE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7444" y="2922711"/>
            <a:ext cx="4212280" cy="9444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6AEA3D1-0A80-6F2A-1747-08CEE35CFA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438"/>
          <a:stretch/>
        </p:blipFill>
        <p:spPr bwMode="auto">
          <a:xfrm>
            <a:off x="5607963" y="2921644"/>
            <a:ext cx="5486400" cy="32178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F4D410-8395-9E96-C654-E2B80A3442D2}"/>
              </a:ext>
            </a:extLst>
          </p:cNvPr>
          <p:cNvSpPr txBox="1"/>
          <p:nvPr/>
        </p:nvSpPr>
        <p:spPr>
          <a:xfrm>
            <a:off x="1077444" y="2130072"/>
            <a:ext cx="4212280" cy="461665"/>
          </a:xfrm>
          <a:prstGeom prst="rect">
            <a:avLst/>
          </a:prstGeom>
          <a:solidFill>
            <a:srgbClr val="262626"/>
          </a:solidFill>
        </p:spPr>
        <p:txBody>
          <a:bodyPr wrap="square" rtlCol="0">
            <a:spAutoFit/>
          </a:bodyPr>
          <a:lstStyle/>
          <a:p>
            <a:pPr algn="ctr"/>
            <a:r>
              <a:rPr lang="en-US" sz="2400">
                <a:solidFill>
                  <a:srgbClr val="FFFFFF"/>
                </a:solidFill>
                <a:latin typeface="Google Sans" panose="020B0503030502040204" pitchFamily="34" charset="0"/>
              </a:rPr>
              <a:t>Structure</a:t>
            </a:r>
          </a:p>
        </p:txBody>
      </p:sp>
      <p:sp>
        <p:nvSpPr>
          <p:cNvPr id="6" name="TextBox 5">
            <a:extLst>
              <a:ext uri="{FF2B5EF4-FFF2-40B4-BE49-F238E27FC236}">
                <a16:creationId xmlns:a16="http://schemas.microsoft.com/office/drawing/2014/main" id="{1C7E31F8-FE93-49C6-3FA3-6E77CD55C222}"/>
              </a:ext>
            </a:extLst>
          </p:cNvPr>
          <p:cNvSpPr txBox="1"/>
          <p:nvPr/>
        </p:nvSpPr>
        <p:spPr>
          <a:xfrm>
            <a:off x="5626059" y="2130072"/>
            <a:ext cx="5478794" cy="461665"/>
          </a:xfrm>
          <a:prstGeom prst="rect">
            <a:avLst/>
          </a:prstGeom>
          <a:solidFill>
            <a:srgbClr val="262626"/>
          </a:solidFill>
        </p:spPr>
        <p:txBody>
          <a:bodyPr wrap="square" rtlCol="0">
            <a:spAutoFit/>
          </a:bodyPr>
          <a:lstStyle>
            <a:defPPr>
              <a:defRPr lang="en-US"/>
            </a:defPPr>
            <a:lvl1pPr algn="ctr">
              <a:defRPr sz="2400">
                <a:solidFill>
                  <a:srgbClr val="FFFFFF"/>
                </a:solidFill>
                <a:latin typeface="Google Sans" panose="020B0503030502040204" pitchFamily="34" charset="0"/>
              </a:defRPr>
            </a:lvl1pPr>
          </a:lstStyle>
          <a:p>
            <a:r>
              <a:rPr lang="en-US"/>
              <a:t>Data</a:t>
            </a:r>
          </a:p>
        </p:txBody>
      </p:sp>
    </p:spTree>
    <p:extLst>
      <p:ext uri="{BB962C8B-B14F-4D97-AF65-F5344CB8AC3E}">
        <p14:creationId xmlns:p14="http://schemas.microsoft.com/office/powerpoint/2010/main" val="3596068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4" y="1302837"/>
            <a:ext cx="4704555" cy="461665"/>
          </a:xfrm>
          <a:prstGeom prst="rect">
            <a:avLst/>
          </a:prstGeom>
          <a:noFill/>
        </p:spPr>
        <p:txBody>
          <a:bodyPr wrap="square" rtlCol="0">
            <a:spAutoFit/>
          </a:bodyPr>
          <a:lstStyle>
            <a:defPPr>
              <a:defRPr lang="en-US"/>
            </a:defPPr>
            <a:lvl1pPr algn="just">
              <a:defRPr sz="2400">
                <a:solidFill>
                  <a:srgbClr val="8FAADC"/>
                </a:solidFill>
                <a:latin typeface="Google Sans" panose="020B0503030502040204" pitchFamily="34" charset="0"/>
              </a:defRPr>
            </a:lvl1pPr>
          </a:lstStyle>
          <a:p>
            <a:r>
              <a:rPr lang="en-US"/>
              <a:t>Table structure and data</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074" name="Picture 2">
            <a:extLst>
              <a:ext uri="{FF2B5EF4-FFF2-40B4-BE49-F238E27FC236}">
                <a16:creationId xmlns:a16="http://schemas.microsoft.com/office/drawing/2014/main" id="{C9026627-C417-6017-3B4D-BB8B562CE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4340" y="2791018"/>
            <a:ext cx="4215384" cy="16162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6AEA3D1-0A80-6F2A-1747-08CEE35CF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5626059" y="2791018"/>
            <a:ext cx="5486400" cy="34812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F4D410-8395-9E96-C654-E2B80A3442D2}"/>
              </a:ext>
            </a:extLst>
          </p:cNvPr>
          <p:cNvSpPr txBox="1"/>
          <p:nvPr/>
        </p:nvSpPr>
        <p:spPr>
          <a:xfrm>
            <a:off x="1077444" y="2130072"/>
            <a:ext cx="4212280" cy="461665"/>
          </a:xfrm>
          <a:prstGeom prst="rect">
            <a:avLst/>
          </a:prstGeom>
          <a:solidFill>
            <a:srgbClr val="262626"/>
          </a:solidFill>
        </p:spPr>
        <p:txBody>
          <a:bodyPr wrap="square" rtlCol="0">
            <a:spAutoFit/>
          </a:bodyPr>
          <a:lstStyle/>
          <a:p>
            <a:pPr algn="ctr"/>
            <a:r>
              <a:rPr lang="en-US" sz="2400">
                <a:solidFill>
                  <a:srgbClr val="FFFFFF"/>
                </a:solidFill>
                <a:latin typeface="Google Sans" panose="020B0503030502040204" pitchFamily="34" charset="0"/>
              </a:rPr>
              <a:t>Structure</a:t>
            </a:r>
          </a:p>
        </p:txBody>
      </p:sp>
      <p:sp>
        <p:nvSpPr>
          <p:cNvPr id="6" name="TextBox 5">
            <a:extLst>
              <a:ext uri="{FF2B5EF4-FFF2-40B4-BE49-F238E27FC236}">
                <a16:creationId xmlns:a16="http://schemas.microsoft.com/office/drawing/2014/main" id="{1C7E31F8-FE93-49C6-3FA3-6E77CD55C222}"/>
              </a:ext>
            </a:extLst>
          </p:cNvPr>
          <p:cNvSpPr txBox="1"/>
          <p:nvPr/>
        </p:nvSpPr>
        <p:spPr>
          <a:xfrm>
            <a:off x="5626059" y="2130072"/>
            <a:ext cx="5478794" cy="461665"/>
          </a:xfrm>
          <a:prstGeom prst="rect">
            <a:avLst/>
          </a:prstGeom>
          <a:solidFill>
            <a:srgbClr val="262626"/>
          </a:solidFill>
        </p:spPr>
        <p:txBody>
          <a:bodyPr wrap="square" rtlCol="0">
            <a:spAutoFit/>
          </a:bodyPr>
          <a:lstStyle>
            <a:defPPr>
              <a:defRPr lang="en-US"/>
            </a:defPPr>
            <a:lvl1pPr algn="ctr">
              <a:defRPr sz="2400">
                <a:solidFill>
                  <a:srgbClr val="FFFFFF"/>
                </a:solidFill>
                <a:latin typeface="Google Sans" panose="020B0503030502040204" pitchFamily="34" charset="0"/>
              </a:defRPr>
            </a:lvl1pPr>
          </a:lstStyle>
          <a:p>
            <a:r>
              <a:rPr lang="en-US"/>
              <a:t>Data</a:t>
            </a:r>
          </a:p>
        </p:txBody>
      </p:sp>
    </p:spTree>
    <p:extLst>
      <p:ext uri="{BB962C8B-B14F-4D97-AF65-F5344CB8AC3E}">
        <p14:creationId xmlns:p14="http://schemas.microsoft.com/office/powerpoint/2010/main" val="3414391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1838134" y="1302837"/>
            <a:ext cx="4704555" cy="461665"/>
          </a:xfrm>
          <a:prstGeom prst="rect">
            <a:avLst/>
          </a:prstGeom>
          <a:noFill/>
        </p:spPr>
        <p:txBody>
          <a:bodyPr wrap="square" rtlCol="0">
            <a:spAutoFit/>
          </a:bodyPr>
          <a:lstStyle>
            <a:defPPr>
              <a:defRPr lang="en-US"/>
            </a:defPPr>
            <a:lvl1pPr algn="just">
              <a:defRPr sz="2400">
                <a:solidFill>
                  <a:srgbClr val="8FAADC"/>
                </a:solidFill>
                <a:latin typeface="Google Sans" panose="020B0503030502040204" pitchFamily="34" charset="0"/>
              </a:defRPr>
            </a:lvl1pPr>
          </a:lstStyle>
          <a:p>
            <a:r>
              <a:rPr lang="en-US"/>
              <a:t>Table structure and data</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074" name="Picture 2">
            <a:extLst>
              <a:ext uri="{FF2B5EF4-FFF2-40B4-BE49-F238E27FC236}">
                <a16:creationId xmlns:a16="http://schemas.microsoft.com/office/drawing/2014/main" id="{C9026627-C417-6017-3B4D-BB8B562CE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7443" y="2791018"/>
            <a:ext cx="4215384" cy="21454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6AEA3D1-0A80-6F2A-1747-08CEE35CF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5626059" y="2790082"/>
            <a:ext cx="5488498" cy="17597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F4D410-8395-9E96-C654-E2B80A3442D2}"/>
              </a:ext>
            </a:extLst>
          </p:cNvPr>
          <p:cNvSpPr txBox="1"/>
          <p:nvPr/>
        </p:nvSpPr>
        <p:spPr>
          <a:xfrm>
            <a:off x="1077444" y="2130072"/>
            <a:ext cx="4212280" cy="461665"/>
          </a:xfrm>
          <a:prstGeom prst="rect">
            <a:avLst/>
          </a:prstGeom>
          <a:solidFill>
            <a:srgbClr val="262626"/>
          </a:solidFill>
        </p:spPr>
        <p:txBody>
          <a:bodyPr wrap="square" rtlCol="0">
            <a:spAutoFit/>
          </a:bodyPr>
          <a:lstStyle/>
          <a:p>
            <a:pPr algn="ctr"/>
            <a:r>
              <a:rPr lang="en-US" sz="2400">
                <a:solidFill>
                  <a:srgbClr val="FFFFFF"/>
                </a:solidFill>
                <a:latin typeface="Google Sans" panose="020B0503030502040204" pitchFamily="34" charset="0"/>
              </a:rPr>
              <a:t>Structure</a:t>
            </a:r>
          </a:p>
        </p:txBody>
      </p:sp>
      <p:sp>
        <p:nvSpPr>
          <p:cNvPr id="6" name="TextBox 5">
            <a:extLst>
              <a:ext uri="{FF2B5EF4-FFF2-40B4-BE49-F238E27FC236}">
                <a16:creationId xmlns:a16="http://schemas.microsoft.com/office/drawing/2014/main" id="{1C7E31F8-FE93-49C6-3FA3-6E77CD55C222}"/>
              </a:ext>
            </a:extLst>
          </p:cNvPr>
          <p:cNvSpPr txBox="1"/>
          <p:nvPr/>
        </p:nvSpPr>
        <p:spPr>
          <a:xfrm>
            <a:off x="5626059" y="2130072"/>
            <a:ext cx="5478794" cy="461665"/>
          </a:xfrm>
          <a:prstGeom prst="rect">
            <a:avLst/>
          </a:prstGeom>
          <a:solidFill>
            <a:srgbClr val="262626"/>
          </a:solidFill>
        </p:spPr>
        <p:txBody>
          <a:bodyPr wrap="square" rtlCol="0">
            <a:spAutoFit/>
          </a:bodyPr>
          <a:lstStyle>
            <a:defPPr>
              <a:defRPr lang="en-US"/>
            </a:defPPr>
            <a:lvl1pPr algn="ctr">
              <a:defRPr sz="2400">
                <a:solidFill>
                  <a:srgbClr val="FFFFFF"/>
                </a:solidFill>
                <a:latin typeface="Google Sans" panose="020B0503030502040204" pitchFamily="34" charset="0"/>
              </a:defRPr>
            </a:lvl1pPr>
          </a:lstStyle>
          <a:p>
            <a:r>
              <a:rPr lang="en-US"/>
              <a:t>Data</a:t>
            </a:r>
          </a:p>
        </p:txBody>
      </p:sp>
    </p:spTree>
    <p:extLst>
      <p:ext uri="{BB962C8B-B14F-4D97-AF65-F5344CB8AC3E}">
        <p14:creationId xmlns:p14="http://schemas.microsoft.com/office/powerpoint/2010/main" val="2615011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8" name="TextBox 7">
            <a:extLst>
              <a:ext uri="{FF2B5EF4-FFF2-40B4-BE49-F238E27FC236}">
                <a16:creationId xmlns:a16="http://schemas.microsoft.com/office/drawing/2014/main" id="{ED38A937-B736-9BDF-4343-2E9D7F0E1F54}"/>
              </a:ext>
            </a:extLst>
          </p:cNvPr>
          <p:cNvSpPr txBox="1"/>
          <p:nvPr/>
        </p:nvSpPr>
        <p:spPr>
          <a:xfrm>
            <a:off x="3991363" y="2932486"/>
            <a:ext cx="4209275" cy="99302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sz="5400" b="1"/>
              <a:t>REAL DATA</a:t>
            </a:r>
          </a:p>
        </p:txBody>
      </p:sp>
      <p:pic>
        <p:nvPicPr>
          <p:cNvPr id="4" name="Graphic 3" descr="Database with solid fill">
            <a:extLst>
              <a:ext uri="{FF2B5EF4-FFF2-40B4-BE49-F238E27FC236}">
                <a16:creationId xmlns:a16="http://schemas.microsoft.com/office/drawing/2014/main" id="{E737673F-9AD8-085A-93C9-544AA2CA8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971800"/>
            <a:ext cx="914400" cy="914400"/>
          </a:xfrm>
          <a:prstGeom prst="rect">
            <a:avLst/>
          </a:prstGeom>
        </p:spPr>
      </p:pic>
    </p:spTree>
    <p:extLst>
      <p:ext uri="{BB962C8B-B14F-4D97-AF65-F5344CB8AC3E}">
        <p14:creationId xmlns:p14="http://schemas.microsoft.com/office/powerpoint/2010/main" val="1463482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300"/>
                                  </p:stCondLst>
                                  <p:childTnLst>
                                    <p:animMotion origin="layout" path="M 0 0 L 0 -0.09028 " pathEditMode="relative" rAng="0" ptsTypes="AA">
                                      <p:cBhvr>
                                        <p:cTn id="6" dur="500" fill="hold"/>
                                        <p:tgtEl>
                                          <p:spTgt spid="8"/>
                                        </p:tgtEl>
                                        <p:attrNameLst>
                                          <p:attrName>ppt_x</p:attrName>
                                          <p:attrName>ppt_y</p:attrName>
                                        </p:attrNameLst>
                                      </p:cBhvr>
                                      <p:rCtr x="0" y="-4514"/>
                                    </p:animMotion>
                                  </p:childTnLst>
                                </p:cTn>
                              </p:par>
                              <p:par>
                                <p:cTn id="7" presetID="10" presetClass="entr" presetSubtype="0" fill="hold" nodeType="withEffect">
                                  <p:stCondLst>
                                    <p:cond delay="3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par>
                                <p:cTn id="10" presetID="42" presetClass="path" presetSubtype="0" accel="50000" decel="50000" fill="hold" nodeType="withEffect">
                                  <p:stCondLst>
                                    <p:cond delay="300"/>
                                  </p:stCondLst>
                                  <p:childTnLst>
                                    <p:animMotion origin="layout" path="M 0 0 L 0 0.11829 " pathEditMode="relative" rAng="0" ptsTypes="AA">
                                      <p:cBhvr>
                                        <p:cTn id="11" dur="500" fill="hold"/>
                                        <p:tgtEl>
                                          <p:spTgt spid="4"/>
                                        </p:tgtEl>
                                        <p:attrNameLst>
                                          <p:attrName>ppt_x</p:attrName>
                                          <p:attrName>ppt_y</p:attrName>
                                        </p:attrNameLst>
                                      </p:cBhvr>
                                      <p:rCtr x="0" y="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C9315DE7-7084-E95C-623B-F43382243895}"/>
              </a:ext>
            </a:extLst>
          </p:cNvPr>
          <p:cNvSpPr txBox="1"/>
          <p:nvPr/>
        </p:nvSpPr>
        <p:spPr>
          <a:xfrm>
            <a:off x="3991363" y="2932486"/>
            <a:ext cx="4209275" cy="99302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sz="5400" b="1"/>
              <a:t>Ảnh Long…</a:t>
            </a:r>
          </a:p>
        </p:txBody>
      </p:sp>
    </p:spTree>
    <p:extLst>
      <p:ext uri="{BB962C8B-B14F-4D97-AF65-F5344CB8AC3E}">
        <p14:creationId xmlns:p14="http://schemas.microsoft.com/office/powerpoint/2010/main" val="4187546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C9315DE7-7084-E95C-623B-F43382243895}"/>
              </a:ext>
            </a:extLst>
          </p:cNvPr>
          <p:cNvSpPr txBox="1"/>
          <p:nvPr/>
        </p:nvSpPr>
        <p:spPr>
          <a:xfrm>
            <a:off x="3991363" y="2932486"/>
            <a:ext cx="4209275" cy="194033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sz="5400" b="1"/>
              <a:t>Xử lý vấn đề 2021</a:t>
            </a:r>
          </a:p>
        </p:txBody>
      </p:sp>
    </p:spTree>
    <p:extLst>
      <p:ext uri="{BB962C8B-B14F-4D97-AF65-F5344CB8AC3E}">
        <p14:creationId xmlns:p14="http://schemas.microsoft.com/office/powerpoint/2010/main" val="3232840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28F0188-206A-4587-9110-35E037845C58}"/>
              </a:ext>
            </a:extLst>
          </p:cNvPr>
          <p:cNvGraphicFramePr/>
          <p:nvPr/>
        </p:nvGraphicFramePr>
        <p:xfrm>
          <a:off x="3097047" y="1996349"/>
          <a:ext cx="5997906" cy="4379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6317E56-B263-4EB9-8079-9ACAD0C659E0}"/>
              </a:ext>
            </a:extLst>
          </p:cNvPr>
          <p:cNvSpPr/>
          <p:nvPr/>
        </p:nvSpPr>
        <p:spPr>
          <a:xfrm>
            <a:off x="3363521" y="694035"/>
            <a:ext cx="5464959"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lumMod val="75000"/>
                  </a:srgbClr>
                </a:solidFill>
                <a:effectLst>
                  <a:outerShdw blurRad="38100" dist="25400" dir="5400000" algn="ctr" rotWithShape="0">
                    <a:srgbClr val="6E747A">
                      <a:alpha val="43000"/>
                    </a:srgbClr>
                  </a:outerShdw>
                </a:effectLst>
                <a:uLnTx/>
                <a:uFillTx/>
                <a:latin typeface="MuseoModerno" pitchFamily="2" charset="0"/>
                <a:ea typeface="+mn-ea"/>
                <a:cs typeface="+mn-cs"/>
              </a:rPr>
              <a:t>Score</a:t>
            </a:r>
            <a:r>
              <a:rPr kumimoji="0" lang="en-US" sz="5400" b="0" i="0" u="none" strike="noStrike" kern="1200" cap="none" spc="0" normalizeH="0" baseline="0" noProof="0" dirty="0">
                <a:ln w="0"/>
                <a:solidFill>
                  <a:srgbClr val="4472C4">
                    <a:lumMod val="60000"/>
                    <a:lumOff val="40000"/>
                  </a:srgbClr>
                </a:solidFill>
                <a:effectLst>
                  <a:outerShdw blurRad="38100" dist="25400" dir="5400000" algn="ctr" rotWithShape="0">
                    <a:srgbClr val="6E747A">
                      <a:alpha val="43000"/>
                    </a:srgbClr>
                  </a:outerShdw>
                </a:effectLst>
                <a:uLnTx/>
                <a:uFillTx/>
                <a:latin typeface="MuseoModerno" pitchFamily="2" charset="0"/>
                <a:ea typeface="+mn-ea"/>
                <a:cs typeface="+mn-cs"/>
              </a:rPr>
              <a:t> circulation</a:t>
            </a:r>
            <a:endParaRPr kumimoji="0" lang="en-US" sz="5400" b="0" i="0" u="none" strike="noStrike" kern="1200" cap="none" spc="0" normalizeH="0" baseline="0" noProof="0" dirty="0">
              <a:ln w="0"/>
              <a:solidFill>
                <a:srgbClr val="4472C4">
                  <a:lumMod val="60000"/>
                  <a:lumOff val="40000"/>
                </a:srgbClr>
              </a:solidFill>
              <a:effectLst>
                <a:outerShdw blurRad="38100" dist="25400" dir="5400000" algn="ctr" rotWithShape="0">
                  <a:srgbClr val="6E747A">
                    <a:alpha val="43000"/>
                  </a:srgbClr>
                </a:outerShdw>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859218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751193121"/>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 -2.96296E-6 L -0.25234 -2.96296E-6 " pathEditMode="relative" rAng="0" ptsTypes="AA">
                                          <p:cBhvr>
                                            <p:cTn id="10" dur="700" fill="hold"/>
                                            <p:tgtEl>
                                              <p:spTgt spid="25"/>
                                            </p:tgtEl>
                                            <p:attrNameLst>
                                              <p:attrName>ppt_x</p:attrName>
                                              <p:attrName>ppt_y</p:attrName>
                                            </p:attrNameLst>
                                          </p:cBhvr>
                                          <p:rCtr x="-12617" y="0"/>
                                        </p:animMotion>
                                      </p:childTnLst>
                                    </p:cTn>
                                  </p:par>
                                  <p:par>
                                    <p:cTn id="11" presetID="10" presetClass="entr" presetSubtype="0" fill="hold" grpId="0" nodeType="withEffect">
                                      <p:stCondLst>
                                        <p:cond delay="4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2" presetClass="entr" presetSubtype="8" fill="hold" grpId="0" nodeType="withEffect" p14:presetBounceEnd="42857">
                                      <p:stCondLst>
                                        <p:cond delay="600"/>
                                      </p:stCondLst>
                                      <p:childTnLst>
                                        <p:set>
                                          <p:cBhvr>
                                            <p:cTn id="15" dur="1" fill="hold">
                                              <p:stCondLst>
                                                <p:cond delay="0"/>
                                              </p:stCondLst>
                                            </p:cTn>
                                            <p:tgtEl>
                                              <p:spTgt spid="18"/>
                                            </p:tgtEl>
                                            <p:attrNameLst>
                                              <p:attrName>style.visibility</p:attrName>
                                            </p:attrNameLst>
                                          </p:cBhvr>
                                          <p:to>
                                            <p:strVal val="visible"/>
                                          </p:to>
                                        </p:set>
                                        <p:anim calcmode="lin" valueType="num" p14:bounceEnd="42857">
                                          <p:cBhvr additive="base">
                                            <p:cTn id="16"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7" dur="700" fill="hold"/>
                                            <p:tgtEl>
                                              <p:spTgt spid="18"/>
                                            </p:tgtEl>
                                            <p:attrNameLst>
                                              <p:attrName>ppt_y</p:attrName>
                                            </p:attrNameLst>
                                          </p:cBhvr>
                                          <p:tavLst>
                                            <p:tav tm="0">
                                              <p:val>
                                                <p:strVal val="#ppt_y"/>
                                              </p:val>
                                            </p:tav>
                                            <p:tav tm="100000">
                                              <p:val>
                                                <p:strVal val="#ppt_y"/>
                                              </p:val>
                                            </p:tav>
                                          </p:tavLst>
                                        </p:anim>
                                      </p:childTnLst>
                                    </p:cTn>
                                  </p:par>
                                  <p:par>
                                    <p:cTn id="18" presetID="63" presetClass="path" presetSubtype="0" accel="25000" decel="50000" fill="hold" grpId="0" nodeType="withEffect">
                                      <p:stCondLst>
                                        <p:cond delay="1000"/>
                                      </p:stCondLst>
                                      <p:childTnLst>
                                        <p:animMotion origin="layout" path="M 3.54167E-6 -3.7037E-6 L 0.34596 -3.7037E-6 " pathEditMode="relative" rAng="0" ptsTypes="AA">
                                          <p:cBhvr>
                                            <p:cTn id="19"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P spid="2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 -2.96296E-6 L -0.25234 -2.96296E-6 " pathEditMode="relative" rAng="0" ptsTypes="AA">
                                          <p:cBhvr>
                                            <p:cTn id="10" dur="700" fill="hold"/>
                                            <p:tgtEl>
                                              <p:spTgt spid="25"/>
                                            </p:tgtEl>
                                            <p:attrNameLst>
                                              <p:attrName>ppt_x</p:attrName>
                                              <p:attrName>ppt_y</p:attrName>
                                            </p:attrNameLst>
                                          </p:cBhvr>
                                          <p:rCtr x="-12617" y="0"/>
                                        </p:animMotion>
                                      </p:childTnLst>
                                    </p:cTn>
                                  </p:par>
                                  <p:par>
                                    <p:cTn id="11" presetID="10" presetClass="entr" presetSubtype="0" fill="hold" grpId="0" nodeType="withEffect">
                                      <p:stCondLst>
                                        <p:cond delay="4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2" presetClass="entr" presetSubtype="8" fill="hold" grpId="0" nodeType="withEffect">
                                      <p:stCondLst>
                                        <p:cond delay="60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700" fill="hold"/>
                                            <p:tgtEl>
                                              <p:spTgt spid="18"/>
                                            </p:tgtEl>
                                            <p:attrNameLst>
                                              <p:attrName>ppt_x</p:attrName>
                                            </p:attrNameLst>
                                          </p:cBhvr>
                                          <p:tavLst>
                                            <p:tav tm="0">
                                              <p:val>
                                                <p:strVal val="0-#ppt_w/2"/>
                                              </p:val>
                                            </p:tav>
                                            <p:tav tm="100000">
                                              <p:val>
                                                <p:strVal val="#ppt_x"/>
                                              </p:val>
                                            </p:tav>
                                          </p:tavLst>
                                        </p:anim>
                                        <p:anim calcmode="lin" valueType="num">
                                          <p:cBhvr additive="base">
                                            <p:cTn id="17" dur="700" fill="hold"/>
                                            <p:tgtEl>
                                              <p:spTgt spid="18"/>
                                            </p:tgtEl>
                                            <p:attrNameLst>
                                              <p:attrName>ppt_y</p:attrName>
                                            </p:attrNameLst>
                                          </p:cBhvr>
                                          <p:tavLst>
                                            <p:tav tm="0">
                                              <p:val>
                                                <p:strVal val="#ppt_y"/>
                                              </p:val>
                                            </p:tav>
                                            <p:tav tm="100000">
                                              <p:val>
                                                <p:strVal val="#ppt_y"/>
                                              </p:val>
                                            </p:tav>
                                          </p:tavLst>
                                        </p:anim>
                                      </p:childTnLst>
                                    </p:cTn>
                                  </p:par>
                                  <p:par>
                                    <p:cTn id="18" presetID="63" presetClass="path" presetSubtype="0" accel="25000" decel="50000" fill="hold" grpId="0" nodeType="withEffect">
                                      <p:stCondLst>
                                        <p:cond delay="1000"/>
                                      </p:stCondLst>
                                      <p:childTnLst>
                                        <p:animMotion origin="layout" path="M 3.54167E-6 -3.7037E-6 L 0.34596 -3.7037E-6 " pathEditMode="relative" rAng="0" ptsTypes="AA">
                                          <p:cBhvr>
                                            <p:cTn id="19"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P spid="25" grpId="1"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5691757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1969620"/>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1969664"/>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2227006"/>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2233933"/>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1969326"/>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1973194"/>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2227582"/>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2107400" y="1714267"/>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Rectangle: Rounded Corners 3">
            <a:extLst>
              <a:ext uri="{FF2B5EF4-FFF2-40B4-BE49-F238E27FC236}">
                <a16:creationId xmlns:a16="http://schemas.microsoft.com/office/drawing/2014/main" id="{544644D4-8316-F8F3-10F4-F74188D831D1}"/>
              </a:ext>
            </a:extLst>
          </p:cNvPr>
          <p:cNvSpPr/>
          <p:nvPr/>
        </p:nvSpPr>
        <p:spPr>
          <a:xfrm>
            <a:off x="3452649" y="4485327"/>
            <a:ext cx="5286704" cy="804672"/>
          </a:xfrm>
          <a:prstGeom prst="roundRect">
            <a:avLst>
              <a:gd name="adj" fmla="val 50000"/>
            </a:avLst>
          </a:prstGeom>
          <a:solidFill>
            <a:srgbClr val="FFFFFF"/>
          </a:solidFill>
          <a:ln w="50800">
            <a:gradFill>
              <a:gsLst>
                <a:gs pos="0">
                  <a:srgbClr val="5CFFBE"/>
                </a:gs>
                <a:gs pos="100000">
                  <a:srgbClr val="CCFF9E"/>
                </a:gs>
              </a:gsLst>
              <a:lin ang="21594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https://</a:t>
            </a:r>
            <a:r>
              <a:rPr kumimoji="0" lang="en-US" sz="2800" b="0" i="0" u="none" strike="noStrike" kern="1200" cap="none" spc="0" normalizeH="0" baseline="0" noProof="0">
                <a:ln>
                  <a:noFill/>
                </a:ln>
                <a:solidFill>
                  <a:srgbClr val="262626"/>
                </a:solidFill>
                <a:effectLst/>
                <a:uLnTx/>
                <a:uFillTx/>
                <a:latin typeface="Google Sans" panose="020B0503030502040204" pitchFamily="34" charset="0"/>
                <a:ea typeface="+mn-ea"/>
                <a:cs typeface="+mn-cs"/>
              </a:rPr>
              <a:t>score-official.rf.gd</a:t>
            </a: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a:t>
            </a:r>
          </a:p>
        </p:txBody>
      </p:sp>
    </p:spTree>
    <p:extLst>
      <p:ext uri="{BB962C8B-B14F-4D97-AF65-F5344CB8AC3E}">
        <p14:creationId xmlns:p14="http://schemas.microsoft.com/office/powerpoint/2010/main" val="3459999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Rectangle 15">
            <a:extLst>
              <a:ext uri="{FF2B5EF4-FFF2-40B4-BE49-F238E27FC236}">
                <a16:creationId xmlns:a16="http://schemas.microsoft.com/office/drawing/2014/main" id="{5C844947-6F4F-F529-43D3-5A02A7350560}"/>
              </a:ext>
            </a:extLst>
          </p:cNvPr>
          <p:cNvSpPr/>
          <p:nvPr/>
        </p:nvSpPr>
        <p:spPr>
          <a:xfrm rot="13500000">
            <a:off x="4484036" y="3679305"/>
            <a:ext cx="1280160" cy="1280160"/>
          </a:xfrm>
          <a:prstGeom prst="rect">
            <a:avLst/>
          </a:prstGeom>
          <a:blipFill dpi="0" rotWithShape="0">
            <a:blip r:embed="rId2"/>
            <a:srcRect/>
            <a:stretch>
              <a:fillRect/>
            </a:stretch>
          </a:blipFill>
          <a:ln w="25400">
            <a:gradFill flip="none" rotWithShape="1">
              <a:gsLst>
                <a:gs pos="14000">
                  <a:srgbClr val="77FFB7"/>
                </a:gs>
                <a:gs pos="100000">
                  <a:srgbClr val="FFFFFF"/>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ogle Sans" panose="020B0503030502040204" pitchFamily="34" charset="0"/>
            </a:endParaRPr>
          </a:p>
        </p:txBody>
      </p:sp>
      <p:sp>
        <p:nvSpPr>
          <p:cNvPr id="43" name="Rectangle 42">
            <a:extLst>
              <a:ext uri="{FF2B5EF4-FFF2-40B4-BE49-F238E27FC236}">
                <a16:creationId xmlns:a16="http://schemas.microsoft.com/office/drawing/2014/main" id="{209702C4-3CAA-C66B-8B6D-9979F56AAADD}"/>
              </a:ext>
            </a:extLst>
          </p:cNvPr>
          <p:cNvSpPr/>
          <p:nvPr/>
        </p:nvSpPr>
        <p:spPr>
          <a:xfrm rot="13500000">
            <a:off x="3513083" y="2708353"/>
            <a:ext cx="1280160" cy="1280160"/>
          </a:xfrm>
          <a:prstGeom prst="rect">
            <a:avLst/>
          </a:prstGeom>
          <a:blipFill dpi="0" rotWithShape="0">
            <a:blip r:embed="rId2"/>
            <a:srcRect/>
            <a:stretch>
              <a:fillRect/>
            </a:stretch>
          </a:blipFill>
          <a:ln w="25400">
            <a:gradFill flip="none" rotWithShape="1">
              <a:gsLst>
                <a:gs pos="14000">
                  <a:srgbClr val="77FFB7"/>
                </a:gs>
                <a:gs pos="100000">
                  <a:srgbClr val="FFFFFF"/>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ogle Sans" panose="020B0503030502040204" pitchFamily="34" charset="0"/>
            </a:endParaRPr>
          </a:p>
        </p:txBody>
      </p:sp>
      <p:sp>
        <p:nvSpPr>
          <p:cNvPr id="49" name="Rectangle 48">
            <a:extLst>
              <a:ext uri="{FF2B5EF4-FFF2-40B4-BE49-F238E27FC236}">
                <a16:creationId xmlns:a16="http://schemas.microsoft.com/office/drawing/2014/main" id="{9C69D883-2759-96AE-11CC-7BAC0CD9603A}"/>
              </a:ext>
            </a:extLst>
          </p:cNvPr>
          <p:cNvSpPr/>
          <p:nvPr/>
        </p:nvSpPr>
        <p:spPr>
          <a:xfrm rot="8100000">
            <a:off x="5448039" y="2701402"/>
            <a:ext cx="1280160" cy="1280160"/>
          </a:xfrm>
          <a:prstGeom prst="rect">
            <a:avLst/>
          </a:prstGeom>
          <a:blipFill dpi="0" rotWithShape="0">
            <a:blip r:embed="rId2"/>
            <a:srcRect/>
            <a:stretch>
              <a:fillRect/>
            </a:stretch>
          </a:blipFill>
          <a:ln w="25400">
            <a:gradFill flip="none" rotWithShape="1">
              <a:gsLst>
                <a:gs pos="14000">
                  <a:srgbClr val="77FFB7"/>
                </a:gs>
                <a:gs pos="100000">
                  <a:srgbClr val="FFFFFF"/>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ogle Sans" panose="020B0503030502040204" pitchFamily="34" charset="0"/>
            </a:endParaRPr>
          </a:p>
        </p:txBody>
      </p:sp>
      <p:sp>
        <p:nvSpPr>
          <p:cNvPr id="51" name="Rectangle 50">
            <a:extLst>
              <a:ext uri="{FF2B5EF4-FFF2-40B4-BE49-F238E27FC236}">
                <a16:creationId xmlns:a16="http://schemas.microsoft.com/office/drawing/2014/main" id="{1D7BF649-F889-694B-FEC2-C7BB281CA99B}"/>
              </a:ext>
            </a:extLst>
          </p:cNvPr>
          <p:cNvSpPr/>
          <p:nvPr/>
        </p:nvSpPr>
        <p:spPr>
          <a:xfrm rot="8100000">
            <a:off x="6427806" y="3677439"/>
            <a:ext cx="1280160" cy="1280160"/>
          </a:xfrm>
          <a:prstGeom prst="rect">
            <a:avLst/>
          </a:prstGeom>
          <a:blipFill dpi="0" rotWithShape="0">
            <a:blip r:embed="rId2"/>
            <a:srcRect/>
            <a:stretch>
              <a:fillRect/>
            </a:stretch>
          </a:blipFill>
          <a:ln w="25400">
            <a:gradFill flip="none" rotWithShape="1">
              <a:gsLst>
                <a:gs pos="14000">
                  <a:srgbClr val="77FFB7"/>
                </a:gs>
                <a:gs pos="100000">
                  <a:srgbClr val="FFFFFF"/>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ogle Sans" panose="020B0503030502040204" pitchFamily="34" charset="0"/>
            </a:endParaRPr>
          </a:p>
        </p:txBody>
      </p:sp>
      <p:sp>
        <p:nvSpPr>
          <p:cNvPr id="53" name="Rectangle 52">
            <a:extLst>
              <a:ext uri="{FF2B5EF4-FFF2-40B4-BE49-F238E27FC236}">
                <a16:creationId xmlns:a16="http://schemas.microsoft.com/office/drawing/2014/main" id="{9753A71E-A777-74AA-3192-81E9460E8310}"/>
              </a:ext>
            </a:extLst>
          </p:cNvPr>
          <p:cNvSpPr/>
          <p:nvPr/>
        </p:nvSpPr>
        <p:spPr>
          <a:xfrm rot="8100000">
            <a:off x="7398756" y="2706488"/>
            <a:ext cx="1280160" cy="1280160"/>
          </a:xfrm>
          <a:prstGeom prst="rect">
            <a:avLst/>
          </a:prstGeom>
          <a:blipFill dpi="0" rotWithShape="0">
            <a:blip r:embed="rId2"/>
            <a:srcRect/>
            <a:stretch>
              <a:fillRect/>
            </a:stretch>
          </a:blipFill>
          <a:ln w="25400">
            <a:gradFill flip="none" rotWithShape="1">
              <a:gsLst>
                <a:gs pos="14000">
                  <a:srgbClr val="77FFB7"/>
                </a:gs>
                <a:gs pos="100000">
                  <a:srgbClr val="FFFFFF"/>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ogle Sans" panose="020B0503030502040204" pitchFamily="34" charset="0"/>
            </a:endParaRPr>
          </a:p>
        </p:txBody>
      </p:sp>
      <p:grpSp>
        <p:nvGrpSpPr>
          <p:cNvPr id="70" name="Group 69">
            <a:extLst>
              <a:ext uri="{FF2B5EF4-FFF2-40B4-BE49-F238E27FC236}">
                <a16:creationId xmlns:a16="http://schemas.microsoft.com/office/drawing/2014/main" id="{68803BB2-357A-3D8C-CCF8-FCA64C211A9F}"/>
              </a:ext>
            </a:extLst>
          </p:cNvPr>
          <p:cNvGrpSpPr/>
          <p:nvPr/>
        </p:nvGrpSpPr>
        <p:grpSpPr>
          <a:xfrm>
            <a:off x="4863130" y="1570303"/>
            <a:ext cx="2465740" cy="775650"/>
            <a:chOff x="4863130" y="508513"/>
            <a:chExt cx="2465740" cy="775650"/>
          </a:xfrm>
        </p:grpSpPr>
        <p:sp>
          <p:nvSpPr>
            <p:cNvPr id="55" name="TextBox 54">
              <a:extLst>
                <a:ext uri="{FF2B5EF4-FFF2-40B4-BE49-F238E27FC236}">
                  <a16:creationId xmlns:a16="http://schemas.microsoft.com/office/drawing/2014/main" id="{A62E2C28-2EFE-A2D4-3449-8F305BC6F450}"/>
                </a:ext>
              </a:extLst>
            </p:cNvPr>
            <p:cNvSpPr txBox="1"/>
            <p:nvPr/>
          </p:nvSpPr>
          <p:spPr>
            <a:xfrm>
              <a:off x="4863130" y="508513"/>
              <a:ext cx="2465740" cy="400110"/>
            </a:xfrm>
            <a:prstGeom prst="rect">
              <a:avLst/>
            </a:prstGeom>
            <a:noFill/>
          </p:spPr>
          <p:txBody>
            <a:bodyPr wrap="none" rtlCol="0">
              <a:spAutoFit/>
            </a:bodyPr>
            <a:lstStyle/>
            <a:p>
              <a:r>
                <a:rPr lang="en-US" sz="2000" b="1">
                  <a:solidFill>
                    <a:srgbClr val="2F5597"/>
                  </a:solidFill>
                  <a:latin typeface="VNF-Futura" panose="02000503000000020004" pitchFamily="2" charset="0"/>
                </a:rPr>
                <a:t>Nguyễn Thị Bích Hảo</a:t>
              </a:r>
            </a:p>
          </p:txBody>
        </p:sp>
        <p:sp>
          <p:nvSpPr>
            <p:cNvPr id="56" name="TextBox 55">
              <a:extLst>
                <a:ext uri="{FF2B5EF4-FFF2-40B4-BE49-F238E27FC236}">
                  <a16:creationId xmlns:a16="http://schemas.microsoft.com/office/drawing/2014/main" id="{94EB657A-BF88-5DE8-0BD8-1D36C66F9F3D}"/>
                </a:ext>
              </a:extLst>
            </p:cNvPr>
            <p:cNvSpPr txBox="1"/>
            <p:nvPr/>
          </p:nvSpPr>
          <p:spPr>
            <a:xfrm>
              <a:off x="5158885" y="914831"/>
              <a:ext cx="1874231" cy="369332"/>
            </a:xfrm>
            <a:prstGeom prst="rect">
              <a:avLst/>
            </a:prstGeom>
            <a:noFill/>
          </p:spPr>
          <p:txBody>
            <a:bodyPr wrap="none" rtlCol="0">
              <a:spAutoFit/>
            </a:bodyPr>
            <a:lstStyle/>
            <a:p>
              <a:r>
                <a:rPr lang="en-US">
                  <a:latin typeface="Google Sans" panose="020B0503030502040204" pitchFamily="34" charset="0"/>
                </a:rPr>
                <a:t>Leading teacher</a:t>
              </a:r>
            </a:p>
          </p:txBody>
        </p:sp>
      </p:grpSp>
      <p:grpSp>
        <p:nvGrpSpPr>
          <p:cNvPr id="71" name="Group 70">
            <a:extLst>
              <a:ext uri="{FF2B5EF4-FFF2-40B4-BE49-F238E27FC236}">
                <a16:creationId xmlns:a16="http://schemas.microsoft.com/office/drawing/2014/main" id="{D9DBD40F-8EFD-4C2C-B4A3-E8614E82BC6B}"/>
              </a:ext>
            </a:extLst>
          </p:cNvPr>
          <p:cNvGrpSpPr/>
          <p:nvPr/>
        </p:nvGrpSpPr>
        <p:grpSpPr>
          <a:xfrm>
            <a:off x="883701" y="3012199"/>
            <a:ext cx="2239716" cy="775650"/>
            <a:chOff x="693459" y="2174968"/>
            <a:chExt cx="2239716" cy="775650"/>
          </a:xfrm>
        </p:grpSpPr>
        <p:sp>
          <p:nvSpPr>
            <p:cNvPr id="59" name="TextBox 58">
              <a:extLst>
                <a:ext uri="{FF2B5EF4-FFF2-40B4-BE49-F238E27FC236}">
                  <a16:creationId xmlns:a16="http://schemas.microsoft.com/office/drawing/2014/main" id="{93D9F999-EFE4-3A9F-F13D-7D2293CF83D9}"/>
                </a:ext>
              </a:extLst>
            </p:cNvPr>
            <p:cNvSpPr txBox="1"/>
            <p:nvPr/>
          </p:nvSpPr>
          <p:spPr>
            <a:xfrm>
              <a:off x="938719" y="2174968"/>
              <a:ext cx="1749197" cy="400110"/>
            </a:xfrm>
            <a:prstGeom prst="rect">
              <a:avLst/>
            </a:prstGeom>
            <a:noFill/>
          </p:spPr>
          <p:txBody>
            <a:bodyPr wrap="none" rtlCol="0">
              <a:spAutoFit/>
            </a:bodyPr>
            <a:lstStyle/>
            <a:p>
              <a:r>
                <a:rPr lang="en-US" sz="2000" b="1">
                  <a:solidFill>
                    <a:srgbClr val="2F5597"/>
                  </a:solidFill>
                  <a:latin typeface="VNF-Futura" panose="02000503000000020004" pitchFamily="2" charset="0"/>
                </a:rPr>
                <a:t>Tô Thành Long</a:t>
              </a:r>
            </a:p>
          </p:txBody>
        </p:sp>
        <p:sp>
          <p:nvSpPr>
            <p:cNvPr id="60" name="TextBox 59">
              <a:extLst>
                <a:ext uri="{FF2B5EF4-FFF2-40B4-BE49-F238E27FC236}">
                  <a16:creationId xmlns:a16="http://schemas.microsoft.com/office/drawing/2014/main" id="{481FE72E-45FC-1078-2953-2EE0215EC5DC}"/>
                </a:ext>
              </a:extLst>
            </p:cNvPr>
            <p:cNvSpPr txBox="1"/>
            <p:nvPr/>
          </p:nvSpPr>
          <p:spPr>
            <a:xfrm>
              <a:off x="693459" y="2581286"/>
              <a:ext cx="2239716" cy="369332"/>
            </a:xfrm>
            <a:prstGeom prst="rect">
              <a:avLst/>
            </a:prstGeom>
            <a:noFill/>
          </p:spPr>
          <p:txBody>
            <a:bodyPr wrap="none" rtlCol="0">
              <a:spAutoFit/>
            </a:bodyPr>
            <a:lstStyle/>
            <a:p>
              <a:r>
                <a:rPr lang="en-US">
                  <a:latin typeface="Google Sans" panose="020B0503030502040204" pitchFamily="34" charset="0"/>
                </a:rPr>
                <a:t>Leader &amp; Developer</a:t>
              </a:r>
            </a:p>
          </p:txBody>
        </p:sp>
      </p:grpSp>
      <p:grpSp>
        <p:nvGrpSpPr>
          <p:cNvPr id="69" name="Group 68">
            <a:extLst>
              <a:ext uri="{FF2B5EF4-FFF2-40B4-BE49-F238E27FC236}">
                <a16:creationId xmlns:a16="http://schemas.microsoft.com/office/drawing/2014/main" id="{2A05EE43-CF09-0329-D6A6-11A80DB4FF30}"/>
              </a:ext>
            </a:extLst>
          </p:cNvPr>
          <p:cNvGrpSpPr/>
          <p:nvPr/>
        </p:nvGrpSpPr>
        <p:grpSpPr>
          <a:xfrm>
            <a:off x="8170643" y="4520182"/>
            <a:ext cx="2706190" cy="775650"/>
            <a:chOff x="9242794" y="2216336"/>
            <a:chExt cx="2706190" cy="775650"/>
          </a:xfrm>
        </p:grpSpPr>
        <p:sp>
          <p:nvSpPr>
            <p:cNvPr id="61" name="TextBox 60">
              <a:extLst>
                <a:ext uri="{FF2B5EF4-FFF2-40B4-BE49-F238E27FC236}">
                  <a16:creationId xmlns:a16="http://schemas.microsoft.com/office/drawing/2014/main" id="{37DE31FF-932C-1AA8-0331-D041FB4933AC}"/>
                </a:ext>
              </a:extLst>
            </p:cNvPr>
            <p:cNvSpPr txBox="1"/>
            <p:nvPr/>
          </p:nvSpPr>
          <p:spPr>
            <a:xfrm>
              <a:off x="9242794" y="2216336"/>
              <a:ext cx="2706190" cy="400110"/>
            </a:xfrm>
            <a:prstGeom prst="rect">
              <a:avLst/>
            </a:prstGeom>
            <a:noFill/>
          </p:spPr>
          <p:txBody>
            <a:bodyPr wrap="none" rtlCol="0">
              <a:spAutoFit/>
            </a:bodyPr>
            <a:lstStyle/>
            <a:p>
              <a:r>
                <a:rPr lang="en-US" sz="2000" b="1">
                  <a:solidFill>
                    <a:srgbClr val="2F5597"/>
                  </a:solidFill>
                  <a:latin typeface="VNF-Futura" panose="02000503000000020004" pitchFamily="2" charset="0"/>
                </a:rPr>
                <a:t>Trần Nguyễn Duy Minh</a:t>
              </a:r>
            </a:p>
          </p:txBody>
        </p:sp>
        <p:sp>
          <p:nvSpPr>
            <p:cNvPr id="62" name="TextBox 61">
              <a:extLst>
                <a:ext uri="{FF2B5EF4-FFF2-40B4-BE49-F238E27FC236}">
                  <a16:creationId xmlns:a16="http://schemas.microsoft.com/office/drawing/2014/main" id="{FBA9C892-D6DA-5A21-A140-A83270843CE7}"/>
                </a:ext>
              </a:extLst>
            </p:cNvPr>
            <p:cNvSpPr txBox="1"/>
            <p:nvPr/>
          </p:nvSpPr>
          <p:spPr>
            <a:xfrm>
              <a:off x="10039487" y="2622654"/>
              <a:ext cx="1112805" cy="369332"/>
            </a:xfrm>
            <a:prstGeom prst="rect">
              <a:avLst/>
            </a:prstGeom>
            <a:noFill/>
          </p:spPr>
          <p:txBody>
            <a:bodyPr wrap="none" rtlCol="0">
              <a:spAutoFit/>
            </a:bodyPr>
            <a:lstStyle/>
            <a:p>
              <a:r>
                <a:rPr lang="en-US">
                  <a:latin typeface="Google Sans" panose="020B0503030502040204" pitchFamily="34" charset="0"/>
                </a:rPr>
                <a:t>Reporter</a:t>
              </a:r>
            </a:p>
          </p:txBody>
        </p:sp>
      </p:grpSp>
      <p:grpSp>
        <p:nvGrpSpPr>
          <p:cNvPr id="68" name="Group 67">
            <a:extLst>
              <a:ext uri="{FF2B5EF4-FFF2-40B4-BE49-F238E27FC236}">
                <a16:creationId xmlns:a16="http://schemas.microsoft.com/office/drawing/2014/main" id="{CE4B5DBC-2622-46FA-05F0-087EE627C924}"/>
              </a:ext>
            </a:extLst>
          </p:cNvPr>
          <p:cNvGrpSpPr/>
          <p:nvPr/>
        </p:nvGrpSpPr>
        <p:grpSpPr>
          <a:xfrm>
            <a:off x="9206143" y="3012199"/>
            <a:ext cx="2504212" cy="775650"/>
            <a:chOff x="8120973" y="3730234"/>
            <a:chExt cx="2504212" cy="775650"/>
          </a:xfrm>
        </p:grpSpPr>
        <p:sp>
          <p:nvSpPr>
            <p:cNvPr id="63" name="TextBox 62">
              <a:extLst>
                <a:ext uri="{FF2B5EF4-FFF2-40B4-BE49-F238E27FC236}">
                  <a16:creationId xmlns:a16="http://schemas.microsoft.com/office/drawing/2014/main" id="{E85DEF48-6B04-0646-6633-9819B5116CC1}"/>
                </a:ext>
              </a:extLst>
            </p:cNvPr>
            <p:cNvSpPr txBox="1"/>
            <p:nvPr/>
          </p:nvSpPr>
          <p:spPr>
            <a:xfrm>
              <a:off x="8314937" y="3730234"/>
              <a:ext cx="2116285" cy="400110"/>
            </a:xfrm>
            <a:prstGeom prst="rect">
              <a:avLst/>
            </a:prstGeom>
            <a:noFill/>
          </p:spPr>
          <p:txBody>
            <a:bodyPr wrap="none" rtlCol="0">
              <a:spAutoFit/>
            </a:bodyPr>
            <a:lstStyle/>
            <a:p>
              <a:r>
                <a:rPr lang="en-US" sz="2000" b="1">
                  <a:solidFill>
                    <a:srgbClr val="2F5597"/>
                  </a:solidFill>
                  <a:latin typeface="VNF-Futura" panose="02000503000000020004" pitchFamily="2" charset="0"/>
                </a:rPr>
                <a:t>Nguyễn Mậu Dân</a:t>
              </a:r>
            </a:p>
          </p:txBody>
        </p:sp>
        <p:sp>
          <p:nvSpPr>
            <p:cNvPr id="64" name="TextBox 63">
              <a:extLst>
                <a:ext uri="{FF2B5EF4-FFF2-40B4-BE49-F238E27FC236}">
                  <a16:creationId xmlns:a16="http://schemas.microsoft.com/office/drawing/2014/main" id="{E7375933-9FCD-374C-D1CE-A53D0650570D}"/>
                </a:ext>
              </a:extLst>
            </p:cNvPr>
            <p:cNvSpPr txBox="1"/>
            <p:nvPr/>
          </p:nvSpPr>
          <p:spPr>
            <a:xfrm>
              <a:off x="8120973" y="4136552"/>
              <a:ext cx="2504212" cy="369332"/>
            </a:xfrm>
            <a:prstGeom prst="rect">
              <a:avLst/>
            </a:prstGeom>
            <a:noFill/>
          </p:spPr>
          <p:txBody>
            <a:bodyPr wrap="none" rtlCol="0">
              <a:spAutoFit/>
            </a:bodyPr>
            <a:lstStyle/>
            <a:p>
              <a:r>
                <a:rPr lang="en-US">
                  <a:latin typeface="Google Sans" panose="020B0503030502040204" pitchFamily="34" charset="0"/>
                </a:rPr>
                <a:t>Translator &amp; Presenter</a:t>
              </a:r>
            </a:p>
          </p:txBody>
        </p:sp>
      </p:grpSp>
      <p:grpSp>
        <p:nvGrpSpPr>
          <p:cNvPr id="67" name="Group 66">
            <a:extLst>
              <a:ext uri="{FF2B5EF4-FFF2-40B4-BE49-F238E27FC236}">
                <a16:creationId xmlns:a16="http://schemas.microsoft.com/office/drawing/2014/main" id="{54D611B3-7F0B-D931-9DE3-6223FD16546F}"/>
              </a:ext>
            </a:extLst>
          </p:cNvPr>
          <p:cNvGrpSpPr/>
          <p:nvPr/>
        </p:nvGrpSpPr>
        <p:grpSpPr>
          <a:xfrm>
            <a:off x="1315167" y="4520182"/>
            <a:ext cx="2659702" cy="775650"/>
            <a:chOff x="1420582" y="3674817"/>
            <a:chExt cx="2659702" cy="775650"/>
          </a:xfrm>
        </p:grpSpPr>
        <p:sp>
          <p:nvSpPr>
            <p:cNvPr id="65" name="TextBox 64">
              <a:extLst>
                <a:ext uri="{FF2B5EF4-FFF2-40B4-BE49-F238E27FC236}">
                  <a16:creationId xmlns:a16="http://schemas.microsoft.com/office/drawing/2014/main" id="{DF3959DD-833D-1038-3FAB-D0E5F7ED3A78}"/>
                </a:ext>
              </a:extLst>
            </p:cNvPr>
            <p:cNvSpPr txBox="1"/>
            <p:nvPr/>
          </p:nvSpPr>
          <p:spPr>
            <a:xfrm>
              <a:off x="1420582" y="3674817"/>
              <a:ext cx="2659702" cy="400110"/>
            </a:xfrm>
            <a:prstGeom prst="rect">
              <a:avLst/>
            </a:prstGeom>
            <a:noFill/>
          </p:spPr>
          <p:txBody>
            <a:bodyPr wrap="none" rtlCol="0">
              <a:spAutoFit/>
            </a:bodyPr>
            <a:lstStyle/>
            <a:p>
              <a:r>
                <a:rPr lang="en-US" sz="2000" b="1">
                  <a:solidFill>
                    <a:srgbClr val="2F5597"/>
                  </a:solidFill>
                  <a:latin typeface="VNF-Futura" panose="02000503000000020004" pitchFamily="2" charset="0"/>
                </a:rPr>
                <a:t>Trần Nguyễn Thái Bình</a:t>
              </a:r>
            </a:p>
          </p:txBody>
        </p:sp>
        <p:sp>
          <p:nvSpPr>
            <p:cNvPr id="66" name="TextBox 65">
              <a:extLst>
                <a:ext uri="{FF2B5EF4-FFF2-40B4-BE49-F238E27FC236}">
                  <a16:creationId xmlns:a16="http://schemas.microsoft.com/office/drawing/2014/main" id="{D981AB9D-A89E-61C5-851B-949DF5D9E70B}"/>
                </a:ext>
              </a:extLst>
            </p:cNvPr>
            <p:cNvSpPr txBox="1"/>
            <p:nvPr/>
          </p:nvSpPr>
          <p:spPr>
            <a:xfrm>
              <a:off x="2190023" y="4081135"/>
              <a:ext cx="1120820" cy="369332"/>
            </a:xfrm>
            <a:prstGeom prst="rect">
              <a:avLst/>
            </a:prstGeom>
            <a:noFill/>
          </p:spPr>
          <p:txBody>
            <a:bodyPr wrap="none" rtlCol="0">
              <a:spAutoFit/>
            </a:bodyPr>
            <a:lstStyle/>
            <a:p>
              <a:r>
                <a:rPr lang="en-US">
                  <a:latin typeface="Google Sans" panose="020B0503030502040204" pitchFamily="34" charset="0"/>
                </a:rPr>
                <a:t>Designer</a:t>
              </a:r>
            </a:p>
          </p:txBody>
        </p:sp>
      </p:grpSp>
      <p:grpSp>
        <p:nvGrpSpPr>
          <p:cNvPr id="105" name="Score hide" hidden="1">
            <a:extLst>
              <a:ext uri="{FF2B5EF4-FFF2-40B4-BE49-F238E27FC236}">
                <a16:creationId xmlns:a16="http://schemas.microsoft.com/office/drawing/2014/main" id="{8713081F-4B07-3052-556B-5495D1D42C61}"/>
              </a:ext>
            </a:extLst>
          </p:cNvPr>
          <p:cNvGrpSpPr/>
          <p:nvPr/>
        </p:nvGrpSpPr>
        <p:grpSpPr>
          <a:xfrm>
            <a:off x="4861399" y="5953767"/>
            <a:ext cx="2469202" cy="577337"/>
            <a:chOff x="2657622" y="5296298"/>
            <a:chExt cx="2469202" cy="577337"/>
          </a:xfrm>
        </p:grpSpPr>
        <p:sp>
          <p:nvSpPr>
            <p:cNvPr id="94" name="S">
              <a:extLst>
                <a:ext uri="{FF2B5EF4-FFF2-40B4-BE49-F238E27FC236}">
                  <a16:creationId xmlns:a16="http://schemas.microsoft.com/office/drawing/2014/main" id="{032DB4DA-0847-0290-F586-8F9B47B68083}"/>
                </a:ext>
              </a:extLst>
            </p:cNvPr>
            <p:cNvSpPr/>
            <p:nvPr/>
          </p:nvSpPr>
          <p:spPr>
            <a:xfrm>
              <a:off x="3277690" y="5374809"/>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5" name="O start">
              <a:extLst>
                <a:ext uri="{FF2B5EF4-FFF2-40B4-BE49-F238E27FC236}">
                  <a16:creationId xmlns:a16="http://schemas.microsoft.com/office/drawing/2014/main" id="{F2DC9481-194D-E107-05B4-168AB09BB43D}"/>
                </a:ext>
              </a:extLst>
            </p:cNvPr>
            <p:cNvSpPr/>
            <p:nvPr/>
          </p:nvSpPr>
          <p:spPr>
            <a:xfrm>
              <a:off x="3928673" y="5374823"/>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96" name="O stop">
              <a:extLst>
                <a:ext uri="{FF2B5EF4-FFF2-40B4-BE49-F238E27FC236}">
                  <a16:creationId xmlns:a16="http://schemas.microsoft.com/office/drawing/2014/main" id="{52FA5381-AC99-00B0-9C20-B715398807E0}"/>
                </a:ext>
              </a:extLst>
            </p:cNvPr>
            <p:cNvSpPr/>
            <p:nvPr/>
          </p:nvSpPr>
          <p:spPr>
            <a:xfrm>
              <a:off x="4072937" y="5456885"/>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7" name="R">
              <a:extLst>
                <a:ext uri="{FF2B5EF4-FFF2-40B4-BE49-F238E27FC236}">
                  <a16:creationId xmlns:a16="http://schemas.microsoft.com/office/drawing/2014/main" id="{35531ED2-933C-15EE-2624-86F0C89C9916}"/>
                </a:ext>
              </a:extLst>
            </p:cNvPr>
            <p:cNvSpPr/>
            <p:nvPr/>
          </p:nvSpPr>
          <p:spPr>
            <a:xfrm>
              <a:off x="4495508" y="5459094"/>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98" name="R slidebackground">
              <a:extLst>
                <a:ext uri="{FF2B5EF4-FFF2-40B4-BE49-F238E27FC236}">
                  <a16:creationId xmlns:a16="http://schemas.microsoft.com/office/drawing/2014/main" id="{E0E094F5-72E6-82F6-BA48-77884E675664}"/>
                </a:ext>
              </a:extLst>
            </p:cNvPr>
            <p:cNvSpPr/>
            <p:nvPr/>
          </p:nvSpPr>
          <p:spPr>
            <a:xfrm>
              <a:off x="4412448" y="5374716"/>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9" name="E">
              <a:extLst>
                <a:ext uri="{FF2B5EF4-FFF2-40B4-BE49-F238E27FC236}">
                  <a16:creationId xmlns:a16="http://schemas.microsoft.com/office/drawing/2014/main" id="{DAC9F7AD-B94A-D40A-CE80-3C9CD0BEF954}"/>
                </a:ext>
              </a:extLst>
            </p:cNvPr>
            <p:cNvSpPr/>
            <p:nvPr/>
          </p:nvSpPr>
          <p:spPr>
            <a:xfrm>
              <a:off x="4592332" y="5375949"/>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00" name="C start">
              <a:extLst>
                <a:ext uri="{FF2B5EF4-FFF2-40B4-BE49-F238E27FC236}">
                  <a16:creationId xmlns:a16="http://schemas.microsoft.com/office/drawing/2014/main" id="{4C0A64C5-5278-422B-D9FA-9DB60EB831E1}"/>
                </a:ext>
              </a:extLst>
            </p:cNvPr>
            <p:cNvSpPr/>
            <p:nvPr/>
          </p:nvSpPr>
          <p:spPr>
            <a:xfrm>
              <a:off x="3717626" y="5457068"/>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01" name="logo 2">
              <a:extLst>
                <a:ext uri="{FF2B5EF4-FFF2-40B4-BE49-F238E27FC236}">
                  <a16:creationId xmlns:a16="http://schemas.microsoft.com/office/drawing/2014/main" id="{159B0AB7-4115-AC2A-0C08-AB800CA12FB3}"/>
                </a:ext>
              </a:extLst>
            </p:cNvPr>
            <p:cNvSpPr/>
            <p:nvPr/>
          </p:nvSpPr>
          <p:spPr>
            <a:xfrm rot="2700000">
              <a:off x="2660538" y="5293382"/>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pSp>
      <p:sp>
        <p:nvSpPr>
          <p:cNvPr id="103" name="TextBox 102">
            <a:extLst>
              <a:ext uri="{FF2B5EF4-FFF2-40B4-BE49-F238E27FC236}">
                <a16:creationId xmlns:a16="http://schemas.microsoft.com/office/drawing/2014/main" id="{EC4140B0-2845-24A4-F2D1-D453CE4972FA}"/>
              </a:ext>
            </a:extLst>
          </p:cNvPr>
          <p:cNvSpPr txBox="1"/>
          <p:nvPr/>
        </p:nvSpPr>
        <p:spPr>
          <a:xfrm>
            <a:off x="4469016" y="367027"/>
            <a:ext cx="3253968" cy="769441"/>
          </a:xfrm>
          <a:prstGeom prst="rect">
            <a:avLst/>
          </a:prstGeom>
          <a:noFill/>
        </p:spPr>
        <p:txBody>
          <a:bodyPr wrap="none" rtlCol="0">
            <a:spAutoFit/>
          </a:bodyPr>
          <a:lstStyle/>
          <a:p>
            <a:r>
              <a:rPr lang="en-US" sz="4400">
                <a:solidFill>
                  <a:srgbClr val="262626"/>
                </a:solidFill>
                <a:latin typeface="Blackpaper" pitchFamily="50" charset="0"/>
              </a:rPr>
              <a:t>MEMBERS</a:t>
            </a:r>
          </a:p>
        </p:txBody>
      </p:sp>
      <p:sp>
        <p:nvSpPr>
          <p:cNvPr id="2" name="TextBox 1">
            <a:extLst>
              <a:ext uri="{FF2B5EF4-FFF2-40B4-BE49-F238E27FC236}">
                <a16:creationId xmlns:a16="http://schemas.microsoft.com/office/drawing/2014/main" id="{95E5B12A-E7E2-4ACB-5A40-E519508B29A3}"/>
              </a:ext>
            </a:extLst>
          </p:cNvPr>
          <p:cNvSpPr txBox="1"/>
          <p:nvPr/>
        </p:nvSpPr>
        <p:spPr>
          <a:xfrm>
            <a:off x="3671298" y="6950922"/>
            <a:ext cx="4849404"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1. What we do?</a:t>
            </a:r>
          </a:p>
        </p:txBody>
      </p:sp>
    </p:spTree>
    <p:extLst>
      <p:ext uri="{BB962C8B-B14F-4D97-AF65-F5344CB8AC3E}">
        <p14:creationId xmlns:p14="http://schemas.microsoft.com/office/powerpoint/2010/main" val="2224716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anim calcmode="lin" valueType="num">
                                      <p:cBhvr>
                                        <p:cTn id="8" dur="500" fill="hold"/>
                                        <p:tgtEl>
                                          <p:spTgt spid="49"/>
                                        </p:tgtEl>
                                        <p:attrNameLst>
                                          <p:attrName>ppt_x</p:attrName>
                                        </p:attrNameLst>
                                      </p:cBhvr>
                                      <p:tavLst>
                                        <p:tav tm="0">
                                          <p:val>
                                            <p:strVal val="#ppt_x"/>
                                          </p:val>
                                        </p:tav>
                                        <p:tav tm="100000">
                                          <p:val>
                                            <p:strVal val="#ppt_x"/>
                                          </p:val>
                                        </p:tav>
                                      </p:tavLst>
                                    </p:anim>
                                    <p:anim calcmode="lin" valueType="num">
                                      <p:cBhvr>
                                        <p:cTn id="9" dur="500" fill="hold"/>
                                        <p:tgtEl>
                                          <p:spTgt spid="49"/>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300"/>
                                        <p:tgtEl>
                                          <p:spTgt spid="70"/>
                                        </p:tgtEl>
                                      </p:cBhvr>
                                    </p:animEffect>
                                  </p:childTnLst>
                                </p:cTn>
                              </p:par>
                              <p:par>
                                <p:cTn id="13" presetID="42" presetClass="entr" presetSubtype="0" fill="hold" grpId="0" nodeType="withEffect">
                                  <p:stCondLst>
                                    <p:cond delay="3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anim calcmode="lin" valueType="num">
                                      <p:cBhvr>
                                        <p:cTn id="16" dur="500" fill="hold"/>
                                        <p:tgtEl>
                                          <p:spTgt spid="16"/>
                                        </p:tgtEl>
                                        <p:attrNameLst>
                                          <p:attrName>ppt_x</p:attrName>
                                        </p:attrNameLst>
                                      </p:cBhvr>
                                      <p:tavLst>
                                        <p:tav tm="0">
                                          <p:val>
                                            <p:strVal val="#ppt_x"/>
                                          </p:val>
                                        </p:tav>
                                        <p:tav tm="100000">
                                          <p:val>
                                            <p:strVal val="#ppt_x"/>
                                          </p:val>
                                        </p:tav>
                                      </p:tavLst>
                                    </p:anim>
                                    <p:anim calcmode="lin" valueType="num">
                                      <p:cBhvr>
                                        <p:cTn id="17" dur="500" fill="hold"/>
                                        <p:tgtEl>
                                          <p:spTgt spid="16"/>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50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300"/>
                                        <p:tgtEl>
                                          <p:spTgt spid="67"/>
                                        </p:tgtEl>
                                      </p:cBhvr>
                                    </p:animEffect>
                                  </p:childTnLst>
                                </p:cTn>
                              </p:par>
                              <p:par>
                                <p:cTn id="21" presetID="42" presetClass="entr" presetSubtype="0" fill="hold" grpId="0" nodeType="withEffect">
                                  <p:stCondLst>
                                    <p:cond delay="6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anim calcmode="lin" valueType="num">
                                      <p:cBhvr>
                                        <p:cTn id="24" dur="500" fill="hold"/>
                                        <p:tgtEl>
                                          <p:spTgt spid="51"/>
                                        </p:tgtEl>
                                        <p:attrNameLst>
                                          <p:attrName>ppt_x</p:attrName>
                                        </p:attrNameLst>
                                      </p:cBhvr>
                                      <p:tavLst>
                                        <p:tav tm="0">
                                          <p:val>
                                            <p:strVal val="#ppt_x"/>
                                          </p:val>
                                        </p:tav>
                                        <p:tav tm="100000">
                                          <p:val>
                                            <p:strVal val="#ppt_x"/>
                                          </p:val>
                                        </p:tav>
                                      </p:tavLst>
                                    </p:anim>
                                    <p:anim calcmode="lin" valueType="num">
                                      <p:cBhvr>
                                        <p:cTn id="25" dur="500" fill="hold"/>
                                        <p:tgtEl>
                                          <p:spTgt spid="51"/>
                                        </p:tgtEl>
                                        <p:attrNameLst>
                                          <p:attrName>ppt_y</p:attrName>
                                        </p:attrNameLst>
                                      </p:cBhvr>
                                      <p:tavLst>
                                        <p:tav tm="0">
                                          <p:val>
                                            <p:strVal val="#ppt_y+.1"/>
                                          </p:val>
                                        </p:tav>
                                        <p:tav tm="100000">
                                          <p:val>
                                            <p:strVal val="#ppt_y"/>
                                          </p:val>
                                        </p:tav>
                                      </p:tavLst>
                                    </p:anim>
                                  </p:childTnLst>
                                </p:cTn>
                              </p:par>
                              <p:par>
                                <p:cTn id="26" presetID="10" presetClass="entr" presetSubtype="0" fill="hold" nodeType="withEffect">
                                  <p:stCondLst>
                                    <p:cond delay="80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300"/>
                                        <p:tgtEl>
                                          <p:spTgt spid="69"/>
                                        </p:tgtEl>
                                      </p:cBhvr>
                                    </p:animEffect>
                                  </p:childTnLst>
                                </p:cTn>
                              </p:par>
                              <p:par>
                                <p:cTn id="29" presetID="42" presetClass="entr" presetSubtype="0" fill="hold" grpId="0" nodeType="withEffect">
                                  <p:stCondLst>
                                    <p:cond delay="90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anim calcmode="lin" valueType="num">
                                      <p:cBhvr>
                                        <p:cTn id="32" dur="500" fill="hold"/>
                                        <p:tgtEl>
                                          <p:spTgt spid="43"/>
                                        </p:tgtEl>
                                        <p:attrNameLst>
                                          <p:attrName>ppt_x</p:attrName>
                                        </p:attrNameLst>
                                      </p:cBhvr>
                                      <p:tavLst>
                                        <p:tav tm="0">
                                          <p:val>
                                            <p:strVal val="#ppt_x"/>
                                          </p:val>
                                        </p:tav>
                                        <p:tav tm="100000">
                                          <p:val>
                                            <p:strVal val="#ppt_x"/>
                                          </p:val>
                                        </p:tav>
                                      </p:tavLst>
                                    </p:anim>
                                    <p:anim calcmode="lin" valueType="num">
                                      <p:cBhvr>
                                        <p:cTn id="33" dur="500" fill="hold"/>
                                        <p:tgtEl>
                                          <p:spTgt spid="43"/>
                                        </p:tgtEl>
                                        <p:attrNameLst>
                                          <p:attrName>ppt_y</p:attrName>
                                        </p:attrNameLst>
                                      </p:cBhvr>
                                      <p:tavLst>
                                        <p:tav tm="0">
                                          <p:val>
                                            <p:strVal val="#ppt_y+.1"/>
                                          </p:val>
                                        </p:tav>
                                        <p:tav tm="100000">
                                          <p:val>
                                            <p:strVal val="#ppt_y"/>
                                          </p:val>
                                        </p:tav>
                                      </p:tavLst>
                                    </p:anim>
                                  </p:childTnLst>
                                </p:cTn>
                              </p:par>
                              <p:par>
                                <p:cTn id="34" presetID="10" presetClass="entr" presetSubtype="0" fill="hold" nodeType="withEffect">
                                  <p:stCondLst>
                                    <p:cond delay="110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300"/>
                                        <p:tgtEl>
                                          <p:spTgt spid="71"/>
                                        </p:tgtEl>
                                      </p:cBhvr>
                                    </p:animEffect>
                                  </p:childTnLst>
                                </p:cTn>
                              </p:par>
                              <p:par>
                                <p:cTn id="37" presetID="42" presetClass="entr" presetSubtype="0" fill="hold" grpId="0" nodeType="withEffect">
                                  <p:stCondLst>
                                    <p:cond delay="120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anim calcmode="lin" valueType="num">
                                      <p:cBhvr>
                                        <p:cTn id="40" dur="500" fill="hold"/>
                                        <p:tgtEl>
                                          <p:spTgt spid="53"/>
                                        </p:tgtEl>
                                        <p:attrNameLst>
                                          <p:attrName>ppt_x</p:attrName>
                                        </p:attrNameLst>
                                      </p:cBhvr>
                                      <p:tavLst>
                                        <p:tav tm="0">
                                          <p:val>
                                            <p:strVal val="#ppt_x"/>
                                          </p:val>
                                        </p:tav>
                                        <p:tav tm="100000">
                                          <p:val>
                                            <p:strVal val="#ppt_x"/>
                                          </p:val>
                                        </p:tav>
                                      </p:tavLst>
                                    </p:anim>
                                    <p:anim calcmode="lin" valueType="num">
                                      <p:cBhvr>
                                        <p:cTn id="41" dur="500" fill="hold"/>
                                        <p:tgtEl>
                                          <p:spTgt spid="53"/>
                                        </p:tgtEl>
                                        <p:attrNameLst>
                                          <p:attrName>ppt_y</p:attrName>
                                        </p:attrNameLst>
                                      </p:cBhvr>
                                      <p:tavLst>
                                        <p:tav tm="0">
                                          <p:val>
                                            <p:strVal val="#ppt_y+.1"/>
                                          </p:val>
                                        </p:tav>
                                        <p:tav tm="100000">
                                          <p:val>
                                            <p:strVal val="#ppt_y"/>
                                          </p:val>
                                        </p:tav>
                                      </p:tavLst>
                                    </p:anim>
                                  </p:childTnLst>
                                </p:cTn>
                              </p:par>
                              <p:par>
                                <p:cTn id="42" presetID="10" presetClass="entr" presetSubtype="0" fill="hold" nodeType="withEffect">
                                  <p:stCondLst>
                                    <p:cond delay="140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3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3" grpId="0" animBg="1"/>
      <p:bldP spid="49" grpId="0" animBg="1"/>
      <p:bldP spid="51"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1855096" y="2644170"/>
            <a:ext cx="8481809"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1. What we do?</a:t>
            </a:r>
          </a:p>
        </p:txBody>
      </p:sp>
    </p:spTree>
    <p:extLst>
      <p:ext uri="{BB962C8B-B14F-4D97-AF65-F5344CB8AC3E}">
        <p14:creationId xmlns:p14="http://schemas.microsoft.com/office/powerpoint/2010/main" val="225538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671298" y="1159406"/>
            <a:ext cx="4849404"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1. What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766786" y="3429000"/>
            <a:ext cx="6658429" cy="708399"/>
          </a:xfrm>
          <a:prstGeom prst="rect">
            <a:avLst/>
          </a:prstGeom>
          <a:noFill/>
        </p:spPr>
        <p:txBody>
          <a:bodyPr wrap="square" rtlCol="0">
            <a:spAutoFit/>
          </a:bodyPr>
          <a:lstStyle>
            <a:defPPr>
              <a:defRPr lang="en-US"/>
            </a:defPPr>
            <a:lvl1pPr algn="just">
              <a:lnSpc>
                <a:spcPct val="114000"/>
              </a:lnSpc>
              <a:defRPr kern="1600" spc="70">
                <a:solidFill>
                  <a:srgbClr val="262626"/>
                </a:solidFill>
                <a:latin typeface="Google Sans" panose="020B0503030502040204" pitchFamily="34" charset="0"/>
              </a:defRPr>
            </a:lvl1pPr>
          </a:lstStyle>
          <a:p>
            <a:pPr>
              <a:spcBef>
                <a:spcPts val="600"/>
              </a:spcBef>
              <a:spcAft>
                <a:spcPts val="600"/>
              </a:spcAft>
            </a:pPr>
            <a:r>
              <a:rPr lang="en-US"/>
              <a:t>Score is an open source project that aims to make it easier to choose a high school</a:t>
            </a:r>
          </a:p>
        </p:txBody>
      </p:sp>
    </p:spTree>
    <p:extLst>
      <p:ext uri="{BB962C8B-B14F-4D97-AF65-F5344CB8AC3E}">
        <p14:creationId xmlns:p14="http://schemas.microsoft.com/office/powerpoint/2010/main" val="122468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671298" y="1159406"/>
            <a:ext cx="4849404"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1. What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1600701" y="3068969"/>
            <a:ext cx="4141194" cy="1339982"/>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Users will have access to many different data analysis functions with a web interface that is both </a:t>
            </a:r>
            <a:r>
              <a:rPr lang="en-US" b="1">
                <a:solidFill>
                  <a:srgbClr val="2F5597"/>
                </a:solidFill>
              </a:rPr>
              <a:t>simple</a:t>
            </a:r>
            <a:r>
              <a:rPr lang="en-US"/>
              <a:t> and </a:t>
            </a:r>
            <a:r>
              <a:rPr lang="en-US" b="1">
                <a:solidFill>
                  <a:srgbClr val="2F5597"/>
                </a:solidFill>
              </a:rPr>
              <a:t>easy</a:t>
            </a:r>
            <a:r>
              <a:rPr lang="en-US"/>
              <a:t> to understand</a:t>
            </a:r>
          </a:p>
        </p:txBody>
      </p:sp>
      <p:grpSp>
        <p:nvGrpSpPr>
          <p:cNvPr id="33" name="mockup">
            <a:extLst>
              <a:ext uri="{FF2B5EF4-FFF2-40B4-BE49-F238E27FC236}">
                <a16:creationId xmlns:a16="http://schemas.microsoft.com/office/drawing/2014/main" id="{D66A8B63-462A-DE30-E386-2245EF4F9B9D}"/>
              </a:ext>
            </a:extLst>
          </p:cNvPr>
          <p:cNvGrpSpPr/>
          <p:nvPr/>
        </p:nvGrpSpPr>
        <p:grpSpPr>
          <a:xfrm>
            <a:off x="6900299" y="2725045"/>
            <a:ext cx="3552816" cy="2844279"/>
            <a:chOff x="7371058" y="2463111"/>
            <a:chExt cx="3552816" cy="2844279"/>
          </a:xfrm>
        </p:grpSpPr>
        <p:sp>
          <p:nvSpPr>
            <p:cNvPr id="14" name="Google Shape;1046;p47">
              <a:extLst>
                <a:ext uri="{FF2B5EF4-FFF2-40B4-BE49-F238E27FC236}">
                  <a16:creationId xmlns:a16="http://schemas.microsoft.com/office/drawing/2014/main" id="{E2B12CD9-5378-9207-6BDC-672DF47F57DE}"/>
                </a:ext>
              </a:extLst>
            </p:cNvPr>
            <p:cNvSpPr/>
            <p:nvPr/>
          </p:nvSpPr>
          <p:spPr>
            <a:xfrm>
              <a:off x="8657401" y="4377133"/>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6" name="Google Shape;1047;p47">
              <a:extLst>
                <a:ext uri="{FF2B5EF4-FFF2-40B4-BE49-F238E27FC236}">
                  <a16:creationId xmlns:a16="http://schemas.microsoft.com/office/drawing/2014/main" id="{F1D32E6B-122B-C471-5375-B1124FF9F318}"/>
                </a:ext>
              </a:extLst>
            </p:cNvPr>
            <p:cNvSpPr/>
            <p:nvPr/>
          </p:nvSpPr>
          <p:spPr>
            <a:xfrm>
              <a:off x="8614718" y="4377133"/>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7" name="Google Shape;1048;p47">
              <a:extLst>
                <a:ext uri="{FF2B5EF4-FFF2-40B4-BE49-F238E27FC236}">
                  <a16:creationId xmlns:a16="http://schemas.microsoft.com/office/drawing/2014/main" id="{0F4DADF2-E186-2461-CBC3-167CF628A482}"/>
                </a:ext>
              </a:extLst>
            </p:cNvPr>
            <p:cNvSpPr/>
            <p:nvPr/>
          </p:nvSpPr>
          <p:spPr>
            <a:xfrm>
              <a:off x="8615833" y="4377133"/>
              <a:ext cx="980583" cy="434503"/>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1" name="Google Shape;1049;p47">
              <a:extLst>
                <a:ext uri="{FF2B5EF4-FFF2-40B4-BE49-F238E27FC236}">
                  <a16:creationId xmlns:a16="http://schemas.microsoft.com/office/drawing/2014/main" id="{0CC153ED-D82C-14DF-6C8B-AF60236F08C9}"/>
                </a:ext>
              </a:extLst>
            </p:cNvPr>
            <p:cNvSpPr/>
            <p:nvPr/>
          </p:nvSpPr>
          <p:spPr>
            <a:xfrm>
              <a:off x="7419672" y="2463111"/>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2" name="Google Shape;1050;p47">
              <a:extLst>
                <a:ext uri="{FF2B5EF4-FFF2-40B4-BE49-F238E27FC236}">
                  <a16:creationId xmlns:a16="http://schemas.microsoft.com/office/drawing/2014/main" id="{6ED52F51-EDD6-AE3E-32EC-E74DA93F39A5}"/>
                </a:ext>
              </a:extLst>
            </p:cNvPr>
            <p:cNvSpPr/>
            <p:nvPr/>
          </p:nvSpPr>
          <p:spPr>
            <a:xfrm>
              <a:off x="7419672" y="2463111"/>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4" name="Google Shape;1051;p47">
              <a:extLst>
                <a:ext uri="{FF2B5EF4-FFF2-40B4-BE49-F238E27FC236}">
                  <a16:creationId xmlns:a16="http://schemas.microsoft.com/office/drawing/2014/main" id="{C8D1AF20-094E-851A-C157-91B7542AA7D4}"/>
                </a:ext>
              </a:extLst>
            </p:cNvPr>
            <p:cNvSpPr/>
            <p:nvPr/>
          </p:nvSpPr>
          <p:spPr>
            <a:xfrm>
              <a:off x="7372626" y="2463111"/>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6" name="screen">
              <a:extLst>
                <a:ext uri="{FF2B5EF4-FFF2-40B4-BE49-F238E27FC236}">
                  <a16:creationId xmlns:a16="http://schemas.microsoft.com/office/drawing/2014/main" id="{CF5446CD-0DF1-A025-1D61-F5A9726F9772}"/>
                </a:ext>
              </a:extLst>
            </p:cNvPr>
            <p:cNvSpPr/>
            <p:nvPr/>
          </p:nvSpPr>
          <p:spPr>
            <a:xfrm>
              <a:off x="7372626" y="2576920"/>
              <a:ext cx="3504202" cy="1800246"/>
            </a:xfrm>
            <a:custGeom>
              <a:avLst/>
              <a:gdLst/>
              <a:ahLst/>
              <a:cxnLst/>
              <a:rect l="l" t="t" r="r" b="b"/>
              <a:pathLst>
                <a:path w="106811" h="54873" extrusionOk="0">
                  <a:moveTo>
                    <a:pt x="1" y="0"/>
                  </a:moveTo>
                  <a:lnTo>
                    <a:pt x="1" y="54873"/>
                  </a:lnTo>
                  <a:lnTo>
                    <a:pt x="106810" y="54873"/>
                  </a:lnTo>
                  <a:lnTo>
                    <a:pt x="106810"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pic>
          <p:nvPicPr>
            <p:cNvPr id="11" name="website screen">
              <a:extLst>
                <a:ext uri="{FF2B5EF4-FFF2-40B4-BE49-F238E27FC236}">
                  <a16:creationId xmlns:a16="http://schemas.microsoft.com/office/drawing/2014/main" id="{40A0A63A-E2D1-3FBE-985E-192579D016F6}"/>
                </a:ext>
              </a:extLst>
            </p:cNvPr>
            <p:cNvPicPr>
              <a:picLocks noChangeAspect="1"/>
            </p:cNvPicPr>
            <p:nvPr/>
          </p:nvPicPr>
          <p:blipFill rotWithShape="1">
            <a:blip r:embed="rId3"/>
            <a:srcRect t="1" b="31576"/>
            <a:stretch/>
          </p:blipFill>
          <p:spPr>
            <a:xfrm>
              <a:off x="7371058" y="2576920"/>
              <a:ext cx="3504202" cy="1800213"/>
            </a:xfrm>
            <a:prstGeom prst="rect">
              <a:avLst/>
            </a:prstGeom>
          </p:spPr>
        </p:pic>
        <p:sp>
          <p:nvSpPr>
            <p:cNvPr id="27" name="Google Shape;1053;p47">
              <a:extLst>
                <a:ext uri="{FF2B5EF4-FFF2-40B4-BE49-F238E27FC236}">
                  <a16:creationId xmlns:a16="http://schemas.microsoft.com/office/drawing/2014/main" id="{4A1B3A7F-3BA2-E596-A9C9-AFE64F6E2DAA}"/>
                </a:ext>
              </a:extLst>
            </p:cNvPr>
            <p:cNvSpPr/>
            <p:nvPr/>
          </p:nvSpPr>
          <p:spPr>
            <a:xfrm>
              <a:off x="9034982" y="4474539"/>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8" name="Google Shape;1054;p47">
              <a:extLst>
                <a:ext uri="{FF2B5EF4-FFF2-40B4-BE49-F238E27FC236}">
                  <a16:creationId xmlns:a16="http://schemas.microsoft.com/office/drawing/2014/main" id="{043E121B-8157-A055-6317-13934175AB0A}"/>
                </a:ext>
              </a:extLst>
            </p:cNvPr>
            <p:cNvSpPr/>
            <p:nvPr/>
          </p:nvSpPr>
          <p:spPr>
            <a:xfrm>
              <a:off x="9034982" y="4474539"/>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5CF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9" name="Google Shape;1055;p47">
              <a:extLst>
                <a:ext uri="{FF2B5EF4-FFF2-40B4-BE49-F238E27FC236}">
                  <a16:creationId xmlns:a16="http://schemas.microsoft.com/office/drawing/2014/main" id="{1304B235-9C73-9F6C-DF97-1280C1889776}"/>
                </a:ext>
              </a:extLst>
            </p:cNvPr>
            <p:cNvSpPr/>
            <p:nvPr/>
          </p:nvSpPr>
          <p:spPr>
            <a:xfrm>
              <a:off x="8426501" y="5242792"/>
              <a:ext cx="1063750" cy="64598"/>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0" name="Google Shape;1056;p47">
              <a:extLst>
                <a:ext uri="{FF2B5EF4-FFF2-40B4-BE49-F238E27FC236}">
                  <a16:creationId xmlns:a16="http://schemas.microsoft.com/office/drawing/2014/main" id="{75394FA3-5AAA-CEFE-807D-03557E3B2923}"/>
                </a:ext>
              </a:extLst>
            </p:cNvPr>
            <p:cNvSpPr/>
            <p:nvPr/>
          </p:nvSpPr>
          <p:spPr>
            <a:xfrm>
              <a:off x="9415812" y="5242792"/>
              <a:ext cx="296613" cy="64598"/>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grpSp>
      <p:sp>
        <p:nvSpPr>
          <p:cNvPr id="3" name="TextBox 2">
            <a:extLst>
              <a:ext uri="{FF2B5EF4-FFF2-40B4-BE49-F238E27FC236}">
                <a16:creationId xmlns:a16="http://schemas.microsoft.com/office/drawing/2014/main" id="{8955A11C-1E73-C063-554C-8A7D1083CB33}"/>
              </a:ext>
            </a:extLst>
          </p:cNvPr>
          <p:cNvSpPr txBox="1"/>
          <p:nvPr/>
        </p:nvSpPr>
        <p:spPr>
          <a:xfrm>
            <a:off x="3779500" y="7369537"/>
            <a:ext cx="4633000"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2. Why we do?</a:t>
            </a:r>
          </a:p>
        </p:txBody>
      </p:sp>
    </p:spTree>
    <p:extLst>
      <p:ext uri="{BB962C8B-B14F-4D97-AF65-F5344CB8AC3E}">
        <p14:creationId xmlns:p14="http://schemas.microsoft.com/office/powerpoint/2010/main" val="2107276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048257" y="2644170"/>
            <a:ext cx="809548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2. Why we do?</a:t>
            </a:r>
          </a:p>
        </p:txBody>
      </p:sp>
    </p:spTree>
    <p:extLst>
      <p:ext uri="{BB962C8B-B14F-4D97-AF65-F5344CB8AC3E}">
        <p14:creationId xmlns:p14="http://schemas.microsoft.com/office/powerpoint/2010/main" val="846285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410691" y="2623691"/>
            <a:ext cx="737062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 The 10th grade entrance exam is an </a:t>
            </a:r>
            <a:r>
              <a:rPr lang="en-US" b="1">
                <a:solidFill>
                  <a:srgbClr val="2F5597"/>
                </a:solidFill>
              </a:rPr>
              <a:t>important milestone</a:t>
            </a:r>
          </a:p>
        </p:txBody>
      </p:sp>
      <p:pic>
        <p:nvPicPr>
          <p:cNvPr id="4" name="Graphic 3" descr="Flag1 with solid fill">
            <a:extLst>
              <a:ext uri="{FF2B5EF4-FFF2-40B4-BE49-F238E27FC236}">
                <a16:creationId xmlns:a16="http://schemas.microsoft.com/office/drawing/2014/main" id="{1491ACA5-EC55-A9D2-F5DE-27F4868665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6900" y="4611370"/>
            <a:ext cx="914400" cy="914400"/>
          </a:xfrm>
          <a:prstGeom prst="rect">
            <a:avLst/>
          </a:prstGeom>
        </p:spPr>
      </p:pic>
    </p:spTree>
    <p:extLst>
      <p:ext uri="{BB962C8B-B14F-4D97-AF65-F5344CB8AC3E}">
        <p14:creationId xmlns:p14="http://schemas.microsoft.com/office/powerpoint/2010/main" val="3779914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1412</Words>
  <Application>Microsoft Office PowerPoint</Application>
  <PresentationFormat>Widescreen</PresentationFormat>
  <Paragraphs>166</Paragraphs>
  <Slides>30</Slides>
  <Notes>17</Notes>
  <HiddenSlides>1</HiddenSlides>
  <MMClips>1</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30</vt:i4>
      </vt:variant>
    </vt:vector>
  </HeadingPairs>
  <TitlesOfParts>
    <vt:vector size="42" baseType="lpstr">
      <vt:lpstr>Symbol</vt:lpstr>
      <vt:lpstr>Calibri Light</vt:lpstr>
      <vt:lpstr>Google Sans</vt:lpstr>
      <vt:lpstr>Times New Roman</vt:lpstr>
      <vt:lpstr>VNF-Futura</vt:lpstr>
      <vt:lpstr>Blackpaper</vt:lpstr>
      <vt:lpstr>MuseoModerno</vt:lpstr>
      <vt:lpstr>Calibri</vt:lpstr>
      <vt:lpstr>Arial</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Nitro</dc:creator>
  <cp:lastModifiedBy>Kevin Nitro</cp:lastModifiedBy>
  <cp:revision>262</cp:revision>
  <dcterms:created xsi:type="dcterms:W3CDTF">2022-07-11T04:57:32Z</dcterms:created>
  <dcterms:modified xsi:type="dcterms:W3CDTF">2022-07-12T12:09:54Z</dcterms:modified>
</cp:coreProperties>
</file>