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  <p:sldMasterId id="2147483684" r:id="rId2"/>
  </p:sldMasterIdLst>
  <p:notesMasterIdLst>
    <p:notesMasterId r:id="rId11"/>
  </p:notesMasterIdLst>
  <p:sldIdLst>
    <p:sldId id="302" r:id="rId3"/>
    <p:sldId id="303" r:id="rId4"/>
    <p:sldId id="295" r:id="rId5"/>
    <p:sldId id="305" r:id="rId6"/>
    <p:sldId id="304" r:id="rId7"/>
    <p:sldId id="306" r:id="rId8"/>
    <p:sldId id="296" r:id="rId9"/>
    <p:sldId id="265" r:id="rId10"/>
  </p:sldIdLst>
  <p:sldSz cx="12192000" cy="6858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Google Sans" panose="020B0503030502040204" pitchFamily="34" charset="0"/>
      <p:regular r:id="rId16"/>
      <p:bold r:id="rId17"/>
      <p:italic r:id="rId18"/>
      <p:boldItalic r:id="rId19"/>
    </p:embeddedFont>
    <p:embeddedFont>
      <p:font typeface="MuseoModerno" pitchFamily="2" charset="0"/>
      <p:regular r:id="rId20"/>
      <p:bold r:id="rId21"/>
    </p:embeddedFont>
    <p:embeddedFont>
      <p:font typeface="VNF-Futura" panose="02000503000000020004" pitchFamily="2" charset="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3" autoAdjust="0"/>
    <p:restoredTop sz="94660"/>
  </p:normalViewPr>
  <p:slideViewPr>
    <p:cSldViewPr snapToGrid="0">
      <p:cViewPr>
        <p:scale>
          <a:sx n="50" d="100"/>
          <a:sy n="50" d="100"/>
        </p:scale>
        <p:origin x="1338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font" Target="fonts/font10.fntdata"/><Relationship Id="rId7" Type="http://schemas.openxmlformats.org/officeDocument/2006/relationships/slide" Target="slides/slide5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font" Target="fonts/font4.fntdata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font" Target="fonts/font8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3.fntdata"/><Relationship Id="rId22" Type="http://schemas.openxmlformats.org/officeDocument/2006/relationships/font" Target="fonts/font11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58300D-F334-4791-9FEC-D514C00E7C7B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988B7F8-3CAF-460C-923D-6C2FEF57B2C8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dirty="0">
              <a:latin typeface="MuseoModerno" pitchFamily="2" charset="0"/>
            </a:rPr>
            <a:t>Score</a:t>
          </a:r>
        </a:p>
      </dgm:t>
    </dgm:pt>
    <dgm:pt modelId="{C0AEDC41-AD1E-44FD-A8F0-508596558138}" type="parTrans" cxnId="{B0CADF94-D824-4F82-B6E4-496F1517BDA5}">
      <dgm:prSet/>
      <dgm:spPr/>
      <dgm:t>
        <a:bodyPr/>
        <a:lstStyle/>
        <a:p>
          <a:endParaRPr lang="en-US">
            <a:latin typeface="MuseoModerno" pitchFamily="2" charset="0"/>
          </a:endParaRPr>
        </a:p>
      </dgm:t>
    </dgm:pt>
    <dgm:pt modelId="{FCEFE995-464A-4C2C-9D99-6241BFA45661}" type="sibTrans" cxnId="{B0CADF94-D824-4F82-B6E4-496F1517BDA5}">
      <dgm:prSet/>
      <dgm:spPr/>
      <dgm:t>
        <a:bodyPr/>
        <a:lstStyle/>
        <a:p>
          <a:endParaRPr lang="en-US">
            <a:latin typeface="MuseoModerno" pitchFamily="2" charset="0"/>
          </a:endParaRPr>
        </a:p>
      </dgm:t>
    </dgm:pt>
    <dgm:pt modelId="{EA15F10E-9EC7-4FD7-848B-5BA737DA7B5B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dirty="0">
              <a:latin typeface="MuseoModerno" pitchFamily="2" charset="0"/>
            </a:rPr>
            <a:t>Import</a:t>
          </a:r>
        </a:p>
      </dgm:t>
    </dgm:pt>
    <dgm:pt modelId="{37BB69FB-AEE2-4322-93A2-EE161290B8D6}" type="parTrans" cxnId="{013D9656-168F-4E57-BE7D-F53BF4F5C79B}">
      <dgm:prSet/>
      <dgm:spPr/>
      <dgm:t>
        <a:bodyPr/>
        <a:lstStyle/>
        <a:p>
          <a:endParaRPr lang="en-US">
            <a:latin typeface="MuseoModerno" pitchFamily="2" charset="0"/>
          </a:endParaRPr>
        </a:p>
      </dgm:t>
    </dgm:pt>
    <dgm:pt modelId="{DDE4C342-8559-4D6D-BCA7-B6BCA7F920AA}" type="sibTrans" cxnId="{013D9656-168F-4E57-BE7D-F53BF4F5C79B}">
      <dgm:prSet/>
      <dgm:spPr/>
      <dgm:t>
        <a:bodyPr/>
        <a:lstStyle/>
        <a:p>
          <a:endParaRPr lang="en-US">
            <a:latin typeface="MuseoModerno" pitchFamily="2" charset="0"/>
          </a:endParaRPr>
        </a:p>
      </dgm:t>
    </dgm:pt>
    <dgm:pt modelId="{77232406-1E93-4D11-85A0-1143907570EE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dirty="0">
              <a:latin typeface="MuseoModerno" pitchFamily="2" charset="0"/>
            </a:rPr>
            <a:t>Update</a:t>
          </a:r>
        </a:p>
      </dgm:t>
    </dgm:pt>
    <dgm:pt modelId="{CBD14514-29E7-48C8-A0B2-D18F796AEDC1}" type="parTrans" cxnId="{3CAD43C6-C8BB-44D3-BD68-F23FE03E3739}">
      <dgm:prSet/>
      <dgm:spPr/>
      <dgm:t>
        <a:bodyPr/>
        <a:lstStyle/>
        <a:p>
          <a:endParaRPr lang="en-US">
            <a:latin typeface="MuseoModerno" pitchFamily="2" charset="0"/>
          </a:endParaRPr>
        </a:p>
      </dgm:t>
    </dgm:pt>
    <dgm:pt modelId="{0A5D6D6D-16D1-45D5-805D-002C56EB0900}" type="sibTrans" cxnId="{3CAD43C6-C8BB-44D3-BD68-F23FE03E3739}">
      <dgm:prSet/>
      <dgm:spPr/>
      <dgm:t>
        <a:bodyPr/>
        <a:lstStyle/>
        <a:p>
          <a:endParaRPr lang="en-US">
            <a:latin typeface="MuseoModerno" pitchFamily="2" charset="0"/>
          </a:endParaRPr>
        </a:p>
      </dgm:t>
    </dgm:pt>
    <dgm:pt modelId="{D062621E-0F99-4948-9636-9DF7320853AF}">
      <dgm:prSet phldrT="[Text]"/>
      <dgm:spPr/>
      <dgm:t>
        <a:bodyPr/>
        <a:lstStyle/>
        <a:p>
          <a:endParaRPr lang="en-US" dirty="0">
            <a:latin typeface="MuseoModerno" pitchFamily="2" charset="0"/>
          </a:endParaRPr>
        </a:p>
      </dgm:t>
    </dgm:pt>
    <dgm:pt modelId="{88BA1323-AA51-45D9-AA3C-52D85977843C}" type="parTrans" cxnId="{D1FB4488-9C7C-49D3-8B94-0D45707FD55B}">
      <dgm:prSet/>
      <dgm:spPr/>
      <dgm:t>
        <a:bodyPr/>
        <a:lstStyle/>
        <a:p>
          <a:endParaRPr lang="en-US">
            <a:latin typeface="MuseoModerno" pitchFamily="2" charset="0"/>
          </a:endParaRPr>
        </a:p>
      </dgm:t>
    </dgm:pt>
    <dgm:pt modelId="{CEB2D634-741C-48DC-BCB3-47B5B4A265D7}" type="sibTrans" cxnId="{D1FB4488-9C7C-49D3-8B94-0D45707FD55B}">
      <dgm:prSet/>
      <dgm:spPr/>
      <dgm:t>
        <a:bodyPr/>
        <a:lstStyle/>
        <a:p>
          <a:endParaRPr lang="en-US">
            <a:latin typeface="MuseoModerno" pitchFamily="2" charset="0"/>
          </a:endParaRPr>
        </a:p>
      </dgm:t>
    </dgm:pt>
    <dgm:pt modelId="{A31880BB-9681-448E-8793-979720098A34}">
      <dgm:prSet phldrT="[Text]"/>
      <dgm:spPr/>
      <dgm:t>
        <a:bodyPr/>
        <a:lstStyle/>
        <a:p>
          <a:r>
            <a:rPr lang="en-US" dirty="0">
              <a:latin typeface="MuseoModerno" pitchFamily="2" charset="0"/>
            </a:rPr>
            <a:t>Functions</a:t>
          </a:r>
        </a:p>
      </dgm:t>
    </dgm:pt>
    <dgm:pt modelId="{C246E362-9F14-4E17-A8CA-076CAC9B6947}" type="parTrans" cxnId="{20950B37-68DD-46D9-9F75-20B24EBC1904}">
      <dgm:prSet/>
      <dgm:spPr/>
      <dgm:t>
        <a:bodyPr/>
        <a:lstStyle/>
        <a:p>
          <a:endParaRPr lang="en-US">
            <a:latin typeface="MuseoModerno" pitchFamily="2" charset="0"/>
          </a:endParaRPr>
        </a:p>
      </dgm:t>
    </dgm:pt>
    <dgm:pt modelId="{94ADDDCE-F615-4E06-BF03-5B251EAD08AA}" type="sibTrans" cxnId="{20950B37-68DD-46D9-9F75-20B24EBC1904}">
      <dgm:prSet/>
      <dgm:spPr/>
      <dgm:t>
        <a:bodyPr/>
        <a:lstStyle/>
        <a:p>
          <a:endParaRPr lang="en-US">
            <a:latin typeface="MuseoModerno" pitchFamily="2" charset="0"/>
          </a:endParaRPr>
        </a:p>
      </dgm:t>
    </dgm:pt>
    <dgm:pt modelId="{540251CD-6328-4C0C-9FAC-BFB424EC0BA9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dirty="0">
              <a:latin typeface="MuseoModerno" pitchFamily="2" charset="0"/>
            </a:rPr>
            <a:t>Publish</a:t>
          </a:r>
        </a:p>
      </dgm:t>
    </dgm:pt>
    <dgm:pt modelId="{9F814A54-3A34-4396-9124-D839D8283BFE}" type="parTrans" cxnId="{7F898FA4-0295-4CC0-A392-14DBC61B3900}">
      <dgm:prSet/>
      <dgm:spPr/>
      <dgm:t>
        <a:bodyPr/>
        <a:lstStyle/>
        <a:p>
          <a:endParaRPr lang="en-US">
            <a:latin typeface="MuseoModerno" pitchFamily="2" charset="0"/>
          </a:endParaRPr>
        </a:p>
      </dgm:t>
    </dgm:pt>
    <dgm:pt modelId="{FFC2C614-05EA-4749-A846-EEA04DD8C7DF}" type="sibTrans" cxnId="{7F898FA4-0295-4CC0-A392-14DBC61B3900}">
      <dgm:prSet/>
      <dgm:spPr/>
      <dgm:t>
        <a:bodyPr/>
        <a:lstStyle/>
        <a:p>
          <a:endParaRPr lang="en-US">
            <a:latin typeface="MuseoModerno" pitchFamily="2" charset="0"/>
          </a:endParaRPr>
        </a:p>
      </dgm:t>
    </dgm:pt>
    <dgm:pt modelId="{E4BB847F-661A-40E5-B274-E31043A44372}" type="pres">
      <dgm:prSet presAssocID="{D558300D-F334-4791-9FEC-D514C00E7C7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419DF4E3-19A5-447A-81AF-F4773A419FFD}" type="pres">
      <dgm:prSet presAssocID="{D558300D-F334-4791-9FEC-D514C00E7C7B}" presName="hierFlow" presStyleCnt="0"/>
      <dgm:spPr/>
    </dgm:pt>
    <dgm:pt modelId="{E3CE5543-AC04-4EC1-B6AE-E01EC5E38A18}" type="pres">
      <dgm:prSet presAssocID="{D558300D-F334-4791-9FEC-D514C00E7C7B}" presName="firstBuf" presStyleCnt="0"/>
      <dgm:spPr/>
    </dgm:pt>
    <dgm:pt modelId="{5B5E1A58-0868-49C9-AA7C-9F875E46F21B}" type="pres">
      <dgm:prSet presAssocID="{D558300D-F334-4791-9FEC-D514C00E7C7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B9CB6F70-1A72-4770-A5EE-4630D2A6A6C4}" type="pres">
      <dgm:prSet presAssocID="{1988B7F8-3CAF-460C-923D-6C2FEF57B2C8}" presName="Name14" presStyleCnt="0"/>
      <dgm:spPr/>
    </dgm:pt>
    <dgm:pt modelId="{5CD47101-B834-4BF3-A0A1-F06AF4C4F9D9}" type="pres">
      <dgm:prSet presAssocID="{1988B7F8-3CAF-460C-923D-6C2FEF57B2C8}" presName="level1Shape" presStyleLbl="node0" presStyleIdx="0" presStyleCnt="1">
        <dgm:presLayoutVars>
          <dgm:chPref val="3"/>
        </dgm:presLayoutVars>
      </dgm:prSet>
      <dgm:spPr/>
    </dgm:pt>
    <dgm:pt modelId="{A94FE405-8E50-4ADC-8655-7649B49CAE26}" type="pres">
      <dgm:prSet presAssocID="{1988B7F8-3CAF-460C-923D-6C2FEF57B2C8}" presName="hierChild2" presStyleCnt="0"/>
      <dgm:spPr/>
    </dgm:pt>
    <dgm:pt modelId="{FDC4BEAE-2EAC-4203-ACB5-A93D19387764}" type="pres">
      <dgm:prSet presAssocID="{37BB69FB-AEE2-4322-93A2-EE161290B8D6}" presName="Name19" presStyleLbl="parChTrans1D2" presStyleIdx="0" presStyleCnt="3"/>
      <dgm:spPr/>
    </dgm:pt>
    <dgm:pt modelId="{B02E4309-B8CB-4AA0-B41B-6F9658795572}" type="pres">
      <dgm:prSet presAssocID="{EA15F10E-9EC7-4FD7-848B-5BA737DA7B5B}" presName="Name21" presStyleCnt="0"/>
      <dgm:spPr/>
    </dgm:pt>
    <dgm:pt modelId="{51601CA6-BDA5-4D27-B172-79AE2E8609A4}" type="pres">
      <dgm:prSet presAssocID="{EA15F10E-9EC7-4FD7-848B-5BA737DA7B5B}" presName="level2Shape" presStyleLbl="node2" presStyleIdx="0" presStyleCnt="3"/>
      <dgm:spPr/>
    </dgm:pt>
    <dgm:pt modelId="{0A08855C-139F-4848-8675-7B4C0A2A005B}" type="pres">
      <dgm:prSet presAssocID="{EA15F10E-9EC7-4FD7-848B-5BA737DA7B5B}" presName="hierChild3" presStyleCnt="0"/>
      <dgm:spPr/>
    </dgm:pt>
    <dgm:pt modelId="{387770D7-E7B0-41BD-9117-5D1A597A5BF2}" type="pres">
      <dgm:prSet presAssocID="{CBD14514-29E7-48C8-A0B2-D18F796AEDC1}" presName="Name19" presStyleLbl="parChTrans1D2" presStyleIdx="1" presStyleCnt="3"/>
      <dgm:spPr/>
    </dgm:pt>
    <dgm:pt modelId="{AF77D5EB-AC7D-488F-9420-75F3FA551413}" type="pres">
      <dgm:prSet presAssocID="{77232406-1E93-4D11-85A0-1143907570EE}" presName="Name21" presStyleCnt="0"/>
      <dgm:spPr/>
    </dgm:pt>
    <dgm:pt modelId="{B90CE5E6-2675-46EA-9D09-069714E5B81A}" type="pres">
      <dgm:prSet presAssocID="{77232406-1E93-4D11-85A0-1143907570EE}" presName="level2Shape" presStyleLbl="node2" presStyleIdx="1" presStyleCnt="3"/>
      <dgm:spPr/>
    </dgm:pt>
    <dgm:pt modelId="{1161EC34-783F-4EE8-ACF4-D0E2C5A73FF5}" type="pres">
      <dgm:prSet presAssocID="{77232406-1E93-4D11-85A0-1143907570EE}" presName="hierChild3" presStyleCnt="0"/>
      <dgm:spPr/>
    </dgm:pt>
    <dgm:pt modelId="{8092D988-13C1-42C4-9FE5-72745913BF76}" type="pres">
      <dgm:prSet presAssocID="{9F814A54-3A34-4396-9124-D839D8283BFE}" presName="Name19" presStyleLbl="parChTrans1D2" presStyleIdx="2" presStyleCnt="3"/>
      <dgm:spPr/>
    </dgm:pt>
    <dgm:pt modelId="{0C0E97DF-D0C2-42AF-87A9-21388F527F3F}" type="pres">
      <dgm:prSet presAssocID="{540251CD-6328-4C0C-9FAC-BFB424EC0BA9}" presName="Name21" presStyleCnt="0"/>
      <dgm:spPr/>
    </dgm:pt>
    <dgm:pt modelId="{22FD3AC8-529A-4C65-A708-BE6B3B35FB26}" type="pres">
      <dgm:prSet presAssocID="{540251CD-6328-4C0C-9FAC-BFB424EC0BA9}" presName="level2Shape" presStyleLbl="node2" presStyleIdx="2" presStyleCnt="3"/>
      <dgm:spPr/>
    </dgm:pt>
    <dgm:pt modelId="{BE3A2389-448A-40BD-B880-489A97DD6261}" type="pres">
      <dgm:prSet presAssocID="{540251CD-6328-4C0C-9FAC-BFB424EC0BA9}" presName="hierChild3" presStyleCnt="0"/>
      <dgm:spPr/>
    </dgm:pt>
    <dgm:pt modelId="{AE0B7E50-1595-4552-8AAB-8A2BCBA3FDFC}" type="pres">
      <dgm:prSet presAssocID="{D558300D-F334-4791-9FEC-D514C00E7C7B}" presName="bgShapesFlow" presStyleCnt="0"/>
      <dgm:spPr/>
    </dgm:pt>
    <dgm:pt modelId="{ED0482F6-0ECB-4C57-AAB6-548F3C2E9B31}" type="pres">
      <dgm:prSet presAssocID="{D062621E-0F99-4948-9636-9DF7320853AF}" presName="rectComp" presStyleCnt="0"/>
      <dgm:spPr/>
    </dgm:pt>
    <dgm:pt modelId="{6D70DD5C-1264-4B6E-96C0-A617F9B604E7}" type="pres">
      <dgm:prSet presAssocID="{D062621E-0F99-4948-9636-9DF7320853AF}" presName="bgRect" presStyleLbl="bgShp" presStyleIdx="0" presStyleCnt="2" custLinFactNeighborY="3670"/>
      <dgm:spPr/>
    </dgm:pt>
    <dgm:pt modelId="{6B2EEEC2-DEE6-455E-933E-28EFC461CF2B}" type="pres">
      <dgm:prSet presAssocID="{D062621E-0F99-4948-9636-9DF7320853AF}" presName="bgRectTx" presStyleLbl="bgShp" presStyleIdx="0" presStyleCnt="2">
        <dgm:presLayoutVars>
          <dgm:bulletEnabled val="1"/>
        </dgm:presLayoutVars>
      </dgm:prSet>
      <dgm:spPr/>
    </dgm:pt>
    <dgm:pt modelId="{4F848E40-FE50-48CD-A46D-A054C54B73E2}" type="pres">
      <dgm:prSet presAssocID="{D062621E-0F99-4948-9636-9DF7320853AF}" presName="spComp" presStyleCnt="0"/>
      <dgm:spPr/>
    </dgm:pt>
    <dgm:pt modelId="{BAD3DC9D-F7EB-4D0B-B235-006C196B7109}" type="pres">
      <dgm:prSet presAssocID="{D062621E-0F99-4948-9636-9DF7320853AF}" presName="vSp" presStyleCnt="0"/>
      <dgm:spPr/>
    </dgm:pt>
    <dgm:pt modelId="{2BA1EEDF-2714-4D02-A615-7430ED6756EC}" type="pres">
      <dgm:prSet presAssocID="{A31880BB-9681-448E-8793-979720098A34}" presName="rectComp" presStyleCnt="0"/>
      <dgm:spPr/>
    </dgm:pt>
    <dgm:pt modelId="{DBEE9EF1-8A17-4FF9-A035-7A15E66DEF87}" type="pres">
      <dgm:prSet presAssocID="{A31880BB-9681-448E-8793-979720098A34}" presName="bgRect" presStyleLbl="bgShp" presStyleIdx="1" presStyleCnt="2"/>
      <dgm:spPr/>
    </dgm:pt>
    <dgm:pt modelId="{C6149FD5-DE8E-4037-AC6C-684D7872DF9F}" type="pres">
      <dgm:prSet presAssocID="{A31880BB-9681-448E-8793-979720098A34}" presName="bgRectTx" presStyleLbl="bgShp" presStyleIdx="1" presStyleCnt="2">
        <dgm:presLayoutVars>
          <dgm:bulletEnabled val="1"/>
        </dgm:presLayoutVars>
      </dgm:prSet>
      <dgm:spPr/>
    </dgm:pt>
  </dgm:ptLst>
  <dgm:cxnLst>
    <dgm:cxn modelId="{C0BDB800-FF1F-4F89-9713-8166188BD3D9}" type="presOf" srcId="{A31880BB-9681-448E-8793-979720098A34}" destId="{DBEE9EF1-8A17-4FF9-A035-7A15E66DEF87}" srcOrd="0" destOrd="0" presId="urn:microsoft.com/office/officeart/2005/8/layout/hierarchy6"/>
    <dgm:cxn modelId="{63925902-F5EC-4504-8C45-74DACFC25B1E}" type="presOf" srcId="{77232406-1E93-4D11-85A0-1143907570EE}" destId="{B90CE5E6-2675-46EA-9D09-069714E5B81A}" srcOrd="0" destOrd="0" presId="urn:microsoft.com/office/officeart/2005/8/layout/hierarchy6"/>
    <dgm:cxn modelId="{F20ACA2E-CA12-4831-AFCC-3E9A3BC401BB}" type="presOf" srcId="{D558300D-F334-4791-9FEC-D514C00E7C7B}" destId="{E4BB847F-661A-40E5-B274-E31043A44372}" srcOrd="0" destOrd="0" presId="urn:microsoft.com/office/officeart/2005/8/layout/hierarchy6"/>
    <dgm:cxn modelId="{20950B37-68DD-46D9-9F75-20B24EBC1904}" srcId="{D558300D-F334-4791-9FEC-D514C00E7C7B}" destId="{A31880BB-9681-448E-8793-979720098A34}" srcOrd="2" destOrd="0" parTransId="{C246E362-9F14-4E17-A8CA-076CAC9B6947}" sibTransId="{94ADDDCE-F615-4E06-BF03-5B251EAD08AA}"/>
    <dgm:cxn modelId="{6BB9F65D-DD90-4C67-92C1-C37D2ED6F770}" type="presOf" srcId="{EA15F10E-9EC7-4FD7-848B-5BA737DA7B5B}" destId="{51601CA6-BDA5-4D27-B172-79AE2E8609A4}" srcOrd="0" destOrd="0" presId="urn:microsoft.com/office/officeart/2005/8/layout/hierarchy6"/>
    <dgm:cxn modelId="{33D81547-1721-48BD-9B64-9A631171241A}" type="presOf" srcId="{D062621E-0F99-4948-9636-9DF7320853AF}" destId="{6B2EEEC2-DEE6-455E-933E-28EFC461CF2B}" srcOrd="1" destOrd="0" presId="urn:microsoft.com/office/officeart/2005/8/layout/hierarchy6"/>
    <dgm:cxn modelId="{013D9656-168F-4E57-BE7D-F53BF4F5C79B}" srcId="{1988B7F8-3CAF-460C-923D-6C2FEF57B2C8}" destId="{EA15F10E-9EC7-4FD7-848B-5BA737DA7B5B}" srcOrd="0" destOrd="0" parTransId="{37BB69FB-AEE2-4322-93A2-EE161290B8D6}" sibTransId="{DDE4C342-8559-4D6D-BCA7-B6BCA7F920AA}"/>
    <dgm:cxn modelId="{BC1E195A-1C71-45D4-BD03-EC3206ADB7F5}" type="presOf" srcId="{37BB69FB-AEE2-4322-93A2-EE161290B8D6}" destId="{FDC4BEAE-2EAC-4203-ACB5-A93D19387764}" srcOrd="0" destOrd="0" presId="urn:microsoft.com/office/officeart/2005/8/layout/hierarchy6"/>
    <dgm:cxn modelId="{5319D05A-B05A-47E7-BE58-F4C753F15272}" type="presOf" srcId="{A31880BB-9681-448E-8793-979720098A34}" destId="{C6149FD5-DE8E-4037-AC6C-684D7872DF9F}" srcOrd="1" destOrd="0" presId="urn:microsoft.com/office/officeart/2005/8/layout/hierarchy6"/>
    <dgm:cxn modelId="{D1FB4488-9C7C-49D3-8B94-0D45707FD55B}" srcId="{D558300D-F334-4791-9FEC-D514C00E7C7B}" destId="{D062621E-0F99-4948-9636-9DF7320853AF}" srcOrd="1" destOrd="0" parTransId="{88BA1323-AA51-45D9-AA3C-52D85977843C}" sibTransId="{CEB2D634-741C-48DC-BCB3-47B5B4A265D7}"/>
    <dgm:cxn modelId="{B0CADF94-D824-4F82-B6E4-496F1517BDA5}" srcId="{D558300D-F334-4791-9FEC-D514C00E7C7B}" destId="{1988B7F8-3CAF-460C-923D-6C2FEF57B2C8}" srcOrd="0" destOrd="0" parTransId="{C0AEDC41-AD1E-44FD-A8F0-508596558138}" sibTransId="{FCEFE995-464A-4C2C-9D99-6241BFA45661}"/>
    <dgm:cxn modelId="{7F898FA4-0295-4CC0-A392-14DBC61B3900}" srcId="{1988B7F8-3CAF-460C-923D-6C2FEF57B2C8}" destId="{540251CD-6328-4C0C-9FAC-BFB424EC0BA9}" srcOrd="2" destOrd="0" parTransId="{9F814A54-3A34-4396-9124-D839D8283BFE}" sibTransId="{FFC2C614-05EA-4749-A846-EEA04DD8C7DF}"/>
    <dgm:cxn modelId="{3E19BEB2-E937-4677-8DE7-53A90DA93EC6}" type="presOf" srcId="{9F814A54-3A34-4396-9124-D839D8283BFE}" destId="{8092D988-13C1-42C4-9FE5-72745913BF76}" srcOrd="0" destOrd="0" presId="urn:microsoft.com/office/officeart/2005/8/layout/hierarchy6"/>
    <dgm:cxn modelId="{3CAD43C6-C8BB-44D3-BD68-F23FE03E3739}" srcId="{1988B7F8-3CAF-460C-923D-6C2FEF57B2C8}" destId="{77232406-1E93-4D11-85A0-1143907570EE}" srcOrd="1" destOrd="0" parTransId="{CBD14514-29E7-48C8-A0B2-D18F796AEDC1}" sibTransId="{0A5D6D6D-16D1-45D5-805D-002C56EB0900}"/>
    <dgm:cxn modelId="{007837DF-1807-4FE4-9153-32CDE285ECD2}" type="presOf" srcId="{D062621E-0F99-4948-9636-9DF7320853AF}" destId="{6D70DD5C-1264-4B6E-96C0-A617F9B604E7}" srcOrd="0" destOrd="0" presId="urn:microsoft.com/office/officeart/2005/8/layout/hierarchy6"/>
    <dgm:cxn modelId="{8B20B7F3-9AA4-4A0C-AB82-62E3969B1C30}" type="presOf" srcId="{540251CD-6328-4C0C-9FAC-BFB424EC0BA9}" destId="{22FD3AC8-529A-4C65-A708-BE6B3B35FB26}" srcOrd="0" destOrd="0" presId="urn:microsoft.com/office/officeart/2005/8/layout/hierarchy6"/>
    <dgm:cxn modelId="{DEEB0FFB-9F91-4A61-A642-A25455DFC2FE}" type="presOf" srcId="{CBD14514-29E7-48C8-A0B2-D18F796AEDC1}" destId="{387770D7-E7B0-41BD-9117-5D1A597A5BF2}" srcOrd="0" destOrd="0" presId="urn:microsoft.com/office/officeart/2005/8/layout/hierarchy6"/>
    <dgm:cxn modelId="{6DA964FE-0DCC-4DA0-87B6-EC23C6905599}" type="presOf" srcId="{1988B7F8-3CAF-460C-923D-6C2FEF57B2C8}" destId="{5CD47101-B834-4BF3-A0A1-F06AF4C4F9D9}" srcOrd="0" destOrd="0" presId="urn:microsoft.com/office/officeart/2005/8/layout/hierarchy6"/>
    <dgm:cxn modelId="{210A0C9D-8FCA-49C0-8023-7BDAF2B97EF1}" type="presParOf" srcId="{E4BB847F-661A-40E5-B274-E31043A44372}" destId="{419DF4E3-19A5-447A-81AF-F4773A419FFD}" srcOrd="0" destOrd="0" presId="urn:microsoft.com/office/officeart/2005/8/layout/hierarchy6"/>
    <dgm:cxn modelId="{21E2ADB9-D0DA-42CA-8735-8712927740E7}" type="presParOf" srcId="{419DF4E3-19A5-447A-81AF-F4773A419FFD}" destId="{E3CE5543-AC04-4EC1-B6AE-E01EC5E38A18}" srcOrd="0" destOrd="0" presId="urn:microsoft.com/office/officeart/2005/8/layout/hierarchy6"/>
    <dgm:cxn modelId="{90C7A868-2200-4143-81CA-AAEF6B7A7E36}" type="presParOf" srcId="{419DF4E3-19A5-447A-81AF-F4773A419FFD}" destId="{5B5E1A58-0868-49C9-AA7C-9F875E46F21B}" srcOrd="1" destOrd="0" presId="urn:microsoft.com/office/officeart/2005/8/layout/hierarchy6"/>
    <dgm:cxn modelId="{2CF426F8-14D9-414F-A1EF-5B911D228C30}" type="presParOf" srcId="{5B5E1A58-0868-49C9-AA7C-9F875E46F21B}" destId="{B9CB6F70-1A72-4770-A5EE-4630D2A6A6C4}" srcOrd="0" destOrd="0" presId="urn:microsoft.com/office/officeart/2005/8/layout/hierarchy6"/>
    <dgm:cxn modelId="{E986CCBB-5085-43C6-8F55-7CCE95936817}" type="presParOf" srcId="{B9CB6F70-1A72-4770-A5EE-4630D2A6A6C4}" destId="{5CD47101-B834-4BF3-A0A1-F06AF4C4F9D9}" srcOrd="0" destOrd="0" presId="urn:microsoft.com/office/officeart/2005/8/layout/hierarchy6"/>
    <dgm:cxn modelId="{A9F03260-50C4-4A44-B49C-665292F50990}" type="presParOf" srcId="{B9CB6F70-1A72-4770-A5EE-4630D2A6A6C4}" destId="{A94FE405-8E50-4ADC-8655-7649B49CAE26}" srcOrd="1" destOrd="0" presId="urn:microsoft.com/office/officeart/2005/8/layout/hierarchy6"/>
    <dgm:cxn modelId="{22427767-1315-45BE-AF76-5352DEF3B20A}" type="presParOf" srcId="{A94FE405-8E50-4ADC-8655-7649B49CAE26}" destId="{FDC4BEAE-2EAC-4203-ACB5-A93D19387764}" srcOrd="0" destOrd="0" presId="urn:microsoft.com/office/officeart/2005/8/layout/hierarchy6"/>
    <dgm:cxn modelId="{B57889AB-E7CA-45A6-8B06-865F5C1EF38C}" type="presParOf" srcId="{A94FE405-8E50-4ADC-8655-7649B49CAE26}" destId="{B02E4309-B8CB-4AA0-B41B-6F9658795572}" srcOrd="1" destOrd="0" presId="urn:microsoft.com/office/officeart/2005/8/layout/hierarchy6"/>
    <dgm:cxn modelId="{F4993456-BC77-4AD5-B310-06DEC96285EE}" type="presParOf" srcId="{B02E4309-B8CB-4AA0-B41B-6F9658795572}" destId="{51601CA6-BDA5-4D27-B172-79AE2E8609A4}" srcOrd="0" destOrd="0" presId="urn:microsoft.com/office/officeart/2005/8/layout/hierarchy6"/>
    <dgm:cxn modelId="{C56A5B81-37E7-4F59-A1C9-D2A3F3317F1F}" type="presParOf" srcId="{B02E4309-B8CB-4AA0-B41B-6F9658795572}" destId="{0A08855C-139F-4848-8675-7B4C0A2A005B}" srcOrd="1" destOrd="0" presId="urn:microsoft.com/office/officeart/2005/8/layout/hierarchy6"/>
    <dgm:cxn modelId="{706E54A4-A896-4DCA-ABF3-A31353CC3543}" type="presParOf" srcId="{A94FE405-8E50-4ADC-8655-7649B49CAE26}" destId="{387770D7-E7B0-41BD-9117-5D1A597A5BF2}" srcOrd="2" destOrd="0" presId="urn:microsoft.com/office/officeart/2005/8/layout/hierarchy6"/>
    <dgm:cxn modelId="{C8254F95-D4B9-4E0B-8FBC-BBD62B5AF0A1}" type="presParOf" srcId="{A94FE405-8E50-4ADC-8655-7649B49CAE26}" destId="{AF77D5EB-AC7D-488F-9420-75F3FA551413}" srcOrd="3" destOrd="0" presId="urn:microsoft.com/office/officeart/2005/8/layout/hierarchy6"/>
    <dgm:cxn modelId="{FCCCC959-CA71-4689-9D9D-95B2DD189AA2}" type="presParOf" srcId="{AF77D5EB-AC7D-488F-9420-75F3FA551413}" destId="{B90CE5E6-2675-46EA-9D09-069714E5B81A}" srcOrd="0" destOrd="0" presId="urn:microsoft.com/office/officeart/2005/8/layout/hierarchy6"/>
    <dgm:cxn modelId="{44B633E9-BAC1-4787-B9E9-65111A5E945B}" type="presParOf" srcId="{AF77D5EB-AC7D-488F-9420-75F3FA551413}" destId="{1161EC34-783F-4EE8-ACF4-D0E2C5A73FF5}" srcOrd="1" destOrd="0" presId="urn:microsoft.com/office/officeart/2005/8/layout/hierarchy6"/>
    <dgm:cxn modelId="{2FF11FBC-BE7A-4DE5-86EB-01BF9D97692B}" type="presParOf" srcId="{A94FE405-8E50-4ADC-8655-7649B49CAE26}" destId="{8092D988-13C1-42C4-9FE5-72745913BF76}" srcOrd="4" destOrd="0" presId="urn:microsoft.com/office/officeart/2005/8/layout/hierarchy6"/>
    <dgm:cxn modelId="{E5E4EC2A-0725-4E91-8A15-E091DED96375}" type="presParOf" srcId="{A94FE405-8E50-4ADC-8655-7649B49CAE26}" destId="{0C0E97DF-D0C2-42AF-87A9-21388F527F3F}" srcOrd="5" destOrd="0" presId="urn:microsoft.com/office/officeart/2005/8/layout/hierarchy6"/>
    <dgm:cxn modelId="{5EAB953F-2BE5-4BFC-9FBE-C5367FD6A669}" type="presParOf" srcId="{0C0E97DF-D0C2-42AF-87A9-21388F527F3F}" destId="{22FD3AC8-529A-4C65-A708-BE6B3B35FB26}" srcOrd="0" destOrd="0" presId="urn:microsoft.com/office/officeart/2005/8/layout/hierarchy6"/>
    <dgm:cxn modelId="{0211C4CA-0A91-441A-AB3B-B6DE27EB0403}" type="presParOf" srcId="{0C0E97DF-D0C2-42AF-87A9-21388F527F3F}" destId="{BE3A2389-448A-40BD-B880-489A97DD6261}" srcOrd="1" destOrd="0" presId="urn:microsoft.com/office/officeart/2005/8/layout/hierarchy6"/>
    <dgm:cxn modelId="{461EBDFE-519E-4CC4-A286-0F0C32644A10}" type="presParOf" srcId="{E4BB847F-661A-40E5-B274-E31043A44372}" destId="{AE0B7E50-1595-4552-8AAB-8A2BCBA3FDFC}" srcOrd="1" destOrd="0" presId="urn:microsoft.com/office/officeart/2005/8/layout/hierarchy6"/>
    <dgm:cxn modelId="{66F507B8-BA9A-425A-B6AE-2E3FADDD36BD}" type="presParOf" srcId="{AE0B7E50-1595-4552-8AAB-8A2BCBA3FDFC}" destId="{ED0482F6-0ECB-4C57-AAB6-548F3C2E9B31}" srcOrd="0" destOrd="0" presId="urn:microsoft.com/office/officeart/2005/8/layout/hierarchy6"/>
    <dgm:cxn modelId="{6448B2ED-BE9A-4C6F-A76A-C701A519A179}" type="presParOf" srcId="{ED0482F6-0ECB-4C57-AAB6-548F3C2E9B31}" destId="{6D70DD5C-1264-4B6E-96C0-A617F9B604E7}" srcOrd="0" destOrd="0" presId="urn:microsoft.com/office/officeart/2005/8/layout/hierarchy6"/>
    <dgm:cxn modelId="{9F7C6CAD-B7E3-4245-834F-AA73503E640A}" type="presParOf" srcId="{ED0482F6-0ECB-4C57-AAB6-548F3C2E9B31}" destId="{6B2EEEC2-DEE6-455E-933E-28EFC461CF2B}" srcOrd="1" destOrd="0" presId="urn:microsoft.com/office/officeart/2005/8/layout/hierarchy6"/>
    <dgm:cxn modelId="{56B73B98-F31D-40AB-B24F-D47FEF88DEFE}" type="presParOf" srcId="{AE0B7E50-1595-4552-8AAB-8A2BCBA3FDFC}" destId="{4F848E40-FE50-48CD-A46D-A054C54B73E2}" srcOrd="1" destOrd="0" presId="urn:microsoft.com/office/officeart/2005/8/layout/hierarchy6"/>
    <dgm:cxn modelId="{39B973ED-D951-44E3-A22E-2F95E11D0D32}" type="presParOf" srcId="{4F848E40-FE50-48CD-A46D-A054C54B73E2}" destId="{BAD3DC9D-F7EB-4D0B-B235-006C196B7109}" srcOrd="0" destOrd="0" presId="urn:microsoft.com/office/officeart/2005/8/layout/hierarchy6"/>
    <dgm:cxn modelId="{4E8E1DC4-6F10-437E-AA0B-F1714B1DD2A0}" type="presParOf" srcId="{AE0B7E50-1595-4552-8AAB-8A2BCBA3FDFC}" destId="{2BA1EEDF-2714-4D02-A615-7430ED6756EC}" srcOrd="2" destOrd="0" presId="urn:microsoft.com/office/officeart/2005/8/layout/hierarchy6"/>
    <dgm:cxn modelId="{67C0B942-04AE-48BD-8D50-993B4ABD5D1B}" type="presParOf" srcId="{2BA1EEDF-2714-4D02-A615-7430ED6756EC}" destId="{DBEE9EF1-8A17-4FF9-A035-7A15E66DEF87}" srcOrd="0" destOrd="0" presId="urn:microsoft.com/office/officeart/2005/8/layout/hierarchy6"/>
    <dgm:cxn modelId="{64B089FF-A238-434E-8B09-C09953AC127C}" type="presParOf" srcId="{2BA1EEDF-2714-4D02-A615-7430ED6756EC}" destId="{C6149FD5-DE8E-4037-AC6C-684D7872DF9F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EE9EF1-8A17-4FF9-A035-7A15E66DEF87}">
      <dsp:nvSpPr>
        <dsp:cNvPr id="0" name=""/>
        <dsp:cNvSpPr/>
      </dsp:nvSpPr>
      <dsp:spPr>
        <a:xfrm>
          <a:off x="0" y="1167133"/>
          <a:ext cx="9243141" cy="99635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MuseoModerno" pitchFamily="2" charset="0"/>
            </a:rPr>
            <a:t>Functions</a:t>
          </a:r>
        </a:p>
      </dsp:txBody>
      <dsp:txXfrm>
        <a:off x="0" y="1167133"/>
        <a:ext cx="2772942" cy="996353"/>
      </dsp:txXfrm>
    </dsp:sp>
    <dsp:sp modelId="{6D70DD5C-1264-4B6E-96C0-A617F9B604E7}">
      <dsp:nvSpPr>
        <dsp:cNvPr id="0" name=""/>
        <dsp:cNvSpPr/>
      </dsp:nvSpPr>
      <dsp:spPr>
        <a:xfrm>
          <a:off x="0" y="37813"/>
          <a:ext cx="9243141" cy="99635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 dirty="0">
            <a:latin typeface="MuseoModerno" pitchFamily="2" charset="0"/>
          </a:endParaRPr>
        </a:p>
      </dsp:txBody>
      <dsp:txXfrm>
        <a:off x="0" y="37813"/>
        <a:ext cx="2772942" cy="996353"/>
      </dsp:txXfrm>
    </dsp:sp>
    <dsp:sp modelId="{5CD47101-B834-4BF3-A0A1-F06AF4C4F9D9}">
      <dsp:nvSpPr>
        <dsp:cNvPr id="0" name=""/>
        <dsp:cNvSpPr/>
      </dsp:nvSpPr>
      <dsp:spPr>
        <a:xfrm>
          <a:off x="5279863" y="86014"/>
          <a:ext cx="1271494" cy="847662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MuseoModerno" pitchFamily="2" charset="0"/>
            </a:rPr>
            <a:t>Score</a:t>
          </a:r>
        </a:p>
      </dsp:txBody>
      <dsp:txXfrm>
        <a:off x="5304690" y="110841"/>
        <a:ext cx="1221840" cy="798008"/>
      </dsp:txXfrm>
    </dsp:sp>
    <dsp:sp modelId="{FDC4BEAE-2EAC-4203-ACB5-A93D19387764}">
      <dsp:nvSpPr>
        <dsp:cNvPr id="0" name=""/>
        <dsp:cNvSpPr/>
      </dsp:nvSpPr>
      <dsp:spPr>
        <a:xfrm>
          <a:off x="4262667" y="933676"/>
          <a:ext cx="1652942" cy="339065"/>
        </a:xfrm>
        <a:custGeom>
          <a:avLst/>
          <a:gdLst/>
          <a:ahLst/>
          <a:cxnLst/>
          <a:rect l="0" t="0" r="0" b="0"/>
          <a:pathLst>
            <a:path>
              <a:moveTo>
                <a:pt x="1652942" y="0"/>
              </a:moveTo>
              <a:lnTo>
                <a:pt x="1652942" y="169532"/>
              </a:lnTo>
              <a:lnTo>
                <a:pt x="0" y="169532"/>
              </a:lnTo>
              <a:lnTo>
                <a:pt x="0" y="33906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601CA6-BDA5-4D27-B172-79AE2E8609A4}">
      <dsp:nvSpPr>
        <dsp:cNvPr id="0" name=""/>
        <dsp:cNvSpPr/>
      </dsp:nvSpPr>
      <dsp:spPr>
        <a:xfrm>
          <a:off x="3626920" y="1272742"/>
          <a:ext cx="1271494" cy="847662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MuseoModerno" pitchFamily="2" charset="0"/>
            </a:rPr>
            <a:t>Import</a:t>
          </a:r>
        </a:p>
      </dsp:txBody>
      <dsp:txXfrm>
        <a:off x="3651747" y="1297569"/>
        <a:ext cx="1221840" cy="798008"/>
      </dsp:txXfrm>
    </dsp:sp>
    <dsp:sp modelId="{387770D7-E7B0-41BD-9117-5D1A597A5BF2}">
      <dsp:nvSpPr>
        <dsp:cNvPr id="0" name=""/>
        <dsp:cNvSpPr/>
      </dsp:nvSpPr>
      <dsp:spPr>
        <a:xfrm>
          <a:off x="5869890" y="933676"/>
          <a:ext cx="91440" cy="33906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906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0CE5E6-2675-46EA-9D09-069714E5B81A}">
      <dsp:nvSpPr>
        <dsp:cNvPr id="0" name=""/>
        <dsp:cNvSpPr/>
      </dsp:nvSpPr>
      <dsp:spPr>
        <a:xfrm>
          <a:off x="5279863" y="1272742"/>
          <a:ext cx="1271494" cy="847662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MuseoModerno" pitchFamily="2" charset="0"/>
            </a:rPr>
            <a:t>Update</a:t>
          </a:r>
        </a:p>
      </dsp:txBody>
      <dsp:txXfrm>
        <a:off x="5304690" y="1297569"/>
        <a:ext cx="1221840" cy="798008"/>
      </dsp:txXfrm>
    </dsp:sp>
    <dsp:sp modelId="{8092D988-13C1-42C4-9FE5-72745913BF76}">
      <dsp:nvSpPr>
        <dsp:cNvPr id="0" name=""/>
        <dsp:cNvSpPr/>
      </dsp:nvSpPr>
      <dsp:spPr>
        <a:xfrm>
          <a:off x="5915610" y="933676"/>
          <a:ext cx="1652942" cy="3390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9532"/>
              </a:lnTo>
              <a:lnTo>
                <a:pt x="1652942" y="169532"/>
              </a:lnTo>
              <a:lnTo>
                <a:pt x="1652942" y="33906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FD3AC8-529A-4C65-A708-BE6B3B35FB26}">
      <dsp:nvSpPr>
        <dsp:cNvPr id="0" name=""/>
        <dsp:cNvSpPr/>
      </dsp:nvSpPr>
      <dsp:spPr>
        <a:xfrm>
          <a:off x="6932805" y="1272742"/>
          <a:ext cx="1271494" cy="847662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MuseoModerno" pitchFamily="2" charset="0"/>
            </a:rPr>
            <a:t>Publish</a:t>
          </a:r>
        </a:p>
      </dsp:txBody>
      <dsp:txXfrm>
        <a:off x="6957632" y="1297569"/>
        <a:ext cx="1221840" cy="7980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C6A2BC-1968-4992-90E0-899EC3DA3F30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CF8A03-8A90-489C-85D8-78F005AD2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947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Here are some functions that are executed well in our website.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C27D15-D9EB-4174-8B99-D4A932DE149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ogle Sans" panose="020B050303050204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oogle Sans" panose="020B0503030502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1773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We’re planning to add administrator page for our website so that the manager can adjust directly on database every year.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C27D15-D9EB-4174-8B99-D4A932DE149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ogle Sans" panose="020B050303050204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oogle Sans" panose="020B0503030502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82538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We expect to intergrate Google maps into website so as to give more details about location and support user decision.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C27D15-D9EB-4174-8B99-D4A932DE149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ogle Sans" panose="020B050303050204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oogle Sans" panose="020B0503030502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2274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605E-E4D4-4D30-BFB2-AC55C70BF3BD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6653B-54BD-4F48-8420-79B134513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916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605E-E4D4-4D30-BFB2-AC55C70BF3BD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6653B-54BD-4F48-8420-79B134513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692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605E-E4D4-4D30-BFB2-AC55C70BF3BD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6653B-54BD-4F48-8420-79B134513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7717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BF81F-E7B6-4C98-BF7B-A78B7D5596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165BD5-3885-4BCF-A4A1-569AAEC510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BC806-2E36-4818-9135-A6625B21D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8C177-2415-4304-8433-2CAA9D453018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7E34C-EEA7-49B6-A721-B0C4B3B0D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6869B-C568-4BD9-8B54-1DCD217C4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3E005-5EF5-47F5-AA9C-687663F8D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1132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45A7A-4FFF-4155-851E-469DDFD28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BC1E4-0618-41D6-B9B7-C0095F78F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327D6-A679-4629-A1A3-25BFC3207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8C177-2415-4304-8433-2CAA9D453018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F34038-F137-46BC-AAA3-09108D2E7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FAD3B-06C9-46D1-A8D7-D4CA1B3AF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3E005-5EF5-47F5-AA9C-687663F8D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085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09C6C-BE4D-48C6-BE82-9D0D11FA4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8A9889-D887-4399-A9CA-2A0EA4ED83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15085-9063-4613-B27D-599554CC4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8C177-2415-4304-8433-2CAA9D453018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125A37-9017-42F2-A19B-AF95A0DC8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1E7F6-A9BE-47B1-A7C8-560C63FF0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3E005-5EF5-47F5-AA9C-687663F8D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4470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DAEF7-6510-4797-8A05-EED794E27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B150D-2AF1-40F4-9129-C92A9D7930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3A1FEB-1F4F-4F96-A2A1-271A02C084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D9DAE3-A085-43BD-A103-242A9C606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8C177-2415-4304-8433-2CAA9D453018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82EDE0-B000-48A6-AD7C-2CABAAF43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B921B3-D02E-4DBA-BB85-4D0E20DD2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3E005-5EF5-47F5-AA9C-687663F8D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8675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183D1-10C3-4C16-8DD8-69EDB907F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60D4F-5907-48DC-A2E0-71D455158F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0D7E28-81C6-45CE-B5F4-C29A4525C5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9FC9D1-CF21-46EF-BDF8-074CDBAFFA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8519BE-C8AE-4762-A630-3C876F8D8A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D39462-FC1E-4407-966C-2790B92AA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8C177-2415-4304-8433-2CAA9D453018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7739E0-C0E6-4EBA-A9A4-2603B0D24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106F1D-F5FD-4FF0-9318-C9CA65FC7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3E005-5EF5-47F5-AA9C-687663F8D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1958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78D62-C412-4BD7-BA1D-C87995558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BFBEEA-8F10-4366-930B-46F96EAFA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8C177-2415-4304-8433-2CAA9D453018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17967A-5E19-48E5-92A5-A3AD31F34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D00DB5-82D1-4A98-A176-45496EBC8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3E005-5EF5-47F5-AA9C-687663F8D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6819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E580F5-AEAC-4D54-8806-71ED320C9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8C177-2415-4304-8433-2CAA9D453018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D7BD8D-1394-447D-ABFC-7A46950C1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BEAB85-6D2B-487F-9B51-BBCFBB213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3E005-5EF5-47F5-AA9C-687663F8D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0746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A8E5B-3FD1-408C-9DB7-1069274E1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0A10B-2ACA-41FA-9CB8-DDF810992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1A6C62-29CD-4A33-96B2-D005EF3C65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556DE9-CF39-40A2-AFAD-5E15EB198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8C177-2415-4304-8433-2CAA9D453018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C337CA-13C7-4E28-8D80-B9917AF3B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2FFB19-9DB0-48CD-8AE3-729488FD5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3E005-5EF5-47F5-AA9C-687663F8D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836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605E-E4D4-4D30-BFB2-AC55C70BF3BD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6653B-54BD-4F48-8420-79B134513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2681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1827F-9C5B-4542-B518-775E33D7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ECE6D6-8E9C-4752-98E9-F1985F2AD4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2A3237-3574-45AE-8025-3943310033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C5942C-8443-4D0C-9552-0ADCB04AB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8C177-2415-4304-8433-2CAA9D453018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EA88E1-945C-4079-9769-B15A5426B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539154-2A33-4D40-830A-5D6A450F4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3E005-5EF5-47F5-AA9C-687663F8D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5288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E5A28-A9FC-4C60-9287-37686DA28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E3DB64-5CC7-45FF-ADF9-39CC1E79F9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C37BE-F9C1-450C-9DE7-1257A70E8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8C177-2415-4304-8433-2CAA9D453018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0BD24-4235-4121-A283-81150EF5C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83008-94D1-4400-9092-B5BA5AF81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3E005-5EF5-47F5-AA9C-687663F8D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980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9DE2FB-1037-4C28-ACF1-C1F3F5873A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AEE08F-DFDF-470E-9F1A-406D1EA832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88C018-3A3D-4140-B5A1-8438A1FD9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8C177-2415-4304-8433-2CAA9D453018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CCD35-6608-487F-8B7E-63C333580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357B5-C47E-4284-8544-0EF55D22B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3E005-5EF5-47F5-AA9C-687663F8D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870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605E-E4D4-4D30-BFB2-AC55C70BF3BD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6653B-54BD-4F48-8420-79B134513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417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605E-E4D4-4D30-BFB2-AC55C70BF3BD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6653B-54BD-4F48-8420-79B134513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073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605E-E4D4-4D30-BFB2-AC55C70BF3BD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6653B-54BD-4F48-8420-79B134513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30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605E-E4D4-4D30-BFB2-AC55C70BF3BD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6653B-54BD-4F48-8420-79B134513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166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605E-E4D4-4D30-BFB2-AC55C70BF3BD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6653B-54BD-4F48-8420-79B134513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840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605E-E4D4-4D30-BFB2-AC55C70BF3BD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6653B-54BD-4F48-8420-79B134513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998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605E-E4D4-4D30-BFB2-AC55C70BF3BD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6653B-54BD-4F48-8420-79B134513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538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oogle Sans" panose="020B0503030502040204" pitchFamily="34" charset="0"/>
              </a:defRPr>
            </a:lvl1pPr>
          </a:lstStyle>
          <a:p>
            <a:fld id="{7B86605E-E4D4-4D30-BFB2-AC55C70BF3BD}" type="datetimeFigureOut">
              <a:rPr lang="en-US" smtClean="0"/>
              <a:pPr/>
              <a:t>7/14/2022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oogle Sans" panose="020B050303050204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Google Sans" panose="020B0503030502040204" pitchFamily="34" charset="0"/>
              </a:defRPr>
            </a:lvl1pPr>
          </a:lstStyle>
          <a:p>
            <a:fld id="{0C66653B-54BD-4F48-8420-79B134513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776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useoModerno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oogle Sans" panose="020B050303050204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oogle Sans" panose="020B050303050204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oogle Sans" panose="020B050303050204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ogle Sans" panose="020B050303050204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ogle Sans" panose="020B050303050204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371D6F-265B-4799-B43A-CA1E301E7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AEF14B-1FD1-4B86-A49E-1699D112BF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49C5C-39CC-4DF7-9946-59B3BBB3EF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oogle Sans" panose="020B0503030502040204" pitchFamily="34" charset="0"/>
              </a:defRPr>
            </a:lvl1pPr>
          </a:lstStyle>
          <a:p>
            <a:fld id="{6718C177-2415-4304-8433-2CAA9D453018}" type="datetimeFigureOut">
              <a:rPr lang="en-US" smtClean="0"/>
              <a:pPr/>
              <a:t>7/14/2022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51376-7451-4785-8D83-04C887CCC4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oogle Sans" panose="020B050303050204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9CFDE-FCF6-402D-B63A-F5CF69079F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Google Sans" panose="020B0503030502040204" pitchFamily="34" charset="0"/>
              </a:defRPr>
            </a:lvl1pPr>
          </a:lstStyle>
          <a:p>
            <a:fld id="{D3D3E005-5EF5-47F5-AA9C-687663F8D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486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useoModerno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oogle Sans" panose="020B050303050204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oogle Sans" panose="020B050303050204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oogle Sans" panose="020B050303050204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ogle Sans" panose="020B050303050204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ogle Sans" panose="020B050303050204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F2B4A0-FBF6-C350-DE80-809352F6BFFA}"/>
              </a:ext>
            </a:extLst>
          </p:cNvPr>
          <p:cNvSpPr txBox="1"/>
          <p:nvPr/>
        </p:nvSpPr>
        <p:spPr>
          <a:xfrm>
            <a:off x="815377" y="263977"/>
            <a:ext cx="25859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VNF-Futura" panose="02000503000000020004" pitchFamily="2" charset="0"/>
                <a:ea typeface="+mn-ea"/>
                <a:cs typeface="+mn-cs"/>
              </a:rPr>
              <a:t>4. Progress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4A3062-C9CA-ADC7-A560-2FE0748DD9A0}"/>
              </a:ext>
            </a:extLst>
          </p:cNvPr>
          <p:cNvSpPr txBox="1"/>
          <p:nvPr/>
        </p:nvSpPr>
        <p:spPr>
          <a:xfrm>
            <a:off x="2929647" y="1302837"/>
            <a:ext cx="6332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defRPr sz="2400">
                <a:solidFill>
                  <a:srgbClr val="2F5597"/>
                </a:solidFill>
                <a:latin typeface="Google Sans" panose="020B050303050204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Google Sans" panose="020B0503030502040204" pitchFamily="34" charset="0"/>
                <a:ea typeface="+mn-ea"/>
                <a:cs typeface="+mn-cs"/>
              </a:rPr>
              <a:t>Back to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2F5597"/>
                </a:solidFill>
                <a:effectLst/>
                <a:uLnTx/>
                <a:uFillTx/>
                <a:latin typeface="Google Sans" panose="020B0503030502040204" pitchFamily="34" charset="0"/>
                <a:ea typeface="+mn-ea"/>
                <a:cs typeface="+mn-cs"/>
              </a:rPr>
              <a:t>SCORE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Google Sans" panose="020B0503030502040204" pitchFamily="34" charset="0"/>
                <a:ea typeface="+mn-ea"/>
                <a:cs typeface="+mn-cs"/>
              </a:rPr>
              <a:t>constructed</a:t>
            </a:r>
          </a:p>
        </p:txBody>
      </p:sp>
      <p:sp>
        <p:nvSpPr>
          <p:cNvPr id="13" name="S">
            <a:extLst>
              <a:ext uri="{FF2B5EF4-FFF2-40B4-BE49-F238E27FC236}">
                <a16:creationId xmlns:a16="http://schemas.microsoft.com/office/drawing/2014/main" id="{BE9B2ADB-3CF6-424A-20E0-FA5C0258DDA7}"/>
              </a:ext>
            </a:extLst>
          </p:cNvPr>
          <p:cNvSpPr/>
          <p:nvPr/>
        </p:nvSpPr>
        <p:spPr>
          <a:xfrm>
            <a:off x="9887035" y="445071"/>
            <a:ext cx="357095" cy="418039"/>
          </a:xfrm>
          <a:custGeom>
            <a:avLst/>
            <a:gdLst>
              <a:gd name="connsiteX0" fmla="*/ 531332 w 1510906"/>
              <a:gd name="connsiteY0" fmla="*/ 0 h 1768765"/>
              <a:gd name="connsiteX1" fmla="*/ 979574 w 1510906"/>
              <a:gd name="connsiteY1" fmla="*/ 0 h 1768765"/>
              <a:gd name="connsiteX2" fmla="*/ 1355105 w 1510906"/>
              <a:gd name="connsiteY2" fmla="*/ 155800 h 1768765"/>
              <a:gd name="connsiteX3" fmla="*/ 1510906 w 1510906"/>
              <a:gd name="connsiteY3" fmla="*/ 531332 h 1768765"/>
              <a:gd name="connsiteX4" fmla="*/ 1509065 w 1510906"/>
              <a:gd name="connsiteY4" fmla="*/ 533173 h 1768765"/>
              <a:gd name="connsiteX5" fmla="*/ 1156184 w 1510906"/>
              <a:gd name="connsiteY5" fmla="*/ 533173 h 1768765"/>
              <a:gd name="connsiteX6" fmla="*/ 1154342 w 1510906"/>
              <a:gd name="connsiteY6" fmla="*/ 531332 h 1768765"/>
              <a:gd name="connsiteX7" fmla="*/ 1103099 w 1510906"/>
              <a:gd name="connsiteY7" fmla="*/ 407812 h 1768765"/>
              <a:gd name="connsiteX8" fmla="*/ 979574 w 1510906"/>
              <a:gd name="connsiteY8" fmla="*/ 356563 h 1768765"/>
              <a:gd name="connsiteX9" fmla="*/ 531332 w 1510906"/>
              <a:gd name="connsiteY9" fmla="*/ 356563 h 1768765"/>
              <a:gd name="connsiteX10" fmla="*/ 407806 w 1510906"/>
              <a:gd name="connsiteY10" fmla="*/ 407812 h 1768765"/>
              <a:gd name="connsiteX11" fmla="*/ 356563 w 1510906"/>
              <a:gd name="connsiteY11" fmla="*/ 531332 h 1768765"/>
              <a:gd name="connsiteX12" fmla="*/ 407806 w 1510906"/>
              <a:gd name="connsiteY12" fmla="*/ 654852 h 1768765"/>
              <a:gd name="connsiteX13" fmla="*/ 531332 w 1510906"/>
              <a:gd name="connsiteY13" fmla="*/ 706100 h 1768765"/>
              <a:gd name="connsiteX14" fmla="*/ 979574 w 1510906"/>
              <a:gd name="connsiteY14" fmla="*/ 706100 h 1768765"/>
              <a:gd name="connsiteX15" fmla="*/ 1355105 w 1510906"/>
              <a:gd name="connsiteY15" fmla="*/ 861901 h 1768765"/>
              <a:gd name="connsiteX16" fmla="*/ 1510906 w 1510906"/>
              <a:gd name="connsiteY16" fmla="*/ 1237433 h 1768765"/>
              <a:gd name="connsiteX17" fmla="*/ 1355111 w 1510906"/>
              <a:gd name="connsiteY17" fmla="*/ 1612964 h 1768765"/>
              <a:gd name="connsiteX18" fmla="*/ 979574 w 1510906"/>
              <a:gd name="connsiteY18" fmla="*/ 1768765 h 1768765"/>
              <a:gd name="connsiteX19" fmla="*/ 531332 w 1510906"/>
              <a:gd name="connsiteY19" fmla="*/ 1768765 h 1768765"/>
              <a:gd name="connsiteX20" fmla="*/ 155800 w 1510906"/>
              <a:gd name="connsiteY20" fmla="*/ 1612964 h 1768765"/>
              <a:gd name="connsiteX21" fmla="*/ 0 w 1510906"/>
              <a:gd name="connsiteY21" fmla="*/ 1237433 h 1768765"/>
              <a:gd name="connsiteX22" fmla="*/ 1841 w 1510906"/>
              <a:gd name="connsiteY22" fmla="*/ 1235591 h 1768765"/>
              <a:gd name="connsiteX23" fmla="*/ 354722 w 1510906"/>
              <a:gd name="connsiteY23" fmla="*/ 1235591 h 1768765"/>
              <a:gd name="connsiteX24" fmla="*/ 356563 w 1510906"/>
              <a:gd name="connsiteY24" fmla="*/ 1237433 h 1768765"/>
              <a:gd name="connsiteX25" fmla="*/ 407806 w 1510906"/>
              <a:gd name="connsiteY25" fmla="*/ 1360953 h 1768765"/>
              <a:gd name="connsiteX26" fmla="*/ 531332 w 1510906"/>
              <a:gd name="connsiteY26" fmla="*/ 1412201 h 1768765"/>
              <a:gd name="connsiteX27" fmla="*/ 979574 w 1510906"/>
              <a:gd name="connsiteY27" fmla="*/ 1412201 h 1768765"/>
              <a:gd name="connsiteX28" fmla="*/ 1103099 w 1510906"/>
              <a:gd name="connsiteY28" fmla="*/ 1360953 h 1768765"/>
              <a:gd name="connsiteX29" fmla="*/ 1154342 w 1510906"/>
              <a:gd name="connsiteY29" fmla="*/ 1237433 h 1768765"/>
              <a:gd name="connsiteX30" fmla="*/ 1103099 w 1510906"/>
              <a:gd name="connsiteY30" fmla="*/ 1113913 h 1768765"/>
              <a:gd name="connsiteX31" fmla="*/ 979574 w 1510906"/>
              <a:gd name="connsiteY31" fmla="*/ 1062664 h 1768765"/>
              <a:gd name="connsiteX32" fmla="*/ 531332 w 1510906"/>
              <a:gd name="connsiteY32" fmla="*/ 1062664 h 1768765"/>
              <a:gd name="connsiteX33" fmla="*/ 155801 w 1510906"/>
              <a:gd name="connsiteY33" fmla="*/ 906864 h 1768765"/>
              <a:gd name="connsiteX34" fmla="*/ 0 w 1510906"/>
              <a:gd name="connsiteY34" fmla="*/ 531332 h 1768765"/>
              <a:gd name="connsiteX35" fmla="*/ 155795 w 1510906"/>
              <a:gd name="connsiteY35" fmla="*/ 155800 h 1768765"/>
              <a:gd name="connsiteX36" fmla="*/ 531332 w 1510906"/>
              <a:gd name="connsiteY36" fmla="*/ 0 h 176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510906" h="1768765">
                <a:moveTo>
                  <a:pt x="531332" y="0"/>
                </a:moveTo>
                <a:lnTo>
                  <a:pt x="979574" y="0"/>
                </a:lnTo>
                <a:cubicBezTo>
                  <a:pt x="1129889" y="3828"/>
                  <a:pt x="1255066" y="55761"/>
                  <a:pt x="1355105" y="155800"/>
                </a:cubicBezTo>
                <a:cubicBezTo>
                  <a:pt x="1455144" y="255839"/>
                  <a:pt x="1507078" y="381016"/>
                  <a:pt x="1510906" y="531332"/>
                </a:cubicBezTo>
                <a:cubicBezTo>
                  <a:pt x="1510800" y="532454"/>
                  <a:pt x="1510187" y="533068"/>
                  <a:pt x="1509065" y="533173"/>
                </a:cubicBezTo>
                <a:lnTo>
                  <a:pt x="1156184" y="533173"/>
                </a:lnTo>
                <a:cubicBezTo>
                  <a:pt x="1155062" y="533067"/>
                  <a:pt x="1154448" y="532454"/>
                  <a:pt x="1154342" y="531332"/>
                </a:cubicBezTo>
                <a:cubicBezTo>
                  <a:pt x="1153084" y="481891"/>
                  <a:pt x="1136003" y="440718"/>
                  <a:pt x="1103099" y="407812"/>
                </a:cubicBezTo>
                <a:cubicBezTo>
                  <a:pt x="1070196" y="374905"/>
                  <a:pt x="1029020" y="357822"/>
                  <a:pt x="979574" y="356563"/>
                </a:cubicBezTo>
                <a:lnTo>
                  <a:pt x="531332" y="356563"/>
                </a:lnTo>
                <a:cubicBezTo>
                  <a:pt x="481885" y="357822"/>
                  <a:pt x="440710" y="374905"/>
                  <a:pt x="407806" y="407812"/>
                </a:cubicBezTo>
                <a:cubicBezTo>
                  <a:pt x="374903" y="440718"/>
                  <a:pt x="357822" y="481891"/>
                  <a:pt x="356563" y="531332"/>
                </a:cubicBezTo>
                <a:cubicBezTo>
                  <a:pt x="357822" y="580772"/>
                  <a:pt x="374903" y="621946"/>
                  <a:pt x="407806" y="654852"/>
                </a:cubicBezTo>
                <a:cubicBezTo>
                  <a:pt x="440710" y="687758"/>
                  <a:pt x="481885" y="704841"/>
                  <a:pt x="531332" y="706100"/>
                </a:cubicBezTo>
                <a:lnTo>
                  <a:pt x="979574" y="706100"/>
                </a:lnTo>
                <a:cubicBezTo>
                  <a:pt x="1129889" y="709928"/>
                  <a:pt x="1255066" y="761862"/>
                  <a:pt x="1355105" y="861901"/>
                </a:cubicBezTo>
                <a:cubicBezTo>
                  <a:pt x="1455144" y="961940"/>
                  <a:pt x="1507078" y="1087117"/>
                  <a:pt x="1510906" y="1237433"/>
                </a:cubicBezTo>
                <a:cubicBezTo>
                  <a:pt x="1507079" y="1387748"/>
                  <a:pt x="1455147" y="1512925"/>
                  <a:pt x="1355111" y="1612964"/>
                </a:cubicBezTo>
                <a:cubicBezTo>
                  <a:pt x="1255075" y="1713003"/>
                  <a:pt x="1129895" y="1764937"/>
                  <a:pt x="979574" y="1768765"/>
                </a:cubicBezTo>
                <a:lnTo>
                  <a:pt x="531332" y="1768765"/>
                </a:lnTo>
                <a:cubicBezTo>
                  <a:pt x="381017" y="1764937"/>
                  <a:pt x="255839" y="1713003"/>
                  <a:pt x="155800" y="1612964"/>
                </a:cubicBezTo>
                <a:cubicBezTo>
                  <a:pt x="55762" y="1512925"/>
                  <a:pt x="3828" y="1387748"/>
                  <a:pt x="0" y="1237433"/>
                </a:cubicBezTo>
                <a:cubicBezTo>
                  <a:pt x="106" y="1236311"/>
                  <a:pt x="719" y="1235697"/>
                  <a:pt x="1841" y="1235591"/>
                </a:cubicBezTo>
                <a:lnTo>
                  <a:pt x="354722" y="1235591"/>
                </a:lnTo>
                <a:cubicBezTo>
                  <a:pt x="355844" y="1235697"/>
                  <a:pt x="356458" y="1236311"/>
                  <a:pt x="356563" y="1237433"/>
                </a:cubicBezTo>
                <a:cubicBezTo>
                  <a:pt x="357822" y="1286873"/>
                  <a:pt x="374903" y="1328046"/>
                  <a:pt x="407806" y="1360953"/>
                </a:cubicBezTo>
                <a:cubicBezTo>
                  <a:pt x="440710" y="1393859"/>
                  <a:pt x="481885" y="1410942"/>
                  <a:pt x="531332" y="1412201"/>
                </a:cubicBezTo>
                <a:lnTo>
                  <a:pt x="979574" y="1412201"/>
                </a:lnTo>
                <a:cubicBezTo>
                  <a:pt x="1029020" y="1410942"/>
                  <a:pt x="1070196" y="1393859"/>
                  <a:pt x="1103099" y="1360953"/>
                </a:cubicBezTo>
                <a:cubicBezTo>
                  <a:pt x="1136003" y="1328046"/>
                  <a:pt x="1153084" y="1286873"/>
                  <a:pt x="1154342" y="1237433"/>
                </a:cubicBezTo>
                <a:cubicBezTo>
                  <a:pt x="1153084" y="1187992"/>
                  <a:pt x="1136003" y="1146819"/>
                  <a:pt x="1103099" y="1113913"/>
                </a:cubicBezTo>
                <a:cubicBezTo>
                  <a:pt x="1070196" y="1081006"/>
                  <a:pt x="1029020" y="1063923"/>
                  <a:pt x="979574" y="1062664"/>
                </a:cubicBezTo>
                <a:lnTo>
                  <a:pt x="531332" y="1062664"/>
                </a:lnTo>
                <a:cubicBezTo>
                  <a:pt x="381017" y="1058836"/>
                  <a:pt x="255839" y="1006902"/>
                  <a:pt x="155801" y="906864"/>
                </a:cubicBezTo>
                <a:cubicBezTo>
                  <a:pt x="55762" y="806824"/>
                  <a:pt x="3828" y="681647"/>
                  <a:pt x="0" y="531332"/>
                </a:cubicBezTo>
                <a:cubicBezTo>
                  <a:pt x="3827" y="381016"/>
                  <a:pt x="55759" y="255839"/>
                  <a:pt x="155795" y="155800"/>
                </a:cubicBezTo>
                <a:cubicBezTo>
                  <a:pt x="255831" y="55761"/>
                  <a:pt x="381010" y="3828"/>
                  <a:pt x="531332" y="0"/>
                </a:cubicBez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ogle Sans" panose="020B0503030502040204" pitchFamily="34" charset="0"/>
              <a:ea typeface="+mn-ea"/>
              <a:cs typeface="+mn-cs"/>
            </a:endParaRPr>
          </a:p>
        </p:txBody>
      </p:sp>
      <p:sp>
        <p:nvSpPr>
          <p:cNvPr id="16" name="O start">
            <a:extLst>
              <a:ext uri="{FF2B5EF4-FFF2-40B4-BE49-F238E27FC236}">
                <a16:creationId xmlns:a16="http://schemas.microsoft.com/office/drawing/2014/main" id="{EF214AB5-D0C7-836A-6B88-9CC781B4BB4E}"/>
              </a:ext>
            </a:extLst>
          </p:cNvPr>
          <p:cNvSpPr/>
          <p:nvPr/>
        </p:nvSpPr>
        <p:spPr>
          <a:xfrm>
            <a:off x="10538018" y="445085"/>
            <a:ext cx="476892" cy="418035"/>
          </a:xfrm>
          <a:custGeom>
            <a:avLst/>
            <a:gdLst>
              <a:gd name="connsiteX0" fmla="*/ 571239 w 1495521"/>
              <a:gd name="connsiteY0" fmla="*/ 58439 h 1310947"/>
              <a:gd name="connsiteX1" fmla="*/ 567124 w 1495521"/>
              <a:gd name="connsiteY1" fmla="*/ 60097 h 1310947"/>
              <a:gd name="connsiteX2" fmla="*/ 547404 w 1495521"/>
              <a:gd name="connsiteY2" fmla="*/ 70477 h 1310947"/>
              <a:gd name="connsiteX3" fmla="*/ 642246 w 1495521"/>
              <a:gd name="connsiteY3" fmla="*/ 31659 h 1310947"/>
              <a:gd name="connsiteX4" fmla="*/ 626237 w 1495521"/>
              <a:gd name="connsiteY4" fmla="*/ 36287 h 1310947"/>
              <a:gd name="connsiteX5" fmla="*/ 610868 w 1495521"/>
              <a:gd name="connsiteY5" fmla="*/ 42478 h 1310947"/>
              <a:gd name="connsiteX6" fmla="*/ 722728 w 1495521"/>
              <a:gd name="connsiteY6" fmla="*/ 12052 h 1310947"/>
              <a:gd name="connsiteX7" fmla="*/ 687812 w 1495521"/>
              <a:gd name="connsiteY7" fmla="*/ 18484 h 1310947"/>
              <a:gd name="connsiteX8" fmla="*/ 681097 w 1495521"/>
              <a:gd name="connsiteY8" fmla="*/ 20425 h 1310947"/>
              <a:gd name="connsiteX9" fmla="*/ 840728 w 1495521"/>
              <a:gd name="connsiteY9" fmla="*/ 0 h 1310947"/>
              <a:gd name="connsiteX10" fmla="*/ 852553 w 1495521"/>
              <a:gd name="connsiteY10" fmla="*/ 0 h 1310947"/>
              <a:gd name="connsiteX11" fmla="*/ 852212 w 1495521"/>
              <a:gd name="connsiteY11" fmla="*/ 822 h 1310947"/>
              <a:gd name="connsiteX12" fmla="*/ 184819 w 1495521"/>
              <a:gd name="connsiteY12" fmla="*/ 0 h 1310947"/>
              <a:gd name="connsiteX13" fmla="*/ 838825 w 1495521"/>
              <a:gd name="connsiteY13" fmla="*/ 0 h 1310947"/>
              <a:gd name="connsiteX14" fmla="*/ 838825 w 1495521"/>
              <a:gd name="connsiteY14" fmla="*/ 93 h 1310947"/>
              <a:gd name="connsiteX15" fmla="*/ 840102 w 1495521"/>
              <a:gd name="connsiteY15" fmla="*/ 1 h 1310947"/>
              <a:gd name="connsiteX16" fmla="*/ 1170646 w 1495521"/>
              <a:gd name="connsiteY16" fmla="*/ 89612 h 1310947"/>
              <a:gd name="connsiteX17" fmla="*/ 1405908 w 1495521"/>
              <a:gd name="connsiteY17" fmla="*/ 324872 h 1310947"/>
              <a:gd name="connsiteX18" fmla="*/ 1495521 w 1495521"/>
              <a:gd name="connsiteY18" fmla="*/ 655419 h 1310947"/>
              <a:gd name="connsiteX19" fmla="*/ 1405910 w 1495521"/>
              <a:gd name="connsiteY19" fmla="*/ 986020 h 1310947"/>
              <a:gd name="connsiteX20" fmla="*/ 1170650 w 1495521"/>
              <a:gd name="connsiteY20" fmla="*/ 1221320 h 1310947"/>
              <a:gd name="connsiteX21" fmla="*/ 929312 w 1495521"/>
              <a:gd name="connsiteY21" fmla="*/ 1304558 h 1310947"/>
              <a:gd name="connsiteX22" fmla="*/ 873740 w 1495521"/>
              <a:gd name="connsiteY22" fmla="*/ 1308538 h 1310947"/>
              <a:gd name="connsiteX23" fmla="*/ 873855 w 1495521"/>
              <a:gd name="connsiteY23" fmla="*/ 1310947 h 1310947"/>
              <a:gd name="connsiteX24" fmla="*/ 840102 w 1495521"/>
              <a:gd name="connsiteY24" fmla="*/ 1310947 h 1310947"/>
              <a:gd name="connsiteX25" fmla="*/ 838825 w 1495521"/>
              <a:gd name="connsiteY25" fmla="*/ 1310947 h 1310947"/>
              <a:gd name="connsiteX26" fmla="*/ 838825 w 1495521"/>
              <a:gd name="connsiteY26" fmla="*/ 1310856 h 1310947"/>
              <a:gd name="connsiteX27" fmla="*/ 756409 w 1495521"/>
              <a:gd name="connsiteY27" fmla="*/ 1304954 h 1310947"/>
              <a:gd name="connsiteX28" fmla="*/ 753219 w 1495521"/>
              <a:gd name="connsiteY28" fmla="*/ 1304954 h 1310947"/>
              <a:gd name="connsiteX29" fmla="*/ 836923 w 1495521"/>
              <a:gd name="connsiteY29" fmla="*/ 1310947 h 1310947"/>
              <a:gd name="connsiteX30" fmla="*/ 184819 w 1495521"/>
              <a:gd name="connsiteY30" fmla="*/ 1310947 h 1310947"/>
              <a:gd name="connsiteX31" fmla="*/ 184819 w 1495521"/>
              <a:gd name="connsiteY31" fmla="*/ 1118479 h 1310947"/>
              <a:gd name="connsiteX32" fmla="*/ 184140 w 1495521"/>
              <a:gd name="connsiteY32" fmla="*/ 1118479 h 1310947"/>
              <a:gd name="connsiteX33" fmla="*/ 184425 w 1495521"/>
              <a:gd name="connsiteY33" fmla="*/ 1118223 h 1310947"/>
              <a:gd name="connsiteX34" fmla="*/ 184425 w 1495521"/>
              <a:gd name="connsiteY34" fmla="*/ 1116290 h 1310947"/>
              <a:gd name="connsiteX35" fmla="*/ 5255 w 1495521"/>
              <a:gd name="connsiteY35" fmla="*/ 937110 h 1310947"/>
              <a:gd name="connsiteX36" fmla="*/ 47090 w 1495521"/>
              <a:gd name="connsiteY36" fmla="*/ 885541 h 1310947"/>
              <a:gd name="connsiteX37" fmla="*/ 114649 w 1495521"/>
              <a:gd name="connsiteY37" fmla="*/ 660591 h 1310947"/>
              <a:gd name="connsiteX38" fmla="*/ 47090 w 1495521"/>
              <a:gd name="connsiteY38" fmla="*/ 435641 h 1310947"/>
              <a:gd name="connsiteX39" fmla="*/ 0 w 1495521"/>
              <a:gd name="connsiteY39" fmla="*/ 377594 h 1310947"/>
              <a:gd name="connsiteX40" fmla="*/ 184425 w 1495521"/>
              <a:gd name="connsiteY40" fmla="*/ 193158 h 1310947"/>
              <a:gd name="connsiteX41" fmla="*/ 184425 w 1495521"/>
              <a:gd name="connsiteY41" fmla="*/ 192467 h 1310947"/>
              <a:gd name="connsiteX42" fmla="*/ 184819 w 1495521"/>
              <a:gd name="connsiteY42" fmla="*/ 192467 h 1310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495521" h="1310947">
                <a:moveTo>
                  <a:pt x="571239" y="58439"/>
                </a:moveTo>
                <a:lnTo>
                  <a:pt x="567124" y="60097"/>
                </a:lnTo>
                <a:lnTo>
                  <a:pt x="547404" y="70477"/>
                </a:lnTo>
                <a:close/>
                <a:moveTo>
                  <a:pt x="642246" y="31659"/>
                </a:moveTo>
                <a:lnTo>
                  <a:pt x="626237" y="36287"/>
                </a:lnTo>
                <a:lnTo>
                  <a:pt x="610868" y="42478"/>
                </a:lnTo>
                <a:close/>
                <a:moveTo>
                  <a:pt x="722728" y="12052"/>
                </a:moveTo>
                <a:lnTo>
                  <a:pt x="687812" y="18484"/>
                </a:lnTo>
                <a:lnTo>
                  <a:pt x="681097" y="20425"/>
                </a:lnTo>
                <a:close/>
                <a:moveTo>
                  <a:pt x="840728" y="0"/>
                </a:moveTo>
                <a:lnTo>
                  <a:pt x="852553" y="0"/>
                </a:lnTo>
                <a:lnTo>
                  <a:pt x="852212" y="822"/>
                </a:lnTo>
                <a:close/>
                <a:moveTo>
                  <a:pt x="184819" y="0"/>
                </a:moveTo>
                <a:lnTo>
                  <a:pt x="838825" y="0"/>
                </a:lnTo>
                <a:lnTo>
                  <a:pt x="838825" y="93"/>
                </a:lnTo>
                <a:lnTo>
                  <a:pt x="840102" y="1"/>
                </a:lnTo>
                <a:cubicBezTo>
                  <a:pt x="961966" y="1400"/>
                  <a:pt x="1072148" y="31270"/>
                  <a:pt x="1170646" y="89612"/>
                </a:cubicBezTo>
                <a:cubicBezTo>
                  <a:pt x="1269144" y="147954"/>
                  <a:pt x="1347565" y="226374"/>
                  <a:pt x="1405908" y="324872"/>
                </a:cubicBezTo>
                <a:cubicBezTo>
                  <a:pt x="1464250" y="423370"/>
                  <a:pt x="1494123" y="533552"/>
                  <a:pt x="1495521" y="655419"/>
                </a:cubicBezTo>
                <a:cubicBezTo>
                  <a:pt x="1494123" y="777306"/>
                  <a:pt x="1464252" y="887506"/>
                  <a:pt x="1405910" y="986020"/>
                </a:cubicBezTo>
                <a:cubicBezTo>
                  <a:pt x="1347568" y="1084534"/>
                  <a:pt x="1269148" y="1162968"/>
                  <a:pt x="1170650" y="1221320"/>
                </a:cubicBezTo>
                <a:cubicBezTo>
                  <a:pt x="1096777" y="1265084"/>
                  <a:pt x="1016331" y="1292830"/>
                  <a:pt x="929312" y="1304558"/>
                </a:cubicBezTo>
                <a:lnTo>
                  <a:pt x="873740" y="1308538"/>
                </a:lnTo>
                <a:lnTo>
                  <a:pt x="873855" y="1310947"/>
                </a:lnTo>
                <a:lnTo>
                  <a:pt x="840102" y="1310947"/>
                </a:lnTo>
                <a:lnTo>
                  <a:pt x="838825" y="1310947"/>
                </a:lnTo>
                <a:lnTo>
                  <a:pt x="838825" y="1310856"/>
                </a:lnTo>
                <a:lnTo>
                  <a:pt x="756409" y="1304954"/>
                </a:lnTo>
                <a:lnTo>
                  <a:pt x="753219" y="1304954"/>
                </a:lnTo>
                <a:lnTo>
                  <a:pt x="836923" y="1310947"/>
                </a:lnTo>
                <a:lnTo>
                  <a:pt x="184819" y="1310947"/>
                </a:lnTo>
                <a:lnTo>
                  <a:pt x="184819" y="1118479"/>
                </a:lnTo>
                <a:lnTo>
                  <a:pt x="184140" y="1118479"/>
                </a:lnTo>
                <a:lnTo>
                  <a:pt x="184425" y="1118223"/>
                </a:lnTo>
                <a:cubicBezTo>
                  <a:pt x="184950" y="1117579"/>
                  <a:pt x="184950" y="1116935"/>
                  <a:pt x="184425" y="1116290"/>
                </a:cubicBezTo>
                <a:lnTo>
                  <a:pt x="5255" y="937110"/>
                </a:lnTo>
                <a:lnTo>
                  <a:pt x="47090" y="885541"/>
                </a:lnTo>
                <a:cubicBezTo>
                  <a:pt x="89743" y="821328"/>
                  <a:pt x="114649" y="743918"/>
                  <a:pt x="114649" y="660591"/>
                </a:cubicBezTo>
                <a:cubicBezTo>
                  <a:pt x="114649" y="577265"/>
                  <a:pt x="89743" y="499855"/>
                  <a:pt x="47090" y="435641"/>
                </a:cubicBezTo>
                <a:lnTo>
                  <a:pt x="0" y="377594"/>
                </a:lnTo>
                <a:lnTo>
                  <a:pt x="184425" y="193158"/>
                </a:lnTo>
                <a:lnTo>
                  <a:pt x="184425" y="192467"/>
                </a:lnTo>
                <a:lnTo>
                  <a:pt x="184819" y="192467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ogle Sans" panose="020B0503030502040204" pitchFamily="34" charset="0"/>
              <a:ea typeface="+mn-ea"/>
              <a:cs typeface="+mn-cs"/>
            </a:endParaRPr>
          </a:p>
        </p:txBody>
      </p:sp>
      <p:sp useBgFill="1">
        <p:nvSpPr>
          <p:cNvPr id="18" name="O stop">
            <a:extLst>
              <a:ext uri="{FF2B5EF4-FFF2-40B4-BE49-F238E27FC236}">
                <a16:creationId xmlns:a16="http://schemas.microsoft.com/office/drawing/2014/main" id="{A542A1BC-0317-9A1E-D538-AFBDF62489DD}"/>
              </a:ext>
            </a:extLst>
          </p:cNvPr>
          <p:cNvSpPr/>
          <p:nvPr/>
        </p:nvSpPr>
        <p:spPr>
          <a:xfrm>
            <a:off x="10682282" y="527147"/>
            <a:ext cx="249439" cy="25369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ogle Sans" panose="020B0503030502040204" pitchFamily="34" charset="0"/>
              <a:ea typeface="+mn-ea"/>
              <a:cs typeface="+mn-cs"/>
            </a:endParaRPr>
          </a:p>
        </p:txBody>
      </p:sp>
      <p:sp>
        <p:nvSpPr>
          <p:cNvPr id="20" name="R">
            <a:extLst>
              <a:ext uri="{FF2B5EF4-FFF2-40B4-BE49-F238E27FC236}">
                <a16:creationId xmlns:a16="http://schemas.microsoft.com/office/drawing/2014/main" id="{15D1EFAF-C15B-E16C-CFD9-460DA8DD17FB}"/>
              </a:ext>
            </a:extLst>
          </p:cNvPr>
          <p:cNvSpPr/>
          <p:nvPr/>
        </p:nvSpPr>
        <p:spPr>
          <a:xfrm>
            <a:off x="11104853" y="529356"/>
            <a:ext cx="188710" cy="333657"/>
          </a:xfrm>
          <a:custGeom>
            <a:avLst/>
            <a:gdLst>
              <a:gd name="connsiteX0" fmla="*/ 497757 w 798451"/>
              <a:gd name="connsiteY0" fmla="*/ 1024632 h 1411739"/>
              <a:gd name="connsiteX1" fmla="*/ 736851 w 798451"/>
              <a:gd name="connsiteY1" fmla="*/ 1411273 h 1411739"/>
              <a:gd name="connsiteX2" fmla="*/ 737688 w 798451"/>
              <a:gd name="connsiteY2" fmla="*/ 1411739 h 1411739"/>
              <a:gd name="connsiteX3" fmla="*/ 0 w 798451"/>
              <a:gd name="connsiteY3" fmla="*/ 1411739 h 1411739"/>
              <a:gd name="connsiteX4" fmla="*/ 1438 w 798451"/>
              <a:gd name="connsiteY4" fmla="*/ 1410301 h 1411739"/>
              <a:gd name="connsiteX5" fmla="*/ 1438 w 798451"/>
              <a:gd name="connsiteY5" fmla="*/ 1025486 h 1411739"/>
              <a:gd name="connsiteX6" fmla="*/ 464011 w 798451"/>
              <a:gd name="connsiteY6" fmla="*/ 1025486 h 1411739"/>
              <a:gd name="connsiteX7" fmla="*/ 497757 w 798451"/>
              <a:gd name="connsiteY7" fmla="*/ 1024632 h 1411739"/>
              <a:gd name="connsiteX8" fmla="*/ 1438 w 798451"/>
              <a:gd name="connsiteY8" fmla="*/ 0 h 1411739"/>
              <a:gd name="connsiteX9" fmla="*/ 464011 w 798451"/>
              <a:gd name="connsiteY9" fmla="*/ 0 h 1411739"/>
              <a:gd name="connsiteX10" fmla="*/ 700387 w 798451"/>
              <a:gd name="connsiteY10" fmla="*/ 98069 h 1411739"/>
              <a:gd name="connsiteX11" fmla="*/ 798451 w 798451"/>
              <a:gd name="connsiteY11" fmla="*/ 334439 h 1411739"/>
              <a:gd name="connsiteX12" fmla="*/ 760892 w 798451"/>
              <a:gd name="connsiteY12" fmla="*/ 488234 h 1411739"/>
              <a:gd name="connsiteX13" fmla="*/ 656794 w 798451"/>
              <a:gd name="connsiteY13" fmla="*/ 607661 h 1411739"/>
              <a:gd name="connsiteX14" fmla="*/ 565474 w 798451"/>
              <a:gd name="connsiteY14" fmla="*/ 653289 h 1411739"/>
              <a:gd name="connsiteX15" fmla="*/ 464011 w 798451"/>
              <a:gd name="connsiteY15" fmla="*/ 668878 h 1411739"/>
              <a:gd name="connsiteX16" fmla="*/ 1438 w 798451"/>
              <a:gd name="connsiteY16" fmla="*/ 668878 h 1411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98451" h="1411739">
                <a:moveTo>
                  <a:pt x="497757" y="1024632"/>
                </a:moveTo>
                <a:lnTo>
                  <a:pt x="736851" y="1411273"/>
                </a:lnTo>
                <a:lnTo>
                  <a:pt x="737688" y="1411739"/>
                </a:lnTo>
                <a:lnTo>
                  <a:pt x="0" y="1411739"/>
                </a:lnTo>
                <a:lnTo>
                  <a:pt x="1438" y="1410301"/>
                </a:lnTo>
                <a:lnTo>
                  <a:pt x="1438" y="1025486"/>
                </a:lnTo>
                <a:lnTo>
                  <a:pt x="464011" y="1025486"/>
                </a:lnTo>
                <a:cubicBezTo>
                  <a:pt x="475348" y="1025473"/>
                  <a:pt x="486597" y="1025189"/>
                  <a:pt x="497757" y="1024632"/>
                </a:cubicBezTo>
                <a:close/>
                <a:moveTo>
                  <a:pt x="1438" y="0"/>
                </a:moveTo>
                <a:lnTo>
                  <a:pt x="464011" y="0"/>
                </a:lnTo>
                <a:cubicBezTo>
                  <a:pt x="558629" y="2409"/>
                  <a:pt x="637420" y="35099"/>
                  <a:pt x="700387" y="98069"/>
                </a:cubicBezTo>
                <a:cubicBezTo>
                  <a:pt x="763354" y="161038"/>
                  <a:pt x="796041" y="239828"/>
                  <a:pt x="798451" y="334439"/>
                </a:cubicBezTo>
                <a:cubicBezTo>
                  <a:pt x="798093" y="389358"/>
                  <a:pt x="785573" y="440623"/>
                  <a:pt x="760892" y="488234"/>
                </a:cubicBezTo>
                <a:cubicBezTo>
                  <a:pt x="736210" y="535846"/>
                  <a:pt x="701511" y="575654"/>
                  <a:pt x="656794" y="607661"/>
                </a:cubicBezTo>
                <a:cubicBezTo>
                  <a:pt x="628496" y="627734"/>
                  <a:pt x="598055" y="642943"/>
                  <a:pt x="565474" y="653289"/>
                </a:cubicBezTo>
                <a:cubicBezTo>
                  <a:pt x="532892" y="663634"/>
                  <a:pt x="499071" y="668831"/>
                  <a:pt x="464011" y="668878"/>
                </a:cubicBezTo>
                <a:lnTo>
                  <a:pt x="1438" y="668878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ogle Sans" panose="020B0503030502040204" pitchFamily="34" charset="0"/>
              <a:ea typeface="+mn-ea"/>
              <a:cs typeface="+mn-cs"/>
            </a:endParaRPr>
          </a:p>
        </p:txBody>
      </p:sp>
      <p:sp useBgFill="1">
        <p:nvSpPr>
          <p:cNvPr id="24" name="R slidebackground">
            <a:extLst>
              <a:ext uri="{FF2B5EF4-FFF2-40B4-BE49-F238E27FC236}">
                <a16:creationId xmlns:a16="http://schemas.microsoft.com/office/drawing/2014/main" id="{1171AC84-928D-E55A-9CD4-26B8E50C52A5}"/>
              </a:ext>
            </a:extLst>
          </p:cNvPr>
          <p:cNvSpPr/>
          <p:nvPr/>
        </p:nvSpPr>
        <p:spPr>
          <a:xfrm>
            <a:off x="11021793" y="444978"/>
            <a:ext cx="354830" cy="415568"/>
          </a:xfrm>
          <a:custGeom>
            <a:avLst/>
            <a:gdLst>
              <a:gd name="connsiteX0" fmla="*/ 356637 w 1510234"/>
              <a:gd name="connsiteY0" fmla="*/ 356608 h 1768750"/>
              <a:gd name="connsiteX1" fmla="*/ 356637 w 1510234"/>
              <a:gd name="connsiteY1" fmla="*/ 1025486 h 1768750"/>
              <a:gd name="connsiteX2" fmla="*/ 819210 w 1510234"/>
              <a:gd name="connsiteY2" fmla="*/ 1025486 h 1768750"/>
              <a:gd name="connsiteX3" fmla="*/ 920673 w 1510234"/>
              <a:gd name="connsiteY3" fmla="*/ 1009897 h 1768750"/>
              <a:gd name="connsiteX4" fmla="*/ 1011993 w 1510234"/>
              <a:gd name="connsiteY4" fmla="*/ 964269 h 1768750"/>
              <a:gd name="connsiteX5" fmla="*/ 1116091 w 1510234"/>
              <a:gd name="connsiteY5" fmla="*/ 844842 h 1768750"/>
              <a:gd name="connsiteX6" fmla="*/ 1153650 w 1510234"/>
              <a:gd name="connsiteY6" fmla="*/ 691047 h 1768750"/>
              <a:gd name="connsiteX7" fmla="*/ 1055586 w 1510234"/>
              <a:gd name="connsiteY7" fmla="*/ 454677 h 1768750"/>
              <a:gd name="connsiteX8" fmla="*/ 819210 w 1510234"/>
              <a:gd name="connsiteY8" fmla="*/ 356608 h 1768750"/>
              <a:gd name="connsiteX9" fmla="*/ 1841 w 1510234"/>
              <a:gd name="connsiteY9" fmla="*/ 0 h 1768750"/>
              <a:gd name="connsiteX10" fmla="*/ 819180 w 1510234"/>
              <a:gd name="connsiteY10" fmla="*/ 0 h 1768750"/>
              <a:gd name="connsiteX11" fmla="*/ 1167694 w 1510234"/>
              <a:gd name="connsiteY11" fmla="*/ 94484 h 1768750"/>
              <a:gd name="connsiteX12" fmla="*/ 1415744 w 1510234"/>
              <a:gd name="connsiteY12" fmla="*/ 342534 h 1768750"/>
              <a:gd name="connsiteX13" fmla="*/ 1510228 w 1510234"/>
              <a:gd name="connsiteY13" fmla="*/ 691047 h 1768750"/>
              <a:gd name="connsiteX14" fmla="*/ 1428304 w 1510234"/>
              <a:gd name="connsiteY14" fmla="*/ 1017847 h 1768750"/>
              <a:gd name="connsiteX15" fmla="*/ 1201286 w 1510234"/>
              <a:gd name="connsiteY15" fmla="*/ 1266730 h 1768750"/>
              <a:gd name="connsiteX16" fmla="*/ 1509963 w 1510234"/>
              <a:gd name="connsiteY16" fmla="*/ 1765951 h 1768750"/>
              <a:gd name="connsiteX17" fmla="*/ 1510007 w 1510234"/>
              <a:gd name="connsiteY17" fmla="*/ 1767807 h 1768750"/>
              <a:gd name="connsiteX18" fmla="*/ 1508401 w 1510234"/>
              <a:gd name="connsiteY18" fmla="*/ 1768750 h 1768750"/>
              <a:gd name="connsiteX19" fmla="*/ 1093611 w 1510234"/>
              <a:gd name="connsiteY19" fmla="*/ 1768750 h 1768750"/>
              <a:gd name="connsiteX20" fmla="*/ 1092050 w 1510234"/>
              <a:gd name="connsiteY20" fmla="*/ 1767881 h 1768750"/>
              <a:gd name="connsiteX21" fmla="*/ 852956 w 1510234"/>
              <a:gd name="connsiteY21" fmla="*/ 1381240 h 1768750"/>
              <a:gd name="connsiteX22" fmla="*/ 819210 w 1510234"/>
              <a:gd name="connsiteY22" fmla="*/ 1382094 h 1768750"/>
              <a:gd name="connsiteX23" fmla="*/ 356637 w 1510234"/>
              <a:gd name="connsiteY23" fmla="*/ 1382094 h 1768750"/>
              <a:gd name="connsiteX24" fmla="*/ 356637 w 1510234"/>
              <a:gd name="connsiteY24" fmla="*/ 1766909 h 1768750"/>
              <a:gd name="connsiteX25" fmla="*/ 354796 w 1510234"/>
              <a:gd name="connsiteY25" fmla="*/ 1768750 h 1768750"/>
              <a:gd name="connsiteX26" fmla="*/ 1870 w 1510234"/>
              <a:gd name="connsiteY26" fmla="*/ 1768750 h 1768750"/>
              <a:gd name="connsiteX27" fmla="*/ 0 w 1510234"/>
              <a:gd name="connsiteY27" fmla="*/ 1766909 h 1768750"/>
              <a:gd name="connsiteX28" fmla="*/ 0 w 1510234"/>
              <a:gd name="connsiteY28" fmla="*/ 1841 h 1768750"/>
              <a:gd name="connsiteX29" fmla="*/ 1841 w 1510234"/>
              <a:gd name="connsiteY29" fmla="*/ 0 h 176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510234" h="1768750">
                <a:moveTo>
                  <a:pt x="356637" y="356608"/>
                </a:moveTo>
                <a:lnTo>
                  <a:pt x="356637" y="1025486"/>
                </a:lnTo>
                <a:lnTo>
                  <a:pt x="819210" y="1025486"/>
                </a:lnTo>
                <a:cubicBezTo>
                  <a:pt x="854270" y="1025439"/>
                  <a:pt x="888091" y="1020242"/>
                  <a:pt x="920673" y="1009897"/>
                </a:cubicBezTo>
                <a:cubicBezTo>
                  <a:pt x="953254" y="999551"/>
                  <a:pt x="983695" y="984342"/>
                  <a:pt x="1011993" y="964269"/>
                </a:cubicBezTo>
                <a:cubicBezTo>
                  <a:pt x="1056710" y="932262"/>
                  <a:pt x="1091409" y="892454"/>
                  <a:pt x="1116091" y="844842"/>
                </a:cubicBezTo>
                <a:cubicBezTo>
                  <a:pt x="1140772" y="797231"/>
                  <a:pt x="1153292" y="745966"/>
                  <a:pt x="1153650" y="691047"/>
                </a:cubicBezTo>
                <a:cubicBezTo>
                  <a:pt x="1151240" y="596436"/>
                  <a:pt x="1118553" y="517646"/>
                  <a:pt x="1055586" y="454677"/>
                </a:cubicBezTo>
                <a:cubicBezTo>
                  <a:pt x="992619" y="391707"/>
                  <a:pt x="913828" y="359017"/>
                  <a:pt x="819210" y="356608"/>
                </a:cubicBezTo>
                <a:close/>
                <a:moveTo>
                  <a:pt x="1841" y="0"/>
                </a:moveTo>
                <a:lnTo>
                  <a:pt x="819180" y="0"/>
                </a:lnTo>
                <a:cubicBezTo>
                  <a:pt x="947671" y="1475"/>
                  <a:pt x="1063842" y="32970"/>
                  <a:pt x="1167694" y="94484"/>
                </a:cubicBezTo>
                <a:cubicBezTo>
                  <a:pt x="1271547" y="155998"/>
                  <a:pt x="1354230" y="238681"/>
                  <a:pt x="1415744" y="342534"/>
                </a:cubicBezTo>
                <a:cubicBezTo>
                  <a:pt x="1477258" y="446386"/>
                  <a:pt x="1508753" y="562557"/>
                  <a:pt x="1510228" y="691047"/>
                </a:cubicBezTo>
                <a:cubicBezTo>
                  <a:pt x="1509446" y="808630"/>
                  <a:pt x="1482139" y="917563"/>
                  <a:pt x="1428304" y="1017847"/>
                </a:cubicBezTo>
                <a:cubicBezTo>
                  <a:pt x="1374470" y="1118131"/>
                  <a:pt x="1298797" y="1201092"/>
                  <a:pt x="1201286" y="1266730"/>
                </a:cubicBezTo>
                <a:lnTo>
                  <a:pt x="1509963" y="1765951"/>
                </a:lnTo>
                <a:cubicBezTo>
                  <a:pt x="1510309" y="1766555"/>
                  <a:pt x="1510324" y="1767174"/>
                  <a:pt x="1510007" y="1767807"/>
                </a:cubicBezTo>
                <a:cubicBezTo>
                  <a:pt x="1509641" y="1768409"/>
                  <a:pt x="1509106" y="1768723"/>
                  <a:pt x="1508401" y="1768750"/>
                </a:cubicBezTo>
                <a:lnTo>
                  <a:pt x="1093611" y="1768750"/>
                </a:lnTo>
                <a:cubicBezTo>
                  <a:pt x="1092936" y="1768733"/>
                  <a:pt x="1092416" y="1768443"/>
                  <a:pt x="1092050" y="1767881"/>
                </a:cubicBezTo>
                <a:lnTo>
                  <a:pt x="852956" y="1381240"/>
                </a:lnTo>
                <a:cubicBezTo>
                  <a:pt x="841796" y="1381797"/>
                  <a:pt x="830547" y="1382081"/>
                  <a:pt x="819210" y="1382094"/>
                </a:cubicBezTo>
                <a:lnTo>
                  <a:pt x="356637" y="1382094"/>
                </a:lnTo>
                <a:lnTo>
                  <a:pt x="356637" y="1766909"/>
                </a:lnTo>
                <a:cubicBezTo>
                  <a:pt x="356531" y="1768031"/>
                  <a:pt x="355917" y="1768644"/>
                  <a:pt x="354796" y="1768750"/>
                </a:cubicBezTo>
                <a:lnTo>
                  <a:pt x="1870" y="1768750"/>
                </a:lnTo>
                <a:cubicBezTo>
                  <a:pt x="754" y="1768645"/>
                  <a:pt x="130" y="1768031"/>
                  <a:pt x="0" y="1766909"/>
                </a:cubicBezTo>
                <a:lnTo>
                  <a:pt x="0" y="1841"/>
                </a:lnTo>
                <a:cubicBezTo>
                  <a:pt x="105" y="719"/>
                  <a:pt x="719" y="106"/>
                  <a:pt x="1841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ogle Sans" panose="020B0503030502040204" pitchFamily="34" charset="0"/>
              <a:ea typeface="+mn-ea"/>
              <a:cs typeface="+mn-cs"/>
            </a:endParaRPr>
          </a:p>
        </p:txBody>
      </p:sp>
      <p:sp>
        <p:nvSpPr>
          <p:cNvPr id="33" name="E">
            <a:extLst>
              <a:ext uri="{FF2B5EF4-FFF2-40B4-BE49-F238E27FC236}">
                <a16:creationId xmlns:a16="http://schemas.microsoft.com/office/drawing/2014/main" id="{C28CEFDA-B9DE-66EA-E17A-064E594AF0D4}"/>
              </a:ext>
            </a:extLst>
          </p:cNvPr>
          <p:cNvSpPr/>
          <p:nvPr/>
        </p:nvSpPr>
        <p:spPr>
          <a:xfrm>
            <a:off x="11201677" y="446211"/>
            <a:ext cx="534492" cy="418035"/>
          </a:xfrm>
          <a:custGeom>
            <a:avLst/>
            <a:gdLst>
              <a:gd name="connsiteX0" fmla="*/ 0 w 1676150"/>
              <a:gd name="connsiteY0" fmla="*/ 0 h 1310947"/>
              <a:gd name="connsiteX1" fmla="*/ 554987 w 1676150"/>
              <a:gd name="connsiteY1" fmla="*/ 0 h 1310947"/>
              <a:gd name="connsiteX2" fmla="*/ 555916 w 1676150"/>
              <a:gd name="connsiteY2" fmla="*/ 0 h 1310947"/>
              <a:gd name="connsiteX3" fmla="*/ 558134 w 1676150"/>
              <a:gd name="connsiteY3" fmla="*/ 0 h 1310947"/>
              <a:gd name="connsiteX4" fmla="*/ 891610 w 1676150"/>
              <a:gd name="connsiteY4" fmla="*/ 0 h 1310947"/>
              <a:gd name="connsiteX5" fmla="*/ 1674786 w 1676150"/>
              <a:gd name="connsiteY5" fmla="*/ 0 h 1310947"/>
              <a:gd name="connsiteX6" fmla="*/ 1676150 w 1676150"/>
              <a:gd name="connsiteY6" fmla="*/ 1365 h 1310947"/>
              <a:gd name="connsiteX7" fmla="*/ 1676150 w 1676150"/>
              <a:gd name="connsiteY7" fmla="*/ 263008 h 1310947"/>
              <a:gd name="connsiteX8" fmla="*/ 1674786 w 1676150"/>
              <a:gd name="connsiteY8" fmla="*/ 264374 h 1310947"/>
              <a:gd name="connsiteX9" fmla="*/ 891610 w 1676150"/>
              <a:gd name="connsiteY9" fmla="*/ 264374 h 1310947"/>
              <a:gd name="connsiteX10" fmla="*/ 891610 w 1676150"/>
              <a:gd name="connsiteY10" fmla="*/ 523288 h 1310947"/>
              <a:gd name="connsiteX11" fmla="*/ 1413240 w 1676150"/>
              <a:gd name="connsiteY11" fmla="*/ 523288 h 1310947"/>
              <a:gd name="connsiteX12" fmla="*/ 1414605 w 1676150"/>
              <a:gd name="connsiteY12" fmla="*/ 524652 h 1310947"/>
              <a:gd name="connsiteX13" fmla="*/ 1414605 w 1676150"/>
              <a:gd name="connsiteY13" fmla="*/ 786295 h 1310947"/>
              <a:gd name="connsiteX14" fmla="*/ 1413240 w 1676150"/>
              <a:gd name="connsiteY14" fmla="*/ 787660 h 1310947"/>
              <a:gd name="connsiteX15" fmla="*/ 891610 w 1676150"/>
              <a:gd name="connsiteY15" fmla="*/ 787660 h 1310947"/>
              <a:gd name="connsiteX16" fmla="*/ 891610 w 1676150"/>
              <a:gd name="connsiteY16" fmla="*/ 1046574 h 1310947"/>
              <a:gd name="connsiteX17" fmla="*/ 1674786 w 1676150"/>
              <a:gd name="connsiteY17" fmla="*/ 1046574 h 1310947"/>
              <a:gd name="connsiteX18" fmla="*/ 1676150 w 1676150"/>
              <a:gd name="connsiteY18" fmla="*/ 1047939 h 1310947"/>
              <a:gd name="connsiteX19" fmla="*/ 1676150 w 1676150"/>
              <a:gd name="connsiteY19" fmla="*/ 1309583 h 1310947"/>
              <a:gd name="connsiteX20" fmla="*/ 1674786 w 1676150"/>
              <a:gd name="connsiteY20" fmla="*/ 1310947 h 1310947"/>
              <a:gd name="connsiteX21" fmla="*/ 891610 w 1676150"/>
              <a:gd name="connsiteY21" fmla="*/ 1310947 h 1310947"/>
              <a:gd name="connsiteX22" fmla="*/ 558134 w 1676150"/>
              <a:gd name="connsiteY22" fmla="*/ 1310947 h 1310947"/>
              <a:gd name="connsiteX23" fmla="*/ 555916 w 1676150"/>
              <a:gd name="connsiteY23" fmla="*/ 1310947 h 1310947"/>
              <a:gd name="connsiteX24" fmla="*/ 555065 w 1676150"/>
              <a:gd name="connsiteY24" fmla="*/ 1310947 h 1310947"/>
              <a:gd name="connsiteX25" fmla="*/ 554987 w 1676150"/>
              <a:gd name="connsiteY25" fmla="*/ 1310947 h 1310947"/>
              <a:gd name="connsiteX26" fmla="*/ 554987 w 1676150"/>
              <a:gd name="connsiteY26" fmla="*/ 1307991 h 1310947"/>
              <a:gd name="connsiteX27" fmla="*/ 326933 w 1676150"/>
              <a:gd name="connsiteY27" fmla="*/ 939162 h 1310947"/>
              <a:gd name="connsiteX28" fmla="*/ 495193 w 1676150"/>
              <a:gd name="connsiteY28" fmla="*/ 754697 h 1310947"/>
              <a:gd name="connsiteX29" fmla="*/ 540298 w 1676150"/>
              <a:gd name="connsiteY29" fmla="*/ 638398 h 1310947"/>
              <a:gd name="connsiteX30" fmla="*/ 554987 w 1676150"/>
              <a:gd name="connsiteY30" fmla="*/ 519946 h 1310947"/>
              <a:gd name="connsiteX31" fmla="*/ 554987 w 1676150"/>
              <a:gd name="connsiteY31" fmla="*/ 505614 h 1310947"/>
              <a:gd name="connsiteX32" fmla="*/ 537585 w 1676150"/>
              <a:gd name="connsiteY32" fmla="*/ 376481 h 1310947"/>
              <a:gd name="connsiteX33" fmla="*/ 485884 w 1676150"/>
              <a:gd name="connsiteY33" fmla="*/ 254174 h 1310947"/>
              <a:gd name="connsiteX34" fmla="*/ 302036 w 1676150"/>
              <a:gd name="connsiteY34" fmla="*/ 70327 h 1310947"/>
              <a:gd name="connsiteX35" fmla="*/ 43727 w 1676150"/>
              <a:gd name="connsiteY35" fmla="*/ 298 h 1310947"/>
              <a:gd name="connsiteX36" fmla="*/ 230 w 1676150"/>
              <a:gd name="connsiteY36" fmla="*/ 298 h 1310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676150" h="1310947">
                <a:moveTo>
                  <a:pt x="0" y="0"/>
                </a:moveTo>
                <a:lnTo>
                  <a:pt x="554987" y="0"/>
                </a:lnTo>
                <a:lnTo>
                  <a:pt x="555916" y="0"/>
                </a:lnTo>
                <a:lnTo>
                  <a:pt x="558134" y="0"/>
                </a:lnTo>
                <a:lnTo>
                  <a:pt x="891610" y="0"/>
                </a:lnTo>
                <a:lnTo>
                  <a:pt x="1674786" y="0"/>
                </a:lnTo>
                <a:cubicBezTo>
                  <a:pt x="1675617" y="79"/>
                  <a:pt x="1676072" y="534"/>
                  <a:pt x="1676150" y="1365"/>
                </a:cubicBezTo>
                <a:lnTo>
                  <a:pt x="1676150" y="263008"/>
                </a:lnTo>
                <a:cubicBezTo>
                  <a:pt x="1676072" y="263840"/>
                  <a:pt x="1675617" y="264295"/>
                  <a:pt x="1674786" y="264374"/>
                </a:cubicBezTo>
                <a:lnTo>
                  <a:pt x="891610" y="264374"/>
                </a:lnTo>
                <a:lnTo>
                  <a:pt x="891610" y="523288"/>
                </a:lnTo>
                <a:lnTo>
                  <a:pt x="1413240" y="523288"/>
                </a:lnTo>
                <a:cubicBezTo>
                  <a:pt x="1414072" y="523366"/>
                  <a:pt x="1414527" y="523821"/>
                  <a:pt x="1414605" y="524652"/>
                </a:cubicBezTo>
                <a:lnTo>
                  <a:pt x="1414605" y="786295"/>
                </a:lnTo>
                <a:cubicBezTo>
                  <a:pt x="1414527" y="787127"/>
                  <a:pt x="1414072" y="787582"/>
                  <a:pt x="1413240" y="787660"/>
                </a:cubicBezTo>
                <a:lnTo>
                  <a:pt x="891610" y="787660"/>
                </a:lnTo>
                <a:lnTo>
                  <a:pt x="891610" y="1046574"/>
                </a:lnTo>
                <a:lnTo>
                  <a:pt x="1674786" y="1046574"/>
                </a:lnTo>
                <a:cubicBezTo>
                  <a:pt x="1675617" y="1046653"/>
                  <a:pt x="1676072" y="1047107"/>
                  <a:pt x="1676150" y="1047939"/>
                </a:cubicBezTo>
                <a:lnTo>
                  <a:pt x="1676150" y="1309583"/>
                </a:lnTo>
                <a:cubicBezTo>
                  <a:pt x="1676072" y="1310414"/>
                  <a:pt x="1675617" y="1310869"/>
                  <a:pt x="1674786" y="1310947"/>
                </a:cubicBezTo>
                <a:lnTo>
                  <a:pt x="891610" y="1310947"/>
                </a:lnTo>
                <a:lnTo>
                  <a:pt x="558134" y="1310947"/>
                </a:lnTo>
                <a:lnTo>
                  <a:pt x="555916" y="1310947"/>
                </a:lnTo>
                <a:lnTo>
                  <a:pt x="555065" y="1310947"/>
                </a:lnTo>
                <a:lnTo>
                  <a:pt x="554987" y="1310947"/>
                </a:lnTo>
                <a:lnTo>
                  <a:pt x="554987" y="1307991"/>
                </a:lnTo>
                <a:lnTo>
                  <a:pt x="326933" y="939162"/>
                </a:lnTo>
                <a:cubicBezTo>
                  <a:pt x="399206" y="890513"/>
                  <a:pt x="455292" y="829024"/>
                  <a:pt x="495193" y="754697"/>
                </a:cubicBezTo>
                <a:cubicBezTo>
                  <a:pt x="515143" y="717533"/>
                  <a:pt x="530178" y="678767"/>
                  <a:pt x="540298" y="638398"/>
                </a:cubicBezTo>
                <a:lnTo>
                  <a:pt x="554987" y="519946"/>
                </a:lnTo>
                <a:lnTo>
                  <a:pt x="554987" y="505614"/>
                </a:lnTo>
                <a:lnTo>
                  <a:pt x="537585" y="376481"/>
                </a:lnTo>
                <a:cubicBezTo>
                  <a:pt x="525914" y="333429"/>
                  <a:pt x="508680" y="292661"/>
                  <a:pt x="485884" y="254174"/>
                </a:cubicBezTo>
                <a:cubicBezTo>
                  <a:pt x="440291" y="177202"/>
                  <a:pt x="379009" y="115919"/>
                  <a:pt x="302036" y="70327"/>
                </a:cubicBezTo>
                <a:cubicBezTo>
                  <a:pt x="225064" y="24735"/>
                  <a:pt x="138961" y="1391"/>
                  <a:pt x="43727" y="298"/>
                </a:cubicBezTo>
                <a:lnTo>
                  <a:pt x="230" y="298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ogle Sans" panose="020B0503030502040204" pitchFamily="34" charset="0"/>
              <a:ea typeface="+mn-ea"/>
              <a:cs typeface="+mn-cs"/>
            </a:endParaRPr>
          </a:p>
        </p:txBody>
      </p:sp>
      <p:sp>
        <p:nvSpPr>
          <p:cNvPr id="36" name="C start">
            <a:extLst>
              <a:ext uri="{FF2B5EF4-FFF2-40B4-BE49-F238E27FC236}">
                <a16:creationId xmlns:a16="http://schemas.microsoft.com/office/drawing/2014/main" id="{54CE80B0-1EF1-7519-8FE4-46AA8266959F}"/>
              </a:ext>
            </a:extLst>
          </p:cNvPr>
          <p:cNvSpPr/>
          <p:nvPr/>
        </p:nvSpPr>
        <p:spPr>
          <a:xfrm>
            <a:off x="10326971" y="527330"/>
            <a:ext cx="252288" cy="256594"/>
          </a:xfrm>
          <a:prstGeom prst="ellipse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ogle Sans" panose="020B0503030502040204" pitchFamily="34" charset="0"/>
              <a:ea typeface="+mn-ea"/>
              <a:cs typeface="+mn-cs"/>
            </a:endParaRPr>
          </a:p>
        </p:txBody>
      </p:sp>
      <p:sp>
        <p:nvSpPr>
          <p:cNvPr id="40" name="logo 2">
            <a:extLst>
              <a:ext uri="{FF2B5EF4-FFF2-40B4-BE49-F238E27FC236}">
                <a16:creationId xmlns:a16="http://schemas.microsoft.com/office/drawing/2014/main" id="{0CAD4B1B-FCF9-8E8E-CE60-0F3627965F1B}"/>
              </a:ext>
            </a:extLst>
          </p:cNvPr>
          <p:cNvSpPr/>
          <p:nvPr/>
        </p:nvSpPr>
        <p:spPr>
          <a:xfrm rot="2700000">
            <a:off x="9269883" y="363644"/>
            <a:ext cx="577337" cy="583169"/>
          </a:xfrm>
          <a:custGeom>
            <a:avLst/>
            <a:gdLst>
              <a:gd name="connsiteX0" fmla="*/ 1178734 w 2659990"/>
              <a:gd name="connsiteY0" fmla="*/ 2210155 h 2677440"/>
              <a:gd name="connsiteX1" fmla="*/ 1178736 w 2659990"/>
              <a:gd name="connsiteY1" fmla="*/ 2444090 h 2677440"/>
              <a:gd name="connsiteX2" fmla="*/ 1950560 w 2659990"/>
              <a:gd name="connsiteY2" fmla="*/ 2444090 h 2677440"/>
              <a:gd name="connsiteX3" fmla="*/ 1950557 w 2659990"/>
              <a:gd name="connsiteY3" fmla="*/ 2210155 h 2677440"/>
              <a:gd name="connsiteX4" fmla="*/ 525620 w 2659990"/>
              <a:gd name="connsiteY4" fmla="*/ 971628 h 2677440"/>
              <a:gd name="connsiteX5" fmla="*/ 2659990 w 2659990"/>
              <a:gd name="connsiteY5" fmla="*/ 971629 h 2677440"/>
              <a:gd name="connsiteX6" fmla="*/ 2659990 w 2659990"/>
              <a:gd name="connsiteY6" fmla="*/ 2210155 h 2677440"/>
              <a:gd name="connsiteX7" fmla="*/ 2183911 w 2659990"/>
              <a:gd name="connsiteY7" fmla="*/ 2210155 h 2677440"/>
              <a:gd name="connsiteX8" fmla="*/ 2183910 w 2659990"/>
              <a:gd name="connsiteY8" fmla="*/ 2677440 h 2677440"/>
              <a:gd name="connsiteX9" fmla="*/ 945386 w 2659990"/>
              <a:gd name="connsiteY9" fmla="*/ 2677440 h 2677440"/>
              <a:gd name="connsiteX10" fmla="*/ 945384 w 2659990"/>
              <a:gd name="connsiteY10" fmla="*/ 2183072 h 2677440"/>
              <a:gd name="connsiteX11" fmla="*/ 946924 w 2659990"/>
              <a:gd name="connsiteY11" fmla="*/ 2183073 h 2677440"/>
              <a:gd name="connsiteX12" fmla="*/ 946925 w 2659990"/>
              <a:gd name="connsiteY12" fmla="*/ 1976805 h 2677440"/>
              <a:gd name="connsiteX13" fmla="*/ 2426636 w 2659990"/>
              <a:gd name="connsiteY13" fmla="*/ 1976805 h 2677440"/>
              <a:gd name="connsiteX14" fmla="*/ 2426640 w 2659990"/>
              <a:gd name="connsiteY14" fmla="*/ 1204979 h 2677440"/>
              <a:gd name="connsiteX15" fmla="*/ 525620 w 2659990"/>
              <a:gd name="connsiteY15" fmla="*/ 1204979 h 2677440"/>
              <a:gd name="connsiteX16" fmla="*/ 708619 w 2659990"/>
              <a:gd name="connsiteY16" fmla="*/ 233350 h 2677440"/>
              <a:gd name="connsiteX17" fmla="*/ 708619 w 2659990"/>
              <a:gd name="connsiteY17" fmla="*/ 482005 h 2677440"/>
              <a:gd name="connsiteX18" fmla="*/ 717517 w 2659990"/>
              <a:gd name="connsiteY18" fmla="*/ 482004 h 2677440"/>
              <a:gd name="connsiteX19" fmla="*/ 717517 w 2659990"/>
              <a:gd name="connsiteY19" fmla="*/ 482256 h 2677440"/>
              <a:gd name="connsiteX20" fmla="*/ 1480445 w 2659990"/>
              <a:gd name="connsiteY20" fmla="*/ 482256 h 2677440"/>
              <a:gd name="connsiteX21" fmla="*/ 1480445 w 2659990"/>
              <a:gd name="connsiteY21" fmla="*/ 233350 h 2677440"/>
              <a:gd name="connsiteX22" fmla="*/ 475269 w 2659990"/>
              <a:gd name="connsiteY22" fmla="*/ 0 h 2677440"/>
              <a:gd name="connsiteX23" fmla="*/ 1713795 w 2659990"/>
              <a:gd name="connsiteY23" fmla="*/ 0 h 2677440"/>
              <a:gd name="connsiteX24" fmla="*/ 1713795 w 2659990"/>
              <a:gd name="connsiteY24" fmla="*/ 482709 h 2677440"/>
              <a:gd name="connsiteX25" fmla="*/ 1713385 w 2659990"/>
              <a:gd name="connsiteY25" fmla="*/ 482708 h 2677440"/>
              <a:gd name="connsiteX26" fmla="*/ 1713384 w 2659990"/>
              <a:gd name="connsiteY26" fmla="*/ 492449 h 2677440"/>
              <a:gd name="connsiteX27" fmla="*/ 1713066 w 2659990"/>
              <a:gd name="connsiteY27" fmla="*/ 492449 h 2677440"/>
              <a:gd name="connsiteX28" fmla="*/ 1713067 w 2659990"/>
              <a:gd name="connsiteY28" fmla="*/ 715605 h 2677440"/>
              <a:gd name="connsiteX29" fmla="*/ 233350 w 2659990"/>
              <a:gd name="connsiteY29" fmla="*/ 715606 h 2677440"/>
              <a:gd name="connsiteX30" fmla="*/ 233351 w 2659990"/>
              <a:gd name="connsiteY30" fmla="*/ 1487432 h 2677440"/>
              <a:gd name="connsiteX31" fmla="*/ 2134370 w 2659990"/>
              <a:gd name="connsiteY31" fmla="*/ 1487432 h 2677440"/>
              <a:gd name="connsiteX32" fmla="*/ 2134370 w 2659990"/>
              <a:gd name="connsiteY32" fmla="*/ 1720781 h 2677440"/>
              <a:gd name="connsiteX33" fmla="*/ 0 w 2659990"/>
              <a:gd name="connsiteY33" fmla="*/ 1720782 h 2677440"/>
              <a:gd name="connsiteX34" fmla="*/ 0 w 2659990"/>
              <a:gd name="connsiteY34" fmla="*/ 482256 h 2677440"/>
              <a:gd name="connsiteX35" fmla="*/ 475269 w 2659990"/>
              <a:gd name="connsiteY35" fmla="*/ 482256 h 2677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2659990" h="2677440">
                <a:moveTo>
                  <a:pt x="1178734" y="2210155"/>
                </a:moveTo>
                <a:lnTo>
                  <a:pt x="1178736" y="2444090"/>
                </a:lnTo>
                <a:lnTo>
                  <a:pt x="1950560" y="2444090"/>
                </a:lnTo>
                <a:lnTo>
                  <a:pt x="1950557" y="2210155"/>
                </a:lnTo>
                <a:close/>
                <a:moveTo>
                  <a:pt x="525620" y="971628"/>
                </a:moveTo>
                <a:lnTo>
                  <a:pt x="2659990" y="971629"/>
                </a:lnTo>
                <a:lnTo>
                  <a:pt x="2659990" y="2210155"/>
                </a:lnTo>
                <a:lnTo>
                  <a:pt x="2183911" y="2210155"/>
                </a:lnTo>
                <a:lnTo>
                  <a:pt x="2183910" y="2677440"/>
                </a:lnTo>
                <a:lnTo>
                  <a:pt x="945386" y="2677440"/>
                </a:lnTo>
                <a:lnTo>
                  <a:pt x="945384" y="2183072"/>
                </a:lnTo>
                <a:lnTo>
                  <a:pt x="946924" y="2183073"/>
                </a:lnTo>
                <a:lnTo>
                  <a:pt x="946925" y="1976805"/>
                </a:lnTo>
                <a:lnTo>
                  <a:pt x="2426636" y="1976805"/>
                </a:lnTo>
                <a:lnTo>
                  <a:pt x="2426640" y="1204979"/>
                </a:lnTo>
                <a:lnTo>
                  <a:pt x="525620" y="1204979"/>
                </a:lnTo>
                <a:close/>
                <a:moveTo>
                  <a:pt x="708619" y="233350"/>
                </a:moveTo>
                <a:lnTo>
                  <a:pt x="708619" y="482005"/>
                </a:lnTo>
                <a:lnTo>
                  <a:pt x="717517" y="482004"/>
                </a:lnTo>
                <a:lnTo>
                  <a:pt x="717517" y="482256"/>
                </a:lnTo>
                <a:lnTo>
                  <a:pt x="1480445" y="482256"/>
                </a:lnTo>
                <a:lnTo>
                  <a:pt x="1480445" y="233350"/>
                </a:lnTo>
                <a:close/>
                <a:moveTo>
                  <a:pt x="475269" y="0"/>
                </a:moveTo>
                <a:lnTo>
                  <a:pt x="1713795" y="0"/>
                </a:lnTo>
                <a:lnTo>
                  <a:pt x="1713795" y="482709"/>
                </a:lnTo>
                <a:lnTo>
                  <a:pt x="1713385" y="482708"/>
                </a:lnTo>
                <a:lnTo>
                  <a:pt x="1713384" y="492449"/>
                </a:lnTo>
                <a:lnTo>
                  <a:pt x="1713066" y="492449"/>
                </a:lnTo>
                <a:lnTo>
                  <a:pt x="1713067" y="715605"/>
                </a:lnTo>
                <a:lnTo>
                  <a:pt x="233350" y="715606"/>
                </a:lnTo>
                <a:lnTo>
                  <a:pt x="233351" y="1487432"/>
                </a:lnTo>
                <a:lnTo>
                  <a:pt x="2134370" y="1487432"/>
                </a:lnTo>
                <a:lnTo>
                  <a:pt x="2134370" y="1720781"/>
                </a:lnTo>
                <a:lnTo>
                  <a:pt x="0" y="1720782"/>
                </a:lnTo>
                <a:lnTo>
                  <a:pt x="0" y="482256"/>
                </a:lnTo>
                <a:lnTo>
                  <a:pt x="475269" y="482256"/>
                </a:lnTo>
                <a:close/>
              </a:path>
            </a:pathLst>
          </a:custGeom>
          <a:gradFill flip="none" rotWithShape="1">
            <a:gsLst>
              <a:gs pos="85000">
                <a:srgbClr val="5CFFBE"/>
              </a:gs>
              <a:gs pos="3000">
                <a:srgbClr val="E6FF97"/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oogle Sans" panose="020B0503030502040204" pitchFamily="34" charset="0"/>
              <a:ea typeface="+mn-ea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FBF3852-A581-F819-7C54-95C6BBFC5AFB}"/>
              </a:ext>
            </a:extLst>
          </p:cNvPr>
          <p:cNvGrpSpPr/>
          <p:nvPr/>
        </p:nvGrpSpPr>
        <p:grpSpPr>
          <a:xfrm>
            <a:off x="160866" y="2841200"/>
            <a:ext cx="11870267" cy="1965912"/>
            <a:chOff x="160866" y="2841200"/>
            <a:chExt cx="11870267" cy="1965912"/>
          </a:xfrm>
        </p:grpSpPr>
        <p:sp>
          <p:nvSpPr>
            <p:cNvPr id="6" name="Free-form: Shape 5">
              <a:extLst>
                <a:ext uri="{FF2B5EF4-FFF2-40B4-BE49-F238E27FC236}">
                  <a16:creationId xmlns:a16="http://schemas.microsoft.com/office/drawing/2014/main" id="{19515B0D-8F4F-27C0-0A8A-1DE1695D1CF1}"/>
                </a:ext>
              </a:extLst>
            </p:cNvPr>
            <p:cNvSpPr/>
            <p:nvPr/>
          </p:nvSpPr>
          <p:spPr>
            <a:xfrm>
              <a:off x="160866" y="4298801"/>
              <a:ext cx="11870267" cy="508311"/>
            </a:xfrm>
            <a:custGeom>
              <a:avLst/>
              <a:gdLst>
                <a:gd name="connsiteX0" fmla="*/ 0 w 11870267"/>
                <a:gd name="connsiteY0" fmla="*/ 50831 h 508311"/>
                <a:gd name="connsiteX1" fmla="*/ 50831 w 11870267"/>
                <a:gd name="connsiteY1" fmla="*/ 0 h 508311"/>
                <a:gd name="connsiteX2" fmla="*/ 11819436 w 11870267"/>
                <a:gd name="connsiteY2" fmla="*/ 0 h 508311"/>
                <a:gd name="connsiteX3" fmla="*/ 11870267 w 11870267"/>
                <a:gd name="connsiteY3" fmla="*/ 50831 h 508311"/>
                <a:gd name="connsiteX4" fmla="*/ 11870267 w 11870267"/>
                <a:gd name="connsiteY4" fmla="*/ 457480 h 508311"/>
                <a:gd name="connsiteX5" fmla="*/ 11819436 w 11870267"/>
                <a:gd name="connsiteY5" fmla="*/ 508311 h 508311"/>
                <a:gd name="connsiteX6" fmla="*/ 50831 w 11870267"/>
                <a:gd name="connsiteY6" fmla="*/ 508311 h 508311"/>
                <a:gd name="connsiteX7" fmla="*/ 0 w 11870267"/>
                <a:gd name="connsiteY7" fmla="*/ 457480 h 508311"/>
                <a:gd name="connsiteX8" fmla="*/ 0 w 11870267"/>
                <a:gd name="connsiteY8" fmla="*/ 50831 h 508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870267" h="508311">
                  <a:moveTo>
                    <a:pt x="0" y="50831"/>
                  </a:moveTo>
                  <a:cubicBezTo>
                    <a:pt x="0" y="22758"/>
                    <a:pt x="22758" y="0"/>
                    <a:pt x="50831" y="0"/>
                  </a:cubicBezTo>
                  <a:lnTo>
                    <a:pt x="11819436" y="0"/>
                  </a:lnTo>
                  <a:cubicBezTo>
                    <a:pt x="11847509" y="0"/>
                    <a:pt x="11870267" y="22758"/>
                    <a:pt x="11870267" y="50831"/>
                  </a:cubicBezTo>
                  <a:lnTo>
                    <a:pt x="11870267" y="457480"/>
                  </a:lnTo>
                  <a:cubicBezTo>
                    <a:pt x="11870267" y="485553"/>
                    <a:pt x="11847509" y="508311"/>
                    <a:pt x="11819436" y="508311"/>
                  </a:cubicBezTo>
                  <a:lnTo>
                    <a:pt x="50831" y="508311"/>
                  </a:lnTo>
                  <a:cubicBezTo>
                    <a:pt x="22758" y="508311"/>
                    <a:pt x="0" y="485553"/>
                    <a:pt x="0" y="457480"/>
                  </a:cubicBezTo>
                  <a:lnTo>
                    <a:pt x="0" y="50831"/>
                  </a:lnTo>
                  <a:close/>
                </a:path>
              </a:pathLst>
            </a:cu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6680" tIns="106680" rIns="8415867" bIns="106680" numCol="1" spcCol="1270" anchor="ctr" anchorCtr="0">
              <a:noAutofit/>
            </a:bodyPr>
            <a:lstStyle/>
            <a:p>
              <a:pPr marL="0" marR="0" lvl="0" indent="0" algn="ctr" defTabSz="6667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00" b="0" i="0" u="none" strike="noStrike" kern="1200" cap="none" spc="0" normalizeH="0" baseline="0" noProof="0" dirty="0">
                  <a:ln>
                    <a:noFill/>
                  </a:ln>
                  <a:solidFill>
                    <a:srgbClr val="44546A">
                      <a:lumMod val="75000"/>
                    </a:srgbClr>
                  </a:solidFill>
                  <a:effectLst/>
                  <a:uLnTx/>
                  <a:uFillTx/>
                  <a:latin typeface="MuseoModerno" pitchFamily="2" charset="0"/>
                  <a:ea typeface="+mn-ea"/>
                  <a:cs typeface="+mn-cs"/>
                </a:rPr>
                <a:t>Details</a:t>
              </a:r>
            </a:p>
          </p:txBody>
        </p:sp>
        <p:sp>
          <p:nvSpPr>
            <p:cNvPr id="7" name="Free-form: Shape 6">
              <a:extLst>
                <a:ext uri="{FF2B5EF4-FFF2-40B4-BE49-F238E27FC236}">
                  <a16:creationId xmlns:a16="http://schemas.microsoft.com/office/drawing/2014/main" id="{1FB1728F-DAAD-9813-D071-49B330F1D74D}"/>
                </a:ext>
              </a:extLst>
            </p:cNvPr>
            <p:cNvSpPr/>
            <p:nvPr/>
          </p:nvSpPr>
          <p:spPr>
            <a:xfrm>
              <a:off x="160866" y="3558192"/>
              <a:ext cx="11870267" cy="508311"/>
            </a:xfrm>
            <a:custGeom>
              <a:avLst/>
              <a:gdLst>
                <a:gd name="connsiteX0" fmla="*/ 0 w 11870267"/>
                <a:gd name="connsiteY0" fmla="*/ 50831 h 508311"/>
                <a:gd name="connsiteX1" fmla="*/ 50831 w 11870267"/>
                <a:gd name="connsiteY1" fmla="*/ 0 h 508311"/>
                <a:gd name="connsiteX2" fmla="*/ 11819436 w 11870267"/>
                <a:gd name="connsiteY2" fmla="*/ 0 h 508311"/>
                <a:gd name="connsiteX3" fmla="*/ 11870267 w 11870267"/>
                <a:gd name="connsiteY3" fmla="*/ 50831 h 508311"/>
                <a:gd name="connsiteX4" fmla="*/ 11870267 w 11870267"/>
                <a:gd name="connsiteY4" fmla="*/ 457480 h 508311"/>
                <a:gd name="connsiteX5" fmla="*/ 11819436 w 11870267"/>
                <a:gd name="connsiteY5" fmla="*/ 508311 h 508311"/>
                <a:gd name="connsiteX6" fmla="*/ 50831 w 11870267"/>
                <a:gd name="connsiteY6" fmla="*/ 508311 h 508311"/>
                <a:gd name="connsiteX7" fmla="*/ 0 w 11870267"/>
                <a:gd name="connsiteY7" fmla="*/ 457480 h 508311"/>
                <a:gd name="connsiteX8" fmla="*/ 0 w 11870267"/>
                <a:gd name="connsiteY8" fmla="*/ 50831 h 508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870267" h="508311">
                  <a:moveTo>
                    <a:pt x="0" y="50831"/>
                  </a:moveTo>
                  <a:cubicBezTo>
                    <a:pt x="0" y="22758"/>
                    <a:pt x="22758" y="0"/>
                    <a:pt x="50831" y="0"/>
                  </a:cubicBezTo>
                  <a:lnTo>
                    <a:pt x="11819436" y="0"/>
                  </a:lnTo>
                  <a:cubicBezTo>
                    <a:pt x="11847509" y="0"/>
                    <a:pt x="11870267" y="22758"/>
                    <a:pt x="11870267" y="50831"/>
                  </a:cubicBezTo>
                  <a:lnTo>
                    <a:pt x="11870267" y="457480"/>
                  </a:lnTo>
                  <a:cubicBezTo>
                    <a:pt x="11870267" y="485553"/>
                    <a:pt x="11847509" y="508311"/>
                    <a:pt x="11819436" y="508311"/>
                  </a:cubicBezTo>
                  <a:lnTo>
                    <a:pt x="50831" y="508311"/>
                  </a:lnTo>
                  <a:cubicBezTo>
                    <a:pt x="22758" y="508311"/>
                    <a:pt x="0" y="485553"/>
                    <a:pt x="0" y="457480"/>
                  </a:cubicBezTo>
                  <a:lnTo>
                    <a:pt x="0" y="50831"/>
                  </a:lnTo>
                  <a:close/>
                </a:path>
              </a:pathLst>
            </a:cu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6680" tIns="106680" rIns="8415867" bIns="106680" numCol="1" spcCol="1270" anchor="ctr" anchorCtr="0">
              <a:noAutofit/>
            </a:bodyPr>
            <a:lstStyle/>
            <a:p>
              <a:pPr marL="0" marR="0" lvl="0" indent="0" algn="ctr" defTabSz="6667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00" b="0" i="0" u="none" strike="noStrike" kern="1200" cap="none" spc="0" normalizeH="0" baseline="0" noProof="0" dirty="0">
                  <a:ln>
                    <a:noFill/>
                  </a:ln>
                  <a:solidFill>
                    <a:srgbClr val="44546A">
                      <a:lumMod val="75000"/>
                    </a:srgbClr>
                  </a:solidFill>
                  <a:effectLst/>
                  <a:uLnTx/>
                  <a:uFillTx/>
                  <a:latin typeface="MuseoModerno" pitchFamily="2" charset="0"/>
                  <a:ea typeface="+mn-ea"/>
                  <a:cs typeface="+mn-cs"/>
                </a:rPr>
                <a:t>Functions</a:t>
              </a:r>
            </a:p>
          </p:txBody>
        </p:sp>
        <p:sp>
          <p:nvSpPr>
            <p:cNvPr id="8" name="Free-form: Shape 7">
              <a:extLst>
                <a:ext uri="{FF2B5EF4-FFF2-40B4-BE49-F238E27FC236}">
                  <a16:creationId xmlns:a16="http://schemas.microsoft.com/office/drawing/2014/main" id="{879B4508-6C35-BE5E-8861-6C75513A578F}"/>
                </a:ext>
              </a:extLst>
            </p:cNvPr>
            <p:cNvSpPr/>
            <p:nvPr/>
          </p:nvSpPr>
          <p:spPr>
            <a:xfrm>
              <a:off x="160866" y="2841200"/>
              <a:ext cx="11870267" cy="508311"/>
            </a:xfrm>
            <a:custGeom>
              <a:avLst/>
              <a:gdLst>
                <a:gd name="connsiteX0" fmla="*/ 0 w 11870267"/>
                <a:gd name="connsiteY0" fmla="*/ 50831 h 508311"/>
                <a:gd name="connsiteX1" fmla="*/ 50831 w 11870267"/>
                <a:gd name="connsiteY1" fmla="*/ 0 h 508311"/>
                <a:gd name="connsiteX2" fmla="*/ 11819436 w 11870267"/>
                <a:gd name="connsiteY2" fmla="*/ 0 h 508311"/>
                <a:gd name="connsiteX3" fmla="*/ 11870267 w 11870267"/>
                <a:gd name="connsiteY3" fmla="*/ 50831 h 508311"/>
                <a:gd name="connsiteX4" fmla="*/ 11870267 w 11870267"/>
                <a:gd name="connsiteY4" fmla="*/ 457480 h 508311"/>
                <a:gd name="connsiteX5" fmla="*/ 11819436 w 11870267"/>
                <a:gd name="connsiteY5" fmla="*/ 508311 h 508311"/>
                <a:gd name="connsiteX6" fmla="*/ 50831 w 11870267"/>
                <a:gd name="connsiteY6" fmla="*/ 508311 h 508311"/>
                <a:gd name="connsiteX7" fmla="*/ 0 w 11870267"/>
                <a:gd name="connsiteY7" fmla="*/ 457480 h 508311"/>
                <a:gd name="connsiteX8" fmla="*/ 0 w 11870267"/>
                <a:gd name="connsiteY8" fmla="*/ 50831 h 508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870267" h="508311">
                  <a:moveTo>
                    <a:pt x="0" y="50831"/>
                  </a:moveTo>
                  <a:cubicBezTo>
                    <a:pt x="0" y="22758"/>
                    <a:pt x="22758" y="0"/>
                    <a:pt x="50831" y="0"/>
                  </a:cubicBezTo>
                  <a:lnTo>
                    <a:pt x="11819436" y="0"/>
                  </a:lnTo>
                  <a:cubicBezTo>
                    <a:pt x="11847509" y="0"/>
                    <a:pt x="11870267" y="22758"/>
                    <a:pt x="11870267" y="50831"/>
                  </a:cubicBezTo>
                  <a:lnTo>
                    <a:pt x="11870267" y="457480"/>
                  </a:lnTo>
                  <a:cubicBezTo>
                    <a:pt x="11870267" y="485553"/>
                    <a:pt x="11847509" y="508311"/>
                    <a:pt x="11819436" y="508311"/>
                  </a:cubicBezTo>
                  <a:lnTo>
                    <a:pt x="50831" y="508311"/>
                  </a:lnTo>
                  <a:cubicBezTo>
                    <a:pt x="22758" y="508311"/>
                    <a:pt x="0" y="485553"/>
                    <a:pt x="0" y="457480"/>
                  </a:cubicBezTo>
                  <a:lnTo>
                    <a:pt x="0" y="50831"/>
                  </a:lnTo>
                  <a:close/>
                </a:path>
              </a:pathLst>
            </a:cu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6680" tIns="106680" rIns="8415867" bIns="106680" numCol="1" spcCol="1270" anchor="ctr" anchorCtr="0">
              <a:noAutofit/>
            </a:bodyPr>
            <a:lstStyle/>
            <a:p>
              <a:pPr marL="0" marR="0" lvl="0" indent="0" algn="ctr" defTabSz="6667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MuseoModerno" pitchFamily="2" charset="0"/>
                <a:ea typeface="+mn-ea"/>
                <a:cs typeface="+mn-cs"/>
              </a:endParaRPr>
            </a:p>
          </p:txBody>
        </p:sp>
        <p:sp>
          <p:nvSpPr>
            <p:cNvPr id="9" name="Free-form: Shape 8">
              <a:extLst>
                <a:ext uri="{FF2B5EF4-FFF2-40B4-BE49-F238E27FC236}">
                  <a16:creationId xmlns:a16="http://schemas.microsoft.com/office/drawing/2014/main" id="{45A16B60-6FC0-103A-54FD-9D076463B573}"/>
                </a:ext>
              </a:extLst>
            </p:cNvPr>
            <p:cNvSpPr/>
            <p:nvPr/>
          </p:nvSpPr>
          <p:spPr>
            <a:xfrm>
              <a:off x="7100049" y="2883544"/>
              <a:ext cx="1728577" cy="423593"/>
            </a:xfrm>
            <a:custGeom>
              <a:avLst/>
              <a:gdLst>
                <a:gd name="connsiteX0" fmla="*/ 0 w 1728577"/>
                <a:gd name="connsiteY0" fmla="*/ 42359 h 423593"/>
                <a:gd name="connsiteX1" fmla="*/ 42359 w 1728577"/>
                <a:gd name="connsiteY1" fmla="*/ 0 h 423593"/>
                <a:gd name="connsiteX2" fmla="*/ 1686218 w 1728577"/>
                <a:gd name="connsiteY2" fmla="*/ 0 h 423593"/>
                <a:gd name="connsiteX3" fmla="*/ 1728577 w 1728577"/>
                <a:gd name="connsiteY3" fmla="*/ 42359 h 423593"/>
                <a:gd name="connsiteX4" fmla="*/ 1728577 w 1728577"/>
                <a:gd name="connsiteY4" fmla="*/ 381234 h 423593"/>
                <a:gd name="connsiteX5" fmla="*/ 1686218 w 1728577"/>
                <a:gd name="connsiteY5" fmla="*/ 423593 h 423593"/>
                <a:gd name="connsiteX6" fmla="*/ 42359 w 1728577"/>
                <a:gd name="connsiteY6" fmla="*/ 423593 h 423593"/>
                <a:gd name="connsiteX7" fmla="*/ 0 w 1728577"/>
                <a:gd name="connsiteY7" fmla="*/ 381234 h 423593"/>
                <a:gd name="connsiteX8" fmla="*/ 0 w 1728577"/>
                <a:gd name="connsiteY8" fmla="*/ 42359 h 42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28577" h="423593">
                  <a:moveTo>
                    <a:pt x="0" y="42359"/>
                  </a:moveTo>
                  <a:cubicBezTo>
                    <a:pt x="0" y="18965"/>
                    <a:pt x="18965" y="0"/>
                    <a:pt x="42359" y="0"/>
                  </a:cubicBezTo>
                  <a:lnTo>
                    <a:pt x="1686218" y="0"/>
                  </a:lnTo>
                  <a:cubicBezTo>
                    <a:pt x="1709612" y="0"/>
                    <a:pt x="1728577" y="18965"/>
                    <a:pt x="1728577" y="42359"/>
                  </a:cubicBezTo>
                  <a:lnTo>
                    <a:pt x="1728577" y="381234"/>
                  </a:lnTo>
                  <a:cubicBezTo>
                    <a:pt x="1728577" y="404628"/>
                    <a:pt x="1709612" y="423593"/>
                    <a:pt x="1686218" y="423593"/>
                  </a:cubicBezTo>
                  <a:lnTo>
                    <a:pt x="42359" y="423593"/>
                  </a:lnTo>
                  <a:cubicBezTo>
                    <a:pt x="18965" y="423593"/>
                    <a:pt x="0" y="404628"/>
                    <a:pt x="0" y="381234"/>
                  </a:cubicBezTo>
                  <a:lnTo>
                    <a:pt x="0" y="42359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9087" tIns="119087" rIns="119087" bIns="119087" numCol="1" spcCol="1270" anchor="ctr" anchorCtr="0">
              <a:noAutofit/>
            </a:bodyPr>
            <a:lstStyle/>
            <a:p>
              <a:pPr marL="0" marR="0" lvl="0" indent="0" algn="ctr" defTabSz="12446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MuseoModerno" pitchFamily="2" charset="0"/>
                  <a:ea typeface="+mn-ea"/>
                  <a:cs typeface="+mn-cs"/>
                </a:rPr>
                <a:t>Score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seoModerno" pitchFamily="2" charset="0"/>
                <a:ea typeface="+mn-ea"/>
                <a:cs typeface="+mn-cs"/>
              </a:endParaRPr>
            </a:p>
          </p:txBody>
        </p:sp>
        <p:sp>
          <p:nvSpPr>
            <p:cNvPr id="10" name="Free-form: Shape 9">
              <a:extLst>
                <a:ext uri="{FF2B5EF4-FFF2-40B4-BE49-F238E27FC236}">
                  <a16:creationId xmlns:a16="http://schemas.microsoft.com/office/drawing/2014/main" id="{CE231F04-1647-B6B5-B42D-9C21909DD4DB}"/>
                </a:ext>
              </a:extLst>
            </p:cNvPr>
            <p:cNvSpPr/>
            <p:nvPr/>
          </p:nvSpPr>
          <p:spPr>
            <a:xfrm>
              <a:off x="4866813" y="3307137"/>
              <a:ext cx="3097524" cy="2934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3097524" y="0"/>
                  </a:moveTo>
                  <a:lnTo>
                    <a:pt x="3097524" y="146707"/>
                  </a:lnTo>
                  <a:lnTo>
                    <a:pt x="0" y="146707"/>
                  </a:lnTo>
                  <a:lnTo>
                    <a:pt x="0" y="2934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Free-form: Shape 10">
              <a:extLst>
                <a:ext uri="{FF2B5EF4-FFF2-40B4-BE49-F238E27FC236}">
                  <a16:creationId xmlns:a16="http://schemas.microsoft.com/office/drawing/2014/main" id="{F48839DE-C28C-DCBE-B008-9616F3231322}"/>
                </a:ext>
              </a:extLst>
            </p:cNvPr>
            <p:cNvSpPr/>
            <p:nvPr/>
          </p:nvSpPr>
          <p:spPr>
            <a:xfrm>
              <a:off x="4406496" y="3600551"/>
              <a:ext cx="920635" cy="423593"/>
            </a:xfrm>
            <a:custGeom>
              <a:avLst/>
              <a:gdLst>
                <a:gd name="connsiteX0" fmla="*/ 0 w 920635"/>
                <a:gd name="connsiteY0" fmla="*/ 42359 h 423593"/>
                <a:gd name="connsiteX1" fmla="*/ 42359 w 920635"/>
                <a:gd name="connsiteY1" fmla="*/ 0 h 423593"/>
                <a:gd name="connsiteX2" fmla="*/ 878276 w 920635"/>
                <a:gd name="connsiteY2" fmla="*/ 0 h 423593"/>
                <a:gd name="connsiteX3" fmla="*/ 920635 w 920635"/>
                <a:gd name="connsiteY3" fmla="*/ 42359 h 423593"/>
                <a:gd name="connsiteX4" fmla="*/ 920635 w 920635"/>
                <a:gd name="connsiteY4" fmla="*/ 381234 h 423593"/>
                <a:gd name="connsiteX5" fmla="*/ 878276 w 920635"/>
                <a:gd name="connsiteY5" fmla="*/ 423593 h 423593"/>
                <a:gd name="connsiteX6" fmla="*/ 42359 w 920635"/>
                <a:gd name="connsiteY6" fmla="*/ 423593 h 423593"/>
                <a:gd name="connsiteX7" fmla="*/ 0 w 920635"/>
                <a:gd name="connsiteY7" fmla="*/ 381234 h 423593"/>
                <a:gd name="connsiteX8" fmla="*/ 0 w 920635"/>
                <a:gd name="connsiteY8" fmla="*/ 42359 h 42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20635" h="423593">
                  <a:moveTo>
                    <a:pt x="0" y="42359"/>
                  </a:moveTo>
                  <a:cubicBezTo>
                    <a:pt x="0" y="18965"/>
                    <a:pt x="18965" y="0"/>
                    <a:pt x="42359" y="0"/>
                  </a:cubicBezTo>
                  <a:lnTo>
                    <a:pt x="878276" y="0"/>
                  </a:lnTo>
                  <a:cubicBezTo>
                    <a:pt x="901670" y="0"/>
                    <a:pt x="920635" y="18965"/>
                    <a:pt x="920635" y="42359"/>
                  </a:cubicBezTo>
                  <a:lnTo>
                    <a:pt x="920635" y="381234"/>
                  </a:lnTo>
                  <a:cubicBezTo>
                    <a:pt x="920635" y="404628"/>
                    <a:pt x="901670" y="423593"/>
                    <a:pt x="878276" y="423593"/>
                  </a:cubicBezTo>
                  <a:lnTo>
                    <a:pt x="42359" y="423593"/>
                  </a:lnTo>
                  <a:cubicBezTo>
                    <a:pt x="18965" y="423593"/>
                    <a:pt x="0" y="404628"/>
                    <a:pt x="0" y="381234"/>
                  </a:cubicBezTo>
                  <a:lnTo>
                    <a:pt x="0" y="423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8127" tIns="58127" rIns="58127" bIns="58127" numCol="1" spcCol="1270" anchor="ctr" anchorCtr="0">
              <a:noAutofit/>
            </a:bodyPr>
            <a:lstStyle/>
            <a:p>
              <a:pPr marL="0" marR="0" lvl="0" indent="0" algn="ctr" defTabSz="533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MuseoModerno" pitchFamily="2" charset="0"/>
                  <a:ea typeface="+mn-ea"/>
                  <a:cs typeface="+mn-cs"/>
                </a:rPr>
                <a:t>Search</a:t>
              </a:r>
            </a:p>
          </p:txBody>
        </p:sp>
        <p:sp>
          <p:nvSpPr>
            <p:cNvPr id="12" name="Free-form: Shape 11">
              <a:extLst>
                <a:ext uri="{FF2B5EF4-FFF2-40B4-BE49-F238E27FC236}">
                  <a16:creationId xmlns:a16="http://schemas.microsoft.com/office/drawing/2014/main" id="{C73C5BFC-E191-2B32-6FE3-BF7F70B17E0C}"/>
                </a:ext>
              </a:extLst>
            </p:cNvPr>
            <p:cNvSpPr/>
            <p:nvPr/>
          </p:nvSpPr>
          <p:spPr>
            <a:xfrm>
              <a:off x="4040807" y="4024145"/>
              <a:ext cx="826006" cy="316987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826006" y="0"/>
                  </a:moveTo>
                  <a:lnTo>
                    <a:pt x="826006" y="158493"/>
                  </a:lnTo>
                  <a:lnTo>
                    <a:pt x="0" y="158493"/>
                  </a:lnTo>
                  <a:lnTo>
                    <a:pt x="0" y="316987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Free-form: Shape 14">
              <a:extLst>
                <a:ext uri="{FF2B5EF4-FFF2-40B4-BE49-F238E27FC236}">
                  <a16:creationId xmlns:a16="http://schemas.microsoft.com/office/drawing/2014/main" id="{4D1D442F-B06B-3347-F6DF-D9B61BA53116}"/>
                </a:ext>
              </a:extLst>
            </p:cNvPr>
            <p:cNvSpPr/>
            <p:nvPr/>
          </p:nvSpPr>
          <p:spPr>
            <a:xfrm>
              <a:off x="4821093" y="4024145"/>
              <a:ext cx="91440" cy="31138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155691"/>
                  </a:lnTo>
                  <a:lnTo>
                    <a:pt x="45739" y="155691"/>
                  </a:lnTo>
                  <a:lnTo>
                    <a:pt x="45739" y="311383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Free-form: Shape 18">
              <a:extLst>
                <a:ext uri="{FF2B5EF4-FFF2-40B4-BE49-F238E27FC236}">
                  <a16:creationId xmlns:a16="http://schemas.microsoft.com/office/drawing/2014/main" id="{1F872F23-E6B9-3357-40AC-0A2BB1FAD7E9}"/>
                </a:ext>
              </a:extLst>
            </p:cNvPr>
            <p:cNvSpPr/>
            <p:nvPr/>
          </p:nvSpPr>
          <p:spPr>
            <a:xfrm>
              <a:off x="4866813" y="4024145"/>
              <a:ext cx="866627" cy="31359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56795"/>
                  </a:lnTo>
                  <a:lnTo>
                    <a:pt x="866627" y="156795"/>
                  </a:lnTo>
                  <a:lnTo>
                    <a:pt x="866627" y="313590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Free-form: Shape 21">
              <a:extLst>
                <a:ext uri="{FF2B5EF4-FFF2-40B4-BE49-F238E27FC236}">
                  <a16:creationId xmlns:a16="http://schemas.microsoft.com/office/drawing/2014/main" id="{42FD7EBD-353B-A2E0-BFA6-17C3832EA729}"/>
                </a:ext>
              </a:extLst>
            </p:cNvPr>
            <p:cNvSpPr/>
            <p:nvPr/>
          </p:nvSpPr>
          <p:spPr>
            <a:xfrm>
              <a:off x="6931830" y="3307137"/>
              <a:ext cx="1032508" cy="2934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032508" y="0"/>
                  </a:moveTo>
                  <a:lnTo>
                    <a:pt x="1032508" y="146707"/>
                  </a:lnTo>
                  <a:lnTo>
                    <a:pt x="0" y="146707"/>
                  </a:lnTo>
                  <a:lnTo>
                    <a:pt x="0" y="2934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Free-form: Shape 22">
              <a:extLst>
                <a:ext uri="{FF2B5EF4-FFF2-40B4-BE49-F238E27FC236}">
                  <a16:creationId xmlns:a16="http://schemas.microsoft.com/office/drawing/2014/main" id="{BD287FCB-7164-2D20-548C-1A8BBDE0ABC6}"/>
                </a:ext>
              </a:extLst>
            </p:cNvPr>
            <p:cNvSpPr/>
            <p:nvPr/>
          </p:nvSpPr>
          <p:spPr>
            <a:xfrm>
              <a:off x="6328229" y="3600551"/>
              <a:ext cx="1207202" cy="423593"/>
            </a:xfrm>
            <a:custGeom>
              <a:avLst/>
              <a:gdLst>
                <a:gd name="connsiteX0" fmla="*/ 0 w 1207202"/>
                <a:gd name="connsiteY0" fmla="*/ 42359 h 423593"/>
                <a:gd name="connsiteX1" fmla="*/ 42359 w 1207202"/>
                <a:gd name="connsiteY1" fmla="*/ 0 h 423593"/>
                <a:gd name="connsiteX2" fmla="*/ 1164843 w 1207202"/>
                <a:gd name="connsiteY2" fmla="*/ 0 h 423593"/>
                <a:gd name="connsiteX3" fmla="*/ 1207202 w 1207202"/>
                <a:gd name="connsiteY3" fmla="*/ 42359 h 423593"/>
                <a:gd name="connsiteX4" fmla="*/ 1207202 w 1207202"/>
                <a:gd name="connsiteY4" fmla="*/ 381234 h 423593"/>
                <a:gd name="connsiteX5" fmla="*/ 1164843 w 1207202"/>
                <a:gd name="connsiteY5" fmla="*/ 423593 h 423593"/>
                <a:gd name="connsiteX6" fmla="*/ 42359 w 1207202"/>
                <a:gd name="connsiteY6" fmla="*/ 423593 h 423593"/>
                <a:gd name="connsiteX7" fmla="*/ 0 w 1207202"/>
                <a:gd name="connsiteY7" fmla="*/ 381234 h 423593"/>
                <a:gd name="connsiteX8" fmla="*/ 0 w 1207202"/>
                <a:gd name="connsiteY8" fmla="*/ 42359 h 42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07202" h="423593">
                  <a:moveTo>
                    <a:pt x="0" y="42359"/>
                  </a:moveTo>
                  <a:cubicBezTo>
                    <a:pt x="0" y="18965"/>
                    <a:pt x="18965" y="0"/>
                    <a:pt x="42359" y="0"/>
                  </a:cubicBezTo>
                  <a:lnTo>
                    <a:pt x="1164843" y="0"/>
                  </a:lnTo>
                  <a:cubicBezTo>
                    <a:pt x="1188237" y="0"/>
                    <a:pt x="1207202" y="18965"/>
                    <a:pt x="1207202" y="42359"/>
                  </a:cubicBezTo>
                  <a:lnTo>
                    <a:pt x="1207202" y="381234"/>
                  </a:lnTo>
                  <a:cubicBezTo>
                    <a:pt x="1207202" y="404628"/>
                    <a:pt x="1188237" y="423593"/>
                    <a:pt x="1164843" y="423593"/>
                  </a:cubicBezTo>
                  <a:lnTo>
                    <a:pt x="42359" y="423593"/>
                  </a:lnTo>
                  <a:cubicBezTo>
                    <a:pt x="18965" y="423593"/>
                    <a:pt x="0" y="404628"/>
                    <a:pt x="0" y="381234"/>
                  </a:cubicBezTo>
                  <a:lnTo>
                    <a:pt x="0" y="423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8127" tIns="58127" rIns="58127" bIns="58127" numCol="1" spcCol="1270" anchor="ctr" anchorCtr="0">
              <a:noAutofit/>
            </a:bodyPr>
            <a:lstStyle/>
            <a:p>
              <a:pPr marL="0" marR="0" lvl="0" indent="0" algn="ctr" defTabSz="533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MuseoModerno" pitchFamily="2" charset="0"/>
                  <a:ea typeface="+mn-ea"/>
                  <a:cs typeface="+mn-cs"/>
                </a:rPr>
                <a:t>Suggestion</a:t>
              </a:r>
            </a:p>
          </p:txBody>
        </p:sp>
        <p:sp>
          <p:nvSpPr>
            <p:cNvPr id="25" name="Free-form: Shape 24">
              <a:extLst>
                <a:ext uri="{FF2B5EF4-FFF2-40B4-BE49-F238E27FC236}">
                  <a16:creationId xmlns:a16="http://schemas.microsoft.com/office/drawing/2014/main" id="{C8705766-9814-5012-F185-B06E69070FA3}"/>
                </a:ext>
              </a:extLst>
            </p:cNvPr>
            <p:cNvSpPr/>
            <p:nvPr/>
          </p:nvSpPr>
          <p:spPr>
            <a:xfrm>
              <a:off x="6524583" y="4024145"/>
              <a:ext cx="407246" cy="316987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07246" y="0"/>
                  </a:moveTo>
                  <a:lnTo>
                    <a:pt x="407246" y="158493"/>
                  </a:lnTo>
                  <a:lnTo>
                    <a:pt x="0" y="158493"/>
                  </a:lnTo>
                  <a:lnTo>
                    <a:pt x="0" y="316987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7" name="Free-form: Shape 26">
              <a:extLst>
                <a:ext uri="{FF2B5EF4-FFF2-40B4-BE49-F238E27FC236}">
                  <a16:creationId xmlns:a16="http://schemas.microsoft.com/office/drawing/2014/main" id="{6D88F261-9888-8599-3CD7-2F18F5F4D168}"/>
                </a:ext>
              </a:extLst>
            </p:cNvPr>
            <p:cNvSpPr/>
            <p:nvPr/>
          </p:nvSpPr>
          <p:spPr>
            <a:xfrm>
              <a:off x="6931830" y="4024145"/>
              <a:ext cx="413003" cy="316987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58493"/>
                  </a:lnTo>
                  <a:lnTo>
                    <a:pt x="413003" y="158493"/>
                  </a:lnTo>
                  <a:lnTo>
                    <a:pt x="413003" y="316987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9" name="Free-form: Shape 28">
              <a:extLst>
                <a:ext uri="{FF2B5EF4-FFF2-40B4-BE49-F238E27FC236}">
                  <a16:creationId xmlns:a16="http://schemas.microsoft.com/office/drawing/2014/main" id="{6EB5E213-B982-8EBC-7DCE-D385265FFF12}"/>
                </a:ext>
              </a:extLst>
            </p:cNvPr>
            <p:cNvSpPr/>
            <p:nvPr/>
          </p:nvSpPr>
          <p:spPr>
            <a:xfrm>
              <a:off x="7964338" y="3307137"/>
              <a:ext cx="1032508" cy="2934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46707"/>
                  </a:lnTo>
                  <a:lnTo>
                    <a:pt x="1032508" y="146707"/>
                  </a:lnTo>
                  <a:lnTo>
                    <a:pt x="1032508" y="2934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0" name="Free-form: Shape 29">
              <a:extLst>
                <a:ext uri="{FF2B5EF4-FFF2-40B4-BE49-F238E27FC236}">
                  <a16:creationId xmlns:a16="http://schemas.microsoft.com/office/drawing/2014/main" id="{83B9B1D9-46E5-A156-6BB7-75F30896A82F}"/>
                </a:ext>
              </a:extLst>
            </p:cNvPr>
            <p:cNvSpPr/>
            <p:nvPr/>
          </p:nvSpPr>
          <p:spPr>
            <a:xfrm>
              <a:off x="8444006" y="3600551"/>
              <a:ext cx="1105679" cy="423593"/>
            </a:xfrm>
            <a:custGeom>
              <a:avLst/>
              <a:gdLst>
                <a:gd name="connsiteX0" fmla="*/ 0 w 1105679"/>
                <a:gd name="connsiteY0" fmla="*/ 42359 h 423593"/>
                <a:gd name="connsiteX1" fmla="*/ 42359 w 1105679"/>
                <a:gd name="connsiteY1" fmla="*/ 0 h 423593"/>
                <a:gd name="connsiteX2" fmla="*/ 1063320 w 1105679"/>
                <a:gd name="connsiteY2" fmla="*/ 0 h 423593"/>
                <a:gd name="connsiteX3" fmla="*/ 1105679 w 1105679"/>
                <a:gd name="connsiteY3" fmla="*/ 42359 h 423593"/>
                <a:gd name="connsiteX4" fmla="*/ 1105679 w 1105679"/>
                <a:gd name="connsiteY4" fmla="*/ 381234 h 423593"/>
                <a:gd name="connsiteX5" fmla="*/ 1063320 w 1105679"/>
                <a:gd name="connsiteY5" fmla="*/ 423593 h 423593"/>
                <a:gd name="connsiteX6" fmla="*/ 42359 w 1105679"/>
                <a:gd name="connsiteY6" fmla="*/ 423593 h 423593"/>
                <a:gd name="connsiteX7" fmla="*/ 0 w 1105679"/>
                <a:gd name="connsiteY7" fmla="*/ 381234 h 423593"/>
                <a:gd name="connsiteX8" fmla="*/ 0 w 1105679"/>
                <a:gd name="connsiteY8" fmla="*/ 42359 h 42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05679" h="423593">
                  <a:moveTo>
                    <a:pt x="0" y="42359"/>
                  </a:moveTo>
                  <a:cubicBezTo>
                    <a:pt x="0" y="18965"/>
                    <a:pt x="18965" y="0"/>
                    <a:pt x="42359" y="0"/>
                  </a:cubicBezTo>
                  <a:lnTo>
                    <a:pt x="1063320" y="0"/>
                  </a:lnTo>
                  <a:cubicBezTo>
                    <a:pt x="1086714" y="0"/>
                    <a:pt x="1105679" y="18965"/>
                    <a:pt x="1105679" y="42359"/>
                  </a:cubicBezTo>
                  <a:lnTo>
                    <a:pt x="1105679" y="381234"/>
                  </a:lnTo>
                  <a:cubicBezTo>
                    <a:pt x="1105679" y="404628"/>
                    <a:pt x="1086714" y="423593"/>
                    <a:pt x="1063320" y="423593"/>
                  </a:cubicBezTo>
                  <a:lnTo>
                    <a:pt x="42359" y="423593"/>
                  </a:lnTo>
                  <a:cubicBezTo>
                    <a:pt x="18965" y="423593"/>
                    <a:pt x="0" y="404628"/>
                    <a:pt x="0" y="381234"/>
                  </a:cubicBezTo>
                  <a:lnTo>
                    <a:pt x="0" y="423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8127" tIns="58127" rIns="58127" bIns="58127" numCol="1" spcCol="1270" anchor="ctr" anchorCtr="0">
              <a:noAutofit/>
            </a:bodyPr>
            <a:lstStyle/>
            <a:p>
              <a:pPr marL="0" marR="0" lvl="0" indent="0" algn="ctr" defTabSz="533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MuseoModerno" pitchFamily="2" charset="0"/>
                  <a:ea typeface="+mn-ea"/>
                  <a:cs typeface="+mn-cs"/>
                </a:rPr>
                <a:t>Analysis &amp; Visualization</a:t>
              </a:r>
            </a:p>
          </p:txBody>
        </p:sp>
        <p:sp>
          <p:nvSpPr>
            <p:cNvPr id="31" name="Free-form: Shape 30">
              <a:extLst>
                <a:ext uri="{FF2B5EF4-FFF2-40B4-BE49-F238E27FC236}">
                  <a16:creationId xmlns:a16="http://schemas.microsoft.com/office/drawing/2014/main" id="{4CB2A282-988C-BAA3-3E39-088D27E97351}"/>
                </a:ext>
              </a:extLst>
            </p:cNvPr>
            <p:cNvSpPr/>
            <p:nvPr/>
          </p:nvSpPr>
          <p:spPr>
            <a:xfrm>
              <a:off x="8170840" y="4024145"/>
              <a:ext cx="826006" cy="316987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826006" y="0"/>
                  </a:moveTo>
                  <a:lnTo>
                    <a:pt x="826006" y="158493"/>
                  </a:lnTo>
                  <a:lnTo>
                    <a:pt x="0" y="158493"/>
                  </a:lnTo>
                  <a:lnTo>
                    <a:pt x="0" y="316987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Free-form: Shape 33">
              <a:extLst>
                <a:ext uri="{FF2B5EF4-FFF2-40B4-BE49-F238E27FC236}">
                  <a16:creationId xmlns:a16="http://schemas.microsoft.com/office/drawing/2014/main" id="{B03A620C-9328-42DE-64CE-C623EA3BF77C}"/>
                </a:ext>
              </a:extLst>
            </p:cNvPr>
            <p:cNvSpPr/>
            <p:nvPr/>
          </p:nvSpPr>
          <p:spPr>
            <a:xfrm>
              <a:off x="8951126" y="4024145"/>
              <a:ext cx="91440" cy="316987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316987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7" name="Free-form: Shape 36">
              <a:extLst>
                <a:ext uri="{FF2B5EF4-FFF2-40B4-BE49-F238E27FC236}">
                  <a16:creationId xmlns:a16="http://schemas.microsoft.com/office/drawing/2014/main" id="{4CCDFD50-9C03-E0E8-4876-1312FC99FA15}"/>
                </a:ext>
              </a:extLst>
            </p:cNvPr>
            <p:cNvSpPr/>
            <p:nvPr/>
          </p:nvSpPr>
          <p:spPr>
            <a:xfrm>
              <a:off x="8996846" y="4024145"/>
              <a:ext cx="852711" cy="30963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54819"/>
                  </a:lnTo>
                  <a:lnTo>
                    <a:pt x="852711" y="154819"/>
                  </a:lnTo>
                  <a:lnTo>
                    <a:pt x="852711" y="309638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9" name="Free-form: Shape 38">
              <a:extLst>
                <a:ext uri="{FF2B5EF4-FFF2-40B4-BE49-F238E27FC236}">
                  <a16:creationId xmlns:a16="http://schemas.microsoft.com/office/drawing/2014/main" id="{C672A6AA-2883-96AF-FB83-E3926A0FC330}"/>
                </a:ext>
              </a:extLst>
            </p:cNvPr>
            <p:cNvSpPr/>
            <p:nvPr/>
          </p:nvSpPr>
          <p:spPr>
            <a:xfrm>
              <a:off x="7964338" y="3307137"/>
              <a:ext cx="3097524" cy="2934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46707"/>
                  </a:lnTo>
                  <a:lnTo>
                    <a:pt x="3097524" y="146707"/>
                  </a:lnTo>
                  <a:lnTo>
                    <a:pt x="3097524" y="2934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1" name="Free-form: Shape 40">
              <a:extLst>
                <a:ext uri="{FF2B5EF4-FFF2-40B4-BE49-F238E27FC236}">
                  <a16:creationId xmlns:a16="http://schemas.microsoft.com/office/drawing/2014/main" id="{05394C2E-0E2B-9AE8-E103-DBC8F23BFAAA}"/>
                </a:ext>
              </a:extLst>
            </p:cNvPr>
            <p:cNvSpPr/>
            <p:nvPr/>
          </p:nvSpPr>
          <p:spPr>
            <a:xfrm>
              <a:off x="10601545" y="3600551"/>
              <a:ext cx="920635" cy="423593"/>
            </a:xfrm>
            <a:custGeom>
              <a:avLst/>
              <a:gdLst>
                <a:gd name="connsiteX0" fmla="*/ 0 w 920635"/>
                <a:gd name="connsiteY0" fmla="*/ 42359 h 423593"/>
                <a:gd name="connsiteX1" fmla="*/ 42359 w 920635"/>
                <a:gd name="connsiteY1" fmla="*/ 0 h 423593"/>
                <a:gd name="connsiteX2" fmla="*/ 878276 w 920635"/>
                <a:gd name="connsiteY2" fmla="*/ 0 h 423593"/>
                <a:gd name="connsiteX3" fmla="*/ 920635 w 920635"/>
                <a:gd name="connsiteY3" fmla="*/ 42359 h 423593"/>
                <a:gd name="connsiteX4" fmla="*/ 920635 w 920635"/>
                <a:gd name="connsiteY4" fmla="*/ 381234 h 423593"/>
                <a:gd name="connsiteX5" fmla="*/ 878276 w 920635"/>
                <a:gd name="connsiteY5" fmla="*/ 423593 h 423593"/>
                <a:gd name="connsiteX6" fmla="*/ 42359 w 920635"/>
                <a:gd name="connsiteY6" fmla="*/ 423593 h 423593"/>
                <a:gd name="connsiteX7" fmla="*/ 0 w 920635"/>
                <a:gd name="connsiteY7" fmla="*/ 381234 h 423593"/>
                <a:gd name="connsiteX8" fmla="*/ 0 w 920635"/>
                <a:gd name="connsiteY8" fmla="*/ 42359 h 42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20635" h="423593">
                  <a:moveTo>
                    <a:pt x="0" y="42359"/>
                  </a:moveTo>
                  <a:cubicBezTo>
                    <a:pt x="0" y="18965"/>
                    <a:pt x="18965" y="0"/>
                    <a:pt x="42359" y="0"/>
                  </a:cubicBezTo>
                  <a:lnTo>
                    <a:pt x="878276" y="0"/>
                  </a:lnTo>
                  <a:cubicBezTo>
                    <a:pt x="901670" y="0"/>
                    <a:pt x="920635" y="18965"/>
                    <a:pt x="920635" y="42359"/>
                  </a:cubicBezTo>
                  <a:lnTo>
                    <a:pt x="920635" y="381234"/>
                  </a:lnTo>
                  <a:cubicBezTo>
                    <a:pt x="920635" y="404628"/>
                    <a:pt x="901670" y="423593"/>
                    <a:pt x="878276" y="423593"/>
                  </a:cubicBezTo>
                  <a:lnTo>
                    <a:pt x="42359" y="423593"/>
                  </a:lnTo>
                  <a:cubicBezTo>
                    <a:pt x="18965" y="423593"/>
                    <a:pt x="0" y="404628"/>
                    <a:pt x="0" y="381234"/>
                  </a:cubicBezTo>
                  <a:lnTo>
                    <a:pt x="0" y="423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8127" tIns="58127" rIns="58127" bIns="58127" numCol="1" spcCol="1270" anchor="ctr" anchorCtr="0">
              <a:noAutofit/>
            </a:bodyPr>
            <a:lstStyle/>
            <a:p>
              <a:pPr marL="0" marR="0" lvl="0" indent="0" algn="ctr" defTabSz="533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MuseoModerno" pitchFamily="2" charset="0"/>
                  <a:ea typeface="+mn-ea"/>
                  <a:cs typeface="+mn-cs"/>
                </a:rPr>
                <a:t>Report</a:t>
              </a:r>
            </a:p>
          </p:txBody>
        </p:sp>
        <p:sp>
          <p:nvSpPr>
            <p:cNvPr id="42" name="Free-form: Shape 41">
              <a:extLst>
                <a:ext uri="{FF2B5EF4-FFF2-40B4-BE49-F238E27FC236}">
                  <a16:creationId xmlns:a16="http://schemas.microsoft.com/office/drawing/2014/main" id="{9B41F5AE-6C95-DE70-E74F-5B2D55A33F7B}"/>
                </a:ext>
              </a:extLst>
            </p:cNvPr>
            <p:cNvSpPr/>
            <p:nvPr/>
          </p:nvSpPr>
          <p:spPr>
            <a:xfrm>
              <a:off x="10648859" y="4024145"/>
              <a:ext cx="413003" cy="316987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13003" y="0"/>
                  </a:moveTo>
                  <a:lnTo>
                    <a:pt x="413003" y="158493"/>
                  </a:lnTo>
                  <a:lnTo>
                    <a:pt x="0" y="158493"/>
                  </a:lnTo>
                  <a:lnTo>
                    <a:pt x="0" y="316987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" name="Free-form: Shape 43">
              <a:extLst>
                <a:ext uri="{FF2B5EF4-FFF2-40B4-BE49-F238E27FC236}">
                  <a16:creationId xmlns:a16="http://schemas.microsoft.com/office/drawing/2014/main" id="{9D27ED15-1FBA-218B-6499-514D83153935}"/>
                </a:ext>
              </a:extLst>
            </p:cNvPr>
            <p:cNvSpPr/>
            <p:nvPr/>
          </p:nvSpPr>
          <p:spPr>
            <a:xfrm>
              <a:off x="11061863" y="4024145"/>
              <a:ext cx="413003" cy="316987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58493"/>
                  </a:lnTo>
                  <a:lnTo>
                    <a:pt x="413003" y="158493"/>
                  </a:lnTo>
                  <a:lnTo>
                    <a:pt x="413003" y="316987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14" name="Free-form: Shape 13">
            <a:extLst>
              <a:ext uri="{FF2B5EF4-FFF2-40B4-BE49-F238E27FC236}">
                <a16:creationId xmlns:a16="http://schemas.microsoft.com/office/drawing/2014/main" id="{17392A91-291D-3EA3-1C46-54EB0DDAFB03}"/>
              </a:ext>
            </a:extLst>
          </p:cNvPr>
          <p:cNvSpPr/>
          <p:nvPr/>
        </p:nvSpPr>
        <p:spPr>
          <a:xfrm>
            <a:off x="3723112" y="4341132"/>
            <a:ext cx="635389" cy="423593"/>
          </a:xfrm>
          <a:custGeom>
            <a:avLst/>
            <a:gdLst>
              <a:gd name="connsiteX0" fmla="*/ 0 w 635389"/>
              <a:gd name="connsiteY0" fmla="*/ 42359 h 423593"/>
              <a:gd name="connsiteX1" fmla="*/ 42359 w 635389"/>
              <a:gd name="connsiteY1" fmla="*/ 0 h 423593"/>
              <a:gd name="connsiteX2" fmla="*/ 593030 w 635389"/>
              <a:gd name="connsiteY2" fmla="*/ 0 h 423593"/>
              <a:gd name="connsiteX3" fmla="*/ 635389 w 635389"/>
              <a:gd name="connsiteY3" fmla="*/ 42359 h 423593"/>
              <a:gd name="connsiteX4" fmla="*/ 635389 w 635389"/>
              <a:gd name="connsiteY4" fmla="*/ 381234 h 423593"/>
              <a:gd name="connsiteX5" fmla="*/ 593030 w 635389"/>
              <a:gd name="connsiteY5" fmla="*/ 423593 h 423593"/>
              <a:gd name="connsiteX6" fmla="*/ 42359 w 635389"/>
              <a:gd name="connsiteY6" fmla="*/ 423593 h 423593"/>
              <a:gd name="connsiteX7" fmla="*/ 0 w 635389"/>
              <a:gd name="connsiteY7" fmla="*/ 381234 h 423593"/>
              <a:gd name="connsiteX8" fmla="*/ 0 w 635389"/>
              <a:gd name="connsiteY8" fmla="*/ 42359 h 423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5389" h="423593">
                <a:moveTo>
                  <a:pt x="0" y="42359"/>
                </a:moveTo>
                <a:cubicBezTo>
                  <a:pt x="0" y="18965"/>
                  <a:pt x="18965" y="0"/>
                  <a:pt x="42359" y="0"/>
                </a:cubicBezTo>
                <a:lnTo>
                  <a:pt x="593030" y="0"/>
                </a:lnTo>
                <a:cubicBezTo>
                  <a:pt x="616424" y="0"/>
                  <a:pt x="635389" y="18965"/>
                  <a:pt x="635389" y="42359"/>
                </a:cubicBezTo>
                <a:lnTo>
                  <a:pt x="635389" y="381234"/>
                </a:lnTo>
                <a:cubicBezTo>
                  <a:pt x="635389" y="404628"/>
                  <a:pt x="616424" y="423593"/>
                  <a:pt x="593030" y="423593"/>
                </a:cubicBezTo>
                <a:lnTo>
                  <a:pt x="42359" y="423593"/>
                </a:lnTo>
                <a:cubicBezTo>
                  <a:pt x="18965" y="423593"/>
                  <a:pt x="0" y="404628"/>
                  <a:pt x="0" y="381234"/>
                </a:cubicBezTo>
                <a:lnTo>
                  <a:pt x="0" y="4235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9077" tIns="39077" rIns="39077" bIns="39077" numCol="1" spcCol="1270" anchor="ctr" anchorCtr="0">
            <a:noAutofit/>
          </a:bodyPr>
          <a:lstStyle/>
          <a:p>
            <a:pPr marL="0" marR="0" lvl="0" indent="0" algn="ctr" defTabSz="3111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seoModerno" pitchFamily="2" charset="0"/>
                <a:ea typeface="+mn-ea"/>
                <a:cs typeface="+mn-cs"/>
              </a:rPr>
              <a:t>School name</a:t>
            </a:r>
          </a:p>
        </p:txBody>
      </p:sp>
      <p:sp>
        <p:nvSpPr>
          <p:cNvPr id="17" name="Free-form: Shape 16">
            <a:extLst>
              <a:ext uri="{FF2B5EF4-FFF2-40B4-BE49-F238E27FC236}">
                <a16:creationId xmlns:a16="http://schemas.microsoft.com/office/drawing/2014/main" id="{0991E6AC-93C4-1A39-BD0A-16E6CC95A8AA}"/>
              </a:ext>
            </a:extLst>
          </p:cNvPr>
          <p:cNvSpPr/>
          <p:nvPr/>
        </p:nvSpPr>
        <p:spPr>
          <a:xfrm>
            <a:off x="4549138" y="4335528"/>
            <a:ext cx="635389" cy="423593"/>
          </a:xfrm>
          <a:custGeom>
            <a:avLst/>
            <a:gdLst>
              <a:gd name="connsiteX0" fmla="*/ 0 w 635389"/>
              <a:gd name="connsiteY0" fmla="*/ 42359 h 423593"/>
              <a:gd name="connsiteX1" fmla="*/ 42359 w 635389"/>
              <a:gd name="connsiteY1" fmla="*/ 0 h 423593"/>
              <a:gd name="connsiteX2" fmla="*/ 593030 w 635389"/>
              <a:gd name="connsiteY2" fmla="*/ 0 h 423593"/>
              <a:gd name="connsiteX3" fmla="*/ 635389 w 635389"/>
              <a:gd name="connsiteY3" fmla="*/ 42359 h 423593"/>
              <a:gd name="connsiteX4" fmla="*/ 635389 w 635389"/>
              <a:gd name="connsiteY4" fmla="*/ 381234 h 423593"/>
              <a:gd name="connsiteX5" fmla="*/ 593030 w 635389"/>
              <a:gd name="connsiteY5" fmla="*/ 423593 h 423593"/>
              <a:gd name="connsiteX6" fmla="*/ 42359 w 635389"/>
              <a:gd name="connsiteY6" fmla="*/ 423593 h 423593"/>
              <a:gd name="connsiteX7" fmla="*/ 0 w 635389"/>
              <a:gd name="connsiteY7" fmla="*/ 381234 h 423593"/>
              <a:gd name="connsiteX8" fmla="*/ 0 w 635389"/>
              <a:gd name="connsiteY8" fmla="*/ 42359 h 423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5389" h="423593">
                <a:moveTo>
                  <a:pt x="0" y="42359"/>
                </a:moveTo>
                <a:cubicBezTo>
                  <a:pt x="0" y="18965"/>
                  <a:pt x="18965" y="0"/>
                  <a:pt x="42359" y="0"/>
                </a:cubicBezTo>
                <a:lnTo>
                  <a:pt x="593030" y="0"/>
                </a:lnTo>
                <a:cubicBezTo>
                  <a:pt x="616424" y="0"/>
                  <a:pt x="635389" y="18965"/>
                  <a:pt x="635389" y="42359"/>
                </a:cubicBezTo>
                <a:lnTo>
                  <a:pt x="635389" y="381234"/>
                </a:lnTo>
                <a:cubicBezTo>
                  <a:pt x="635389" y="404628"/>
                  <a:pt x="616424" y="423593"/>
                  <a:pt x="593030" y="423593"/>
                </a:cubicBezTo>
                <a:lnTo>
                  <a:pt x="42359" y="423593"/>
                </a:lnTo>
                <a:cubicBezTo>
                  <a:pt x="18965" y="423593"/>
                  <a:pt x="0" y="404628"/>
                  <a:pt x="0" y="381234"/>
                </a:cubicBezTo>
                <a:lnTo>
                  <a:pt x="0" y="4235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9077" tIns="39077" rIns="39077" bIns="39077" numCol="1" spcCol="1270" anchor="ctr" anchorCtr="0">
            <a:noAutofit/>
          </a:bodyPr>
          <a:lstStyle/>
          <a:p>
            <a:pPr marL="0" marR="0" lvl="0" indent="0" algn="ctr" defTabSz="3111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seoModerno" pitchFamily="2" charset="0"/>
                <a:ea typeface="+mn-ea"/>
                <a:cs typeface="+mn-cs"/>
              </a:rPr>
              <a:t>School type</a:t>
            </a:r>
          </a:p>
        </p:txBody>
      </p:sp>
      <p:sp>
        <p:nvSpPr>
          <p:cNvPr id="21" name="Free-form: Shape 20">
            <a:extLst>
              <a:ext uri="{FF2B5EF4-FFF2-40B4-BE49-F238E27FC236}">
                <a16:creationId xmlns:a16="http://schemas.microsoft.com/office/drawing/2014/main" id="{8D4D2174-2845-9FA4-F2C9-04D164CB22D2}"/>
              </a:ext>
            </a:extLst>
          </p:cNvPr>
          <p:cNvSpPr/>
          <p:nvPr/>
        </p:nvSpPr>
        <p:spPr>
          <a:xfrm>
            <a:off x="5415746" y="4337735"/>
            <a:ext cx="635389" cy="423593"/>
          </a:xfrm>
          <a:custGeom>
            <a:avLst/>
            <a:gdLst>
              <a:gd name="connsiteX0" fmla="*/ 0 w 635389"/>
              <a:gd name="connsiteY0" fmla="*/ 42359 h 423593"/>
              <a:gd name="connsiteX1" fmla="*/ 42359 w 635389"/>
              <a:gd name="connsiteY1" fmla="*/ 0 h 423593"/>
              <a:gd name="connsiteX2" fmla="*/ 593030 w 635389"/>
              <a:gd name="connsiteY2" fmla="*/ 0 h 423593"/>
              <a:gd name="connsiteX3" fmla="*/ 635389 w 635389"/>
              <a:gd name="connsiteY3" fmla="*/ 42359 h 423593"/>
              <a:gd name="connsiteX4" fmla="*/ 635389 w 635389"/>
              <a:gd name="connsiteY4" fmla="*/ 381234 h 423593"/>
              <a:gd name="connsiteX5" fmla="*/ 593030 w 635389"/>
              <a:gd name="connsiteY5" fmla="*/ 423593 h 423593"/>
              <a:gd name="connsiteX6" fmla="*/ 42359 w 635389"/>
              <a:gd name="connsiteY6" fmla="*/ 423593 h 423593"/>
              <a:gd name="connsiteX7" fmla="*/ 0 w 635389"/>
              <a:gd name="connsiteY7" fmla="*/ 381234 h 423593"/>
              <a:gd name="connsiteX8" fmla="*/ 0 w 635389"/>
              <a:gd name="connsiteY8" fmla="*/ 42359 h 423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5389" h="423593">
                <a:moveTo>
                  <a:pt x="0" y="42359"/>
                </a:moveTo>
                <a:cubicBezTo>
                  <a:pt x="0" y="18965"/>
                  <a:pt x="18965" y="0"/>
                  <a:pt x="42359" y="0"/>
                </a:cubicBezTo>
                <a:lnTo>
                  <a:pt x="593030" y="0"/>
                </a:lnTo>
                <a:cubicBezTo>
                  <a:pt x="616424" y="0"/>
                  <a:pt x="635389" y="18965"/>
                  <a:pt x="635389" y="42359"/>
                </a:cubicBezTo>
                <a:lnTo>
                  <a:pt x="635389" y="381234"/>
                </a:lnTo>
                <a:cubicBezTo>
                  <a:pt x="635389" y="404628"/>
                  <a:pt x="616424" y="423593"/>
                  <a:pt x="593030" y="423593"/>
                </a:cubicBezTo>
                <a:lnTo>
                  <a:pt x="42359" y="423593"/>
                </a:lnTo>
                <a:cubicBezTo>
                  <a:pt x="18965" y="423593"/>
                  <a:pt x="0" y="404628"/>
                  <a:pt x="0" y="381234"/>
                </a:cubicBezTo>
                <a:lnTo>
                  <a:pt x="0" y="4235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9077" tIns="39077" rIns="39077" bIns="39077" numCol="1" spcCol="1270" anchor="ctr" anchorCtr="0">
            <a:noAutofit/>
          </a:bodyPr>
          <a:lstStyle/>
          <a:p>
            <a:pPr marL="0" marR="0" lvl="0" indent="0" algn="ctr" defTabSz="3111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seoModerno" pitchFamily="2" charset="0"/>
                <a:ea typeface="+mn-ea"/>
                <a:cs typeface="+mn-cs"/>
              </a:rPr>
              <a:t>Year</a:t>
            </a:r>
          </a:p>
        </p:txBody>
      </p:sp>
      <p:sp>
        <p:nvSpPr>
          <p:cNvPr id="26" name="Free-form: Shape 25">
            <a:extLst>
              <a:ext uri="{FF2B5EF4-FFF2-40B4-BE49-F238E27FC236}">
                <a16:creationId xmlns:a16="http://schemas.microsoft.com/office/drawing/2014/main" id="{C07ECBF9-A2B3-3C2A-E7DC-DACC7A2ECD25}"/>
              </a:ext>
            </a:extLst>
          </p:cNvPr>
          <p:cNvSpPr/>
          <p:nvPr/>
        </p:nvSpPr>
        <p:spPr>
          <a:xfrm>
            <a:off x="6206888" y="4341132"/>
            <a:ext cx="635389" cy="423593"/>
          </a:xfrm>
          <a:custGeom>
            <a:avLst/>
            <a:gdLst>
              <a:gd name="connsiteX0" fmla="*/ 0 w 635389"/>
              <a:gd name="connsiteY0" fmla="*/ 42359 h 423593"/>
              <a:gd name="connsiteX1" fmla="*/ 42359 w 635389"/>
              <a:gd name="connsiteY1" fmla="*/ 0 h 423593"/>
              <a:gd name="connsiteX2" fmla="*/ 593030 w 635389"/>
              <a:gd name="connsiteY2" fmla="*/ 0 h 423593"/>
              <a:gd name="connsiteX3" fmla="*/ 635389 w 635389"/>
              <a:gd name="connsiteY3" fmla="*/ 42359 h 423593"/>
              <a:gd name="connsiteX4" fmla="*/ 635389 w 635389"/>
              <a:gd name="connsiteY4" fmla="*/ 381234 h 423593"/>
              <a:gd name="connsiteX5" fmla="*/ 593030 w 635389"/>
              <a:gd name="connsiteY5" fmla="*/ 423593 h 423593"/>
              <a:gd name="connsiteX6" fmla="*/ 42359 w 635389"/>
              <a:gd name="connsiteY6" fmla="*/ 423593 h 423593"/>
              <a:gd name="connsiteX7" fmla="*/ 0 w 635389"/>
              <a:gd name="connsiteY7" fmla="*/ 381234 h 423593"/>
              <a:gd name="connsiteX8" fmla="*/ 0 w 635389"/>
              <a:gd name="connsiteY8" fmla="*/ 42359 h 423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5389" h="423593">
                <a:moveTo>
                  <a:pt x="0" y="42359"/>
                </a:moveTo>
                <a:cubicBezTo>
                  <a:pt x="0" y="18965"/>
                  <a:pt x="18965" y="0"/>
                  <a:pt x="42359" y="0"/>
                </a:cubicBezTo>
                <a:lnTo>
                  <a:pt x="593030" y="0"/>
                </a:lnTo>
                <a:cubicBezTo>
                  <a:pt x="616424" y="0"/>
                  <a:pt x="635389" y="18965"/>
                  <a:pt x="635389" y="42359"/>
                </a:cubicBezTo>
                <a:lnTo>
                  <a:pt x="635389" y="381234"/>
                </a:lnTo>
                <a:cubicBezTo>
                  <a:pt x="635389" y="404628"/>
                  <a:pt x="616424" y="423593"/>
                  <a:pt x="593030" y="423593"/>
                </a:cubicBezTo>
                <a:lnTo>
                  <a:pt x="42359" y="423593"/>
                </a:lnTo>
                <a:cubicBezTo>
                  <a:pt x="18965" y="423593"/>
                  <a:pt x="0" y="404628"/>
                  <a:pt x="0" y="381234"/>
                </a:cubicBezTo>
                <a:lnTo>
                  <a:pt x="0" y="4235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9077" tIns="39077" rIns="39077" bIns="39077" numCol="1" spcCol="1270" anchor="ctr" anchorCtr="0">
            <a:noAutofit/>
          </a:bodyPr>
          <a:lstStyle/>
          <a:p>
            <a:pPr marL="0" marR="0" lvl="0" indent="0" algn="ctr" defTabSz="3111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seoModerno" pitchFamily="2" charset="0"/>
                <a:ea typeface="+mn-ea"/>
                <a:cs typeface="+mn-cs"/>
              </a:rPr>
              <a:t>Score base</a:t>
            </a:r>
          </a:p>
        </p:txBody>
      </p:sp>
      <p:sp>
        <p:nvSpPr>
          <p:cNvPr id="28" name="Free-form: Shape 27">
            <a:extLst>
              <a:ext uri="{FF2B5EF4-FFF2-40B4-BE49-F238E27FC236}">
                <a16:creationId xmlns:a16="http://schemas.microsoft.com/office/drawing/2014/main" id="{8B622C1A-DEC8-F60B-E1CF-3C4AA0DE5087}"/>
              </a:ext>
            </a:extLst>
          </p:cNvPr>
          <p:cNvSpPr/>
          <p:nvPr/>
        </p:nvSpPr>
        <p:spPr>
          <a:xfrm>
            <a:off x="7027138" y="4341132"/>
            <a:ext cx="635389" cy="423593"/>
          </a:xfrm>
          <a:custGeom>
            <a:avLst/>
            <a:gdLst>
              <a:gd name="connsiteX0" fmla="*/ 0 w 635389"/>
              <a:gd name="connsiteY0" fmla="*/ 42359 h 423593"/>
              <a:gd name="connsiteX1" fmla="*/ 42359 w 635389"/>
              <a:gd name="connsiteY1" fmla="*/ 0 h 423593"/>
              <a:gd name="connsiteX2" fmla="*/ 593030 w 635389"/>
              <a:gd name="connsiteY2" fmla="*/ 0 h 423593"/>
              <a:gd name="connsiteX3" fmla="*/ 635389 w 635389"/>
              <a:gd name="connsiteY3" fmla="*/ 42359 h 423593"/>
              <a:gd name="connsiteX4" fmla="*/ 635389 w 635389"/>
              <a:gd name="connsiteY4" fmla="*/ 381234 h 423593"/>
              <a:gd name="connsiteX5" fmla="*/ 593030 w 635389"/>
              <a:gd name="connsiteY5" fmla="*/ 423593 h 423593"/>
              <a:gd name="connsiteX6" fmla="*/ 42359 w 635389"/>
              <a:gd name="connsiteY6" fmla="*/ 423593 h 423593"/>
              <a:gd name="connsiteX7" fmla="*/ 0 w 635389"/>
              <a:gd name="connsiteY7" fmla="*/ 381234 h 423593"/>
              <a:gd name="connsiteX8" fmla="*/ 0 w 635389"/>
              <a:gd name="connsiteY8" fmla="*/ 42359 h 423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5389" h="423593">
                <a:moveTo>
                  <a:pt x="0" y="42359"/>
                </a:moveTo>
                <a:cubicBezTo>
                  <a:pt x="0" y="18965"/>
                  <a:pt x="18965" y="0"/>
                  <a:pt x="42359" y="0"/>
                </a:cubicBezTo>
                <a:lnTo>
                  <a:pt x="593030" y="0"/>
                </a:lnTo>
                <a:cubicBezTo>
                  <a:pt x="616424" y="0"/>
                  <a:pt x="635389" y="18965"/>
                  <a:pt x="635389" y="42359"/>
                </a:cubicBezTo>
                <a:lnTo>
                  <a:pt x="635389" y="381234"/>
                </a:lnTo>
                <a:cubicBezTo>
                  <a:pt x="635389" y="404628"/>
                  <a:pt x="616424" y="423593"/>
                  <a:pt x="593030" y="423593"/>
                </a:cubicBezTo>
                <a:lnTo>
                  <a:pt x="42359" y="423593"/>
                </a:lnTo>
                <a:cubicBezTo>
                  <a:pt x="18965" y="423593"/>
                  <a:pt x="0" y="404628"/>
                  <a:pt x="0" y="381234"/>
                </a:cubicBezTo>
                <a:lnTo>
                  <a:pt x="0" y="4235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9077" tIns="39077" rIns="39077" bIns="39077" numCol="1" spcCol="1270" anchor="ctr" anchorCtr="0">
            <a:noAutofit/>
          </a:bodyPr>
          <a:lstStyle/>
          <a:p>
            <a:pPr marL="0" marR="0" lvl="0" indent="0" algn="ctr" defTabSz="3111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seoModerno" pitchFamily="2" charset="0"/>
                <a:ea typeface="+mn-ea"/>
                <a:cs typeface="+mn-cs"/>
              </a:rPr>
              <a:t>Location base</a:t>
            </a:r>
          </a:p>
        </p:txBody>
      </p:sp>
      <p:sp>
        <p:nvSpPr>
          <p:cNvPr id="32" name="Free-form: Shape 31">
            <a:extLst>
              <a:ext uri="{FF2B5EF4-FFF2-40B4-BE49-F238E27FC236}">
                <a16:creationId xmlns:a16="http://schemas.microsoft.com/office/drawing/2014/main" id="{DDD22B2B-6B0D-8C5F-BE88-F9E5825381D5}"/>
              </a:ext>
            </a:extLst>
          </p:cNvPr>
          <p:cNvSpPr/>
          <p:nvPr/>
        </p:nvSpPr>
        <p:spPr>
          <a:xfrm>
            <a:off x="7853145" y="4341132"/>
            <a:ext cx="635389" cy="423593"/>
          </a:xfrm>
          <a:custGeom>
            <a:avLst/>
            <a:gdLst>
              <a:gd name="connsiteX0" fmla="*/ 0 w 635389"/>
              <a:gd name="connsiteY0" fmla="*/ 42359 h 423593"/>
              <a:gd name="connsiteX1" fmla="*/ 42359 w 635389"/>
              <a:gd name="connsiteY1" fmla="*/ 0 h 423593"/>
              <a:gd name="connsiteX2" fmla="*/ 593030 w 635389"/>
              <a:gd name="connsiteY2" fmla="*/ 0 h 423593"/>
              <a:gd name="connsiteX3" fmla="*/ 635389 w 635389"/>
              <a:gd name="connsiteY3" fmla="*/ 42359 h 423593"/>
              <a:gd name="connsiteX4" fmla="*/ 635389 w 635389"/>
              <a:gd name="connsiteY4" fmla="*/ 381234 h 423593"/>
              <a:gd name="connsiteX5" fmla="*/ 593030 w 635389"/>
              <a:gd name="connsiteY5" fmla="*/ 423593 h 423593"/>
              <a:gd name="connsiteX6" fmla="*/ 42359 w 635389"/>
              <a:gd name="connsiteY6" fmla="*/ 423593 h 423593"/>
              <a:gd name="connsiteX7" fmla="*/ 0 w 635389"/>
              <a:gd name="connsiteY7" fmla="*/ 381234 h 423593"/>
              <a:gd name="connsiteX8" fmla="*/ 0 w 635389"/>
              <a:gd name="connsiteY8" fmla="*/ 42359 h 423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5389" h="423593">
                <a:moveTo>
                  <a:pt x="0" y="42359"/>
                </a:moveTo>
                <a:cubicBezTo>
                  <a:pt x="0" y="18965"/>
                  <a:pt x="18965" y="0"/>
                  <a:pt x="42359" y="0"/>
                </a:cubicBezTo>
                <a:lnTo>
                  <a:pt x="593030" y="0"/>
                </a:lnTo>
                <a:cubicBezTo>
                  <a:pt x="616424" y="0"/>
                  <a:pt x="635389" y="18965"/>
                  <a:pt x="635389" y="42359"/>
                </a:cubicBezTo>
                <a:lnTo>
                  <a:pt x="635389" y="381234"/>
                </a:lnTo>
                <a:cubicBezTo>
                  <a:pt x="635389" y="404628"/>
                  <a:pt x="616424" y="423593"/>
                  <a:pt x="593030" y="423593"/>
                </a:cubicBezTo>
                <a:lnTo>
                  <a:pt x="42359" y="423593"/>
                </a:lnTo>
                <a:cubicBezTo>
                  <a:pt x="18965" y="423593"/>
                  <a:pt x="0" y="404628"/>
                  <a:pt x="0" y="381234"/>
                </a:cubicBezTo>
                <a:lnTo>
                  <a:pt x="0" y="4235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9077" tIns="39077" rIns="39077" bIns="39077" numCol="1" spcCol="1270" anchor="ctr" anchorCtr="0">
            <a:noAutofit/>
          </a:bodyPr>
          <a:lstStyle/>
          <a:p>
            <a:pPr marL="0" marR="0" lvl="0" indent="0" algn="ctr" defTabSz="3111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seoModerno" pitchFamily="2" charset="0"/>
                <a:ea typeface="+mn-ea"/>
                <a:cs typeface="+mn-cs"/>
              </a:rPr>
              <a:t>Combo charts</a:t>
            </a:r>
          </a:p>
        </p:txBody>
      </p:sp>
      <p:sp>
        <p:nvSpPr>
          <p:cNvPr id="35" name="Free-form: Shape 34">
            <a:extLst>
              <a:ext uri="{FF2B5EF4-FFF2-40B4-BE49-F238E27FC236}">
                <a16:creationId xmlns:a16="http://schemas.microsoft.com/office/drawing/2014/main" id="{B40A9C57-3755-AFB4-0F8D-502640E5CAD6}"/>
              </a:ext>
            </a:extLst>
          </p:cNvPr>
          <p:cNvSpPr/>
          <p:nvPr/>
        </p:nvSpPr>
        <p:spPr>
          <a:xfrm>
            <a:off x="8679151" y="4341132"/>
            <a:ext cx="635389" cy="423593"/>
          </a:xfrm>
          <a:custGeom>
            <a:avLst/>
            <a:gdLst>
              <a:gd name="connsiteX0" fmla="*/ 0 w 635389"/>
              <a:gd name="connsiteY0" fmla="*/ 42359 h 423593"/>
              <a:gd name="connsiteX1" fmla="*/ 42359 w 635389"/>
              <a:gd name="connsiteY1" fmla="*/ 0 h 423593"/>
              <a:gd name="connsiteX2" fmla="*/ 593030 w 635389"/>
              <a:gd name="connsiteY2" fmla="*/ 0 h 423593"/>
              <a:gd name="connsiteX3" fmla="*/ 635389 w 635389"/>
              <a:gd name="connsiteY3" fmla="*/ 42359 h 423593"/>
              <a:gd name="connsiteX4" fmla="*/ 635389 w 635389"/>
              <a:gd name="connsiteY4" fmla="*/ 381234 h 423593"/>
              <a:gd name="connsiteX5" fmla="*/ 593030 w 635389"/>
              <a:gd name="connsiteY5" fmla="*/ 423593 h 423593"/>
              <a:gd name="connsiteX6" fmla="*/ 42359 w 635389"/>
              <a:gd name="connsiteY6" fmla="*/ 423593 h 423593"/>
              <a:gd name="connsiteX7" fmla="*/ 0 w 635389"/>
              <a:gd name="connsiteY7" fmla="*/ 381234 h 423593"/>
              <a:gd name="connsiteX8" fmla="*/ 0 w 635389"/>
              <a:gd name="connsiteY8" fmla="*/ 42359 h 423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5389" h="423593">
                <a:moveTo>
                  <a:pt x="0" y="42359"/>
                </a:moveTo>
                <a:cubicBezTo>
                  <a:pt x="0" y="18965"/>
                  <a:pt x="18965" y="0"/>
                  <a:pt x="42359" y="0"/>
                </a:cubicBezTo>
                <a:lnTo>
                  <a:pt x="593030" y="0"/>
                </a:lnTo>
                <a:cubicBezTo>
                  <a:pt x="616424" y="0"/>
                  <a:pt x="635389" y="18965"/>
                  <a:pt x="635389" y="42359"/>
                </a:cubicBezTo>
                <a:lnTo>
                  <a:pt x="635389" y="381234"/>
                </a:lnTo>
                <a:cubicBezTo>
                  <a:pt x="635389" y="404628"/>
                  <a:pt x="616424" y="423593"/>
                  <a:pt x="593030" y="423593"/>
                </a:cubicBezTo>
                <a:lnTo>
                  <a:pt x="42359" y="423593"/>
                </a:lnTo>
                <a:cubicBezTo>
                  <a:pt x="18965" y="423593"/>
                  <a:pt x="0" y="404628"/>
                  <a:pt x="0" y="381234"/>
                </a:cubicBezTo>
                <a:lnTo>
                  <a:pt x="0" y="4235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9077" tIns="39077" rIns="39077" bIns="39077" numCol="1" spcCol="1270" anchor="ctr" anchorCtr="0">
            <a:noAutofit/>
          </a:bodyPr>
          <a:lstStyle/>
          <a:p>
            <a:pPr marL="0" marR="0" lvl="0" indent="0" algn="ctr" defTabSz="3111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seoModerno" pitchFamily="2" charset="0"/>
                <a:ea typeface="+mn-ea"/>
                <a:cs typeface="+mn-cs"/>
              </a:rPr>
              <a:t>Correlational comparison</a:t>
            </a:r>
          </a:p>
        </p:txBody>
      </p:sp>
      <p:sp>
        <p:nvSpPr>
          <p:cNvPr id="38" name="Free-form: Shape 37">
            <a:extLst>
              <a:ext uri="{FF2B5EF4-FFF2-40B4-BE49-F238E27FC236}">
                <a16:creationId xmlns:a16="http://schemas.microsoft.com/office/drawing/2014/main" id="{0F92A9CA-B88A-739A-930A-04EBF2745455}"/>
              </a:ext>
            </a:extLst>
          </p:cNvPr>
          <p:cNvSpPr/>
          <p:nvPr/>
        </p:nvSpPr>
        <p:spPr>
          <a:xfrm>
            <a:off x="9531863" y="4333783"/>
            <a:ext cx="635389" cy="423593"/>
          </a:xfrm>
          <a:custGeom>
            <a:avLst/>
            <a:gdLst>
              <a:gd name="connsiteX0" fmla="*/ 0 w 635389"/>
              <a:gd name="connsiteY0" fmla="*/ 42359 h 423593"/>
              <a:gd name="connsiteX1" fmla="*/ 42359 w 635389"/>
              <a:gd name="connsiteY1" fmla="*/ 0 h 423593"/>
              <a:gd name="connsiteX2" fmla="*/ 593030 w 635389"/>
              <a:gd name="connsiteY2" fmla="*/ 0 h 423593"/>
              <a:gd name="connsiteX3" fmla="*/ 635389 w 635389"/>
              <a:gd name="connsiteY3" fmla="*/ 42359 h 423593"/>
              <a:gd name="connsiteX4" fmla="*/ 635389 w 635389"/>
              <a:gd name="connsiteY4" fmla="*/ 381234 h 423593"/>
              <a:gd name="connsiteX5" fmla="*/ 593030 w 635389"/>
              <a:gd name="connsiteY5" fmla="*/ 423593 h 423593"/>
              <a:gd name="connsiteX6" fmla="*/ 42359 w 635389"/>
              <a:gd name="connsiteY6" fmla="*/ 423593 h 423593"/>
              <a:gd name="connsiteX7" fmla="*/ 0 w 635389"/>
              <a:gd name="connsiteY7" fmla="*/ 381234 h 423593"/>
              <a:gd name="connsiteX8" fmla="*/ 0 w 635389"/>
              <a:gd name="connsiteY8" fmla="*/ 42359 h 423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5389" h="423593">
                <a:moveTo>
                  <a:pt x="0" y="42359"/>
                </a:moveTo>
                <a:cubicBezTo>
                  <a:pt x="0" y="18965"/>
                  <a:pt x="18965" y="0"/>
                  <a:pt x="42359" y="0"/>
                </a:cubicBezTo>
                <a:lnTo>
                  <a:pt x="593030" y="0"/>
                </a:lnTo>
                <a:cubicBezTo>
                  <a:pt x="616424" y="0"/>
                  <a:pt x="635389" y="18965"/>
                  <a:pt x="635389" y="42359"/>
                </a:cubicBezTo>
                <a:lnTo>
                  <a:pt x="635389" y="381234"/>
                </a:lnTo>
                <a:cubicBezTo>
                  <a:pt x="635389" y="404628"/>
                  <a:pt x="616424" y="423593"/>
                  <a:pt x="593030" y="423593"/>
                </a:cubicBezTo>
                <a:lnTo>
                  <a:pt x="42359" y="423593"/>
                </a:lnTo>
                <a:cubicBezTo>
                  <a:pt x="18965" y="423593"/>
                  <a:pt x="0" y="404628"/>
                  <a:pt x="0" y="381234"/>
                </a:cubicBezTo>
                <a:lnTo>
                  <a:pt x="0" y="4235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9077" tIns="39077" rIns="39077" bIns="39077" numCol="1" spcCol="1270" anchor="ctr" anchorCtr="0">
            <a:noAutofit/>
          </a:bodyPr>
          <a:lstStyle/>
          <a:p>
            <a:pPr marL="0" marR="0" lvl="0" indent="0" algn="ctr" defTabSz="3111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seoModerno" pitchFamily="2" charset="0"/>
                <a:ea typeface="+mn-ea"/>
                <a:cs typeface="+mn-cs"/>
              </a:rPr>
              <a:t>Filtering </a:t>
            </a:r>
          </a:p>
        </p:txBody>
      </p:sp>
      <p:sp>
        <p:nvSpPr>
          <p:cNvPr id="43" name="Free-form: Shape 42">
            <a:extLst>
              <a:ext uri="{FF2B5EF4-FFF2-40B4-BE49-F238E27FC236}">
                <a16:creationId xmlns:a16="http://schemas.microsoft.com/office/drawing/2014/main" id="{B17FEEBB-7912-F3AB-AEDC-99335FB10C4D}"/>
              </a:ext>
            </a:extLst>
          </p:cNvPr>
          <p:cNvSpPr/>
          <p:nvPr/>
        </p:nvSpPr>
        <p:spPr>
          <a:xfrm>
            <a:off x="10331164" y="4341132"/>
            <a:ext cx="635389" cy="423593"/>
          </a:xfrm>
          <a:custGeom>
            <a:avLst/>
            <a:gdLst>
              <a:gd name="connsiteX0" fmla="*/ 0 w 635389"/>
              <a:gd name="connsiteY0" fmla="*/ 42359 h 423593"/>
              <a:gd name="connsiteX1" fmla="*/ 42359 w 635389"/>
              <a:gd name="connsiteY1" fmla="*/ 0 h 423593"/>
              <a:gd name="connsiteX2" fmla="*/ 593030 w 635389"/>
              <a:gd name="connsiteY2" fmla="*/ 0 h 423593"/>
              <a:gd name="connsiteX3" fmla="*/ 635389 w 635389"/>
              <a:gd name="connsiteY3" fmla="*/ 42359 h 423593"/>
              <a:gd name="connsiteX4" fmla="*/ 635389 w 635389"/>
              <a:gd name="connsiteY4" fmla="*/ 381234 h 423593"/>
              <a:gd name="connsiteX5" fmla="*/ 593030 w 635389"/>
              <a:gd name="connsiteY5" fmla="*/ 423593 h 423593"/>
              <a:gd name="connsiteX6" fmla="*/ 42359 w 635389"/>
              <a:gd name="connsiteY6" fmla="*/ 423593 h 423593"/>
              <a:gd name="connsiteX7" fmla="*/ 0 w 635389"/>
              <a:gd name="connsiteY7" fmla="*/ 381234 h 423593"/>
              <a:gd name="connsiteX8" fmla="*/ 0 w 635389"/>
              <a:gd name="connsiteY8" fmla="*/ 42359 h 423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5389" h="423593">
                <a:moveTo>
                  <a:pt x="0" y="42359"/>
                </a:moveTo>
                <a:cubicBezTo>
                  <a:pt x="0" y="18965"/>
                  <a:pt x="18965" y="0"/>
                  <a:pt x="42359" y="0"/>
                </a:cubicBezTo>
                <a:lnTo>
                  <a:pt x="593030" y="0"/>
                </a:lnTo>
                <a:cubicBezTo>
                  <a:pt x="616424" y="0"/>
                  <a:pt x="635389" y="18965"/>
                  <a:pt x="635389" y="42359"/>
                </a:cubicBezTo>
                <a:lnTo>
                  <a:pt x="635389" y="381234"/>
                </a:lnTo>
                <a:cubicBezTo>
                  <a:pt x="635389" y="404628"/>
                  <a:pt x="616424" y="423593"/>
                  <a:pt x="593030" y="423593"/>
                </a:cubicBezTo>
                <a:lnTo>
                  <a:pt x="42359" y="423593"/>
                </a:lnTo>
                <a:cubicBezTo>
                  <a:pt x="18965" y="423593"/>
                  <a:pt x="0" y="404628"/>
                  <a:pt x="0" y="381234"/>
                </a:cubicBezTo>
                <a:lnTo>
                  <a:pt x="0" y="4235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9077" tIns="39077" rIns="39077" bIns="39077" numCol="1" spcCol="1270" anchor="ctr" anchorCtr="0">
            <a:noAutofit/>
          </a:bodyPr>
          <a:lstStyle/>
          <a:p>
            <a:pPr marL="0" marR="0" lvl="0" indent="0" algn="ctr" defTabSz="3111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seoModerno" pitchFamily="2" charset="0"/>
                <a:ea typeface="+mn-ea"/>
                <a:cs typeface="+mn-cs"/>
              </a:rPr>
              <a:t>Flexible ranking</a:t>
            </a:r>
          </a:p>
        </p:txBody>
      </p:sp>
      <p:sp>
        <p:nvSpPr>
          <p:cNvPr id="45" name="Free-form: Shape 44">
            <a:extLst>
              <a:ext uri="{FF2B5EF4-FFF2-40B4-BE49-F238E27FC236}">
                <a16:creationId xmlns:a16="http://schemas.microsoft.com/office/drawing/2014/main" id="{20883FB6-3B07-74AA-F035-0707F6CAF110}"/>
              </a:ext>
            </a:extLst>
          </p:cNvPr>
          <p:cNvSpPr/>
          <p:nvPr/>
        </p:nvSpPr>
        <p:spPr>
          <a:xfrm>
            <a:off x="11157171" y="4341132"/>
            <a:ext cx="635389" cy="423593"/>
          </a:xfrm>
          <a:custGeom>
            <a:avLst/>
            <a:gdLst>
              <a:gd name="connsiteX0" fmla="*/ 0 w 635389"/>
              <a:gd name="connsiteY0" fmla="*/ 42359 h 423593"/>
              <a:gd name="connsiteX1" fmla="*/ 42359 w 635389"/>
              <a:gd name="connsiteY1" fmla="*/ 0 h 423593"/>
              <a:gd name="connsiteX2" fmla="*/ 593030 w 635389"/>
              <a:gd name="connsiteY2" fmla="*/ 0 h 423593"/>
              <a:gd name="connsiteX3" fmla="*/ 635389 w 635389"/>
              <a:gd name="connsiteY3" fmla="*/ 42359 h 423593"/>
              <a:gd name="connsiteX4" fmla="*/ 635389 w 635389"/>
              <a:gd name="connsiteY4" fmla="*/ 381234 h 423593"/>
              <a:gd name="connsiteX5" fmla="*/ 593030 w 635389"/>
              <a:gd name="connsiteY5" fmla="*/ 423593 h 423593"/>
              <a:gd name="connsiteX6" fmla="*/ 42359 w 635389"/>
              <a:gd name="connsiteY6" fmla="*/ 423593 h 423593"/>
              <a:gd name="connsiteX7" fmla="*/ 0 w 635389"/>
              <a:gd name="connsiteY7" fmla="*/ 381234 h 423593"/>
              <a:gd name="connsiteX8" fmla="*/ 0 w 635389"/>
              <a:gd name="connsiteY8" fmla="*/ 42359 h 423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5389" h="423593">
                <a:moveTo>
                  <a:pt x="0" y="42359"/>
                </a:moveTo>
                <a:cubicBezTo>
                  <a:pt x="0" y="18965"/>
                  <a:pt x="18965" y="0"/>
                  <a:pt x="42359" y="0"/>
                </a:cubicBezTo>
                <a:lnTo>
                  <a:pt x="593030" y="0"/>
                </a:lnTo>
                <a:cubicBezTo>
                  <a:pt x="616424" y="0"/>
                  <a:pt x="635389" y="18965"/>
                  <a:pt x="635389" y="42359"/>
                </a:cubicBezTo>
                <a:lnTo>
                  <a:pt x="635389" y="381234"/>
                </a:lnTo>
                <a:cubicBezTo>
                  <a:pt x="635389" y="404628"/>
                  <a:pt x="616424" y="423593"/>
                  <a:pt x="593030" y="423593"/>
                </a:cubicBezTo>
                <a:lnTo>
                  <a:pt x="42359" y="423593"/>
                </a:lnTo>
                <a:cubicBezTo>
                  <a:pt x="18965" y="423593"/>
                  <a:pt x="0" y="404628"/>
                  <a:pt x="0" y="381234"/>
                </a:cubicBezTo>
                <a:lnTo>
                  <a:pt x="0" y="4235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9077" tIns="39077" rIns="39077" bIns="39077" numCol="1" spcCol="1270" anchor="ctr" anchorCtr="0">
            <a:noAutofit/>
          </a:bodyPr>
          <a:lstStyle/>
          <a:p>
            <a:pPr marL="0" marR="0" lvl="0" indent="0" algn="ctr" defTabSz="3111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seoModerno" pitchFamily="2" charset="0"/>
                <a:ea typeface="+mn-ea"/>
                <a:cs typeface="+mn-cs"/>
              </a:rPr>
              <a:t>General statistics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C84F9D8-E00E-738D-6586-79175594C156}"/>
              </a:ext>
            </a:extLst>
          </p:cNvPr>
          <p:cNvSpPr txBox="1"/>
          <p:nvPr/>
        </p:nvSpPr>
        <p:spPr>
          <a:xfrm>
            <a:off x="4267615" y="6873270"/>
            <a:ext cx="36567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rgbClr val="262626"/>
                </a:solidFill>
                <a:latin typeface="VNF-Futura" panose="02000503000000020004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VNF-Futura" panose="02000503000000020004" pitchFamily="2" charset="0"/>
                <a:ea typeface="+mn-ea"/>
                <a:cs typeface="+mn-cs"/>
              </a:rPr>
              <a:t>5. In developing</a:t>
            </a:r>
          </a:p>
        </p:txBody>
      </p:sp>
    </p:spTree>
    <p:extLst>
      <p:ext uri="{BB962C8B-B14F-4D97-AF65-F5344CB8AC3E}">
        <p14:creationId xmlns:p14="http://schemas.microsoft.com/office/powerpoint/2010/main" val="34929271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300" fill="hold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09456"/>
                                      </p:to>
                                    </p:animClr>
                                    <p:animClr clrSpc="rgb" dir="cw">
                                      <p:cBhvr>
                                        <p:cTn id="7" dur="300" fill="hold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09456"/>
                                      </p:to>
                                    </p:animClr>
                                    <p:set>
                                      <p:cBhvr>
                                        <p:cTn id="8" dur="300" fill="hold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300" fill="hold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9" presetClass="emph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3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09456"/>
                                      </p:to>
                                    </p:animClr>
                                    <p:animClr clrSpc="rgb" dir="cw">
                                      <p:cBhvr>
                                        <p:cTn id="12" dur="3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09456"/>
                                      </p:to>
                                    </p:animClr>
                                    <p:set>
                                      <p:cBhvr>
                                        <p:cTn id="13" dur="3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3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9" presetClass="emph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300" fill="hold"/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09456"/>
                                      </p:to>
                                    </p:animClr>
                                    <p:animClr clrSpc="rgb" dir="cw">
                                      <p:cBhvr>
                                        <p:cTn id="17" dur="300" fill="hold"/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09456"/>
                                      </p:to>
                                    </p:animClr>
                                    <p:set>
                                      <p:cBhvr>
                                        <p:cTn id="18" dur="300" fill="hold"/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300" fill="hold"/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9" presetClass="emph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300" fill="hold"/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09456"/>
                                      </p:to>
                                    </p:animClr>
                                    <p:animClr clrSpc="rgb" dir="cw">
                                      <p:cBhvr>
                                        <p:cTn id="22" dur="300" fill="hold"/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09456"/>
                                      </p:to>
                                    </p:animClr>
                                    <p:set>
                                      <p:cBhvr>
                                        <p:cTn id="23" dur="300" fill="hold"/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300" fill="hold"/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9" presetClass="emph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300" fill="hold"/>
                                        <p:tgtEl>
                                          <p:spTgt spid="32">
                                            <p:bg/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09456"/>
                                      </p:to>
                                    </p:animClr>
                                    <p:animClr clrSpc="rgb" dir="cw">
                                      <p:cBhvr>
                                        <p:cTn id="27" dur="300" fill="hold"/>
                                        <p:tgtEl>
                                          <p:spTgt spid="32">
                                            <p:bg/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09456"/>
                                      </p:to>
                                    </p:animClr>
                                    <p:set>
                                      <p:cBhvr>
                                        <p:cTn id="28" dur="300" fill="hold"/>
                                        <p:tgtEl>
                                          <p:spTgt spid="32">
                                            <p:bg/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300" fill="hold"/>
                                        <p:tgtEl>
                                          <p:spTgt spid="32">
                                            <p:bg/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9" presetClass="emph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300" fill="hold"/>
                                        <p:tgtEl>
                                          <p:spTgt spid="35">
                                            <p:bg/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09456"/>
                                      </p:to>
                                    </p:animClr>
                                    <p:animClr clrSpc="rgb" dir="cw">
                                      <p:cBhvr>
                                        <p:cTn id="32" dur="300" fill="hold"/>
                                        <p:tgtEl>
                                          <p:spTgt spid="35">
                                            <p:bg/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09456"/>
                                      </p:to>
                                    </p:animClr>
                                    <p:set>
                                      <p:cBhvr>
                                        <p:cTn id="33" dur="300" fill="hold"/>
                                        <p:tgtEl>
                                          <p:spTgt spid="35">
                                            <p:bg/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300" fill="hold"/>
                                        <p:tgtEl>
                                          <p:spTgt spid="35">
                                            <p:bg/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9" presetClass="emph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300" fill="hold"/>
                                        <p:tgtEl>
                                          <p:spTgt spid="38">
                                            <p:bg/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09456"/>
                                      </p:to>
                                    </p:animClr>
                                    <p:animClr clrSpc="rgb" dir="cw">
                                      <p:cBhvr>
                                        <p:cTn id="37" dur="300" fill="hold"/>
                                        <p:tgtEl>
                                          <p:spTgt spid="38">
                                            <p:bg/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09456"/>
                                      </p:to>
                                    </p:animClr>
                                    <p:set>
                                      <p:cBhvr>
                                        <p:cTn id="38" dur="300" fill="hold"/>
                                        <p:tgtEl>
                                          <p:spTgt spid="38">
                                            <p:bg/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300" fill="hold"/>
                                        <p:tgtEl>
                                          <p:spTgt spid="38">
                                            <p:bg/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9" presetClass="emph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300" fill="hold"/>
                                        <p:tgtEl>
                                          <p:spTgt spid="43">
                                            <p:bg/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09456"/>
                                      </p:to>
                                    </p:animClr>
                                    <p:animClr clrSpc="rgb" dir="cw">
                                      <p:cBhvr>
                                        <p:cTn id="42" dur="300" fill="hold"/>
                                        <p:tgtEl>
                                          <p:spTgt spid="43">
                                            <p:bg/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09456"/>
                                      </p:to>
                                    </p:animClr>
                                    <p:set>
                                      <p:cBhvr>
                                        <p:cTn id="43" dur="300" fill="hold"/>
                                        <p:tgtEl>
                                          <p:spTgt spid="43">
                                            <p:bg/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300" fill="hold"/>
                                        <p:tgtEl>
                                          <p:spTgt spid="43">
                                            <p:bg/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9" presetClass="emph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300" fill="hold"/>
                                        <p:tgtEl>
                                          <p:spTgt spid="45">
                                            <p:bg/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09456"/>
                                      </p:to>
                                    </p:animClr>
                                    <p:animClr clrSpc="rgb" dir="cw">
                                      <p:cBhvr>
                                        <p:cTn id="47" dur="300" fill="hold"/>
                                        <p:tgtEl>
                                          <p:spTgt spid="45">
                                            <p:bg/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09456"/>
                                      </p:to>
                                    </p:animClr>
                                    <p:set>
                                      <p:cBhvr>
                                        <p:cTn id="48" dur="300" fill="hold"/>
                                        <p:tgtEl>
                                          <p:spTgt spid="45">
                                            <p:bg/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300" fill="hold"/>
                                        <p:tgtEl>
                                          <p:spTgt spid="45">
                                            <p:bg/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 animBg="1" autoUpdateAnimBg="0"/>
      <p:bldP spid="17" grpId="0" uiExpand="1" build="p" animBg="1"/>
      <p:bldP spid="21" grpId="0" uiExpand="1" build="p" animBg="1"/>
      <p:bldP spid="26" grpId="0" uiExpand="1" build="p" animBg="1"/>
      <p:bldP spid="32" grpId="0" uiExpand="1" build="p" animBg="1"/>
      <p:bldP spid="35" grpId="0" uiExpand="1" build="p" animBg="1"/>
      <p:bldP spid="38" grpId="0" uiExpand="1" build="p" animBg="1"/>
      <p:bldP spid="43" grpId="0" uiExpand="1" build="p" animBg="1"/>
      <p:bldP spid="45" grpId="0" uiExpand="1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" hidden="1"/>
          <p:cNvSpPr/>
          <p:nvPr/>
        </p:nvSpPr>
        <p:spPr>
          <a:xfrm>
            <a:off x="5443263" y="1969327"/>
            <a:ext cx="2165690" cy="1310947"/>
          </a:xfrm>
          <a:custGeom>
            <a:avLst/>
            <a:gdLst>
              <a:gd name="connsiteX0" fmla="*/ 1714553 w 2921982"/>
              <a:gd name="connsiteY0" fmla="*/ 1706661 h 1768751"/>
              <a:gd name="connsiteX1" fmla="*/ 1749123 w 2921982"/>
              <a:gd name="connsiteY1" fmla="*/ 1720588 h 1768751"/>
              <a:gd name="connsiteX2" fmla="*/ 1785134 w 2921982"/>
              <a:gd name="connsiteY2" fmla="*/ 1731001 h 1768751"/>
              <a:gd name="connsiteX3" fmla="*/ 1605156 w 2921982"/>
              <a:gd name="connsiteY3" fmla="*/ 1654657 h 1768751"/>
              <a:gd name="connsiteX4" fmla="*/ 1669369 w 2921982"/>
              <a:gd name="connsiteY4" fmla="*/ 1688459 h 1768751"/>
              <a:gd name="connsiteX5" fmla="*/ 1682769 w 2921982"/>
              <a:gd name="connsiteY5" fmla="*/ 1693857 h 1768751"/>
              <a:gd name="connsiteX6" fmla="*/ 1214419 w 2921982"/>
              <a:gd name="connsiteY6" fmla="*/ 1201413 h 1768751"/>
              <a:gd name="connsiteX7" fmla="*/ 1223625 w 2921982"/>
              <a:gd name="connsiteY7" fmla="*/ 1228111 h 1768751"/>
              <a:gd name="connsiteX8" fmla="*/ 1261873 w 2921982"/>
              <a:gd name="connsiteY8" fmla="*/ 1303837 h 1768751"/>
              <a:gd name="connsiteX9" fmla="*/ 1170247 w 2921982"/>
              <a:gd name="connsiteY9" fmla="*/ 1040303 h 1768751"/>
              <a:gd name="connsiteX10" fmla="*/ 1186190 w 2921982"/>
              <a:gd name="connsiteY10" fmla="*/ 1119554 h 1768751"/>
              <a:gd name="connsiteX11" fmla="*/ 1194830 w 2921982"/>
              <a:gd name="connsiteY11" fmla="*/ 1144609 h 1768751"/>
              <a:gd name="connsiteX12" fmla="*/ 1194234 w 2921982"/>
              <a:gd name="connsiteY12" fmla="*/ 626577 h 1768751"/>
              <a:gd name="connsiteX13" fmla="*/ 1186191 w 2921982"/>
              <a:gd name="connsiteY13" fmla="*/ 649895 h 1768751"/>
              <a:gd name="connsiteX14" fmla="*/ 1171350 w 2921982"/>
              <a:gd name="connsiteY14" fmla="*/ 723654 h 1768751"/>
              <a:gd name="connsiteX15" fmla="*/ 1257383 w 2921982"/>
              <a:gd name="connsiteY15" fmla="*/ 474538 h 1768751"/>
              <a:gd name="connsiteX16" fmla="*/ 1223627 w 2921982"/>
              <a:gd name="connsiteY16" fmla="*/ 541357 h 1768751"/>
              <a:gd name="connsiteX17" fmla="*/ 1215502 w 2921982"/>
              <a:gd name="connsiteY17" fmla="*/ 564913 h 1768751"/>
              <a:gd name="connsiteX18" fmla="*/ 2037681 w 2921982"/>
              <a:gd name="connsiteY18" fmla="*/ 356608 h 1768751"/>
              <a:gd name="connsiteX19" fmla="*/ 1664720 w 2921982"/>
              <a:gd name="connsiteY19" fmla="*/ 511341 h 1768751"/>
              <a:gd name="connsiteX20" fmla="*/ 1509987 w 2921982"/>
              <a:gd name="connsiteY20" fmla="*/ 884302 h 1768751"/>
              <a:gd name="connsiteX21" fmla="*/ 1664720 w 2921982"/>
              <a:gd name="connsiteY21" fmla="*/ 1257264 h 1768751"/>
              <a:gd name="connsiteX22" fmla="*/ 2037681 w 2921982"/>
              <a:gd name="connsiteY22" fmla="*/ 1411996 h 1768751"/>
              <a:gd name="connsiteX23" fmla="*/ 2410642 w 2921982"/>
              <a:gd name="connsiteY23" fmla="*/ 1257264 h 1768751"/>
              <a:gd name="connsiteX24" fmla="*/ 2565374 w 2921982"/>
              <a:gd name="connsiteY24" fmla="*/ 884302 h 1768751"/>
              <a:gd name="connsiteX25" fmla="*/ 2410642 w 2921982"/>
              <a:gd name="connsiteY25" fmla="*/ 511341 h 1768751"/>
              <a:gd name="connsiteX26" fmla="*/ 2037681 w 2921982"/>
              <a:gd name="connsiteY26" fmla="*/ 356608 h 1768751"/>
              <a:gd name="connsiteX27" fmla="*/ 1674927 w 2921982"/>
              <a:gd name="connsiteY27" fmla="*/ 78847 h 1768751"/>
              <a:gd name="connsiteX28" fmla="*/ 1669375 w 2921982"/>
              <a:gd name="connsiteY28" fmla="*/ 81083 h 1768751"/>
              <a:gd name="connsiteX29" fmla="*/ 1642768 w 2921982"/>
              <a:gd name="connsiteY29" fmla="*/ 95088 h 1768751"/>
              <a:gd name="connsiteX30" fmla="*/ 1770730 w 2921982"/>
              <a:gd name="connsiteY30" fmla="*/ 42714 h 1768751"/>
              <a:gd name="connsiteX31" fmla="*/ 1749130 w 2921982"/>
              <a:gd name="connsiteY31" fmla="*/ 48959 h 1768751"/>
              <a:gd name="connsiteX32" fmla="*/ 1728394 w 2921982"/>
              <a:gd name="connsiteY32" fmla="*/ 57311 h 1768751"/>
              <a:gd name="connsiteX33" fmla="*/ 1879317 w 2921982"/>
              <a:gd name="connsiteY33" fmla="*/ 16260 h 1768751"/>
              <a:gd name="connsiteX34" fmla="*/ 1832209 w 2921982"/>
              <a:gd name="connsiteY34" fmla="*/ 24939 h 1768751"/>
              <a:gd name="connsiteX35" fmla="*/ 1823149 w 2921982"/>
              <a:gd name="connsiteY35" fmla="*/ 27558 h 1768751"/>
              <a:gd name="connsiteX36" fmla="*/ 2038525 w 2921982"/>
              <a:gd name="connsiteY36" fmla="*/ 0 h 1768751"/>
              <a:gd name="connsiteX37" fmla="*/ 2054480 w 2921982"/>
              <a:gd name="connsiteY37" fmla="*/ 0 h 1768751"/>
              <a:gd name="connsiteX38" fmla="*/ 2054019 w 2921982"/>
              <a:gd name="connsiteY38" fmla="*/ 1109 h 1768751"/>
              <a:gd name="connsiteX39" fmla="*/ 1153562 w 2921982"/>
              <a:gd name="connsiteY39" fmla="*/ 0 h 1768751"/>
              <a:gd name="connsiteX40" fmla="*/ 2035958 w 2921982"/>
              <a:gd name="connsiteY40" fmla="*/ 0 h 1768751"/>
              <a:gd name="connsiteX41" fmla="*/ 2035958 w 2921982"/>
              <a:gd name="connsiteY41" fmla="*/ 125 h 1768751"/>
              <a:gd name="connsiteX42" fmla="*/ 2037681 w 2921982"/>
              <a:gd name="connsiteY42" fmla="*/ 1 h 1768751"/>
              <a:gd name="connsiteX43" fmla="*/ 2483655 w 2921982"/>
              <a:gd name="connsiteY43" fmla="*/ 120906 h 1768751"/>
              <a:gd name="connsiteX44" fmla="*/ 2801074 w 2921982"/>
              <a:gd name="connsiteY44" fmla="*/ 438322 h 1768751"/>
              <a:gd name="connsiteX45" fmla="*/ 2921982 w 2921982"/>
              <a:gd name="connsiteY45" fmla="*/ 884302 h 1768751"/>
              <a:gd name="connsiteX46" fmla="*/ 2801077 w 2921982"/>
              <a:gd name="connsiteY46" fmla="*/ 1330354 h 1768751"/>
              <a:gd name="connsiteX47" fmla="*/ 2483661 w 2921982"/>
              <a:gd name="connsiteY47" fmla="*/ 1647825 h 1768751"/>
              <a:gd name="connsiteX48" fmla="*/ 2158044 w 2921982"/>
              <a:gd name="connsiteY48" fmla="*/ 1760131 h 1768751"/>
              <a:gd name="connsiteX49" fmla="*/ 2083066 w 2921982"/>
              <a:gd name="connsiteY49" fmla="*/ 1765501 h 1768751"/>
              <a:gd name="connsiteX50" fmla="*/ 2083221 w 2921982"/>
              <a:gd name="connsiteY50" fmla="*/ 1768751 h 1768751"/>
              <a:gd name="connsiteX51" fmla="*/ 2037681 w 2921982"/>
              <a:gd name="connsiteY51" fmla="*/ 1768751 h 1768751"/>
              <a:gd name="connsiteX52" fmla="*/ 2035958 w 2921982"/>
              <a:gd name="connsiteY52" fmla="*/ 1768751 h 1768751"/>
              <a:gd name="connsiteX53" fmla="*/ 2035958 w 2921982"/>
              <a:gd name="connsiteY53" fmla="*/ 1768628 h 1768751"/>
              <a:gd name="connsiteX54" fmla="*/ 1917299 w 2921982"/>
              <a:gd name="connsiteY54" fmla="*/ 1760131 h 1768751"/>
              <a:gd name="connsiteX55" fmla="*/ 1814027 w 2921982"/>
              <a:gd name="connsiteY55" fmla="*/ 1739356 h 1768751"/>
              <a:gd name="connsiteX56" fmla="*/ 1832203 w 2921982"/>
              <a:gd name="connsiteY56" fmla="*/ 1744612 h 1768751"/>
              <a:gd name="connsiteX57" fmla="*/ 1918609 w 2921982"/>
              <a:gd name="connsiteY57" fmla="*/ 1760532 h 1768751"/>
              <a:gd name="connsiteX58" fmla="*/ 2033391 w 2921982"/>
              <a:gd name="connsiteY58" fmla="*/ 1768751 h 1768751"/>
              <a:gd name="connsiteX59" fmla="*/ 1153562 w 2921982"/>
              <a:gd name="connsiteY59" fmla="*/ 1768751 h 1768751"/>
              <a:gd name="connsiteX60" fmla="*/ 1153562 w 2921982"/>
              <a:gd name="connsiteY60" fmla="*/ 1509070 h 1768751"/>
              <a:gd name="connsiteX61" fmla="*/ 1152646 w 2921982"/>
              <a:gd name="connsiteY61" fmla="*/ 1509070 h 1768751"/>
              <a:gd name="connsiteX62" fmla="*/ 1153031 w 2921982"/>
              <a:gd name="connsiteY62" fmla="*/ 1508724 h 1768751"/>
              <a:gd name="connsiteX63" fmla="*/ 1153031 w 2921982"/>
              <a:gd name="connsiteY63" fmla="*/ 1506117 h 1768751"/>
              <a:gd name="connsiteX64" fmla="*/ 903421 w 2921982"/>
              <a:gd name="connsiteY64" fmla="*/ 1256492 h 1768751"/>
              <a:gd name="connsiteX65" fmla="*/ 900799 w 2921982"/>
              <a:gd name="connsiteY65" fmla="*/ 1256492 h 1768751"/>
              <a:gd name="connsiteX66" fmla="*/ 661612 w 2921982"/>
              <a:gd name="connsiteY66" fmla="*/ 1393655 h 1768751"/>
              <a:gd name="connsiteX67" fmla="*/ 393747 w 2921982"/>
              <a:gd name="connsiteY67" fmla="*/ 1393655 h 1768751"/>
              <a:gd name="connsiteX68" fmla="*/ 154559 w 2921982"/>
              <a:gd name="connsiteY68" fmla="*/ 1256492 h 1768751"/>
              <a:gd name="connsiteX69" fmla="*/ 39901 w 2921982"/>
              <a:gd name="connsiteY69" fmla="*/ 1085415 h 1768751"/>
              <a:gd name="connsiteX70" fmla="*/ 0 w 2921982"/>
              <a:gd name="connsiteY70" fmla="*/ 883372 h 1768751"/>
              <a:gd name="connsiteX71" fmla="*/ 39907 w 2921982"/>
              <a:gd name="connsiteY71" fmla="*/ 681327 h 1768751"/>
              <a:gd name="connsiteX72" fmla="*/ 154559 w 2921982"/>
              <a:gd name="connsiteY72" fmla="*/ 510237 h 1768751"/>
              <a:gd name="connsiteX73" fmla="*/ 393747 w 2921982"/>
              <a:gd name="connsiteY73" fmla="*/ 373074 h 1768751"/>
              <a:gd name="connsiteX74" fmla="*/ 661612 w 2921982"/>
              <a:gd name="connsiteY74" fmla="*/ 373074 h 1768751"/>
              <a:gd name="connsiteX75" fmla="*/ 900799 w 2921982"/>
              <a:gd name="connsiteY75" fmla="*/ 510237 h 1768751"/>
              <a:gd name="connsiteX76" fmla="*/ 903421 w 2921982"/>
              <a:gd name="connsiteY76" fmla="*/ 510237 h 1768751"/>
              <a:gd name="connsiteX77" fmla="*/ 1153031 w 2921982"/>
              <a:gd name="connsiteY77" fmla="*/ 260612 h 1768751"/>
              <a:gd name="connsiteX78" fmla="*/ 1153031 w 2921982"/>
              <a:gd name="connsiteY78" fmla="*/ 259679 h 1768751"/>
              <a:gd name="connsiteX79" fmla="*/ 1153562 w 2921982"/>
              <a:gd name="connsiteY79" fmla="*/ 259679 h 1768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2921982" h="1768751">
                <a:moveTo>
                  <a:pt x="1714553" y="1706661"/>
                </a:moveTo>
                <a:lnTo>
                  <a:pt x="1749123" y="1720588"/>
                </a:lnTo>
                <a:lnTo>
                  <a:pt x="1785134" y="1731001"/>
                </a:lnTo>
                <a:close/>
                <a:moveTo>
                  <a:pt x="1605156" y="1654657"/>
                </a:moveTo>
                <a:lnTo>
                  <a:pt x="1669369" y="1688459"/>
                </a:lnTo>
                <a:lnTo>
                  <a:pt x="1682769" y="1693857"/>
                </a:lnTo>
                <a:close/>
                <a:moveTo>
                  <a:pt x="1214419" y="1201413"/>
                </a:moveTo>
                <a:lnTo>
                  <a:pt x="1223625" y="1228111"/>
                </a:lnTo>
                <a:lnTo>
                  <a:pt x="1261873" y="1303837"/>
                </a:lnTo>
                <a:close/>
                <a:moveTo>
                  <a:pt x="1170247" y="1040303"/>
                </a:moveTo>
                <a:lnTo>
                  <a:pt x="1186190" y="1119554"/>
                </a:lnTo>
                <a:lnTo>
                  <a:pt x="1194830" y="1144609"/>
                </a:lnTo>
                <a:close/>
                <a:moveTo>
                  <a:pt x="1194234" y="626577"/>
                </a:moveTo>
                <a:lnTo>
                  <a:pt x="1186191" y="649895"/>
                </a:lnTo>
                <a:lnTo>
                  <a:pt x="1171350" y="723654"/>
                </a:lnTo>
                <a:close/>
                <a:moveTo>
                  <a:pt x="1257383" y="474538"/>
                </a:moveTo>
                <a:lnTo>
                  <a:pt x="1223627" y="541357"/>
                </a:lnTo>
                <a:lnTo>
                  <a:pt x="1215502" y="564913"/>
                </a:lnTo>
                <a:close/>
                <a:moveTo>
                  <a:pt x="2037681" y="356608"/>
                </a:moveTo>
                <a:cubicBezTo>
                  <a:pt x="1888394" y="360410"/>
                  <a:pt x="1764073" y="411987"/>
                  <a:pt x="1664720" y="511341"/>
                </a:cubicBezTo>
                <a:cubicBezTo>
                  <a:pt x="1565366" y="610694"/>
                  <a:pt x="1513789" y="735015"/>
                  <a:pt x="1509987" y="884302"/>
                </a:cubicBezTo>
                <a:cubicBezTo>
                  <a:pt x="1513789" y="1033590"/>
                  <a:pt x="1565366" y="1157910"/>
                  <a:pt x="1664720" y="1257264"/>
                </a:cubicBezTo>
                <a:cubicBezTo>
                  <a:pt x="1764073" y="1356617"/>
                  <a:pt x="1888394" y="1408195"/>
                  <a:pt x="2037681" y="1411996"/>
                </a:cubicBezTo>
                <a:cubicBezTo>
                  <a:pt x="2186968" y="1408195"/>
                  <a:pt x="2311288" y="1356617"/>
                  <a:pt x="2410642" y="1257264"/>
                </a:cubicBezTo>
                <a:cubicBezTo>
                  <a:pt x="2509995" y="1157910"/>
                  <a:pt x="2561572" y="1033590"/>
                  <a:pt x="2565374" y="884302"/>
                </a:cubicBezTo>
                <a:cubicBezTo>
                  <a:pt x="2561573" y="735015"/>
                  <a:pt x="2509995" y="610695"/>
                  <a:pt x="2410642" y="511341"/>
                </a:cubicBezTo>
                <a:cubicBezTo>
                  <a:pt x="2311288" y="411988"/>
                  <a:pt x="2186968" y="360410"/>
                  <a:pt x="2037681" y="356608"/>
                </a:cubicBezTo>
                <a:close/>
                <a:moveTo>
                  <a:pt x="1674927" y="78847"/>
                </a:moveTo>
                <a:lnTo>
                  <a:pt x="1669375" y="81083"/>
                </a:lnTo>
                <a:lnTo>
                  <a:pt x="1642768" y="95088"/>
                </a:lnTo>
                <a:close/>
                <a:moveTo>
                  <a:pt x="1770730" y="42714"/>
                </a:moveTo>
                <a:lnTo>
                  <a:pt x="1749130" y="48959"/>
                </a:lnTo>
                <a:lnTo>
                  <a:pt x="1728394" y="57311"/>
                </a:lnTo>
                <a:close/>
                <a:moveTo>
                  <a:pt x="1879317" y="16260"/>
                </a:moveTo>
                <a:lnTo>
                  <a:pt x="1832209" y="24939"/>
                </a:lnTo>
                <a:lnTo>
                  <a:pt x="1823149" y="27558"/>
                </a:lnTo>
                <a:close/>
                <a:moveTo>
                  <a:pt x="2038525" y="0"/>
                </a:moveTo>
                <a:lnTo>
                  <a:pt x="2054480" y="0"/>
                </a:lnTo>
                <a:lnTo>
                  <a:pt x="2054019" y="1109"/>
                </a:lnTo>
                <a:close/>
                <a:moveTo>
                  <a:pt x="1153562" y="0"/>
                </a:moveTo>
                <a:lnTo>
                  <a:pt x="2035958" y="0"/>
                </a:lnTo>
                <a:lnTo>
                  <a:pt x="2035958" y="125"/>
                </a:lnTo>
                <a:lnTo>
                  <a:pt x="2037681" y="1"/>
                </a:lnTo>
                <a:cubicBezTo>
                  <a:pt x="2202101" y="1888"/>
                  <a:pt x="2350760" y="42190"/>
                  <a:pt x="2483655" y="120906"/>
                </a:cubicBezTo>
                <a:cubicBezTo>
                  <a:pt x="2616550" y="199621"/>
                  <a:pt x="2722357" y="305427"/>
                  <a:pt x="2801074" y="438322"/>
                </a:cubicBezTo>
                <a:cubicBezTo>
                  <a:pt x="2879791" y="571217"/>
                  <a:pt x="2920095" y="719877"/>
                  <a:pt x="2921982" y="884302"/>
                </a:cubicBezTo>
                <a:cubicBezTo>
                  <a:pt x="2920095" y="1048753"/>
                  <a:pt x="2879793" y="1197437"/>
                  <a:pt x="2801077" y="1330354"/>
                </a:cubicBezTo>
                <a:cubicBezTo>
                  <a:pt x="2722361" y="1463271"/>
                  <a:pt x="2616556" y="1569095"/>
                  <a:pt x="2483661" y="1647825"/>
                </a:cubicBezTo>
                <a:cubicBezTo>
                  <a:pt x="2383990" y="1706872"/>
                  <a:pt x="2275451" y="1744307"/>
                  <a:pt x="2158044" y="1760131"/>
                </a:cubicBezTo>
                <a:lnTo>
                  <a:pt x="2083066" y="1765501"/>
                </a:lnTo>
                <a:lnTo>
                  <a:pt x="2083221" y="1768751"/>
                </a:lnTo>
                <a:lnTo>
                  <a:pt x="2037681" y="1768751"/>
                </a:lnTo>
                <a:lnTo>
                  <a:pt x="2035958" y="1768751"/>
                </a:lnTo>
                <a:lnTo>
                  <a:pt x="2035958" y="1768628"/>
                </a:lnTo>
                <a:lnTo>
                  <a:pt x="1917299" y="1760131"/>
                </a:lnTo>
                <a:lnTo>
                  <a:pt x="1814027" y="1739356"/>
                </a:lnTo>
                <a:lnTo>
                  <a:pt x="1832203" y="1744612"/>
                </a:lnTo>
                <a:cubicBezTo>
                  <a:pt x="1860451" y="1751269"/>
                  <a:pt x="1889253" y="1756576"/>
                  <a:pt x="1918609" y="1760532"/>
                </a:cubicBezTo>
                <a:lnTo>
                  <a:pt x="2033391" y="1768751"/>
                </a:lnTo>
                <a:lnTo>
                  <a:pt x="1153562" y="1768751"/>
                </a:lnTo>
                <a:lnTo>
                  <a:pt x="1153562" y="1509070"/>
                </a:lnTo>
                <a:lnTo>
                  <a:pt x="1152646" y="1509070"/>
                </a:lnTo>
                <a:lnTo>
                  <a:pt x="1153031" y="1508724"/>
                </a:lnTo>
                <a:cubicBezTo>
                  <a:pt x="1153739" y="1507855"/>
                  <a:pt x="1153739" y="1506986"/>
                  <a:pt x="1153031" y="1506117"/>
                </a:cubicBezTo>
                <a:lnTo>
                  <a:pt x="903421" y="1256492"/>
                </a:lnTo>
                <a:cubicBezTo>
                  <a:pt x="902562" y="1255799"/>
                  <a:pt x="901687" y="1255799"/>
                  <a:pt x="900799" y="1256492"/>
                </a:cubicBezTo>
                <a:cubicBezTo>
                  <a:pt x="830629" y="1325073"/>
                  <a:pt x="750900" y="1370795"/>
                  <a:pt x="661612" y="1393655"/>
                </a:cubicBezTo>
                <a:cubicBezTo>
                  <a:pt x="572323" y="1416516"/>
                  <a:pt x="483035" y="1416516"/>
                  <a:pt x="393747" y="1393655"/>
                </a:cubicBezTo>
                <a:cubicBezTo>
                  <a:pt x="304458" y="1370795"/>
                  <a:pt x="224729" y="1325073"/>
                  <a:pt x="154559" y="1256492"/>
                </a:cubicBezTo>
                <a:cubicBezTo>
                  <a:pt x="104511" y="1206152"/>
                  <a:pt x="66292" y="1149127"/>
                  <a:pt x="39901" y="1085415"/>
                </a:cubicBezTo>
                <a:cubicBezTo>
                  <a:pt x="13511" y="1021702"/>
                  <a:pt x="210" y="954355"/>
                  <a:pt x="0" y="883372"/>
                </a:cubicBezTo>
                <a:cubicBezTo>
                  <a:pt x="211" y="812389"/>
                  <a:pt x="13513" y="745041"/>
                  <a:pt x="39907" y="681327"/>
                </a:cubicBezTo>
                <a:cubicBezTo>
                  <a:pt x="66300" y="617614"/>
                  <a:pt x="104518" y="560584"/>
                  <a:pt x="154559" y="510237"/>
                </a:cubicBezTo>
                <a:cubicBezTo>
                  <a:pt x="224729" y="441656"/>
                  <a:pt x="304458" y="395934"/>
                  <a:pt x="393747" y="373074"/>
                </a:cubicBezTo>
                <a:cubicBezTo>
                  <a:pt x="483035" y="350213"/>
                  <a:pt x="572323" y="350213"/>
                  <a:pt x="661612" y="373074"/>
                </a:cubicBezTo>
                <a:cubicBezTo>
                  <a:pt x="750900" y="395934"/>
                  <a:pt x="830629" y="441656"/>
                  <a:pt x="900799" y="510237"/>
                </a:cubicBezTo>
                <a:cubicBezTo>
                  <a:pt x="901687" y="510930"/>
                  <a:pt x="902562" y="510930"/>
                  <a:pt x="903421" y="510237"/>
                </a:cubicBezTo>
                <a:lnTo>
                  <a:pt x="1153031" y="260612"/>
                </a:lnTo>
                <a:lnTo>
                  <a:pt x="1153031" y="259679"/>
                </a:lnTo>
                <a:lnTo>
                  <a:pt x="1153562" y="259679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ogle Sans" panose="020B0503030502040204" pitchFamily="34" charset="0"/>
              <a:ea typeface="+mn-ea"/>
              <a:cs typeface="+mn-cs"/>
            </a:endParaRPr>
          </a:p>
        </p:txBody>
      </p:sp>
      <p:sp>
        <p:nvSpPr>
          <p:cNvPr id="18" name="S"/>
          <p:cNvSpPr/>
          <p:nvPr/>
        </p:nvSpPr>
        <p:spPr>
          <a:xfrm>
            <a:off x="9887035" y="445071"/>
            <a:ext cx="357095" cy="418039"/>
          </a:xfrm>
          <a:custGeom>
            <a:avLst/>
            <a:gdLst>
              <a:gd name="connsiteX0" fmla="*/ 531332 w 1510906"/>
              <a:gd name="connsiteY0" fmla="*/ 0 h 1768765"/>
              <a:gd name="connsiteX1" fmla="*/ 979574 w 1510906"/>
              <a:gd name="connsiteY1" fmla="*/ 0 h 1768765"/>
              <a:gd name="connsiteX2" fmla="*/ 1355105 w 1510906"/>
              <a:gd name="connsiteY2" fmla="*/ 155800 h 1768765"/>
              <a:gd name="connsiteX3" fmla="*/ 1510906 w 1510906"/>
              <a:gd name="connsiteY3" fmla="*/ 531332 h 1768765"/>
              <a:gd name="connsiteX4" fmla="*/ 1509065 w 1510906"/>
              <a:gd name="connsiteY4" fmla="*/ 533173 h 1768765"/>
              <a:gd name="connsiteX5" fmla="*/ 1156184 w 1510906"/>
              <a:gd name="connsiteY5" fmla="*/ 533173 h 1768765"/>
              <a:gd name="connsiteX6" fmla="*/ 1154342 w 1510906"/>
              <a:gd name="connsiteY6" fmla="*/ 531332 h 1768765"/>
              <a:gd name="connsiteX7" fmla="*/ 1103099 w 1510906"/>
              <a:gd name="connsiteY7" fmla="*/ 407812 h 1768765"/>
              <a:gd name="connsiteX8" fmla="*/ 979574 w 1510906"/>
              <a:gd name="connsiteY8" fmla="*/ 356563 h 1768765"/>
              <a:gd name="connsiteX9" fmla="*/ 531332 w 1510906"/>
              <a:gd name="connsiteY9" fmla="*/ 356563 h 1768765"/>
              <a:gd name="connsiteX10" fmla="*/ 407806 w 1510906"/>
              <a:gd name="connsiteY10" fmla="*/ 407812 h 1768765"/>
              <a:gd name="connsiteX11" fmla="*/ 356563 w 1510906"/>
              <a:gd name="connsiteY11" fmla="*/ 531332 h 1768765"/>
              <a:gd name="connsiteX12" fmla="*/ 407806 w 1510906"/>
              <a:gd name="connsiteY12" fmla="*/ 654852 h 1768765"/>
              <a:gd name="connsiteX13" fmla="*/ 531332 w 1510906"/>
              <a:gd name="connsiteY13" fmla="*/ 706100 h 1768765"/>
              <a:gd name="connsiteX14" fmla="*/ 979574 w 1510906"/>
              <a:gd name="connsiteY14" fmla="*/ 706100 h 1768765"/>
              <a:gd name="connsiteX15" fmla="*/ 1355105 w 1510906"/>
              <a:gd name="connsiteY15" fmla="*/ 861901 h 1768765"/>
              <a:gd name="connsiteX16" fmla="*/ 1510906 w 1510906"/>
              <a:gd name="connsiteY16" fmla="*/ 1237433 h 1768765"/>
              <a:gd name="connsiteX17" fmla="*/ 1355111 w 1510906"/>
              <a:gd name="connsiteY17" fmla="*/ 1612964 h 1768765"/>
              <a:gd name="connsiteX18" fmla="*/ 979574 w 1510906"/>
              <a:gd name="connsiteY18" fmla="*/ 1768765 h 1768765"/>
              <a:gd name="connsiteX19" fmla="*/ 531332 w 1510906"/>
              <a:gd name="connsiteY19" fmla="*/ 1768765 h 1768765"/>
              <a:gd name="connsiteX20" fmla="*/ 155800 w 1510906"/>
              <a:gd name="connsiteY20" fmla="*/ 1612964 h 1768765"/>
              <a:gd name="connsiteX21" fmla="*/ 0 w 1510906"/>
              <a:gd name="connsiteY21" fmla="*/ 1237433 h 1768765"/>
              <a:gd name="connsiteX22" fmla="*/ 1841 w 1510906"/>
              <a:gd name="connsiteY22" fmla="*/ 1235591 h 1768765"/>
              <a:gd name="connsiteX23" fmla="*/ 354722 w 1510906"/>
              <a:gd name="connsiteY23" fmla="*/ 1235591 h 1768765"/>
              <a:gd name="connsiteX24" fmla="*/ 356563 w 1510906"/>
              <a:gd name="connsiteY24" fmla="*/ 1237433 h 1768765"/>
              <a:gd name="connsiteX25" fmla="*/ 407806 w 1510906"/>
              <a:gd name="connsiteY25" fmla="*/ 1360953 h 1768765"/>
              <a:gd name="connsiteX26" fmla="*/ 531332 w 1510906"/>
              <a:gd name="connsiteY26" fmla="*/ 1412201 h 1768765"/>
              <a:gd name="connsiteX27" fmla="*/ 979574 w 1510906"/>
              <a:gd name="connsiteY27" fmla="*/ 1412201 h 1768765"/>
              <a:gd name="connsiteX28" fmla="*/ 1103099 w 1510906"/>
              <a:gd name="connsiteY28" fmla="*/ 1360953 h 1768765"/>
              <a:gd name="connsiteX29" fmla="*/ 1154342 w 1510906"/>
              <a:gd name="connsiteY29" fmla="*/ 1237433 h 1768765"/>
              <a:gd name="connsiteX30" fmla="*/ 1103099 w 1510906"/>
              <a:gd name="connsiteY30" fmla="*/ 1113913 h 1768765"/>
              <a:gd name="connsiteX31" fmla="*/ 979574 w 1510906"/>
              <a:gd name="connsiteY31" fmla="*/ 1062664 h 1768765"/>
              <a:gd name="connsiteX32" fmla="*/ 531332 w 1510906"/>
              <a:gd name="connsiteY32" fmla="*/ 1062664 h 1768765"/>
              <a:gd name="connsiteX33" fmla="*/ 155801 w 1510906"/>
              <a:gd name="connsiteY33" fmla="*/ 906864 h 1768765"/>
              <a:gd name="connsiteX34" fmla="*/ 0 w 1510906"/>
              <a:gd name="connsiteY34" fmla="*/ 531332 h 1768765"/>
              <a:gd name="connsiteX35" fmla="*/ 155795 w 1510906"/>
              <a:gd name="connsiteY35" fmla="*/ 155800 h 1768765"/>
              <a:gd name="connsiteX36" fmla="*/ 531332 w 1510906"/>
              <a:gd name="connsiteY36" fmla="*/ 0 h 176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510906" h="1768765">
                <a:moveTo>
                  <a:pt x="531332" y="0"/>
                </a:moveTo>
                <a:lnTo>
                  <a:pt x="979574" y="0"/>
                </a:lnTo>
                <a:cubicBezTo>
                  <a:pt x="1129889" y="3828"/>
                  <a:pt x="1255066" y="55761"/>
                  <a:pt x="1355105" y="155800"/>
                </a:cubicBezTo>
                <a:cubicBezTo>
                  <a:pt x="1455144" y="255839"/>
                  <a:pt x="1507078" y="381016"/>
                  <a:pt x="1510906" y="531332"/>
                </a:cubicBezTo>
                <a:cubicBezTo>
                  <a:pt x="1510800" y="532454"/>
                  <a:pt x="1510187" y="533068"/>
                  <a:pt x="1509065" y="533173"/>
                </a:cubicBezTo>
                <a:lnTo>
                  <a:pt x="1156184" y="533173"/>
                </a:lnTo>
                <a:cubicBezTo>
                  <a:pt x="1155062" y="533067"/>
                  <a:pt x="1154448" y="532454"/>
                  <a:pt x="1154342" y="531332"/>
                </a:cubicBezTo>
                <a:cubicBezTo>
                  <a:pt x="1153084" y="481891"/>
                  <a:pt x="1136003" y="440718"/>
                  <a:pt x="1103099" y="407812"/>
                </a:cubicBezTo>
                <a:cubicBezTo>
                  <a:pt x="1070196" y="374905"/>
                  <a:pt x="1029020" y="357822"/>
                  <a:pt x="979574" y="356563"/>
                </a:cubicBezTo>
                <a:lnTo>
                  <a:pt x="531332" y="356563"/>
                </a:lnTo>
                <a:cubicBezTo>
                  <a:pt x="481885" y="357822"/>
                  <a:pt x="440710" y="374905"/>
                  <a:pt x="407806" y="407812"/>
                </a:cubicBezTo>
                <a:cubicBezTo>
                  <a:pt x="374903" y="440718"/>
                  <a:pt x="357822" y="481891"/>
                  <a:pt x="356563" y="531332"/>
                </a:cubicBezTo>
                <a:cubicBezTo>
                  <a:pt x="357822" y="580772"/>
                  <a:pt x="374903" y="621946"/>
                  <a:pt x="407806" y="654852"/>
                </a:cubicBezTo>
                <a:cubicBezTo>
                  <a:pt x="440710" y="687758"/>
                  <a:pt x="481885" y="704841"/>
                  <a:pt x="531332" y="706100"/>
                </a:cubicBezTo>
                <a:lnTo>
                  <a:pt x="979574" y="706100"/>
                </a:lnTo>
                <a:cubicBezTo>
                  <a:pt x="1129889" y="709928"/>
                  <a:pt x="1255066" y="761862"/>
                  <a:pt x="1355105" y="861901"/>
                </a:cubicBezTo>
                <a:cubicBezTo>
                  <a:pt x="1455144" y="961940"/>
                  <a:pt x="1507078" y="1087117"/>
                  <a:pt x="1510906" y="1237433"/>
                </a:cubicBezTo>
                <a:cubicBezTo>
                  <a:pt x="1507079" y="1387748"/>
                  <a:pt x="1455147" y="1512925"/>
                  <a:pt x="1355111" y="1612964"/>
                </a:cubicBezTo>
                <a:cubicBezTo>
                  <a:pt x="1255075" y="1713003"/>
                  <a:pt x="1129895" y="1764937"/>
                  <a:pt x="979574" y="1768765"/>
                </a:cubicBezTo>
                <a:lnTo>
                  <a:pt x="531332" y="1768765"/>
                </a:lnTo>
                <a:cubicBezTo>
                  <a:pt x="381017" y="1764937"/>
                  <a:pt x="255839" y="1713003"/>
                  <a:pt x="155800" y="1612964"/>
                </a:cubicBezTo>
                <a:cubicBezTo>
                  <a:pt x="55762" y="1512925"/>
                  <a:pt x="3828" y="1387748"/>
                  <a:pt x="0" y="1237433"/>
                </a:cubicBezTo>
                <a:cubicBezTo>
                  <a:pt x="106" y="1236311"/>
                  <a:pt x="719" y="1235697"/>
                  <a:pt x="1841" y="1235591"/>
                </a:cubicBezTo>
                <a:lnTo>
                  <a:pt x="354722" y="1235591"/>
                </a:lnTo>
                <a:cubicBezTo>
                  <a:pt x="355844" y="1235697"/>
                  <a:pt x="356458" y="1236311"/>
                  <a:pt x="356563" y="1237433"/>
                </a:cubicBezTo>
                <a:cubicBezTo>
                  <a:pt x="357822" y="1286873"/>
                  <a:pt x="374903" y="1328046"/>
                  <a:pt x="407806" y="1360953"/>
                </a:cubicBezTo>
                <a:cubicBezTo>
                  <a:pt x="440710" y="1393859"/>
                  <a:pt x="481885" y="1410942"/>
                  <a:pt x="531332" y="1412201"/>
                </a:cubicBezTo>
                <a:lnTo>
                  <a:pt x="979574" y="1412201"/>
                </a:lnTo>
                <a:cubicBezTo>
                  <a:pt x="1029020" y="1410942"/>
                  <a:pt x="1070196" y="1393859"/>
                  <a:pt x="1103099" y="1360953"/>
                </a:cubicBezTo>
                <a:cubicBezTo>
                  <a:pt x="1136003" y="1328046"/>
                  <a:pt x="1153084" y="1286873"/>
                  <a:pt x="1154342" y="1237433"/>
                </a:cubicBezTo>
                <a:cubicBezTo>
                  <a:pt x="1153084" y="1187992"/>
                  <a:pt x="1136003" y="1146819"/>
                  <a:pt x="1103099" y="1113913"/>
                </a:cubicBezTo>
                <a:cubicBezTo>
                  <a:pt x="1070196" y="1081006"/>
                  <a:pt x="1029020" y="1063923"/>
                  <a:pt x="979574" y="1062664"/>
                </a:cubicBezTo>
                <a:lnTo>
                  <a:pt x="531332" y="1062664"/>
                </a:lnTo>
                <a:cubicBezTo>
                  <a:pt x="381017" y="1058836"/>
                  <a:pt x="255839" y="1006902"/>
                  <a:pt x="155801" y="906864"/>
                </a:cubicBezTo>
                <a:cubicBezTo>
                  <a:pt x="55762" y="806824"/>
                  <a:pt x="3828" y="681647"/>
                  <a:pt x="0" y="531332"/>
                </a:cubicBezTo>
                <a:cubicBezTo>
                  <a:pt x="3827" y="381016"/>
                  <a:pt x="55759" y="255839"/>
                  <a:pt x="155795" y="155800"/>
                </a:cubicBezTo>
                <a:cubicBezTo>
                  <a:pt x="255831" y="55761"/>
                  <a:pt x="381010" y="3828"/>
                  <a:pt x="531332" y="0"/>
                </a:cubicBez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ogle Sans" panose="020B0503030502040204" pitchFamily="34" charset="0"/>
              <a:ea typeface="+mn-ea"/>
              <a:cs typeface="+mn-cs"/>
            </a:endParaRPr>
          </a:p>
        </p:txBody>
      </p:sp>
      <p:sp>
        <p:nvSpPr>
          <p:cNvPr id="15" name="O start"/>
          <p:cNvSpPr/>
          <p:nvPr/>
        </p:nvSpPr>
        <p:spPr>
          <a:xfrm>
            <a:off x="10538018" y="445085"/>
            <a:ext cx="476892" cy="418035"/>
          </a:xfrm>
          <a:custGeom>
            <a:avLst/>
            <a:gdLst>
              <a:gd name="connsiteX0" fmla="*/ 571239 w 1495521"/>
              <a:gd name="connsiteY0" fmla="*/ 58439 h 1310947"/>
              <a:gd name="connsiteX1" fmla="*/ 567124 w 1495521"/>
              <a:gd name="connsiteY1" fmla="*/ 60097 h 1310947"/>
              <a:gd name="connsiteX2" fmla="*/ 547404 w 1495521"/>
              <a:gd name="connsiteY2" fmla="*/ 70477 h 1310947"/>
              <a:gd name="connsiteX3" fmla="*/ 642246 w 1495521"/>
              <a:gd name="connsiteY3" fmla="*/ 31659 h 1310947"/>
              <a:gd name="connsiteX4" fmla="*/ 626237 w 1495521"/>
              <a:gd name="connsiteY4" fmla="*/ 36287 h 1310947"/>
              <a:gd name="connsiteX5" fmla="*/ 610868 w 1495521"/>
              <a:gd name="connsiteY5" fmla="*/ 42478 h 1310947"/>
              <a:gd name="connsiteX6" fmla="*/ 722728 w 1495521"/>
              <a:gd name="connsiteY6" fmla="*/ 12052 h 1310947"/>
              <a:gd name="connsiteX7" fmla="*/ 687812 w 1495521"/>
              <a:gd name="connsiteY7" fmla="*/ 18484 h 1310947"/>
              <a:gd name="connsiteX8" fmla="*/ 681097 w 1495521"/>
              <a:gd name="connsiteY8" fmla="*/ 20425 h 1310947"/>
              <a:gd name="connsiteX9" fmla="*/ 840728 w 1495521"/>
              <a:gd name="connsiteY9" fmla="*/ 0 h 1310947"/>
              <a:gd name="connsiteX10" fmla="*/ 852553 w 1495521"/>
              <a:gd name="connsiteY10" fmla="*/ 0 h 1310947"/>
              <a:gd name="connsiteX11" fmla="*/ 852212 w 1495521"/>
              <a:gd name="connsiteY11" fmla="*/ 822 h 1310947"/>
              <a:gd name="connsiteX12" fmla="*/ 184819 w 1495521"/>
              <a:gd name="connsiteY12" fmla="*/ 0 h 1310947"/>
              <a:gd name="connsiteX13" fmla="*/ 838825 w 1495521"/>
              <a:gd name="connsiteY13" fmla="*/ 0 h 1310947"/>
              <a:gd name="connsiteX14" fmla="*/ 838825 w 1495521"/>
              <a:gd name="connsiteY14" fmla="*/ 93 h 1310947"/>
              <a:gd name="connsiteX15" fmla="*/ 840102 w 1495521"/>
              <a:gd name="connsiteY15" fmla="*/ 1 h 1310947"/>
              <a:gd name="connsiteX16" fmla="*/ 1170646 w 1495521"/>
              <a:gd name="connsiteY16" fmla="*/ 89612 h 1310947"/>
              <a:gd name="connsiteX17" fmla="*/ 1405908 w 1495521"/>
              <a:gd name="connsiteY17" fmla="*/ 324872 h 1310947"/>
              <a:gd name="connsiteX18" fmla="*/ 1495521 w 1495521"/>
              <a:gd name="connsiteY18" fmla="*/ 655419 h 1310947"/>
              <a:gd name="connsiteX19" fmla="*/ 1405910 w 1495521"/>
              <a:gd name="connsiteY19" fmla="*/ 986020 h 1310947"/>
              <a:gd name="connsiteX20" fmla="*/ 1170650 w 1495521"/>
              <a:gd name="connsiteY20" fmla="*/ 1221320 h 1310947"/>
              <a:gd name="connsiteX21" fmla="*/ 929312 w 1495521"/>
              <a:gd name="connsiteY21" fmla="*/ 1304558 h 1310947"/>
              <a:gd name="connsiteX22" fmla="*/ 873740 w 1495521"/>
              <a:gd name="connsiteY22" fmla="*/ 1308538 h 1310947"/>
              <a:gd name="connsiteX23" fmla="*/ 873855 w 1495521"/>
              <a:gd name="connsiteY23" fmla="*/ 1310947 h 1310947"/>
              <a:gd name="connsiteX24" fmla="*/ 840102 w 1495521"/>
              <a:gd name="connsiteY24" fmla="*/ 1310947 h 1310947"/>
              <a:gd name="connsiteX25" fmla="*/ 838825 w 1495521"/>
              <a:gd name="connsiteY25" fmla="*/ 1310947 h 1310947"/>
              <a:gd name="connsiteX26" fmla="*/ 838825 w 1495521"/>
              <a:gd name="connsiteY26" fmla="*/ 1310856 h 1310947"/>
              <a:gd name="connsiteX27" fmla="*/ 756409 w 1495521"/>
              <a:gd name="connsiteY27" fmla="*/ 1304954 h 1310947"/>
              <a:gd name="connsiteX28" fmla="*/ 753219 w 1495521"/>
              <a:gd name="connsiteY28" fmla="*/ 1304954 h 1310947"/>
              <a:gd name="connsiteX29" fmla="*/ 836923 w 1495521"/>
              <a:gd name="connsiteY29" fmla="*/ 1310947 h 1310947"/>
              <a:gd name="connsiteX30" fmla="*/ 184819 w 1495521"/>
              <a:gd name="connsiteY30" fmla="*/ 1310947 h 1310947"/>
              <a:gd name="connsiteX31" fmla="*/ 184819 w 1495521"/>
              <a:gd name="connsiteY31" fmla="*/ 1118479 h 1310947"/>
              <a:gd name="connsiteX32" fmla="*/ 184140 w 1495521"/>
              <a:gd name="connsiteY32" fmla="*/ 1118479 h 1310947"/>
              <a:gd name="connsiteX33" fmla="*/ 184425 w 1495521"/>
              <a:gd name="connsiteY33" fmla="*/ 1118223 h 1310947"/>
              <a:gd name="connsiteX34" fmla="*/ 184425 w 1495521"/>
              <a:gd name="connsiteY34" fmla="*/ 1116290 h 1310947"/>
              <a:gd name="connsiteX35" fmla="*/ 5255 w 1495521"/>
              <a:gd name="connsiteY35" fmla="*/ 937110 h 1310947"/>
              <a:gd name="connsiteX36" fmla="*/ 47090 w 1495521"/>
              <a:gd name="connsiteY36" fmla="*/ 885541 h 1310947"/>
              <a:gd name="connsiteX37" fmla="*/ 114649 w 1495521"/>
              <a:gd name="connsiteY37" fmla="*/ 660591 h 1310947"/>
              <a:gd name="connsiteX38" fmla="*/ 47090 w 1495521"/>
              <a:gd name="connsiteY38" fmla="*/ 435641 h 1310947"/>
              <a:gd name="connsiteX39" fmla="*/ 0 w 1495521"/>
              <a:gd name="connsiteY39" fmla="*/ 377594 h 1310947"/>
              <a:gd name="connsiteX40" fmla="*/ 184425 w 1495521"/>
              <a:gd name="connsiteY40" fmla="*/ 193158 h 1310947"/>
              <a:gd name="connsiteX41" fmla="*/ 184425 w 1495521"/>
              <a:gd name="connsiteY41" fmla="*/ 192467 h 1310947"/>
              <a:gd name="connsiteX42" fmla="*/ 184819 w 1495521"/>
              <a:gd name="connsiteY42" fmla="*/ 192467 h 1310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495521" h="1310947">
                <a:moveTo>
                  <a:pt x="571239" y="58439"/>
                </a:moveTo>
                <a:lnTo>
                  <a:pt x="567124" y="60097"/>
                </a:lnTo>
                <a:lnTo>
                  <a:pt x="547404" y="70477"/>
                </a:lnTo>
                <a:close/>
                <a:moveTo>
                  <a:pt x="642246" y="31659"/>
                </a:moveTo>
                <a:lnTo>
                  <a:pt x="626237" y="36287"/>
                </a:lnTo>
                <a:lnTo>
                  <a:pt x="610868" y="42478"/>
                </a:lnTo>
                <a:close/>
                <a:moveTo>
                  <a:pt x="722728" y="12052"/>
                </a:moveTo>
                <a:lnTo>
                  <a:pt x="687812" y="18484"/>
                </a:lnTo>
                <a:lnTo>
                  <a:pt x="681097" y="20425"/>
                </a:lnTo>
                <a:close/>
                <a:moveTo>
                  <a:pt x="840728" y="0"/>
                </a:moveTo>
                <a:lnTo>
                  <a:pt x="852553" y="0"/>
                </a:lnTo>
                <a:lnTo>
                  <a:pt x="852212" y="822"/>
                </a:lnTo>
                <a:close/>
                <a:moveTo>
                  <a:pt x="184819" y="0"/>
                </a:moveTo>
                <a:lnTo>
                  <a:pt x="838825" y="0"/>
                </a:lnTo>
                <a:lnTo>
                  <a:pt x="838825" y="93"/>
                </a:lnTo>
                <a:lnTo>
                  <a:pt x="840102" y="1"/>
                </a:lnTo>
                <a:cubicBezTo>
                  <a:pt x="961966" y="1400"/>
                  <a:pt x="1072148" y="31270"/>
                  <a:pt x="1170646" y="89612"/>
                </a:cubicBezTo>
                <a:cubicBezTo>
                  <a:pt x="1269144" y="147954"/>
                  <a:pt x="1347565" y="226374"/>
                  <a:pt x="1405908" y="324872"/>
                </a:cubicBezTo>
                <a:cubicBezTo>
                  <a:pt x="1464250" y="423370"/>
                  <a:pt x="1494123" y="533552"/>
                  <a:pt x="1495521" y="655419"/>
                </a:cubicBezTo>
                <a:cubicBezTo>
                  <a:pt x="1494123" y="777306"/>
                  <a:pt x="1464252" y="887506"/>
                  <a:pt x="1405910" y="986020"/>
                </a:cubicBezTo>
                <a:cubicBezTo>
                  <a:pt x="1347568" y="1084534"/>
                  <a:pt x="1269148" y="1162968"/>
                  <a:pt x="1170650" y="1221320"/>
                </a:cubicBezTo>
                <a:cubicBezTo>
                  <a:pt x="1096777" y="1265084"/>
                  <a:pt x="1016331" y="1292830"/>
                  <a:pt x="929312" y="1304558"/>
                </a:cubicBezTo>
                <a:lnTo>
                  <a:pt x="873740" y="1308538"/>
                </a:lnTo>
                <a:lnTo>
                  <a:pt x="873855" y="1310947"/>
                </a:lnTo>
                <a:lnTo>
                  <a:pt x="840102" y="1310947"/>
                </a:lnTo>
                <a:lnTo>
                  <a:pt x="838825" y="1310947"/>
                </a:lnTo>
                <a:lnTo>
                  <a:pt x="838825" y="1310856"/>
                </a:lnTo>
                <a:lnTo>
                  <a:pt x="756409" y="1304954"/>
                </a:lnTo>
                <a:lnTo>
                  <a:pt x="753219" y="1304954"/>
                </a:lnTo>
                <a:lnTo>
                  <a:pt x="836923" y="1310947"/>
                </a:lnTo>
                <a:lnTo>
                  <a:pt x="184819" y="1310947"/>
                </a:lnTo>
                <a:lnTo>
                  <a:pt x="184819" y="1118479"/>
                </a:lnTo>
                <a:lnTo>
                  <a:pt x="184140" y="1118479"/>
                </a:lnTo>
                <a:lnTo>
                  <a:pt x="184425" y="1118223"/>
                </a:lnTo>
                <a:cubicBezTo>
                  <a:pt x="184950" y="1117579"/>
                  <a:pt x="184950" y="1116935"/>
                  <a:pt x="184425" y="1116290"/>
                </a:cubicBezTo>
                <a:lnTo>
                  <a:pt x="5255" y="937110"/>
                </a:lnTo>
                <a:lnTo>
                  <a:pt x="47090" y="885541"/>
                </a:lnTo>
                <a:cubicBezTo>
                  <a:pt x="89743" y="821328"/>
                  <a:pt x="114649" y="743918"/>
                  <a:pt x="114649" y="660591"/>
                </a:cubicBezTo>
                <a:cubicBezTo>
                  <a:pt x="114649" y="577265"/>
                  <a:pt x="89743" y="499855"/>
                  <a:pt x="47090" y="435641"/>
                </a:cubicBezTo>
                <a:lnTo>
                  <a:pt x="0" y="377594"/>
                </a:lnTo>
                <a:lnTo>
                  <a:pt x="184425" y="193158"/>
                </a:lnTo>
                <a:lnTo>
                  <a:pt x="184425" y="192467"/>
                </a:lnTo>
                <a:lnTo>
                  <a:pt x="184819" y="192467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ogle Sans" panose="020B0503030502040204" pitchFamily="34" charset="0"/>
              <a:ea typeface="+mn-ea"/>
              <a:cs typeface="+mn-cs"/>
            </a:endParaRPr>
          </a:p>
        </p:txBody>
      </p:sp>
      <p:sp useBgFill="1">
        <p:nvSpPr>
          <p:cNvPr id="8" name="O stop"/>
          <p:cNvSpPr/>
          <p:nvPr/>
        </p:nvSpPr>
        <p:spPr>
          <a:xfrm>
            <a:off x="10682282" y="527147"/>
            <a:ext cx="249439" cy="25369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ogle Sans" panose="020B0503030502040204" pitchFamily="34" charset="0"/>
              <a:ea typeface="+mn-ea"/>
              <a:cs typeface="+mn-cs"/>
            </a:endParaRPr>
          </a:p>
        </p:txBody>
      </p:sp>
      <p:sp>
        <p:nvSpPr>
          <p:cNvPr id="20" name="R"/>
          <p:cNvSpPr/>
          <p:nvPr/>
        </p:nvSpPr>
        <p:spPr>
          <a:xfrm>
            <a:off x="11104853" y="529356"/>
            <a:ext cx="188710" cy="333657"/>
          </a:xfrm>
          <a:custGeom>
            <a:avLst/>
            <a:gdLst>
              <a:gd name="connsiteX0" fmla="*/ 497757 w 798451"/>
              <a:gd name="connsiteY0" fmla="*/ 1024632 h 1411739"/>
              <a:gd name="connsiteX1" fmla="*/ 736851 w 798451"/>
              <a:gd name="connsiteY1" fmla="*/ 1411273 h 1411739"/>
              <a:gd name="connsiteX2" fmla="*/ 737688 w 798451"/>
              <a:gd name="connsiteY2" fmla="*/ 1411739 h 1411739"/>
              <a:gd name="connsiteX3" fmla="*/ 0 w 798451"/>
              <a:gd name="connsiteY3" fmla="*/ 1411739 h 1411739"/>
              <a:gd name="connsiteX4" fmla="*/ 1438 w 798451"/>
              <a:gd name="connsiteY4" fmla="*/ 1410301 h 1411739"/>
              <a:gd name="connsiteX5" fmla="*/ 1438 w 798451"/>
              <a:gd name="connsiteY5" fmla="*/ 1025486 h 1411739"/>
              <a:gd name="connsiteX6" fmla="*/ 464011 w 798451"/>
              <a:gd name="connsiteY6" fmla="*/ 1025486 h 1411739"/>
              <a:gd name="connsiteX7" fmla="*/ 497757 w 798451"/>
              <a:gd name="connsiteY7" fmla="*/ 1024632 h 1411739"/>
              <a:gd name="connsiteX8" fmla="*/ 1438 w 798451"/>
              <a:gd name="connsiteY8" fmla="*/ 0 h 1411739"/>
              <a:gd name="connsiteX9" fmla="*/ 464011 w 798451"/>
              <a:gd name="connsiteY9" fmla="*/ 0 h 1411739"/>
              <a:gd name="connsiteX10" fmla="*/ 700387 w 798451"/>
              <a:gd name="connsiteY10" fmla="*/ 98069 h 1411739"/>
              <a:gd name="connsiteX11" fmla="*/ 798451 w 798451"/>
              <a:gd name="connsiteY11" fmla="*/ 334439 h 1411739"/>
              <a:gd name="connsiteX12" fmla="*/ 760892 w 798451"/>
              <a:gd name="connsiteY12" fmla="*/ 488234 h 1411739"/>
              <a:gd name="connsiteX13" fmla="*/ 656794 w 798451"/>
              <a:gd name="connsiteY13" fmla="*/ 607661 h 1411739"/>
              <a:gd name="connsiteX14" fmla="*/ 565474 w 798451"/>
              <a:gd name="connsiteY14" fmla="*/ 653289 h 1411739"/>
              <a:gd name="connsiteX15" fmla="*/ 464011 w 798451"/>
              <a:gd name="connsiteY15" fmla="*/ 668878 h 1411739"/>
              <a:gd name="connsiteX16" fmla="*/ 1438 w 798451"/>
              <a:gd name="connsiteY16" fmla="*/ 668878 h 1411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98451" h="1411739">
                <a:moveTo>
                  <a:pt x="497757" y="1024632"/>
                </a:moveTo>
                <a:lnTo>
                  <a:pt x="736851" y="1411273"/>
                </a:lnTo>
                <a:lnTo>
                  <a:pt x="737688" y="1411739"/>
                </a:lnTo>
                <a:lnTo>
                  <a:pt x="0" y="1411739"/>
                </a:lnTo>
                <a:lnTo>
                  <a:pt x="1438" y="1410301"/>
                </a:lnTo>
                <a:lnTo>
                  <a:pt x="1438" y="1025486"/>
                </a:lnTo>
                <a:lnTo>
                  <a:pt x="464011" y="1025486"/>
                </a:lnTo>
                <a:cubicBezTo>
                  <a:pt x="475348" y="1025473"/>
                  <a:pt x="486597" y="1025189"/>
                  <a:pt x="497757" y="1024632"/>
                </a:cubicBezTo>
                <a:close/>
                <a:moveTo>
                  <a:pt x="1438" y="0"/>
                </a:moveTo>
                <a:lnTo>
                  <a:pt x="464011" y="0"/>
                </a:lnTo>
                <a:cubicBezTo>
                  <a:pt x="558629" y="2409"/>
                  <a:pt x="637420" y="35099"/>
                  <a:pt x="700387" y="98069"/>
                </a:cubicBezTo>
                <a:cubicBezTo>
                  <a:pt x="763354" y="161038"/>
                  <a:pt x="796041" y="239828"/>
                  <a:pt x="798451" y="334439"/>
                </a:cubicBezTo>
                <a:cubicBezTo>
                  <a:pt x="798093" y="389358"/>
                  <a:pt x="785573" y="440623"/>
                  <a:pt x="760892" y="488234"/>
                </a:cubicBezTo>
                <a:cubicBezTo>
                  <a:pt x="736210" y="535846"/>
                  <a:pt x="701511" y="575654"/>
                  <a:pt x="656794" y="607661"/>
                </a:cubicBezTo>
                <a:cubicBezTo>
                  <a:pt x="628496" y="627734"/>
                  <a:pt x="598055" y="642943"/>
                  <a:pt x="565474" y="653289"/>
                </a:cubicBezTo>
                <a:cubicBezTo>
                  <a:pt x="532892" y="663634"/>
                  <a:pt x="499071" y="668831"/>
                  <a:pt x="464011" y="668878"/>
                </a:cubicBezTo>
                <a:lnTo>
                  <a:pt x="1438" y="668878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ogle Sans" panose="020B0503030502040204" pitchFamily="34" charset="0"/>
              <a:ea typeface="+mn-ea"/>
              <a:cs typeface="+mn-cs"/>
            </a:endParaRPr>
          </a:p>
        </p:txBody>
      </p:sp>
      <p:sp useBgFill="1">
        <p:nvSpPr>
          <p:cNvPr id="13" name="R slidebackground"/>
          <p:cNvSpPr/>
          <p:nvPr/>
        </p:nvSpPr>
        <p:spPr>
          <a:xfrm>
            <a:off x="11021793" y="444978"/>
            <a:ext cx="354830" cy="415568"/>
          </a:xfrm>
          <a:custGeom>
            <a:avLst/>
            <a:gdLst>
              <a:gd name="connsiteX0" fmla="*/ 356637 w 1510234"/>
              <a:gd name="connsiteY0" fmla="*/ 356608 h 1768750"/>
              <a:gd name="connsiteX1" fmla="*/ 356637 w 1510234"/>
              <a:gd name="connsiteY1" fmla="*/ 1025486 h 1768750"/>
              <a:gd name="connsiteX2" fmla="*/ 819210 w 1510234"/>
              <a:gd name="connsiteY2" fmla="*/ 1025486 h 1768750"/>
              <a:gd name="connsiteX3" fmla="*/ 920673 w 1510234"/>
              <a:gd name="connsiteY3" fmla="*/ 1009897 h 1768750"/>
              <a:gd name="connsiteX4" fmla="*/ 1011993 w 1510234"/>
              <a:gd name="connsiteY4" fmla="*/ 964269 h 1768750"/>
              <a:gd name="connsiteX5" fmla="*/ 1116091 w 1510234"/>
              <a:gd name="connsiteY5" fmla="*/ 844842 h 1768750"/>
              <a:gd name="connsiteX6" fmla="*/ 1153650 w 1510234"/>
              <a:gd name="connsiteY6" fmla="*/ 691047 h 1768750"/>
              <a:gd name="connsiteX7" fmla="*/ 1055586 w 1510234"/>
              <a:gd name="connsiteY7" fmla="*/ 454677 h 1768750"/>
              <a:gd name="connsiteX8" fmla="*/ 819210 w 1510234"/>
              <a:gd name="connsiteY8" fmla="*/ 356608 h 1768750"/>
              <a:gd name="connsiteX9" fmla="*/ 1841 w 1510234"/>
              <a:gd name="connsiteY9" fmla="*/ 0 h 1768750"/>
              <a:gd name="connsiteX10" fmla="*/ 819180 w 1510234"/>
              <a:gd name="connsiteY10" fmla="*/ 0 h 1768750"/>
              <a:gd name="connsiteX11" fmla="*/ 1167694 w 1510234"/>
              <a:gd name="connsiteY11" fmla="*/ 94484 h 1768750"/>
              <a:gd name="connsiteX12" fmla="*/ 1415744 w 1510234"/>
              <a:gd name="connsiteY12" fmla="*/ 342534 h 1768750"/>
              <a:gd name="connsiteX13" fmla="*/ 1510228 w 1510234"/>
              <a:gd name="connsiteY13" fmla="*/ 691047 h 1768750"/>
              <a:gd name="connsiteX14" fmla="*/ 1428304 w 1510234"/>
              <a:gd name="connsiteY14" fmla="*/ 1017847 h 1768750"/>
              <a:gd name="connsiteX15" fmla="*/ 1201286 w 1510234"/>
              <a:gd name="connsiteY15" fmla="*/ 1266730 h 1768750"/>
              <a:gd name="connsiteX16" fmla="*/ 1509963 w 1510234"/>
              <a:gd name="connsiteY16" fmla="*/ 1765951 h 1768750"/>
              <a:gd name="connsiteX17" fmla="*/ 1510007 w 1510234"/>
              <a:gd name="connsiteY17" fmla="*/ 1767807 h 1768750"/>
              <a:gd name="connsiteX18" fmla="*/ 1508401 w 1510234"/>
              <a:gd name="connsiteY18" fmla="*/ 1768750 h 1768750"/>
              <a:gd name="connsiteX19" fmla="*/ 1093611 w 1510234"/>
              <a:gd name="connsiteY19" fmla="*/ 1768750 h 1768750"/>
              <a:gd name="connsiteX20" fmla="*/ 1092050 w 1510234"/>
              <a:gd name="connsiteY20" fmla="*/ 1767881 h 1768750"/>
              <a:gd name="connsiteX21" fmla="*/ 852956 w 1510234"/>
              <a:gd name="connsiteY21" fmla="*/ 1381240 h 1768750"/>
              <a:gd name="connsiteX22" fmla="*/ 819210 w 1510234"/>
              <a:gd name="connsiteY22" fmla="*/ 1382094 h 1768750"/>
              <a:gd name="connsiteX23" fmla="*/ 356637 w 1510234"/>
              <a:gd name="connsiteY23" fmla="*/ 1382094 h 1768750"/>
              <a:gd name="connsiteX24" fmla="*/ 356637 w 1510234"/>
              <a:gd name="connsiteY24" fmla="*/ 1766909 h 1768750"/>
              <a:gd name="connsiteX25" fmla="*/ 354796 w 1510234"/>
              <a:gd name="connsiteY25" fmla="*/ 1768750 h 1768750"/>
              <a:gd name="connsiteX26" fmla="*/ 1870 w 1510234"/>
              <a:gd name="connsiteY26" fmla="*/ 1768750 h 1768750"/>
              <a:gd name="connsiteX27" fmla="*/ 0 w 1510234"/>
              <a:gd name="connsiteY27" fmla="*/ 1766909 h 1768750"/>
              <a:gd name="connsiteX28" fmla="*/ 0 w 1510234"/>
              <a:gd name="connsiteY28" fmla="*/ 1841 h 1768750"/>
              <a:gd name="connsiteX29" fmla="*/ 1841 w 1510234"/>
              <a:gd name="connsiteY29" fmla="*/ 0 h 176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510234" h="1768750">
                <a:moveTo>
                  <a:pt x="356637" y="356608"/>
                </a:moveTo>
                <a:lnTo>
                  <a:pt x="356637" y="1025486"/>
                </a:lnTo>
                <a:lnTo>
                  <a:pt x="819210" y="1025486"/>
                </a:lnTo>
                <a:cubicBezTo>
                  <a:pt x="854270" y="1025439"/>
                  <a:pt x="888091" y="1020242"/>
                  <a:pt x="920673" y="1009897"/>
                </a:cubicBezTo>
                <a:cubicBezTo>
                  <a:pt x="953254" y="999551"/>
                  <a:pt x="983695" y="984342"/>
                  <a:pt x="1011993" y="964269"/>
                </a:cubicBezTo>
                <a:cubicBezTo>
                  <a:pt x="1056710" y="932262"/>
                  <a:pt x="1091409" y="892454"/>
                  <a:pt x="1116091" y="844842"/>
                </a:cubicBezTo>
                <a:cubicBezTo>
                  <a:pt x="1140772" y="797231"/>
                  <a:pt x="1153292" y="745966"/>
                  <a:pt x="1153650" y="691047"/>
                </a:cubicBezTo>
                <a:cubicBezTo>
                  <a:pt x="1151240" y="596436"/>
                  <a:pt x="1118553" y="517646"/>
                  <a:pt x="1055586" y="454677"/>
                </a:cubicBezTo>
                <a:cubicBezTo>
                  <a:pt x="992619" y="391707"/>
                  <a:pt x="913828" y="359017"/>
                  <a:pt x="819210" y="356608"/>
                </a:cubicBezTo>
                <a:close/>
                <a:moveTo>
                  <a:pt x="1841" y="0"/>
                </a:moveTo>
                <a:lnTo>
                  <a:pt x="819180" y="0"/>
                </a:lnTo>
                <a:cubicBezTo>
                  <a:pt x="947671" y="1475"/>
                  <a:pt x="1063842" y="32970"/>
                  <a:pt x="1167694" y="94484"/>
                </a:cubicBezTo>
                <a:cubicBezTo>
                  <a:pt x="1271547" y="155998"/>
                  <a:pt x="1354230" y="238681"/>
                  <a:pt x="1415744" y="342534"/>
                </a:cubicBezTo>
                <a:cubicBezTo>
                  <a:pt x="1477258" y="446386"/>
                  <a:pt x="1508753" y="562557"/>
                  <a:pt x="1510228" y="691047"/>
                </a:cubicBezTo>
                <a:cubicBezTo>
                  <a:pt x="1509446" y="808630"/>
                  <a:pt x="1482139" y="917563"/>
                  <a:pt x="1428304" y="1017847"/>
                </a:cubicBezTo>
                <a:cubicBezTo>
                  <a:pt x="1374470" y="1118131"/>
                  <a:pt x="1298797" y="1201092"/>
                  <a:pt x="1201286" y="1266730"/>
                </a:cubicBezTo>
                <a:lnTo>
                  <a:pt x="1509963" y="1765951"/>
                </a:lnTo>
                <a:cubicBezTo>
                  <a:pt x="1510309" y="1766555"/>
                  <a:pt x="1510324" y="1767174"/>
                  <a:pt x="1510007" y="1767807"/>
                </a:cubicBezTo>
                <a:cubicBezTo>
                  <a:pt x="1509641" y="1768409"/>
                  <a:pt x="1509106" y="1768723"/>
                  <a:pt x="1508401" y="1768750"/>
                </a:cubicBezTo>
                <a:lnTo>
                  <a:pt x="1093611" y="1768750"/>
                </a:lnTo>
                <a:cubicBezTo>
                  <a:pt x="1092936" y="1768733"/>
                  <a:pt x="1092416" y="1768443"/>
                  <a:pt x="1092050" y="1767881"/>
                </a:cubicBezTo>
                <a:lnTo>
                  <a:pt x="852956" y="1381240"/>
                </a:lnTo>
                <a:cubicBezTo>
                  <a:pt x="841796" y="1381797"/>
                  <a:pt x="830547" y="1382081"/>
                  <a:pt x="819210" y="1382094"/>
                </a:cubicBezTo>
                <a:lnTo>
                  <a:pt x="356637" y="1382094"/>
                </a:lnTo>
                <a:lnTo>
                  <a:pt x="356637" y="1766909"/>
                </a:lnTo>
                <a:cubicBezTo>
                  <a:pt x="356531" y="1768031"/>
                  <a:pt x="355917" y="1768644"/>
                  <a:pt x="354796" y="1768750"/>
                </a:cubicBezTo>
                <a:lnTo>
                  <a:pt x="1870" y="1768750"/>
                </a:lnTo>
                <a:cubicBezTo>
                  <a:pt x="754" y="1768645"/>
                  <a:pt x="130" y="1768031"/>
                  <a:pt x="0" y="1766909"/>
                </a:cubicBezTo>
                <a:lnTo>
                  <a:pt x="0" y="1841"/>
                </a:lnTo>
                <a:cubicBezTo>
                  <a:pt x="105" y="719"/>
                  <a:pt x="719" y="106"/>
                  <a:pt x="1841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ogle Sans" panose="020B0503030502040204" pitchFamily="34" charset="0"/>
              <a:ea typeface="+mn-ea"/>
              <a:cs typeface="+mn-cs"/>
            </a:endParaRPr>
          </a:p>
        </p:txBody>
      </p:sp>
      <p:sp>
        <p:nvSpPr>
          <p:cNvPr id="23" name="E"/>
          <p:cNvSpPr/>
          <p:nvPr/>
        </p:nvSpPr>
        <p:spPr>
          <a:xfrm>
            <a:off x="11201677" y="446211"/>
            <a:ext cx="534492" cy="418035"/>
          </a:xfrm>
          <a:custGeom>
            <a:avLst/>
            <a:gdLst>
              <a:gd name="connsiteX0" fmla="*/ 0 w 1676150"/>
              <a:gd name="connsiteY0" fmla="*/ 0 h 1310947"/>
              <a:gd name="connsiteX1" fmla="*/ 554987 w 1676150"/>
              <a:gd name="connsiteY1" fmla="*/ 0 h 1310947"/>
              <a:gd name="connsiteX2" fmla="*/ 555916 w 1676150"/>
              <a:gd name="connsiteY2" fmla="*/ 0 h 1310947"/>
              <a:gd name="connsiteX3" fmla="*/ 558134 w 1676150"/>
              <a:gd name="connsiteY3" fmla="*/ 0 h 1310947"/>
              <a:gd name="connsiteX4" fmla="*/ 891610 w 1676150"/>
              <a:gd name="connsiteY4" fmla="*/ 0 h 1310947"/>
              <a:gd name="connsiteX5" fmla="*/ 1674786 w 1676150"/>
              <a:gd name="connsiteY5" fmla="*/ 0 h 1310947"/>
              <a:gd name="connsiteX6" fmla="*/ 1676150 w 1676150"/>
              <a:gd name="connsiteY6" fmla="*/ 1365 h 1310947"/>
              <a:gd name="connsiteX7" fmla="*/ 1676150 w 1676150"/>
              <a:gd name="connsiteY7" fmla="*/ 263008 h 1310947"/>
              <a:gd name="connsiteX8" fmla="*/ 1674786 w 1676150"/>
              <a:gd name="connsiteY8" fmla="*/ 264374 h 1310947"/>
              <a:gd name="connsiteX9" fmla="*/ 891610 w 1676150"/>
              <a:gd name="connsiteY9" fmla="*/ 264374 h 1310947"/>
              <a:gd name="connsiteX10" fmla="*/ 891610 w 1676150"/>
              <a:gd name="connsiteY10" fmla="*/ 523288 h 1310947"/>
              <a:gd name="connsiteX11" fmla="*/ 1413240 w 1676150"/>
              <a:gd name="connsiteY11" fmla="*/ 523288 h 1310947"/>
              <a:gd name="connsiteX12" fmla="*/ 1414605 w 1676150"/>
              <a:gd name="connsiteY12" fmla="*/ 524652 h 1310947"/>
              <a:gd name="connsiteX13" fmla="*/ 1414605 w 1676150"/>
              <a:gd name="connsiteY13" fmla="*/ 786295 h 1310947"/>
              <a:gd name="connsiteX14" fmla="*/ 1413240 w 1676150"/>
              <a:gd name="connsiteY14" fmla="*/ 787660 h 1310947"/>
              <a:gd name="connsiteX15" fmla="*/ 891610 w 1676150"/>
              <a:gd name="connsiteY15" fmla="*/ 787660 h 1310947"/>
              <a:gd name="connsiteX16" fmla="*/ 891610 w 1676150"/>
              <a:gd name="connsiteY16" fmla="*/ 1046574 h 1310947"/>
              <a:gd name="connsiteX17" fmla="*/ 1674786 w 1676150"/>
              <a:gd name="connsiteY17" fmla="*/ 1046574 h 1310947"/>
              <a:gd name="connsiteX18" fmla="*/ 1676150 w 1676150"/>
              <a:gd name="connsiteY18" fmla="*/ 1047939 h 1310947"/>
              <a:gd name="connsiteX19" fmla="*/ 1676150 w 1676150"/>
              <a:gd name="connsiteY19" fmla="*/ 1309583 h 1310947"/>
              <a:gd name="connsiteX20" fmla="*/ 1674786 w 1676150"/>
              <a:gd name="connsiteY20" fmla="*/ 1310947 h 1310947"/>
              <a:gd name="connsiteX21" fmla="*/ 891610 w 1676150"/>
              <a:gd name="connsiteY21" fmla="*/ 1310947 h 1310947"/>
              <a:gd name="connsiteX22" fmla="*/ 558134 w 1676150"/>
              <a:gd name="connsiteY22" fmla="*/ 1310947 h 1310947"/>
              <a:gd name="connsiteX23" fmla="*/ 555916 w 1676150"/>
              <a:gd name="connsiteY23" fmla="*/ 1310947 h 1310947"/>
              <a:gd name="connsiteX24" fmla="*/ 555065 w 1676150"/>
              <a:gd name="connsiteY24" fmla="*/ 1310947 h 1310947"/>
              <a:gd name="connsiteX25" fmla="*/ 554987 w 1676150"/>
              <a:gd name="connsiteY25" fmla="*/ 1310947 h 1310947"/>
              <a:gd name="connsiteX26" fmla="*/ 554987 w 1676150"/>
              <a:gd name="connsiteY26" fmla="*/ 1307991 h 1310947"/>
              <a:gd name="connsiteX27" fmla="*/ 326933 w 1676150"/>
              <a:gd name="connsiteY27" fmla="*/ 939162 h 1310947"/>
              <a:gd name="connsiteX28" fmla="*/ 495193 w 1676150"/>
              <a:gd name="connsiteY28" fmla="*/ 754697 h 1310947"/>
              <a:gd name="connsiteX29" fmla="*/ 540298 w 1676150"/>
              <a:gd name="connsiteY29" fmla="*/ 638398 h 1310947"/>
              <a:gd name="connsiteX30" fmla="*/ 554987 w 1676150"/>
              <a:gd name="connsiteY30" fmla="*/ 519946 h 1310947"/>
              <a:gd name="connsiteX31" fmla="*/ 554987 w 1676150"/>
              <a:gd name="connsiteY31" fmla="*/ 505614 h 1310947"/>
              <a:gd name="connsiteX32" fmla="*/ 537585 w 1676150"/>
              <a:gd name="connsiteY32" fmla="*/ 376481 h 1310947"/>
              <a:gd name="connsiteX33" fmla="*/ 485884 w 1676150"/>
              <a:gd name="connsiteY33" fmla="*/ 254174 h 1310947"/>
              <a:gd name="connsiteX34" fmla="*/ 302036 w 1676150"/>
              <a:gd name="connsiteY34" fmla="*/ 70327 h 1310947"/>
              <a:gd name="connsiteX35" fmla="*/ 43727 w 1676150"/>
              <a:gd name="connsiteY35" fmla="*/ 298 h 1310947"/>
              <a:gd name="connsiteX36" fmla="*/ 230 w 1676150"/>
              <a:gd name="connsiteY36" fmla="*/ 298 h 1310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676150" h="1310947">
                <a:moveTo>
                  <a:pt x="0" y="0"/>
                </a:moveTo>
                <a:lnTo>
                  <a:pt x="554987" y="0"/>
                </a:lnTo>
                <a:lnTo>
                  <a:pt x="555916" y="0"/>
                </a:lnTo>
                <a:lnTo>
                  <a:pt x="558134" y="0"/>
                </a:lnTo>
                <a:lnTo>
                  <a:pt x="891610" y="0"/>
                </a:lnTo>
                <a:lnTo>
                  <a:pt x="1674786" y="0"/>
                </a:lnTo>
                <a:cubicBezTo>
                  <a:pt x="1675617" y="79"/>
                  <a:pt x="1676072" y="534"/>
                  <a:pt x="1676150" y="1365"/>
                </a:cubicBezTo>
                <a:lnTo>
                  <a:pt x="1676150" y="263008"/>
                </a:lnTo>
                <a:cubicBezTo>
                  <a:pt x="1676072" y="263840"/>
                  <a:pt x="1675617" y="264295"/>
                  <a:pt x="1674786" y="264374"/>
                </a:cubicBezTo>
                <a:lnTo>
                  <a:pt x="891610" y="264374"/>
                </a:lnTo>
                <a:lnTo>
                  <a:pt x="891610" y="523288"/>
                </a:lnTo>
                <a:lnTo>
                  <a:pt x="1413240" y="523288"/>
                </a:lnTo>
                <a:cubicBezTo>
                  <a:pt x="1414072" y="523366"/>
                  <a:pt x="1414527" y="523821"/>
                  <a:pt x="1414605" y="524652"/>
                </a:cubicBezTo>
                <a:lnTo>
                  <a:pt x="1414605" y="786295"/>
                </a:lnTo>
                <a:cubicBezTo>
                  <a:pt x="1414527" y="787127"/>
                  <a:pt x="1414072" y="787582"/>
                  <a:pt x="1413240" y="787660"/>
                </a:cubicBezTo>
                <a:lnTo>
                  <a:pt x="891610" y="787660"/>
                </a:lnTo>
                <a:lnTo>
                  <a:pt x="891610" y="1046574"/>
                </a:lnTo>
                <a:lnTo>
                  <a:pt x="1674786" y="1046574"/>
                </a:lnTo>
                <a:cubicBezTo>
                  <a:pt x="1675617" y="1046653"/>
                  <a:pt x="1676072" y="1047107"/>
                  <a:pt x="1676150" y="1047939"/>
                </a:cubicBezTo>
                <a:lnTo>
                  <a:pt x="1676150" y="1309583"/>
                </a:lnTo>
                <a:cubicBezTo>
                  <a:pt x="1676072" y="1310414"/>
                  <a:pt x="1675617" y="1310869"/>
                  <a:pt x="1674786" y="1310947"/>
                </a:cubicBezTo>
                <a:lnTo>
                  <a:pt x="891610" y="1310947"/>
                </a:lnTo>
                <a:lnTo>
                  <a:pt x="558134" y="1310947"/>
                </a:lnTo>
                <a:lnTo>
                  <a:pt x="555916" y="1310947"/>
                </a:lnTo>
                <a:lnTo>
                  <a:pt x="555065" y="1310947"/>
                </a:lnTo>
                <a:lnTo>
                  <a:pt x="554987" y="1310947"/>
                </a:lnTo>
                <a:lnTo>
                  <a:pt x="554987" y="1307991"/>
                </a:lnTo>
                <a:lnTo>
                  <a:pt x="326933" y="939162"/>
                </a:lnTo>
                <a:cubicBezTo>
                  <a:pt x="399206" y="890513"/>
                  <a:pt x="455292" y="829024"/>
                  <a:pt x="495193" y="754697"/>
                </a:cubicBezTo>
                <a:cubicBezTo>
                  <a:pt x="515143" y="717533"/>
                  <a:pt x="530178" y="678767"/>
                  <a:pt x="540298" y="638398"/>
                </a:cubicBezTo>
                <a:lnTo>
                  <a:pt x="554987" y="519946"/>
                </a:lnTo>
                <a:lnTo>
                  <a:pt x="554987" y="505614"/>
                </a:lnTo>
                <a:lnTo>
                  <a:pt x="537585" y="376481"/>
                </a:lnTo>
                <a:cubicBezTo>
                  <a:pt x="525914" y="333429"/>
                  <a:pt x="508680" y="292661"/>
                  <a:pt x="485884" y="254174"/>
                </a:cubicBezTo>
                <a:cubicBezTo>
                  <a:pt x="440291" y="177202"/>
                  <a:pt x="379009" y="115919"/>
                  <a:pt x="302036" y="70327"/>
                </a:cubicBezTo>
                <a:cubicBezTo>
                  <a:pt x="225064" y="24735"/>
                  <a:pt x="138961" y="1391"/>
                  <a:pt x="43727" y="298"/>
                </a:cubicBezTo>
                <a:lnTo>
                  <a:pt x="230" y="298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ogle Sans" panose="020B0503030502040204" pitchFamily="34" charset="0"/>
              <a:ea typeface="+mn-ea"/>
              <a:cs typeface="+mn-cs"/>
            </a:endParaRPr>
          </a:p>
        </p:txBody>
      </p:sp>
      <p:sp>
        <p:nvSpPr>
          <p:cNvPr id="9" name="C start"/>
          <p:cNvSpPr/>
          <p:nvPr/>
        </p:nvSpPr>
        <p:spPr>
          <a:xfrm>
            <a:off x="10326971" y="527330"/>
            <a:ext cx="252288" cy="256594"/>
          </a:xfrm>
          <a:prstGeom prst="ellipse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ogle Sans" panose="020B0503030502040204" pitchFamily="34" charset="0"/>
              <a:ea typeface="+mn-ea"/>
              <a:cs typeface="+mn-cs"/>
            </a:endParaRPr>
          </a:p>
        </p:txBody>
      </p:sp>
      <p:sp>
        <p:nvSpPr>
          <p:cNvPr id="25" name="logo 2"/>
          <p:cNvSpPr/>
          <p:nvPr/>
        </p:nvSpPr>
        <p:spPr>
          <a:xfrm rot="2700000">
            <a:off x="9269883" y="363644"/>
            <a:ext cx="577337" cy="583169"/>
          </a:xfrm>
          <a:custGeom>
            <a:avLst/>
            <a:gdLst>
              <a:gd name="connsiteX0" fmla="*/ 1178734 w 2659990"/>
              <a:gd name="connsiteY0" fmla="*/ 2210155 h 2677440"/>
              <a:gd name="connsiteX1" fmla="*/ 1178736 w 2659990"/>
              <a:gd name="connsiteY1" fmla="*/ 2444090 h 2677440"/>
              <a:gd name="connsiteX2" fmla="*/ 1950560 w 2659990"/>
              <a:gd name="connsiteY2" fmla="*/ 2444090 h 2677440"/>
              <a:gd name="connsiteX3" fmla="*/ 1950557 w 2659990"/>
              <a:gd name="connsiteY3" fmla="*/ 2210155 h 2677440"/>
              <a:gd name="connsiteX4" fmla="*/ 525620 w 2659990"/>
              <a:gd name="connsiteY4" fmla="*/ 971628 h 2677440"/>
              <a:gd name="connsiteX5" fmla="*/ 2659990 w 2659990"/>
              <a:gd name="connsiteY5" fmla="*/ 971629 h 2677440"/>
              <a:gd name="connsiteX6" fmla="*/ 2659990 w 2659990"/>
              <a:gd name="connsiteY6" fmla="*/ 2210155 h 2677440"/>
              <a:gd name="connsiteX7" fmla="*/ 2183911 w 2659990"/>
              <a:gd name="connsiteY7" fmla="*/ 2210155 h 2677440"/>
              <a:gd name="connsiteX8" fmla="*/ 2183910 w 2659990"/>
              <a:gd name="connsiteY8" fmla="*/ 2677440 h 2677440"/>
              <a:gd name="connsiteX9" fmla="*/ 945386 w 2659990"/>
              <a:gd name="connsiteY9" fmla="*/ 2677440 h 2677440"/>
              <a:gd name="connsiteX10" fmla="*/ 945384 w 2659990"/>
              <a:gd name="connsiteY10" fmla="*/ 2183072 h 2677440"/>
              <a:gd name="connsiteX11" fmla="*/ 946924 w 2659990"/>
              <a:gd name="connsiteY11" fmla="*/ 2183073 h 2677440"/>
              <a:gd name="connsiteX12" fmla="*/ 946925 w 2659990"/>
              <a:gd name="connsiteY12" fmla="*/ 1976805 h 2677440"/>
              <a:gd name="connsiteX13" fmla="*/ 2426636 w 2659990"/>
              <a:gd name="connsiteY13" fmla="*/ 1976805 h 2677440"/>
              <a:gd name="connsiteX14" fmla="*/ 2426640 w 2659990"/>
              <a:gd name="connsiteY14" fmla="*/ 1204979 h 2677440"/>
              <a:gd name="connsiteX15" fmla="*/ 525620 w 2659990"/>
              <a:gd name="connsiteY15" fmla="*/ 1204979 h 2677440"/>
              <a:gd name="connsiteX16" fmla="*/ 708619 w 2659990"/>
              <a:gd name="connsiteY16" fmla="*/ 233350 h 2677440"/>
              <a:gd name="connsiteX17" fmla="*/ 708619 w 2659990"/>
              <a:gd name="connsiteY17" fmla="*/ 482005 h 2677440"/>
              <a:gd name="connsiteX18" fmla="*/ 717517 w 2659990"/>
              <a:gd name="connsiteY18" fmla="*/ 482004 h 2677440"/>
              <a:gd name="connsiteX19" fmla="*/ 717517 w 2659990"/>
              <a:gd name="connsiteY19" fmla="*/ 482256 h 2677440"/>
              <a:gd name="connsiteX20" fmla="*/ 1480445 w 2659990"/>
              <a:gd name="connsiteY20" fmla="*/ 482256 h 2677440"/>
              <a:gd name="connsiteX21" fmla="*/ 1480445 w 2659990"/>
              <a:gd name="connsiteY21" fmla="*/ 233350 h 2677440"/>
              <a:gd name="connsiteX22" fmla="*/ 475269 w 2659990"/>
              <a:gd name="connsiteY22" fmla="*/ 0 h 2677440"/>
              <a:gd name="connsiteX23" fmla="*/ 1713795 w 2659990"/>
              <a:gd name="connsiteY23" fmla="*/ 0 h 2677440"/>
              <a:gd name="connsiteX24" fmla="*/ 1713795 w 2659990"/>
              <a:gd name="connsiteY24" fmla="*/ 482709 h 2677440"/>
              <a:gd name="connsiteX25" fmla="*/ 1713385 w 2659990"/>
              <a:gd name="connsiteY25" fmla="*/ 482708 h 2677440"/>
              <a:gd name="connsiteX26" fmla="*/ 1713384 w 2659990"/>
              <a:gd name="connsiteY26" fmla="*/ 492449 h 2677440"/>
              <a:gd name="connsiteX27" fmla="*/ 1713066 w 2659990"/>
              <a:gd name="connsiteY27" fmla="*/ 492449 h 2677440"/>
              <a:gd name="connsiteX28" fmla="*/ 1713067 w 2659990"/>
              <a:gd name="connsiteY28" fmla="*/ 715605 h 2677440"/>
              <a:gd name="connsiteX29" fmla="*/ 233350 w 2659990"/>
              <a:gd name="connsiteY29" fmla="*/ 715606 h 2677440"/>
              <a:gd name="connsiteX30" fmla="*/ 233351 w 2659990"/>
              <a:gd name="connsiteY30" fmla="*/ 1487432 h 2677440"/>
              <a:gd name="connsiteX31" fmla="*/ 2134370 w 2659990"/>
              <a:gd name="connsiteY31" fmla="*/ 1487432 h 2677440"/>
              <a:gd name="connsiteX32" fmla="*/ 2134370 w 2659990"/>
              <a:gd name="connsiteY32" fmla="*/ 1720781 h 2677440"/>
              <a:gd name="connsiteX33" fmla="*/ 0 w 2659990"/>
              <a:gd name="connsiteY33" fmla="*/ 1720782 h 2677440"/>
              <a:gd name="connsiteX34" fmla="*/ 0 w 2659990"/>
              <a:gd name="connsiteY34" fmla="*/ 482256 h 2677440"/>
              <a:gd name="connsiteX35" fmla="*/ 475269 w 2659990"/>
              <a:gd name="connsiteY35" fmla="*/ 482256 h 2677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2659990" h="2677440">
                <a:moveTo>
                  <a:pt x="1178734" y="2210155"/>
                </a:moveTo>
                <a:lnTo>
                  <a:pt x="1178736" y="2444090"/>
                </a:lnTo>
                <a:lnTo>
                  <a:pt x="1950560" y="2444090"/>
                </a:lnTo>
                <a:lnTo>
                  <a:pt x="1950557" y="2210155"/>
                </a:lnTo>
                <a:close/>
                <a:moveTo>
                  <a:pt x="525620" y="971628"/>
                </a:moveTo>
                <a:lnTo>
                  <a:pt x="2659990" y="971629"/>
                </a:lnTo>
                <a:lnTo>
                  <a:pt x="2659990" y="2210155"/>
                </a:lnTo>
                <a:lnTo>
                  <a:pt x="2183911" y="2210155"/>
                </a:lnTo>
                <a:lnTo>
                  <a:pt x="2183910" y="2677440"/>
                </a:lnTo>
                <a:lnTo>
                  <a:pt x="945386" y="2677440"/>
                </a:lnTo>
                <a:lnTo>
                  <a:pt x="945384" y="2183072"/>
                </a:lnTo>
                <a:lnTo>
                  <a:pt x="946924" y="2183073"/>
                </a:lnTo>
                <a:lnTo>
                  <a:pt x="946925" y="1976805"/>
                </a:lnTo>
                <a:lnTo>
                  <a:pt x="2426636" y="1976805"/>
                </a:lnTo>
                <a:lnTo>
                  <a:pt x="2426640" y="1204979"/>
                </a:lnTo>
                <a:lnTo>
                  <a:pt x="525620" y="1204979"/>
                </a:lnTo>
                <a:close/>
                <a:moveTo>
                  <a:pt x="708619" y="233350"/>
                </a:moveTo>
                <a:lnTo>
                  <a:pt x="708619" y="482005"/>
                </a:lnTo>
                <a:lnTo>
                  <a:pt x="717517" y="482004"/>
                </a:lnTo>
                <a:lnTo>
                  <a:pt x="717517" y="482256"/>
                </a:lnTo>
                <a:lnTo>
                  <a:pt x="1480445" y="482256"/>
                </a:lnTo>
                <a:lnTo>
                  <a:pt x="1480445" y="233350"/>
                </a:lnTo>
                <a:close/>
                <a:moveTo>
                  <a:pt x="475269" y="0"/>
                </a:moveTo>
                <a:lnTo>
                  <a:pt x="1713795" y="0"/>
                </a:lnTo>
                <a:lnTo>
                  <a:pt x="1713795" y="482709"/>
                </a:lnTo>
                <a:lnTo>
                  <a:pt x="1713385" y="482708"/>
                </a:lnTo>
                <a:lnTo>
                  <a:pt x="1713384" y="492449"/>
                </a:lnTo>
                <a:lnTo>
                  <a:pt x="1713066" y="492449"/>
                </a:lnTo>
                <a:lnTo>
                  <a:pt x="1713067" y="715605"/>
                </a:lnTo>
                <a:lnTo>
                  <a:pt x="233350" y="715606"/>
                </a:lnTo>
                <a:lnTo>
                  <a:pt x="233351" y="1487432"/>
                </a:lnTo>
                <a:lnTo>
                  <a:pt x="2134370" y="1487432"/>
                </a:lnTo>
                <a:lnTo>
                  <a:pt x="2134370" y="1720781"/>
                </a:lnTo>
                <a:lnTo>
                  <a:pt x="0" y="1720782"/>
                </a:lnTo>
                <a:lnTo>
                  <a:pt x="0" y="482256"/>
                </a:lnTo>
                <a:lnTo>
                  <a:pt x="475269" y="482256"/>
                </a:lnTo>
                <a:close/>
              </a:path>
            </a:pathLst>
          </a:custGeom>
          <a:gradFill flip="none" rotWithShape="1">
            <a:gsLst>
              <a:gs pos="85000">
                <a:srgbClr val="5CFFBE"/>
              </a:gs>
              <a:gs pos="3000">
                <a:srgbClr val="E6FF97"/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oogle Sans" panose="020B0503030502040204" pitchFamily="34" charset="0"/>
              <a:ea typeface="+mn-ea"/>
              <a:cs typeface="+mn-cs"/>
            </a:endParaRPr>
          </a:p>
        </p:txBody>
      </p:sp>
      <p:sp useBgFill="1">
        <p:nvSpPr>
          <p:cNvPr id="3" name="cover above below">
            <a:extLst>
              <a:ext uri="{FF2B5EF4-FFF2-40B4-BE49-F238E27FC236}">
                <a16:creationId xmlns:a16="http://schemas.microsoft.com/office/drawing/2014/main" id="{677BF227-7AA3-B6D3-6513-40F6A4F09F02}"/>
              </a:ext>
            </a:extLst>
          </p:cNvPr>
          <p:cNvSpPr/>
          <p:nvPr/>
        </p:nvSpPr>
        <p:spPr>
          <a:xfrm>
            <a:off x="4059752" y="1"/>
            <a:ext cx="4152900" cy="6857999"/>
          </a:xfrm>
          <a:custGeom>
            <a:avLst/>
            <a:gdLst>
              <a:gd name="connsiteX0" fmla="*/ 0 w 4152900"/>
              <a:gd name="connsiteY0" fmla="*/ 3809999 h 6857999"/>
              <a:gd name="connsiteX1" fmla="*/ 4152900 w 4152900"/>
              <a:gd name="connsiteY1" fmla="*/ 3809999 h 6857999"/>
              <a:gd name="connsiteX2" fmla="*/ 4152900 w 4152900"/>
              <a:gd name="connsiteY2" fmla="*/ 6857999 h 6857999"/>
              <a:gd name="connsiteX3" fmla="*/ 0 w 4152900"/>
              <a:gd name="connsiteY3" fmla="*/ 6857999 h 6857999"/>
              <a:gd name="connsiteX4" fmla="*/ 0 w 4152900"/>
              <a:gd name="connsiteY4" fmla="*/ 0 h 6857999"/>
              <a:gd name="connsiteX5" fmla="*/ 4152900 w 4152900"/>
              <a:gd name="connsiteY5" fmla="*/ 0 h 6857999"/>
              <a:gd name="connsiteX6" fmla="*/ 4152900 w 4152900"/>
              <a:gd name="connsiteY6" fmla="*/ 2999410 h 6857999"/>
              <a:gd name="connsiteX7" fmla="*/ 0 w 4152900"/>
              <a:gd name="connsiteY7" fmla="*/ 299941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52900" h="6857999">
                <a:moveTo>
                  <a:pt x="0" y="3809999"/>
                </a:moveTo>
                <a:lnTo>
                  <a:pt x="4152900" y="3809999"/>
                </a:lnTo>
                <a:lnTo>
                  <a:pt x="4152900" y="6857999"/>
                </a:lnTo>
                <a:lnTo>
                  <a:pt x="0" y="6857999"/>
                </a:lnTo>
                <a:close/>
                <a:moveTo>
                  <a:pt x="0" y="0"/>
                </a:moveTo>
                <a:lnTo>
                  <a:pt x="4152900" y="0"/>
                </a:lnTo>
                <a:lnTo>
                  <a:pt x="4152900" y="2999410"/>
                </a:lnTo>
                <a:lnTo>
                  <a:pt x="0" y="2999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useoModerno" pitchFamily="2" charset="0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D42214-20C9-06D5-67C8-01251F25209C}"/>
              </a:ext>
            </a:extLst>
          </p:cNvPr>
          <p:cNvSpPr txBox="1"/>
          <p:nvPr/>
        </p:nvSpPr>
        <p:spPr>
          <a:xfrm>
            <a:off x="1838264" y="2644170"/>
            <a:ext cx="851547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600" b="1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VNF-Futura" panose="02000503000000020004" pitchFamily="2" charset="0"/>
                <a:ea typeface="+mn-ea"/>
                <a:cs typeface="+mn-cs"/>
              </a:rPr>
              <a:t>5. In developing</a:t>
            </a:r>
          </a:p>
        </p:txBody>
      </p:sp>
    </p:spTree>
    <p:extLst>
      <p:ext uri="{BB962C8B-B14F-4D97-AF65-F5344CB8AC3E}">
        <p14:creationId xmlns:p14="http://schemas.microsoft.com/office/powerpoint/2010/main" val="27415834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700">
        <p159:morph option="byObject"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F2B4A0-FBF6-C350-DE80-809352F6BFFA}"/>
              </a:ext>
            </a:extLst>
          </p:cNvPr>
          <p:cNvSpPr txBox="1"/>
          <p:nvPr/>
        </p:nvSpPr>
        <p:spPr>
          <a:xfrm>
            <a:off x="815377" y="263977"/>
            <a:ext cx="36567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VNF-Futura" panose="02000503000000020004" pitchFamily="2" charset="0"/>
                <a:ea typeface="+mn-ea"/>
                <a:cs typeface="+mn-cs"/>
              </a:rPr>
              <a:t>5. In developing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4A3062-C9CA-ADC7-A560-2FE0748DD9A0}"/>
              </a:ext>
            </a:extLst>
          </p:cNvPr>
          <p:cNvSpPr txBox="1"/>
          <p:nvPr/>
        </p:nvSpPr>
        <p:spPr>
          <a:xfrm>
            <a:off x="4252818" y="1302837"/>
            <a:ext cx="3686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defRPr sz="2400">
                <a:solidFill>
                  <a:srgbClr val="2F5597"/>
                </a:solidFill>
                <a:latin typeface="Google Sans" panose="020B050303050204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2F5597"/>
                </a:solidFill>
                <a:effectLst/>
                <a:uLnTx/>
                <a:uFillTx/>
                <a:latin typeface="Google Sans" panose="020B0503030502040204" pitchFamily="34" charset="0"/>
                <a:ea typeface="+mn-ea"/>
                <a:cs typeface="+mn-cs"/>
              </a:rPr>
              <a:t>SCORE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Google Sans" panose="020B0503030502040204" pitchFamily="34" charset="0"/>
                <a:ea typeface="+mn-ea"/>
                <a:cs typeface="+mn-cs"/>
              </a:rPr>
              <a:t>administrator</a:t>
            </a:r>
          </a:p>
        </p:txBody>
      </p:sp>
      <p:sp>
        <p:nvSpPr>
          <p:cNvPr id="13" name="S">
            <a:extLst>
              <a:ext uri="{FF2B5EF4-FFF2-40B4-BE49-F238E27FC236}">
                <a16:creationId xmlns:a16="http://schemas.microsoft.com/office/drawing/2014/main" id="{BE9B2ADB-3CF6-424A-20E0-FA5C0258DDA7}"/>
              </a:ext>
            </a:extLst>
          </p:cNvPr>
          <p:cNvSpPr/>
          <p:nvPr/>
        </p:nvSpPr>
        <p:spPr>
          <a:xfrm>
            <a:off x="9887035" y="445071"/>
            <a:ext cx="357095" cy="418039"/>
          </a:xfrm>
          <a:custGeom>
            <a:avLst/>
            <a:gdLst>
              <a:gd name="connsiteX0" fmla="*/ 531332 w 1510906"/>
              <a:gd name="connsiteY0" fmla="*/ 0 h 1768765"/>
              <a:gd name="connsiteX1" fmla="*/ 979574 w 1510906"/>
              <a:gd name="connsiteY1" fmla="*/ 0 h 1768765"/>
              <a:gd name="connsiteX2" fmla="*/ 1355105 w 1510906"/>
              <a:gd name="connsiteY2" fmla="*/ 155800 h 1768765"/>
              <a:gd name="connsiteX3" fmla="*/ 1510906 w 1510906"/>
              <a:gd name="connsiteY3" fmla="*/ 531332 h 1768765"/>
              <a:gd name="connsiteX4" fmla="*/ 1509065 w 1510906"/>
              <a:gd name="connsiteY4" fmla="*/ 533173 h 1768765"/>
              <a:gd name="connsiteX5" fmla="*/ 1156184 w 1510906"/>
              <a:gd name="connsiteY5" fmla="*/ 533173 h 1768765"/>
              <a:gd name="connsiteX6" fmla="*/ 1154342 w 1510906"/>
              <a:gd name="connsiteY6" fmla="*/ 531332 h 1768765"/>
              <a:gd name="connsiteX7" fmla="*/ 1103099 w 1510906"/>
              <a:gd name="connsiteY7" fmla="*/ 407812 h 1768765"/>
              <a:gd name="connsiteX8" fmla="*/ 979574 w 1510906"/>
              <a:gd name="connsiteY8" fmla="*/ 356563 h 1768765"/>
              <a:gd name="connsiteX9" fmla="*/ 531332 w 1510906"/>
              <a:gd name="connsiteY9" fmla="*/ 356563 h 1768765"/>
              <a:gd name="connsiteX10" fmla="*/ 407806 w 1510906"/>
              <a:gd name="connsiteY10" fmla="*/ 407812 h 1768765"/>
              <a:gd name="connsiteX11" fmla="*/ 356563 w 1510906"/>
              <a:gd name="connsiteY11" fmla="*/ 531332 h 1768765"/>
              <a:gd name="connsiteX12" fmla="*/ 407806 w 1510906"/>
              <a:gd name="connsiteY12" fmla="*/ 654852 h 1768765"/>
              <a:gd name="connsiteX13" fmla="*/ 531332 w 1510906"/>
              <a:gd name="connsiteY13" fmla="*/ 706100 h 1768765"/>
              <a:gd name="connsiteX14" fmla="*/ 979574 w 1510906"/>
              <a:gd name="connsiteY14" fmla="*/ 706100 h 1768765"/>
              <a:gd name="connsiteX15" fmla="*/ 1355105 w 1510906"/>
              <a:gd name="connsiteY15" fmla="*/ 861901 h 1768765"/>
              <a:gd name="connsiteX16" fmla="*/ 1510906 w 1510906"/>
              <a:gd name="connsiteY16" fmla="*/ 1237433 h 1768765"/>
              <a:gd name="connsiteX17" fmla="*/ 1355111 w 1510906"/>
              <a:gd name="connsiteY17" fmla="*/ 1612964 h 1768765"/>
              <a:gd name="connsiteX18" fmla="*/ 979574 w 1510906"/>
              <a:gd name="connsiteY18" fmla="*/ 1768765 h 1768765"/>
              <a:gd name="connsiteX19" fmla="*/ 531332 w 1510906"/>
              <a:gd name="connsiteY19" fmla="*/ 1768765 h 1768765"/>
              <a:gd name="connsiteX20" fmla="*/ 155800 w 1510906"/>
              <a:gd name="connsiteY20" fmla="*/ 1612964 h 1768765"/>
              <a:gd name="connsiteX21" fmla="*/ 0 w 1510906"/>
              <a:gd name="connsiteY21" fmla="*/ 1237433 h 1768765"/>
              <a:gd name="connsiteX22" fmla="*/ 1841 w 1510906"/>
              <a:gd name="connsiteY22" fmla="*/ 1235591 h 1768765"/>
              <a:gd name="connsiteX23" fmla="*/ 354722 w 1510906"/>
              <a:gd name="connsiteY23" fmla="*/ 1235591 h 1768765"/>
              <a:gd name="connsiteX24" fmla="*/ 356563 w 1510906"/>
              <a:gd name="connsiteY24" fmla="*/ 1237433 h 1768765"/>
              <a:gd name="connsiteX25" fmla="*/ 407806 w 1510906"/>
              <a:gd name="connsiteY25" fmla="*/ 1360953 h 1768765"/>
              <a:gd name="connsiteX26" fmla="*/ 531332 w 1510906"/>
              <a:gd name="connsiteY26" fmla="*/ 1412201 h 1768765"/>
              <a:gd name="connsiteX27" fmla="*/ 979574 w 1510906"/>
              <a:gd name="connsiteY27" fmla="*/ 1412201 h 1768765"/>
              <a:gd name="connsiteX28" fmla="*/ 1103099 w 1510906"/>
              <a:gd name="connsiteY28" fmla="*/ 1360953 h 1768765"/>
              <a:gd name="connsiteX29" fmla="*/ 1154342 w 1510906"/>
              <a:gd name="connsiteY29" fmla="*/ 1237433 h 1768765"/>
              <a:gd name="connsiteX30" fmla="*/ 1103099 w 1510906"/>
              <a:gd name="connsiteY30" fmla="*/ 1113913 h 1768765"/>
              <a:gd name="connsiteX31" fmla="*/ 979574 w 1510906"/>
              <a:gd name="connsiteY31" fmla="*/ 1062664 h 1768765"/>
              <a:gd name="connsiteX32" fmla="*/ 531332 w 1510906"/>
              <a:gd name="connsiteY32" fmla="*/ 1062664 h 1768765"/>
              <a:gd name="connsiteX33" fmla="*/ 155801 w 1510906"/>
              <a:gd name="connsiteY33" fmla="*/ 906864 h 1768765"/>
              <a:gd name="connsiteX34" fmla="*/ 0 w 1510906"/>
              <a:gd name="connsiteY34" fmla="*/ 531332 h 1768765"/>
              <a:gd name="connsiteX35" fmla="*/ 155795 w 1510906"/>
              <a:gd name="connsiteY35" fmla="*/ 155800 h 1768765"/>
              <a:gd name="connsiteX36" fmla="*/ 531332 w 1510906"/>
              <a:gd name="connsiteY36" fmla="*/ 0 h 176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510906" h="1768765">
                <a:moveTo>
                  <a:pt x="531332" y="0"/>
                </a:moveTo>
                <a:lnTo>
                  <a:pt x="979574" y="0"/>
                </a:lnTo>
                <a:cubicBezTo>
                  <a:pt x="1129889" y="3828"/>
                  <a:pt x="1255066" y="55761"/>
                  <a:pt x="1355105" y="155800"/>
                </a:cubicBezTo>
                <a:cubicBezTo>
                  <a:pt x="1455144" y="255839"/>
                  <a:pt x="1507078" y="381016"/>
                  <a:pt x="1510906" y="531332"/>
                </a:cubicBezTo>
                <a:cubicBezTo>
                  <a:pt x="1510800" y="532454"/>
                  <a:pt x="1510187" y="533068"/>
                  <a:pt x="1509065" y="533173"/>
                </a:cubicBezTo>
                <a:lnTo>
                  <a:pt x="1156184" y="533173"/>
                </a:lnTo>
                <a:cubicBezTo>
                  <a:pt x="1155062" y="533067"/>
                  <a:pt x="1154448" y="532454"/>
                  <a:pt x="1154342" y="531332"/>
                </a:cubicBezTo>
                <a:cubicBezTo>
                  <a:pt x="1153084" y="481891"/>
                  <a:pt x="1136003" y="440718"/>
                  <a:pt x="1103099" y="407812"/>
                </a:cubicBezTo>
                <a:cubicBezTo>
                  <a:pt x="1070196" y="374905"/>
                  <a:pt x="1029020" y="357822"/>
                  <a:pt x="979574" y="356563"/>
                </a:cubicBezTo>
                <a:lnTo>
                  <a:pt x="531332" y="356563"/>
                </a:lnTo>
                <a:cubicBezTo>
                  <a:pt x="481885" y="357822"/>
                  <a:pt x="440710" y="374905"/>
                  <a:pt x="407806" y="407812"/>
                </a:cubicBezTo>
                <a:cubicBezTo>
                  <a:pt x="374903" y="440718"/>
                  <a:pt x="357822" y="481891"/>
                  <a:pt x="356563" y="531332"/>
                </a:cubicBezTo>
                <a:cubicBezTo>
                  <a:pt x="357822" y="580772"/>
                  <a:pt x="374903" y="621946"/>
                  <a:pt x="407806" y="654852"/>
                </a:cubicBezTo>
                <a:cubicBezTo>
                  <a:pt x="440710" y="687758"/>
                  <a:pt x="481885" y="704841"/>
                  <a:pt x="531332" y="706100"/>
                </a:cubicBezTo>
                <a:lnTo>
                  <a:pt x="979574" y="706100"/>
                </a:lnTo>
                <a:cubicBezTo>
                  <a:pt x="1129889" y="709928"/>
                  <a:pt x="1255066" y="761862"/>
                  <a:pt x="1355105" y="861901"/>
                </a:cubicBezTo>
                <a:cubicBezTo>
                  <a:pt x="1455144" y="961940"/>
                  <a:pt x="1507078" y="1087117"/>
                  <a:pt x="1510906" y="1237433"/>
                </a:cubicBezTo>
                <a:cubicBezTo>
                  <a:pt x="1507079" y="1387748"/>
                  <a:pt x="1455147" y="1512925"/>
                  <a:pt x="1355111" y="1612964"/>
                </a:cubicBezTo>
                <a:cubicBezTo>
                  <a:pt x="1255075" y="1713003"/>
                  <a:pt x="1129895" y="1764937"/>
                  <a:pt x="979574" y="1768765"/>
                </a:cubicBezTo>
                <a:lnTo>
                  <a:pt x="531332" y="1768765"/>
                </a:lnTo>
                <a:cubicBezTo>
                  <a:pt x="381017" y="1764937"/>
                  <a:pt x="255839" y="1713003"/>
                  <a:pt x="155800" y="1612964"/>
                </a:cubicBezTo>
                <a:cubicBezTo>
                  <a:pt x="55762" y="1512925"/>
                  <a:pt x="3828" y="1387748"/>
                  <a:pt x="0" y="1237433"/>
                </a:cubicBezTo>
                <a:cubicBezTo>
                  <a:pt x="106" y="1236311"/>
                  <a:pt x="719" y="1235697"/>
                  <a:pt x="1841" y="1235591"/>
                </a:cubicBezTo>
                <a:lnTo>
                  <a:pt x="354722" y="1235591"/>
                </a:lnTo>
                <a:cubicBezTo>
                  <a:pt x="355844" y="1235697"/>
                  <a:pt x="356458" y="1236311"/>
                  <a:pt x="356563" y="1237433"/>
                </a:cubicBezTo>
                <a:cubicBezTo>
                  <a:pt x="357822" y="1286873"/>
                  <a:pt x="374903" y="1328046"/>
                  <a:pt x="407806" y="1360953"/>
                </a:cubicBezTo>
                <a:cubicBezTo>
                  <a:pt x="440710" y="1393859"/>
                  <a:pt x="481885" y="1410942"/>
                  <a:pt x="531332" y="1412201"/>
                </a:cubicBezTo>
                <a:lnTo>
                  <a:pt x="979574" y="1412201"/>
                </a:lnTo>
                <a:cubicBezTo>
                  <a:pt x="1029020" y="1410942"/>
                  <a:pt x="1070196" y="1393859"/>
                  <a:pt x="1103099" y="1360953"/>
                </a:cubicBezTo>
                <a:cubicBezTo>
                  <a:pt x="1136003" y="1328046"/>
                  <a:pt x="1153084" y="1286873"/>
                  <a:pt x="1154342" y="1237433"/>
                </a:cubicBezTo>
                <a:cubicBezTo>
                  <a:pt x="1153084" y="1187992"/>
                  <a:pt x="1136003" y="1146819"/>
                  <a:pt x="1103099" y="1113913"/>
                </a:cubicBezTo>
                <a:cubicBezTo>
                  <a:pt x="1070196" y="1081006"/>
                  <a:pt x="1029020" y="1063923"/>
                  <a:pt x="979574" y="1062664"/>
                </a:cubicBezTo>
                <a:lnTo>
                  <a:pt x="531332" y="1062664"/>
                </a:lnTo>
                <a:cubicBezTo>
                  <a:pt x="381017" y="1058836"/>
                  <a:pt x="255839" y="1006902"/>
                  <a:pt x="155801" y="906864"/>
                </a:cubicBezTo>
                <a:cubicBezTo>
                  <a:pt x="55762" y="806824"/>
                  <a:pt x="3828" y="681647"/>
                  <a:pt x="0" y="531332"/>
                </a:cubicBezTo>
                <a:cubicBezTo>
                  <a:pt x="3827" y="381016"/>
                  <a:pt x="55759" y="255839"/>
                  <a:pt x="155795" y="155800"/>
                </a:cubicBezTo>
                <a:cubicBezTo>
                  <a:pt x="255831" y="55761"/>
                  <a:pt x="381010" y="3828"/>
                  <a:pt x="531332" y="0"/>
                </a:cubicBez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ogle Sans" panose="020B0503030502040204" pitchFamily="34" charset="0"/>
              <a:ea typeface="+mn-ea"/>
              <a:cs typeface="+mn-cs"/>
            </a:endParaRPr>
          </a:p>
        </p:txBody>
      </p:sp>
      <p:sp>
        <p:nvSpPr>
          <p:cNvPr id="16" name="O start">
            <a:extLst>
              <a:ext uri="{FF2B5EF4-FFF2-40B4-BE49-F238E27FC236}">
                <a16:creationId xmlns:a16="http://schemas.microsoft.com/office/drawing/2014/main" id="{EF214AB5-D0C7-836A-6B88-9CC781B4BB4E}"/>
              </a:ext>
            </a:extLst>
          </p:cNvPr>
          <p:cNvSpPr/>
          <p:nvPr/>
        </p:nvSpPr>
        <p:spPr>
          <a:xfrm>
            <a:off x="10538018" y="445085"/>
            <a:ext cx="476892" cy="418035"/>
          </a:xfrm>
          <a:custGeom>
            <a:avLst/>
            <a:gdLst>
              <a:gd name="connsiteX0" fmla="*/ 571239 w 1495521"/>
              <a:gd name="connsiteY0" fmla="*/ 58439 h 1310947"/>
              <a:gd name="connsiteX1" fmla="*/ 567124 w 1495521"/>
              <a:gd name="connsiteY1" fmla="*/ 60097 h 1310947"/>
              <a:gd name="connsiteX2" fmla="*/ 547404 w 1495521"/>
              <a:gd name="connsiteY2" fmla="*/ 70477 h 1310947"/>
              <a:gd name="connsiteX3" fmla="*/ 642246 w 1495521"/>
              <a:gd name="connsiteY3" fmla="*/ 31659 h 1310947"/>
              <a:gd name="connsiteX4" fmla="*/ 626237 w 1495521"/>
              <a:gd name="connsiteY4" fmla="*/ 36287 h 1310947"/>
              <a:gd name="connsiteX5" fmla="*/ 610868 w 1495521"/>
              <a:gd name="connsiteY5" fmla="*/ 42478 h 1310947"/>
              <a:gd name="connsiteX6" fmla="*/ 722728 w 1495521"/>
              <a:gd name="connsiteY6" fmla="*/ 12052 h 1310947"/>
              <a:gd name="connsiteX7" fmla="*/ 687812 w 1495521"/>
              <a:gd name="connsiteY7" fmla="*/ 18484 h 1310947"/>
              <a:gd name="connsiteX8" fmla="*/ 681097 w 1495521"/>
              <a:gd name="connsiteY8" fmla="*/ 20425 h 1310947"/>
              <a:gd name="connsiteX9" fmla="*/ 840728 w 1495521"/>
              <a:gd name="connsiteY9" fmla="*/ 0 h 1310947"/>
              <a:gd name="connsiteX10" fmla="*/ 852553 w 1495521"/>
              <a:gd name="connsiteY10" fmla="*/ 0 h 1310947"/>
              <a:gd name="connsiteX11" fmla="*/ 852212 w 1495521"/>
              <a:gd name="connsiteY11" fmla="*/ 822 h 1310947"/>
              <a:gd name="connsiteX12" fmla="*/ 184819 w 1495521"/>
              <a:gd name="connsiteY12" fmla="*/ 0 h 1310947"/>
              <a:gd name="connsiteX13" fmla="*/ 838825 w 1495521"/>
              <a:gd name="connsiteY13" fmla="*/ 0 h 1310947"/>
              <a:gd name="connsiteX14" fmla="*/ 838825 w 1495521"/>
              <a:gd name="connsiteY14" fmla="*/ 93 h 1310947"/>
              <a:gd name="connsiteX15" fmla="*/ 840102 w 1495521"/>
              <a:gd name="connsiteY15" fmla="*/ 1 h 1310947"/>
              <a:gd name="connsiteX16" fmla="*/ 1170646 w 1495521"/>
              <a:gd name="connsiteY16" fmla="*/ 89612 h 1310947"/>
              <a:gd name="connsiteX17" fmla="*/ 1405908 w 1495521"/>
              <a:gd name="connsiteY17" fmla="*/ 324872 h 1310947"/>
              <a:gd name="connsiteX18" fmla="*/ 1495521 w 1495521"/>
              <a:gd name="connsiteY18" fmla="*/ 655419 h 1310947"/>
              <a:gd name="connsiteX19" fmla="*/ 1405910 w 1495521"/>
              <a:gd name="connsiteY19" fmla="*/ 986020 h 1310947"/>
              <a:gd name="connsiteX20" fmla="*/ 1170650 w 1495521"/>
              <a:gd name="connsiteY20" fmla="*/ 1221320 h 1310947"/>
              <a:gd name="connsiteX21" fmla="*/ 929312 w 1495521"/>
              <a:gd name="connsiteY21" fmla="*/ 1304558 h 1310947"/>
              <a:gd name="connsiteX22" fmla="*/ 873740 w 1495521"/>
              <a:gd name="connsiteY22" fmla="*/ 1308538 h 1310947"/>
              <a:gd name="connsiteX23" fmla="*/ 873855 w 1495521"/>
              <a:gd name="connsiteY23" fmla="*/ 1310947 h 1310947"/>
              <a:gd name="connsiteX24" fmla="*/ 840102 w 1495521"/>
              <a:gd name="connsiteY24" fmla="*/ 1310947 h 1310947"/>
              <a:gd name="connsiteX25" fmla="*/ 838825 w 1495521"/>
              <a:gd name="connsiteY25" fmla="*/ 1310947 h 1310947"/>
              <a:gd name="connsiteX26" fmla="*/ 838825 w 1495521"/>
              <a:gd name="connsiteY26" fmla="*/ 1310856 h 1310947"/>
              <a:gd name="connsiteX27" fmla="*/ 756409 w 1495521"/>
              <a:gd name="connsiteY27" fmla="*/ 1304954 h 1310947"/>
              <a:gd name="connsiteX28" fmla="*/ 753219 w 1495521"/>
              <a:gd name="connsiteY28" fmla="*/ 1304954 h 1310947"/>
              <a:gd name="connsiteX29" fmla="*/ 836923 w 1495521"/>
              <a:gd name="connsiteY29" fmla="*/ 1310947 h 1310947"/>
              <a:gd name="connsiteX30" fmla="*/ 184819 w 1495521"/>
              <a:gd name="connsiteY30" fmla="*/ 1310947 h 1310947"/>
              <a:gd name="connsiteX31" fmla="*/ 184819 w 1495521"/>
              <a:gd name="connsiteY31" fmla="*/ 1118479 h 1310947"/>
              <a:gd name="connsiteX32" fmla="*/ 184140 w 1495521"/>
              <a:gd name="connsiteY32" fmla="*/ 1118479 h 1310947"/>
              <a:gd name="connsiteX33" fmla="*/ 184425 w 1495521"/>
              <a:gd name="connsiteY33" fmla="*/ 1118223 h 1310947"/>
              <a:gd name="connsiteX34" fmla="*/ 184425 w 1495521"/>
              <a:gd name="connsiteY34" fmla="*/ 1116290 h 1310947"/>
              <a:gd name="connsiteX35" fmla="*/ 5255 w 1495521"/>
              <a:gd name="connsiteY35" fmla="*/ 937110 h 1310947"/>
              <a:gd name="connsiteX36" fmla="*/ 47090 w 1495521"/>
              <a:gd name="connsiteY36" fmla="*/ 885541 h 1310947"/>
              <a:gd name="connsiteX37" fmla="*/ 114649 w 1495521"/>
              <a:gd name="connsiteY37" fmla="*/ 660591 h 1310947"/>
              <a:gd name="connsiteX38" fmla="*/ 47090 w 1495521"/>
              <a:gd name="connsiteY38" fmla="*/ 435641 h 1310947"/>
              <a:gd name="connsiteX39" fmla="*/ 0 w 1495521"/>
              <a:gd name="connsiteY39" fmla="*/ 377594 h 1310947"/>
              <a:gd name="connsiteX40" fmla="*/ 184425 w 1495521"/>
              <a:gd name="connsiteY40" fmla="*/ 193158 h 1310947"/>
              <a:gd name="connsiteX41" fmla="*/ 184425 w 1495521"/>
              <a:gd name="connsiteY41" fmla="*/ 192467 h 1310947"/>
              <a:gd name="connsiteX42" fmla="*/ 184819 w 1495521"/>
              <a:gd name="connsiteY42" fmla="*/ 192467 h 1310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495521" h="1310947">
                <a:moveTo>
                  <a:pt x="571239" y="58439"/>
                </a:moveTo>
                <a:lnTo>
                  <a:pt x="567124" y="60097"/>
                </a:lnTo>
                <a:lnTo>
                  <a:pt x="547404" y="70477"/>
                </a:lnTo>
                <a:close/>
                <a:moveTo>
                  <a:pt x="642246" y="31659"/>
                </a:moveTo>
                <a:lnTo>
                  <a:pt x="626237" y="36287"/>
                </a:lnTo>
                <a:lnTo>
                  <a:pt x="610868" y="42478"/>
                </a:lnTo>
                <a:close/>
                <a:moveTo>
                  <a:pt x="722728" y="12052"/>
                </a:moveTo>
                <a:lnTo>
                  <a:pt x="687812" y="18484"/>
                </a:lnTo>
                <a:lnTo>
                  <a:pt x="681097" y="20425"/>
                </a:lnTo>
                <a:close/>
                <a:moveTo>
                  <a:pt x="840728" y="0"/>
                </a:moveTo>
                <a:lnTo>
                  <a:pt x="852553" y="0"/>
                </a:lnTo>
                <a:lnTo>
                  <a:pt x="852212" y="822"/>
                </a:lnTo>
                <a:close/>
                <a:moveTo>
                  <a:pt x="184819" y="0"/>
                </a:moveTo>
                <a:lnTo>
                  <a:pt x="838825" y="0"/>
                </a:lnTo>
                <a:lnTo>
                  <a:pt x="838825" y="93"/>
                </a:lnTo>
                <a:lnTo>
                  <a:pt x="840102" y="1"/>
                </a:lnTo>
                <a:cubicBezTo>
                  <a:pt x="961966" y="1400"/>
                  <a:pt x="1072148" y="31270"/>
                  <a:pt x="1170646" y="89612"/>
                </a:cubicBezTo>
                <a:cubicBezTo>
                  <a:pt x="1269144" y="147954"/>
                  <a:pt x="1347565" y="226374"/>
                  <a:pt x="1405908" y="324872"/>
                </a:cubicBezTo>
                <a:cubicBezTo>
                  <a:pt x="1464250" y="423370"/>
                  <a:pt x="1494123" y="533552"/>
                  <a:pt x="1495521" y="655419"/>
                </a:cubicBezTo>
                <a:cubicBezTo>
                  <a:pt x="1494123" y="777306"/>
                  <a:pt x="1464252" y="887506"/>
                  <a:pt x="1405910" y="986020"/>
                </a:cubicBezTo>
                <a:cubicBezTo>
                  <a:pt x="1347568" y="1084534"/>
                  <a:pt x="1269148" y="1162968"/>
                  <a:pt x="1170650" y="1221320"/>
                </a:cubicBezTo>
                <a:cubicBezTo>
                  <a:pt x="1096777" y="1265084"/>
                  <a:pt x="1016331" y="1292830"/>
                  <a:pt x="929312" y="1304558"/>
                </a:cubicBezTo>
                <a:lnTo>
                  <a:pt x="873740" y="1308538"/>
                </a:lnTo>
                <a:lnTo>
                  <a:pt x="873855" y="1310947"/>
                </a:lnTo>
                <a:lnTo>
                  <a:pt x="840102" y="1310947"/>
                </a:lnTo>
                <a:lnTo>
                  <a:pt x="838825" y="1310947"/>
                </a:lnTo>
                <a:lnTo>
                  <a:pt x="838825" y="1310856"/>
                </a:lnTo>
                <a:lnTo>
                  <a:pt x="756409" y="1304954"/>
                </a:lnTo>
                <a:lnTo>
                  <a:pt x="753219" y="1304954"/>
                </a:lnTo>
                <a:lnTo>
                  <a:pt x="836923" y="1310947"/>
                </a:lnTo>
                <a:lnTo>
                  <a:pt x="184819" y="1310947"/>
                </a:lnTo>
                <a:lnTo>
                  <a:pt x="184819" y="1118479"/>
                </a:lnTo>
                <a:lnTo>
                  <a:pt x="184140" y="1118479"/>
                </a:lnTo>
                <a:lnTo>
                  <a:pt x="184425" y="1118223"/>
                </a:lnTo>
                <a:cubicBezTo>
                  <a:pt x="184950" y="1117579"/>
                  <a:pt x="184950" y="1116935"/>
                  <a:pt x="184425" y="1116290"/>
                </a:cubicBezTo>
                <a:lnTo>
                  <a:pt x="5255" y="937110"/>
                </a:lnTo>
                <a:lnTo>
                  <a:pt x="47090" y="885541"/>
                </a:lnTo>
                <a:cubicBezTo>
                  <a:pt x="89743" y="821328"/>
                  <a:pt x="114649" y="743918"/>
                  <a:pt x="114649" y="660591"/>
                </a:cubicBezTo>
                <a:cubicBezTo>
                  <a:pt x="114649" y="577265"/>
                  <a:pt x="89743" y="499855"/>
                  <a:pt x="47090" y="435641"/>
                </a:cubicBezTo>
                <a:lnTo>
                  <a:pt x="0" y="377594"/>
                </a:lnTo>
                <a:lnTo>
                  <a:pt x="184425" y="193158"/>
                </a:lnTo>
                <a:lnTo>
                  <a:pt x="184425" y="192467"/>
                </a:lnTo>
                <a:lnTo>
                  <a:pt x="184819" y="192467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ogle Sans" panose="020B0503030502040204" pitchFamily="34" charset="0"/>
              <a:ea typeface="+mn-ea"/>
              <a:cs typeface="+mn-cs"/>
            </a:endParaRPr>
          </a:p>
        </p:txBody>
      </p:sp>
      <p:sp useBgFill="1">
        <p:nvSpPr>
          <p:cNvPr id="18" name="O stop">
            <a:extLst>
              <a:ext uri="{FF2B5EF4-FFF2-40B4-BE49-F238E27FC236}">
                <a16:creationId xmlns:a16="http://schemas.microsoft.com/office/drawing/2014/main" id="{A542A1BC-0317-9A1E-D538-AFBDF62489DD}"/>
              </a:ext>
            </a:extLst>
          </p:cNvPr>
          <p:cNvSpPr/>
          <p:nvPr/>
        </p:nvSpPr>
        <p:spPr>
          <a:xfrm>
            <a:off x="10682282" y="527147"/>
            <a:ext cx="249439" cy="25369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ogle Sans" panose="020B0503030502040204" pitchFamily="34" charset="0"/>
              <a:ea typeface="+mn-ea"/>
              <a:cs typeface="+mn-cs"/>
            </a:endParaRPr>
          </a:p>
        </p:txBody>
      </p:sp>
      <p:sp>
        <p:nvSpPr>
          <p:cNvPr id="20" name="R">
            <a:extLst>
              <a:ext uri="{FF2B5EF4-FFF2-40B4-BE49-F238E27FC236}">
                <a16:creationId xmlns:a16="http://schemas.microsoft.com/office/drawing/2014/main" id="{15D1EFAF-C15B-E16C-CFD9-460DA8DD17FB}"/>
              </a:ext>
            </a:extLst>
          </p:cNvPr>
          <p:cNvSpPr/>
          <p:nvPr/>
        </p:nvSpPr>
        <p:spPr>
          <a:xfrm>
            <a:off x="11104853" y="529356"/>
            <a:ext cx="188710" cy="333657"/>
          </a:xfrm>
          <a:custGeom>
            <a:avLst/>
            <a:gdLst>
              <a:gd name="connsiteX0" fmla="*/ 497757 w 798451"/>
              <a:gd name="connsiteY0" fmla="*/ 1024632 h 1411739"/>
              <a:gd name="connsiteX1" fmla="*/ 736851 w 798451"/>
              <a:gd name="connsiteY1" fmla="*/ 1411273 h 1411739"/>
              <a:gd name="connsiteX2" fmla="*/ 737688 w 798451"/>
              <a:gd name="connsiteY2" fmla="*/ 1411739 h 1411739"/>
              <a:gd name="connsiteX3" fmla="*/ 0 w 798451"/>
              <a:gd name="connsiteY3" fmla="*/ 1411739 h 1411739"/>
              <a:gd name="connsiteX4" fmla="*/ 1438 w 798451"/>
              <a:gd name="connsiteY4" fmla="*/ 1410301 h 1411739"/>
              <a:gd name="connsiteX5" fmla="*/ 1438 w 798451"/>
              <a:gd name="connsiteY5" fmla="*/ 1025486 h 1411739"/>
              <a:gd name="connsiteX6" fmla="*/ 464011 w 798451"/>
              <a:gd name="connsiteY6" fmla="*/ 1025486 h 1411739"/>
              <a:gd name="connsiteX7" fmla="*/ 497757 w 798451"/>
              <a:gd name="connsiteY7" fmla="*/ 1024632 h 1411739"/>
              <a:gd name="connsiteX8" fmla="*/ 1438 w 798451"/>
              <a:gd name="connsiteY8" fmla="*/ 0 h 1411739"/>
              <a:gd name="connsiteX9" fmla="*/ 464011 w 798451"/>
              <a:gd name="connsiteY9" fmla="*/ 0 h 1411739"/>
              <a:gd name="connsiteX10" fmla="*/ 700387 w 798451"/>
              <a:gd name="connsiteY10" fmla="*/ 98069 h 1411739"/>
              <a:gd name="connsiteX11" fmla="*/ 798451 w 798451"/>
              <a:gd name="connsiteY11" fmla="*/ 334439 h 1411739"/>
              <a:gd name="connsiteX12" fmla="*/ 760892 w 798451"/>
              <a:gd name="connsiteY12" fmla="*/ 488234 h 1411739"/>
              <a:gd name="connsiteX13" fmla="*/ 656794 w 798451"/>
              <a:gd name="connsiteY13" fmla="*/ 607661 h 1411739"/>
              <a:gd name="connsiteX14" fmla="*/ 565474 w 798451"/>
              <a:gd name="connsiteY14" fmla="*/ 653289 h 1411739"/>
              <a:gd name="connsiteX15" fmla="*/ 464011 w 798451"/>
              <a:gd name="connsiteY15" fmla="*/ 668878 h 1411739"/>
              <a:gd name="connsiteX16" fmla="*/ 1438 w 798451"/>
              <a:gd name="connsiteY16" fmla="*/ 668878 h 1411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98451" h="1411739">
                <a:moveTo>
                  <a:pt x="497757" y="1024632"/>
                </a:moveTo>
                <a:lnTo>
                  <a:pt x="736851" y="1411273"/>
                </a:lnTo>
                <a:lnTo>
                  <a:pt x="737688" y="1411739"/>
                </a:lnTo>
                <a:lnTo>
                  <a:pt x="0" y="1411739"/>
                </a:lnTo>
                <a:lnTo>
                  <a:pt x="1438" y="1410301"/>
                </a:lnTo>
                <a:lnTo>
                  <a:pt x="1438" y="1025486"/>
                </a:lnTo>
                <a:lnTo>
                  <a:pt x="464011" y="1025486"/>
                </a:lnTo>
                <a:cubicBezTo>
                  <a:pt x="475348" y="1025473"/>
                  <a:pt x="486597" y="1025189"/>
                  <a:pt x="497757" y="1024632"/>
                </a:cubicBezTo>
                <a:close/>
                <a:moveTo>
                  <a:pt x="1438" y="0"/>
                </a:moveTo>
                <a:lnTo>
                  <a:pt x="464011" y="0"/>
                </a:lnTo>
                <a:cubicBezTo>
                  <a:pt x="558629" y="2409"/>
                  <a:pt x="637420" y="35099"/>
                  <a:pt x="700387" y="98069"/>
                </a:cubicBezTo>
                <a:cubicBezTo>
                  <a:pt x="763354" y="161038"/>
                  <a:pt x="796041" y="239828"/>
                  <a:pt x="798451" y="334439"/>
                </a:cubicBezTo>
                <a:cubicBezTo>
                  <a:pt x="798093" y="389358"/>
                  <a:pt x="785573" y="440623"/>
                  <a:pt x="760892" y="488234"/>
                </a:cubicBezTo>
                <a:cubicBezTo>
                  <a:pt x="736210" y="535846"/>
                  <a:pt x="701511" y="575654"/>
                  <a:pt x="656794" y="607661"/>
                </a:cubicBezTo>
                <a:cubicBezTo>
                  <a:pt x="628496" y="627734"/>
                  <a:pt x="598055" y="642943"/>
                  <a:pt x="565474" y="653289"/>
                </a:cubicBezTo>
                <a:cubicBezTo>
                  <a:pt x="532892" y="663634"/>
                  <a:pt x="499071" y="668831"/>
                  <a:pt x="464011" y="668878"/>
                </a:cubicBezTo>
                <a:lnTo>
                  <a:pt x="1438" y="668878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ogle Sans" panose="020B0503030502040204" pitchFamily="34" charset="0"/>
              <a:ea typeface="+mn-ea"/>
              <a:cs typeface="+mn-cs"/>
            </a:endParaRPr>
          </a:p>
        </p:txBody>
      </p:sp>
      <p:sp useBgFill="1">
        <p:nvSpPr>
          <p:cNvPr id="24" name="R slidebackground">
            <a:extLst>
              <a:ext uri="{FF2B5EF4-FFF2-40B4-BE49-F238E27FC236}">
                <a16:creationId xmlns:a16="http://schemas.microsoft.com/office/drawing/2014/main" id="{1171AC84-928D-E55A-9CD4-26B8E50C52A5}"/>
              </a:ext>
            </a:extLst>
          </p:cNvPr>
          <p:cNvSpPr/>
          <p:nvPr/>
        </p:nvSpPr>
        <p:spPr>
          <a:xfrm>
            <a:off x="11021793" y="444978"/>
            <a:ext cx="354830" cy="415568"/>
          </a:xfrm>
          <a:custGeom>
            <a:avLst/>
            <a:gdLst>
              <a:gd name="connsiteX0" fmla="*/ 356637 w 1510234"/>
              <a:gd name="connsiteY0" fmla="*/ 356608 h 1768750"/>
              <a:gd name="connsiteX1" fmla="*/ 356637 w 1510234"/>
              <a:gd name="connsiteY1" fmla="*/ 1025486 h 1768750"/>
              <a:gd name="connsiteX2" fmla="*/ 819210 w 1510234"/>
              <a:gd name="connsiteY2" fmla="*/ 1025486 h 1768750"/>
              <a:gd name="connsiteX3" fmla="*/ 920673 w 1510234"/>
              <a:gd name="connsiteY3" fmla="*/ 1009897 h 1768750"/>
              <a:gd name="connsiteX4" fmla="*/ 1011993 w 1510234"/>
              <a:gd name="connsiteY4" fmla="*/ 964269 h 1768750"/>
              <a:gd name="connsiteX5" fmla="*/ 1116091 w 1510234"/>
              <a:gd name="connsiteY5" fmla="*/ 844842 h 1768750"/>
              <a:gd name="connsiteX6" fmla="*/ 1153650 w 1510234"/>
              <a:gd name="connsiteY6" fmla="*/ 691047 h 1768750"/>
              <a:gd name="connsiteX7" fmla="*/ 1055586 w 1510234"/>
              <a:gd name="connsiteY7" fmla="*/ 454677 h 1768750"/>
              <a:gd name="connsiteX8" fmla="*/ 819210 w 1510234"/>
              <a:gd name="connsiteY8" fmla="*/ 356608 h 1768750"/>
              <a:gd name="connsiteX9" fmla="*/ 1841 w 1510234"/>
              <a:gd name="connsiteY9" fmla="*/ 0 h 1768750"/>
              <a:gd name="connsiteX10" fmla="*/ 819180 w 1510234"/>
              <a:gd name="connsiteY10" fmla="*/ 0 h 1768750"/>
              <a:gd name="connsiteX11" fmla="*/ 1167694 w 1510234"/>
              <a:gd name="connsiteY11" fmla="*/ 94484 h 1768750"/>
              <a:gd name="connsiteX12" fmla="*/ 1415744 w 1510234"/>
              <a:gd name="connsiteY12" fmla="*/ 342534 h 1768750"/>
              <a:gd name="connsiteX13" fmla="*/ 1510228 w 1510234"/>
              <a:gd name="connsiteY13" fmla="*/ 691047 h 1768750"/>
              <a:gd name="connsiteX14" fmla="*/ 1428304 w 1510234"/>
              <a:gd name="connsiteY14" fmla="*/ 1017847 h 1768750"/>
              <a:gd name="connsiteX15" fmla="*/ 1201286 w 1510234"/>
              <a:gd name="connsiteY15" fmla="*/ 1266730 h 1768750"/>
              <a:gd name="connsiteX16" fmla="*/ 1509963 w 1510234"/>
              <a:gd name="connsiteY16" fmla="*/ 1765951 h 1768750"/>
              <a:gd name="connsiteX17" fmla="*/ 1510007 w 1510234"/>
              <a:gd name="connsiteY17" fmla="*/ 1767807 h 1768750"/>
              <a:gd name="connsiteX18" fmla="*/ 1508401 w 1510234"/>
              <a:gd name="connsiteY18" fmla="*/ 1768750 h 1768750"/>
              <a:gd name="connsiteX19" fmla="*/ 1093611 w 1510234"/>
              <a:gd name="connsiteY19" fmla="*/ 1768750 h 1768750"/>
              <a:gd name="connsiteX20" fmla="*/ 1092050 w 1510234"/>
              <a:gd name="connsiteY20" fmla="*/ 1767881 h 1768750"/>
              <a:gd name="connsiteX21" fmla="*/ 852956 w 1510234"/>
              <a:gd name="connsiteY21" fmla="*/ 1381240 h 1768750"/>
              <a:gd name="connsiteX22" fmla="*/ 819210 w 1510234"/>
              <a:gd name="connsiteY22" fmla="*/ 1382094 h 1768750"/>
              <a:gd name="connsiteX23" fmla="*/ 356637 w 1510234"/>
              <a:gd name="connsiteY23" fmla="*/ 1382094 h 1768750"/>
              <a:gd name="connsiteX24" fmla="*/ 356637 w 1510234"/>
              <a:gd name="connsiteY24" fmla="*/ 1766909 h 1768750"/>
              <a:gd name="connsiteX25" fmla="*/ 354796 w 1510234"/>
              <a:gd name="connsiteY25" fmla="*/ 1768750 h 1768750"/>
              <a:gd name="connsiteX26" fmla="*/ 1870 w 1510234"/>
              <a:gd name="connsiteY26" fmla="*/ 1768750 h 1768750"/>
              <a:gd name="connsiteX27" fmla="*/ 0 w 1510234"/>
              <a:gd name="connsiteY27" fmla="*/ 1766909 h 1768750"/>
              <a:gd name="connsiteX28" fmla="*/ 0 w 1510234"/>
              <a:gd name="connsiteY28" fmla="*/ 1841 h 1768750"/>
              <a:gd name="connsiteX29" fmla="*/ 1841 w 1510234"/>
              <a:gd name="connsiteY29" fmla="*/ 0 h 176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510234" h="1768750">
                <a:moveTo>
                  <a:pt x="356637" y="356608"/>
                </a:moveTo>
                <a:lnTo>
                  <a:pt x="356637" y="1025486"/>
                </a:lnTo>
                <a:lnTo>
                  <a:pt x="819210" y="1025486"/>
                </a:lnTo>
                <a:cubicBezTo>
                  <a:pt x="854270" y="1025439"/>
                  <a:pt x="888091" y="1020242"/>
                  <a:pt x="920673" y="1009897"/>
                </a:cubicBezTo>
                <a:cubicBezTo>
                  <a:pt x="953254" y="999551"/>
                  <a:pt x="983695" y="984342"/>
                  <a:pt x="1011993" y="964269"/>
                </a:cubicBezTo>
                <a:cubicBezTo>
                  <a:pt x="1056710" y="932262"/>
                  <a:pt x="1091409" y="892454"/>
                  <a:pt x="1116091" y="844842"/>
                </a:cubicBezTo>
                <a:cubicBezTo>
                  <a:pt x="1140772" y="797231"/>
                  <a:pt x="1153292" y="745966"/>
                  <a:pt x="1153650" y="691047"/>
                </a:cubicBezTo>
                <a:cubicBezTo>
                  <a:pt x="1151240" y="596436"/>
                  <a:pt x="1118553" y="517646"/>
                  <a:pt x="1055586" y="454677"/>
                </a:cubicBezTo>
                <a:cubicBezTo>
                  <a:pt x="992619" y="391707"/>
                  <a:pt x="913828" y="359017"/>
                  <a:pt x="819210" y="356608"/>
                </a:cubicBezTo>
                <a:close/>
                <a:moveTo>
                  <a:pt x="1841" y="0"/>
                </a:moveTo>
                <a:lnTo>
                  <a:pt x="819180" y="0"/>
                </a:lnTo>
                <a:cubicBezTo>
                  <a:pt x="947671" y="1475"/>
                  <a:pt x="1063842" y="32970"/>
                  <a:pt x="1167694" y="94484"/>
                </a:cubicBezTo>
                <a:cubicBezTo>
                  <a:pt x="1271547" y="155998"/>
                  <a:pt x="1354230" y="238681"/>
                  <a:pt x="1415744" y="342534"/>
                </a:cubicBezTo>
                <a:cubicBezTo>
                  <a:pt x="1477258" y="446386"/>
                  <a:pt x="1508753" y="562557"/>
                  <a:pt x="1510228" y="691047"/>
                </a:cubicBezTo>
                <a:cubicBezTo>
                  <a:pt x="1509446" y="808630"/>
                  <a:pt x="1482139" y="917563"/>
                  <a:pt x="1428304" y="1017847"/>
                </a:cubicBezTo>
                <a:cubicBezTo>
                  <a:pt x="1374470" y="1118131"/>
                  <a:pt x="1298797" y="1201092"/>
                  <a:pt x="1201286" y="1266730"/>
                </a:cubicBezTo>
                <a:lnTo>
                  <a:pt x="1509963" y="1765951"/>
                </a:lnTo>
                <a:cubicBezTo>
                  <a:pt x="1510309" y="1766555"/>
                  <a:pt x="1510324" y="1767174"/>
                  <a:pt x="1510007" y="1767807"/>
                </a:cubicBezTo>
                <a:cubicBezTo>
                  <a:pt x="1509641" y="1768409"/>
                  <a:pt x="1509106" y="1768723"/>
                  <a:pt x="1508401" y="1768750"/>
                </a:cubicBezTo>
                <a:lnTo>
                  <a:pt x="1093611" y="1768750"/>
                </a:lnTo>
                <a:cubicBezTo>
                  <a:pt x="1092936" y="1768733"/>
                  <a:pt x="1092416" y="1768443"/>
                  <a:pt x="1092050" y="1767881"/>
                </a:cubicBezTo>
                <a:lnTo>
                  <a:pt x="852956" y="1381240"/>
                </a:lnTo>
                <a:cubicBezTo>
                  <a:pt x="841796" y="1381797"/>
                  <a:pt x="830547" y="1382081"/>
                  <a:pt x="819210" y="1382094"/>
                </a:cubicBezTo>
                <a:lnTo>
                  <a:pt x="356637" y="1382094"/>
                </a:lnTo>
                <a:lnTo>
                  <a:pt x="356637" y="1766909"/>
                </a:lnTo>
                <a:cubicBezTo>
                  <a:pt x="356531" y="1768031"/>
                  <a:pt x="355917" y="1768644"/>
                  <a:pt x="354796" y="1768750"/>
                </a:cubicBezTo>
                <a:lnTo>
                  <a:pt x="1870" y="1768750"/>
                </a:lnTo>
                <a:cubicBezTo>
                  <a:pt x="754" y="1768645"/>
                  <a:pt x="130" y="1768031"/>
                  <a:pt x="0" y="1766909"/>
                </a:cubicBezTo>
                <a:lnTo>
                  <a:pt x="0" y="1841"/>
                </a:lnTo>
                <a:cubicBezTo>
                  <a:pt x="105" y="719"/>
                  <a:pt x="719" y="106"/>
                  <a:pt x="1841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ogle Sans" panose="020B0503030502040204" pitchFamily="34" charset="0"/>
              <a:ea typeface="+mn-ea"/>
              <a:cs typeface="+mn-cs"/>
            </a:endParaRPr>
          </a:p>
        </p:txBody>
      </p:sp>
      <p:sp>
        <p:nvSpPr>
          <p:cNvPr id="33" name="E">
            <a:extLst>
              <a:ext uri="{FF2B5EF4-FFF2-40B4-BE49-F238E27FC236}">
                <a16:creationId xmlns:a16="http://schemas.microsoft.com/office/drawing/2014/main" id="{C28CEFDA-B9DE-66EA-E17A-064E594AF0D4}"/>
              </a:ext>
            </a:extLst>
          </p:cNvPr>
          <p:cNvSpPr/>
          <p:nvPr/>
        </p:nvSpPr>
        <p:spPr>
          <a:xfrm>
            <a:off x="11201677" y="446211"/>
            <a:ext cx="534492" cy="418035"/>
          </a:xfrm>
          <a:custGeom>
            <a:avLst/>
            <a:gdLst>
              <a:gd name="connsiteX0" fmla="*/ 0 w 1676150"/>
              <a:gd name="connsiteY0" fmla="*/ 0 h 1310947"/>
              <a:gd name="connsiteX1" fmla="*/ 554987 w 1676150"/>
              <a:gd name="connsiteY1" fmla="*/ 0 h 1310947"/>
              <a:gd name="connsiteX2" fmla="*/ 555916 w 1676150"/>
              <a:gd name="connsiteY2" fmla="*/ 0 h 1310947"/>
              <a:gd name="connsiteX3" fmla="*/ 558134 w 1676150"/>
              <a:gd name="connsiteY3" fmla="*/ 0 h 1310947"/>
              <a:gd name="connsiteX4" fmla="*/ 891610 w 1676150"/>
              <a:gd name="connsiteY4" fmla="*/ 0 h 1310947"/>
              <a:gd name="connsiteX5" fmla="*/ 1674786 w 1676150"/>
              <a:gd name="connsiteY5" fmla="*/ 0 h 1310947"/>
              <a:gd name="connsiteX6" fmla="*/ 1676150 w 1676150"/>
              <a:gd name="connsiteY6" fmla="*/ 1365 h 1310947"/>
              <a:gd name="connsiteX7" fmla="*/ 1676150 w 1676150"/>
              <a:gd name="connsiteY7" fmla="*/ 263008 h 1310947"/>
              <a:gd name="connsiteX8" fmla="*/ 1674786 w 1676150"/>
              <a:gd name="connsiteY8" fmla="*/ 264374 h 1310947"/>
              <a:gd name="connsiteX9" fmla="*/ 891610 w 1676150"/>
              <a:gd name="connsiteY9" fmla="*/ 264374 h 1310947"/>
              <a:gd name="connsiteX10" fmla="*/ 891610 w 1676150"/>
              <a:gd name="connsiteY10" fmla="*/ 523288 h 1310947"/>
              <a:gd name="connsiteX11" fmla="*/ 1413240 w 1676150"/>
              <a:gd name="connsiteY11" fmla="*/ 523288 h 1310947"/>
              <a:gd name="connsiteX12" fmla="*/ 1414605 w 1676150"/>
              <a:gd name="connsiteY12" fmla="*/ 524652 h 1310947"/>
              <a:gd name="connsiteX13" fmla="*/ 1414605 w 1676150"/>
              <a:gd name="connsiteY13" fmla="*/ 786295 h 1310947"/>
              <a:gd name="connsiteX14" fmla="*/ 1413240 w 1676150"/>
              <a:gd name="connsiteY14" fmla="*/ 787660 h 1310947"/>
              <a:gd name="connsiteX15" fmla="*/ 891610 w 1676150"/>
              <a:gd name="connsiteY15" fmla="*/ 787660 h 1310947"/>
              <a:gd name="connsiteX16" fmla="*/ 891610 w 1676150"/>
              <a:gd name="connsiteY16" fmla="*/ 1046574 h 1310947"/>
              <a:gd name="connsiteX17" fmla="*/ 1674786 w 1676150"/>
              <a:gd name="connsiteY17" fmla="*/ 1046574 h 1310947"/>
              <a:gd name="connsiteX18" fmla="*/ 1676150 w 1676150"/>
              <a:gd name="connsiteY18" fmla="*/ 1047939 h 1310947"/>
              <a:gd name="connsiteX19" fmla="*/ 1676150 w 1676150"/>
              <a:gd name="connsiteY19" fmla="*/ 1309583 h 1310947"/>
              <a:gd name="connsiteX20" fmla="*/ 1674786 w 1676150"/>
              <a:gd name="connsiteY20" fmla="*/ 1310947 h 1310947"/>
              <a:gd name="connsiteX21" fmla="*/ 891610 w 1676150"/>
              <a:gd name="connsiteY21" fmla="*/ 1310947 h 1310947"/>
              <a:gd name="connsiteX22" fmla="*/ 558134 w 1676150"/>
              <a:gd name="connsiteY22" fmla="*/ 1310947 h 1310947"/>
              <a:gd name="connsiteX23" fmla="*/ 555916 w 1676150"/>
              <a:gd name="connsiteY23" fmla="*/ 1310947 h 1310947"/>
              <a:gd name="connsiteX24" fmla="*/ 555065 w 1676150"/>
              <a:gd name="connsiteY24" fmla="*/ 1310947 h 1310947"/>
              <a:gd name="connsiteX25" fmla="*/ 554987 w 1676150"/>
              <a:gd name="connsiteY25" fmla="*/ 1310947 h 1310947"/>
              <a:gd name="connsiteX26" fmla="*/ 554987 w 1676150"/>
              <a:gd name="connsiteY26" fmla="*/ 1307991 h 1310947"/>
              <a:gd name="connsiteX27" fmla="*/ 326933 w 1676150"/>
              <a:gd name="connsiteY27" fmla="*/ 939162 h 1310947"/>
              <a:gd name="connsiteX28" fmla="*/ 495193 w 1676150"/>
              <a:gd name="connsiteY28" fmla="*/ 754697 h 1310947"/>
              <a:gd name="connsiteX29" fmla="*/ 540298 w 1676150"/>
              <a:gd name="connsiteY29" fmla="*/ 638398 h 1310947"/>
              <a:gd name="connsiteX30" fmla="*/ 554987 w 1676150"/>
              <a:gd name="connsiteY30" fmla="*/ 519946 h 1310947"/>
              <a:gd name="connsiteX31" fmla="*/ 554987 w 1676150"/>
              <a:gd name="connsiteY31" fmla="*/ 505614 h 1310947"/>
              <a:gd name="connsiteX32" fmla="*/ 537585 w 1676150"/>
              <a:gd name="connsiteY32" fmla="*/ 376481 h 1310947"/>
              <a:gd name="connsiteX33" fmla="*/ 485884 w 1676150"/>
              <a:gd name="connsiteY33" fmla="*/ 254174 h 1310947"/>
              <a:gd name="connsiteX34" fmla="*/ 302036 w 1676150"/>
              <a:gd name="connsiteY34" fmla="*/ 70327 h 1310947"/>
              <a:gd name="connsiteX35" fmla="*/ 43727 w 1676150"/>
              <a:gd name="connsiteY35" fmla="*/ 298 h 1310947"/>
              <a:gd name="connsiteX36" fmla="*/ 230 w 1676150"/>
              <a:gd name="connsiteY36" fmla="*/ 298 h 1310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676150" h="1310947">
                <a:moveTo>
                  <a:pt x="0" y="0"/>
                </a:moveTo>
                <a:lnTo>
                  <a:pt x="554987" y="0"/>
                </a:lnTo>
                <a:lnTo>
                  <a:pt x="555916" y="0"/>
                </a:lnTo>
                <a:lnTo>
                  <a:pt x="558134" y="0"/>
                </a:lnTo>
                <a:lnTo>
                  <a:pt x="891610" y="0"/>
                </a:lnTo>
                <a:lnTo>
                  <a:pt x="1674786" y="0"/>
                </a:lnTo>
                <a:cubicBezTo>
                  <a:pt x="1675617" y="79"/>
                  <a:pt x="1676072" y="534"/>
                  <a:pt x="1676150" y="1365"/>
                </a:cubicBezTo>
                <a:lnTo>
                  <a:pt x="1676150" y="263008"/>
                </a:lnTo>
                <a:cubicBezTo>
                  <a:pt x="1676072" y="263840"/>
                  <a:pt x="1675617" y="264295"/>
                  <a:pt x="1674786" y="264374"/>
                </a:cubicBezTo>
                <a:lnTo>
                  <a:pt x="891610" y="264374"/>
                </a:lnTo>
                <a:lnTo>
                  <a:pt x="891610" y="523288"/>
                </a:lnTo>
                <a:lnTo>
                  <a:pt x="1413240" y="523288"/>
                </a:lnTo>
                <a:cubicBezTo>
                  <a:pt x="1414072" y="523366"/>
                  <a:pt x="1414527" y="523821"/>
                  <a:pt x="1414605" y="524652"/>
                </a:cubicBezTo>
                <a:lnTo>
                  <a:pt x="1414605" y="786295"/>
                </a:lnTo>
                <a:cubicBezTo>
                  <a:pt x="1414527" y="787127"/>
                  <a:pt x="1414072" y="787582"/>
                  <a:pt x="1413240" y="787660"/>
                </a:cubicBezTo>
                <a:lnTo>
                  <a:pt x="891610" y="787660"/>
                </a:lnTo>
                <a:lnTo>
                  <a:pt x="891610" y="1046574"/>
                </a:lnTo>
                <a:lnTo>
                  <a:pt x="1674786" y="1046574"/>
                </a:lnTo>
                <a:cubicBezTo>
                  <a:pt x="1675617" y="1046653"/>
                  <a:pt x="1676072" y="1047107"/>
                  <a:pt x="1676150" y="1047939"/>
                </a:cubicBezTo>
                <a:lnTo>
                  <a:pt x="1676150" y="1309583"/>
                </a:lnTo>
                <a:cubicBezTo>
                  <a:pt x="1676072" y="1310414"/>
                  <a:pt x="1675617" y="1310869"/>
                  <a:pt x="1674786" y="1310947"/>
                </a:cubicBezTo>
                <a:lnTo>
                  <a:pt x="891610" y="1310947"/>
                </a:lnTo>
                <a:lnTo>
                  <a:pt x="558134" y="1310947"/>
                </a:lnTo>
                <a:lnTo>
                  <a:pt x="555916" y="1310947"/>
                </a:lnTo>
                <a:lnTo>
                  <a:pt x="555065" y="1310947"/>
                </a:lnTo>
                <a:lnTo>
                  <a:pt x="554987" y="1310947"/>
                </a:lnTo>
                <a:lnTo>
                  <a:pt x="554987" y="1307991"/>
                </a:lnTo>
                <a:lnTo>
                  <a:pt x="326933" y="939162"/>
                </a:lnTo>
                <a:cubicBezTo>
                  <a:pt x="399206" y="890513"/>
                  <a:pt x="455292" y="829024"/>
                  <a:pt x="495193" y="754697"/>
                </a:cubicBezTo>
                <a:cubicBezTo>
                  <a:pt x="515143" y="717533"/>
                  <a:pt x="530178" y="678767"/>
                  <a:pt x="540298" y="638398"/>
                </a:cubicBezTo>
                <a:lnTo>
                  <a:pt x="554987" y="519946"/>
                </a:lnTo>
                <a:lnTo>
                  <a:pt x="554987" y="505614"/>
                </a:lnTo>
                <a:lnTo>
                  <a:pt x="537585" y="376481"/>
                </a:lnTo>
                <a:cubicBezTo>
                  <a:pt x="525914" y="333429"/>
                  <a:pt x="508680" y="292661"/>
                  <a:pt x="485884" y="254174"/>
                </a:cubicBezTo>
                <a:cubicBezTo>
                  <a:pt x="440291" y="177202"/>
                  <a:pt x="379009" y="115919"/>
                  <a:pt x="302036" y="70327"/>
                </a:cubicBezTo>
                <a:cubicBezTo>
                  <a:pt x="225064" y="24735"/>
                  <a:pt x="138961" y="1391"/>
                  <a:pt x="43727" y="298"/>
                </a:cubicBezTo>
                <a:lnTo>
                  <a:pt x="230" y="298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ogle Sans" panose="020B0503030502040204" pitchFamily="34" charset="0"/>
              <a:ea typeface="+mn-ea"/>
              <a:cs typeface="+mn-cs"/>
            </a:endParaRPr>
          </a:p>
        </p:txBody>
      </p:sp>
      <p:sp>
        <p:nvSpPr>
          <p:cNvPr id="36" name="C start">
            <a:extLst>
              <a:ext uri="{FF2B5EF4-FFF2-40B4-BE49-F238E27FC236}">
                <a16:creationId xmlns:a16="http://schemas.microsoft.com/office/drawing/2014/main" id="{54CE80B0-1EF1-7519-8FE4-46AA8266959F}"/>
              </a:ext>
            </a:extLst>
          </p:cNvPr>
          <p:cNvSpPr/>
          <p:nvPr/>
        </p:nvSpPr>
        <p:spPr>
          <a:xfrm>
            <a:off x="10326971" y="527330"/>
            <a:ext cx="252288" cy="256594"/>
          </a:xfrm>
          <a:prstGeom prst="ellipse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ogle Sans" panose="020B0503030502040204" pitchFamily="34" charset="0"/>
              <a:ea typeface="+mn-ea"/>
              <a:cs typeface="+mn-cs"/>
            </a:endParaRPr>
          </a:p>
        </p:txBody>
      </p:sp>
      <p:sp>
        <p:nvSpPr>
          <p:cNvPr id="40" name="logo 2">
            <a:extLst>
              <a:ext uri="{FF2B5EF4-FFF2-40B4-BE49-F238E27FC236}">
                <a16:creationId xmlns:a16="http://schemas.microsoft.com/office/drawing/2014/main" id="{0CAD4B1B-FCF9-8E8E-CE60-0F3627965F1B}"/>
              </a:ext>
            </a:extLst>
          </p:cNvPr>
          <p:cNvSpPr/>
          <p:nvPr/>
        </p:nvSpPr>
        <p:spPr>
          <a:xfrm rot="2700000">
            <a:off x="9269883" y="363644"/>
            <a:ext cx="577337" cy="583169"/>
          </a:xfrm>
          <a:custGeom>
            <a:avLst/>
            <a:gdLst>
              <a:gd name="connsiteX0" fmla="*/ 1178734 w 2659990"/>
              <a:gd name="connsiteY0" fmla="*/ 2210155 h 2677440"/>
              <a:gd name="connsiteX1" fmla="*/ 1178736 w 2659990"/>
              <a:gd name="connsiteY1" fmla="*/ 2444090 h 2677440"/>
              <a:gd name="connsiteX2" fmla="*/ 1950560 w 2659990"/>
              <a:gd name="connsiteY2" fmla="*/ 2444090 h 2677440"/>
              <a:gd name="connsiteX3" fmla="*/ 1950557 w 2659990"/>
              <a:gd name="connsiteY3" fmla="*/ 2210155 h 2677440"/>
              <a:gd name="connsiteX4" fmla="*/ 525620 w 2659990"/>
              <a:gd name="connsiteY4" fmla="*/ 971628 h 2677440"/>
              <a:gd name="connsiteX5" fmla="*/ 2659990 w 2659990"/>
              <a:gd name="connsiteY5" fmla="*/ 971629 h 2677440"/>
              <a:gd name="connsiteX6" fmla="*/ 2659990 w 2659990"/>
              <a:gd name="connsiteY6" fmla="*/ 2210155 h 2677440"/>
              <a:gd name="connsiteX7" fmla="*/ 2183911 w 2659990"/>
              <a:gd name="connsiteY7" fmla="*/ 2210155 h 2677440"/>
              <a:gd name="connsiteX8" fmla="*/ 2183910 w 2659990"/>
              <a:gd name="connsiteY8" fmla="*/ 2677440 h 2677440"/>
              <a:gd name="connsiteX9" fmla="*/ 945386 w 2659990"/>
              <a:gd name="connsiteY9" fmla="*/ 2677440 h 2677440"/>
              <a:gd name="connsiteX10" fmla="*/ 945384 w 2659990"/>
              <a:gd name="connsiteY10" fmla="*/ 2183072 h 2677440"/>
              <a:gd name="connsiteX11" fmla="*/ 946924 w 2659990"/>
              <a:gd name="connsiteY11" fmla="*/ 2183073 h 2677440"/>
              <a:gd name="connsiteX12" fmla="*/ 946925 w 2659990"/>
              <a:gd name="connsiteY12" fmla="*/ 1976805 h 2677440"/>
              <a:gd name="connsiteX13" fmla="*/ 2426636 w 2659990"/>
              <a:gd name="connsiteY13" fmla="*/ 1976805 h 2677440"/>
              <a:gd name="connsiteX14" fmla="*/ 2426640 w 2659990"/>
              <a:gd name="connsiteY14" fmla="*/ 1204979 h 2677440"/>
              <a:gd name="connsiteX15" fmla="*/ 525620 w 2659990"/>
              <a:gd name="connsiteY15" fmla="*/ 1204979 h 2677440"/>
              <a:gd name="connsiteX16" fmla="*/ 708619 w 2659990"/>
              <a:gd name="connsiteY16" fmla="*/ 233350 h 2677440"/>
              <a:gd name="connsiteX17" fmla="*/ 708619 w 2659990"/>
              <a:gd name="connsiteY17" fmla="*/ 482005 h 2677440"/>
              <a:gd name="connsiteX18" fmla="*/ 717517 w 2659990"/>
              <a:gd name="connsiteY18" fmla="*/ 482004 h 2677440"/>
              <a:gd name="connsiteX19" fmla="*/ 717517 w 2659990"/>
              <a:gd name="connsiteY19" fmla="*/ 482256 h 2677440"/>
              <a:gd name="connsiteX20" fmla="*/ 1480445 w 2659990"/>
              <a:gd name="connsiteY20" fmla="*/ 482256 h 2677440"/>
              <a:gd name="connsiteX21" fmla="*/ 1480445 w 2659990"/>
              <a:gd name="connsiteY21" fmla="*/ 233350 h 2677440"/>
              <a:gd name="connsiteX22" fmla="*/ 475269 w 2659990"/>
              <a:gd name="connsiteY22" fmla="*/ 0 h 2677440"/>
              <a:gd name="connsiteX23" fmla="*/ 1713795 w 2659990"/>
              <a:gd name="connsiteY23" fmla="*/ 0 h 2677440"/>
              <a:gd name="connsiteX24" fmla="*/ 1713795 w 2659990"/>
              <a:gd name="connsiteY24" fmla="*/ 482709 h 2677440"/>
              <a:gd name="connsiteX25" fmla="*/ 1713385 w 2659990"/>
              <a:gd name="connsiteY25" fmla="*/ 482708 h 2677440"/>
              <a:gd name="connsiteX26" fmla="*/ 1713384 w 2659990"/>
              <a:gd name="connsiteY26" fmla="*/ 492449 h 2677440"/>
              <a:gd name="connsiteX27" fmla="*/ 1713066 w 2659990"/>
              <a:gd name="connsiteY27" fmla="*/ 492449 h 2677440"/>
              <a:gd name="connsiteX28" fmla="*/ 1713067 w 2659990"/>
              <a:gd name="connsiteY28" fmla="*/ 715605 h 2677440"/>
              <a:gd name="connsiteX29" fmla="*/ 233350 w 2659990"/>
              <a:gd name="connsiteY29" fmla="*/ 715606 h 2677440"/>
              <a:gd name="connsiteX30" fmla="*/ 233351 w 2659990"/>
              <a:gd name="connsiteY30" fmla="*/ 1487432 h 2677440"/>
              <a:gd name="connsiteX31" fmla="*/ 2134370 w 2659990"/>
              <a:gd name="connsiteY31" fmla="*/ 1487432 h 2677440"/>
              <a:gd name="connsiteX32" fmla="*/ 2134370 w 2659990"/>
              <a:gd name="connsiteY32" fmla="*/ 1720781 h 2677440"/>
              <a:gd name="connsiteX33" fmla="*/ 0 w 2659990"/>
              <a:gd name="connsiteY33" fmla="*/ 1720782 h 2677440"/>
              <a:gd name="connsiteX34" fmla="*/ 0 w 2659990"/>
              <a:gd name="connsiteY34" fmla="*/ 482256 h 2677440"/>
              <a:gd name="connsiteX35" fmla="*/ 475269 w 2659990"/>
              <a:gd name="connsiteY35" fmla="*/ 482256 h 2677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2659990" h="2677440">
                <a:moveTo>
                  <a:pt x="1178734" y="2210155"/>
                </a:moveTo>
                <a:lnTo>
                  <a:pt x="1178736" y="2444090"/>
                </a:lnTo>
                <a:lnTo>
                  <a:pt x="1950560" y="2444090"/>
                </a:lnTo>
                <a:lnTo>
                  <a:pt x="1950557" y="2210155"/>
                </a:lnTo>
                <a:close/>
                <a:moveTo>
                  <a:pt x="525620" y="971628"/>
                </a:moveTo>
                <a:lnTo>
                  <a:pt x="2659990" y="971629"/>
                </a:lnTo>
                <a:lnTo>
                  <a:pt x="2659990" y="2210155"/>
                </a:lnTo>
                <a:lnTo>
                  <a:pt x="2183911" y="2210155"/>
                </a:lnTo>
                <a:lnTo>
                  <a:pt x="2183910" y="2677440"/>
                </a:lnTo>
                <a:lnTo>
                  <a:pt x="945386" y="2677440"/>
                </a:lnTo>
                <a:lnTo>
                  <a:pt x="945384" y="2183072"/>
                </a:lnTo>
                <a:lnTo>
                  <a:pt x="946924" y="2183073"/>
                </a:lnTo>
                <a:lnTo>
                  <a:pt x="946925" y="1976805"/>
                </a:lnTo>
                <a:lnTo>
                  <a:pt x="2426636" y="1976805"/>
                </a:lnTo>
                <a:lnTo>
                  <a:pt x="2426640" y="1204979"/>
                </a:lnTo>
                <a:lnTo>
                  <a:pt x="525620" y="1204979"/>
                </a:lnTo>
                <a:close/>
                <a:moveTo>
                  <a:pt x="708619" y="233350"/>
                </a:moveTo>
                <a:lnTo>
                  <a:pt x="708619" y="482005"/>
                </a:lnTo>
                <a:lnTo>
                  <a:pt x="717517" y="482004"/>
                </a:lnTo>
                <a:lnTo>
                  <a:pt x="717517" y="482256"/>
                </a:lnTo>
                <a:lnTo>
                  <a:pt x="1480445" y="482256"/>
                </a:lnTo>
                <a:lnTo>
                  <a:pt x="1480445" y="233350"/>
                </a:lnTo>
                <a:close/>
                <a:moveTo>
                  <a:pt x="475269" y="0"/>
                </a:moveTo>
                <a:lnTo>
                  <a:pt x="1713795" y="0"/>
                </a:lnTo>
                <a:lnTo>
                  <a:pt x="1713795" y="482709"/>
                </a:lnTo>
                <a:lnTo>
                  <a:pt x="1713385" y="482708"/>
                </a:lnTo>
                <a:lnTo>
                  <a:pt x="1713384" y="492449"/>
                </a:lnTo>
                <a:lnTo>
                  <a:pt x="1713066" y="492449"/>
                </a:lnTo>
                <a:lnTo>
                  <a:pt x="1713067" y="715605"/>
                </a:lnTo>
                <a:lnTo>
                  <a:pt x="233350" y="715606"/>
                </a:lnTo>
                <a:lnTo>
                  <a:pt x="233351" y="1487432"/>
                </a:lnTo>
                <a:lnTo>
                  <a:pt x="2134370" y="1487432"/>
                </a:lnTo>
                <a:lnTo>
                  <a:pt x="2134370" y="1720781"/>
                </a:lnTo>
                <a:lnTo>
                  <a:pt x="0" y="1720782"/>
                </a:lnTo>
                <a:lnTo>
                  <a:pt x="0" y="482256"/>
                </a:lnTo>
                <a:lnTo>
                  <a:pt x="475269" y="482256"/>
                </a:lnTo>
                <a:close/>
              </a:path>
            </a:pathLst>
          </a:custGeom>
          <a:gradFill flip="none" rotWithShape="1">
            <a:gsLst>
              <a:gs pos="85000">
                <a:srgbClr val="5CFFBE"/>
              </a:gs>
              <a:gs pos="3000">
                <a:srgbClr val="E6FF97"/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oogle Sans" panose="020B0503030502040204" pitchFamily="34" charset="0"/>
              <a:ea typeface="+mn-ea"/>
              <a:cs typeface="+mn-cs"/>
            </a:endParaRPr>
          </a:p>
        </p:txBody>
      </p:sp>
      <p:graphicFrame>
        <p:nvGraphicFramePr>
          <p:cNvPr id="51" name="Diagram 50">
            <a:extLst>
              <a:ext uri="{FF2B5EF4-FFF2-40B4-BE49-F238E27FC236}">
                <a16:creationId xmlns:a16="http://schemas.microsoft.com/office/drawing/2014/main" id="{08D9BD78-B949-5911-F37A-A6744A41D516}"/>
              </a:ext>
            </a:extLst>
          </p:cNvPr>
          <p:cNvGraphicFramePr/>
          <p:nvPr/>
        </p:nvGraphicFramePr>
        <p:xfrm>
          <a:off x="1474430" y="2511224"/>
          <a:ext cx="9243141" cy="2164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19BF53DC-C6C3-E504-8F63-7513CAA43B5B}"/>
              </a:ext>
            </a:extLst>
          </p:cNvPr>
          <p:cNvSpPr txBox="1"/>
          <p:nvPr/>
        </p:nvSpPr>
        <p:spPr>
          <a:xfrm>
            <a:off x="2842123" y="5358859"/>
            <a:ext cx="6716428" cy="392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defRPr kern="1600" spc="70">
                <a:solidFill>
                  <a:srgbClr val="262626"/>
                </a:solidFill>
                <a:latin typeface="Google Sans" panose="020B050303050204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600" cap="none" spc="7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Google Sans" panose="020B0503030502040204" pitchFamily="34" charset="0"/>
                <a:ea typeface="+mn-ea"/>
                <a:cs typeface="+mn-cs"/>
              </a:rPr>
              <a:t>Update annually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E9C9E3-3FFF-F976-CE70-1B52B2C03CE9}"/>
              </a:ext>
            </a:extLst>
          </p:cNvPr>
          <p:cNvSpPr txBox="1"/>
          <p:nvPr/>
        </p:nvSpPr>
        <p:spPr>
          <a:xfrm>
            <a:off x="4411885" y="6934200"/>
            <a:ext cx="33682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rgbClr val="262626"/>
                </a:solidFill>
                <a:latin typeface="VNF-Futura" panose="02000503000000020004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VNF-Futura" panose="02000503000000020004" pitchFamily="2" charset="0"/>
                <a:ea typeface="+mn-ea"/>
                <a:cs typeface="+mn-cs"/>
              </a:rPr>
              <a:t>6. Future plans</a:t>
            </a:r>
          </a:p>
        </p:txBody>
      </p:sp>
    </p:spTree>
    <p:extLst>
      <p:ext uri="{BB962C8B-B14F-4D97-AF65-F5344CB8AC3E}">
        <p14:creationId xmlns:p14="http://schemas.microsoft.com/office/powerpoint/2010/main" val="31066789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Graphic spid="51" grpId="0">
        <p:bldAsOne/>
      </p:bldGraphic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" hidden="1"/>
          <p:cNvSpPr/>
          <p:nvPr/>
        </p:nvSpPr>
        <p:spPr>
          <a:xfrm>
            <a:off x="5443263" y="1969327"/>
            <a:ext cx="2165690" cy="1310947"/>
          </a:xfrm>
          <a:custGeom>
            <a:avLst/>
            <a:gdLst>
              <a:gd name="connsiteX0" fmla="*/ 1714553 w 2921982"/>
              <a:gd name="connsiteY0" fmla="*/ 1706661 h 1768751"/>
              <a:gd name="connsiteX1" fmla="*/ 1749123 w 2921982"/>
              <a:gd name="connsiteY1" fmla="*/ 1720588 h 1768751"/>
              <a:gd name="connsiteX2" fmla="*/ 1785134 w 2921982"/>
              <a:gd name="connsiteY2" fmla="*/ 1731001 h 1768751"/>
              <a:gd name="connsiteX3" fmla="*/ 1605156 w 2921982"/>
              <a:gd name="connsiteY3" fmla="*/ 1654657 h 1768751"/>
              <a:gd name="connsiteX4" fmla="*/ 1669369 w 2921982"/>
              <a:gd name="connsiteY4" fmla="*/ 1688459 h 1768751"/>
              <a:gd name="connsiteX5" fmla="*/ 1682769 w 2921982"/>
              <a:gd name="connsiteY5" fmla="*/ 1693857 h 1768751"/>
              <a:gd name="connsiteX6" fmla="*/ 1214419 w 2921982"/>
              <a:gd name="connsiteY6" fmla="*/ 1201413 h 1768751"/>
              <a:gd name="connsiteX7" fmla="*/ 1223625 w 2921982"/>
              <a:gd name="connsiteY7" fmla="*/ 1228111 h 1768751"/>
              <a:gd name="connsiteX8" fmla="*/ 1261873 w 2921982"/>
              <a:gd name="connsiteY8" fmla="*/ 1303837 h 1768751"/>
              <a:gd name="connsiteX9" fmla="*/ 1170247 w 2921982"/>
              <a:gd name="connsiteY9" fmla="*/ 1040303 h 1768751"/>
              <a:gd name="connsiteX10" fmla="*/ 1186190 w 2921982"/>
              <a:gd name="connsiteY10" fmla="*/ 1119554 h 1768751"/>
              <a:gd name="connsiteX11" fmla="*/ 1194830 w 2921982"/>
              <a:gd name="connsiteY11" fmla="*/ 1144609 h 1768751"/>
              <a:gd name="connsiteX12" fmla="*/ 1194234 w 2921982"/>
              <a:gd name="connsiteY12" fmla="*/ 626577 h 1768751"/>
              <a:gd name="connsiteX13" fmla="*/ 1186191 w 2921982"/>
              <a:gd name="connsiteY13" fmla="*/ 649895 h 1768751"/>
              <a:gd name="connsiteX14" fmla="*/ 1171350 w 2921982"/>
              <a:gd name="connsiteY14" fmla="*/ 723654 h 1768751"/>
              <a:gd name="connsiteX15" fmla="*/ 1257383 w 2921982"/>
              <a:gd name="connsiteY15" fmla="*/ 474538 h 1768751"/>
              <a:gd name="connsiteX16" fmla="*/ 1223627 w 2921982"/>
              <a:gd name="connsiteY16" fmla="*/ 541357 h 1768751"/>
              <a:gd name="connsiteX17" fmla="*/ 1215502 w 2921982"/>
              <a:gd name="connsiteY17" fmla="*/ 564913 h 1768751"/>
              <a:gd name="connsiteX18" fmla="*/ 2037681 w 2921982"/>
              <a:gd name="connsiteY18" fmla="*/ 356608 h 1768751"/>
              <a:gd name="connsiteX19" fmla="*/ 1664720 w 2921982"/>
              <a:gd name="connsiteY19" fmla="*/ 511341 h 1768751"/>
              <a:gd name="connsiteX20" fmla="*/ 1509987 w 2921982"/>
              <a:gd name="connsiteY20" fmla="*/ 884302 h 1768751"/>
              <a:gd name="connsiteX21" fmla="*/ 1664720 w 2921982"/>
              <a:gd name="connsiteY21" fmla="*/ 1257264 h 1768751"/>
              <a:gd name="connsiteX22" fmla="*/ 2037681 w 2921982"/>
              <a:gd name="connsiteY22" fmla="*/ 1411996 h 1768751"/>
              <a:gd name="connsiteX23" fmla="*/ 2410642 w 2921982"/>
              <a:gd name="connsiteY23" fmla="*/ 1257264 h 1768751"/>
              <a:gd name="connsiteX24" fmla="*/ 2565374 w 2921982"/>
              <a:gd name="connsiteY24" fmla="*/ 884302 h 1768751"/>
              <a:gd name="connsiteX25" fmla="*/ 2410642 w 2921982"/>
              <a:gd name="connsiteY25" fmla="*/ 511341 h 1768751"/>
              <a:gd name="connsiteX26" fmla="*/ 2037681 w 2921982"/>
              <a:gd name="connsiteY26" fmla="*/ 356608 h 1768751"/>
              <a:gd name="connsiteX27" fmla="*/ 1674927 w 2921982"/>
              <a:gd name="connsiteY27" fmla="*/ 78847 h 1768751"/>
              <a:gd name="connsiteX28" fmla="*/ 1669375 w 2921982"/>
              <a:gd name="connsiteY28" fmla="*/ 81083 h 1768751"/>
              <a:gd name="connsiteX29" fmla="*/ 1642768 w 2921982"/>
              <a:gd name="connsiteY29" fmla="*/ 95088 h 1768751"/>
              <a:gd name="connsiteX30" fmla="*/ 1770730 w 2921982"/>
              <a:gd name="connsiteY30" fmla="*/ 42714 h 1768751"/>
              <a:gd name="connsiteX31" fmla="*/ 1749130 w 2921982"/>
              <a:gd name="connsiteY31" fmla="*/ 48959 h 1768751"/>
              <a:gd name="connsiteX32" fmla="*/ 1728394 w 2921982"/>
              <a:gd name="connsiteY32" fmla="*/ 57311 h 1768751"/>
              <a:gd name="connsiteX33" fmla="*/ 1879317 w 2921982"/>
              <a:gd name="connsiteY33" fmla="*/ 16260 h 1768751"/>
              <a:gd name="connsiteX34" fmla="*/ 1832209 w 2921982"/>
              <a:gd name="connsiteY34" fmla="*/ 24939 h 1768751"/>
              <a:gd name="connsiteX35" fmla="*/ 1823149 w 2921982"/>
              <a:gd name="connsiteY35" fmla="*/ 27558 h 1768751"/>
              <a:gd name="connsiteX36" fmla="*/ 2038525 w 2921982"/>
              <a:gd name="connsiteY36" fmla="*/ 0 h 1768751"/>
              <a:gd name="connsiteX37" fmla="*/ 2054480 w 2921982"/>
              <a:gd name="connsiteY37" fmla="*/ 0 h 1768751"/>
              <a:gd name="connsiteX38" fmla="*/ 2054019 w 2921982"/>
              <a:gd name="connsiteY38" fmla="*/ 1109 h 1768751"/>
              <a:gd name="connsiteX39" fmla="*/ 1153562 w 2921982"/>
              <a:gd name="connsiteY39" fmla="*/ 0 h 1768751"/>
              <a:gd name="connsiteX40" fmla="*/ 2035958 w 2921982"/>
              <a:gd name="connsiteY40" fmla="*/ 0 h 1768751"/>
              <a:gd name="connsiteX41" fmla="*/ 2035958 w 2921982"/>
              <a:gd name="connsiteY41" fmla="*/ 125 h 1768751"/>
              <a:gd name="connsiteX42" fmla="*/ 2037681 w 2921982"/>
              <a:gd name="connsiteY42" fmla="*/ 1 h 1768751"/>
              <a:gd name="connsiteX43" fmla="*/ 2483655 w 2921982"/>
              <a:gd name="connsiteY43" fmla="*/ 120906 h 1768751"/>
              <a:gd name="connsiteX44" fmla="*/ 2801074 w 2921982"/>
              <a:gd name="connsiteY44" fmla="*/ 438322 h 1768751"/>
              <a:gd name="connsiteX45" fmla="*/ 2921982 w 2921982"/>
              <a:gd name="connsiteY45" fmla="*/ 884302 h 1768751"/>
              <a:gd name="connsiteX46" fmla="*/ 2801077 w 2921982"/>
              <a:gd name="connsiteY46" fmla="*/ 1330354 h 1768751"/>
              <a:gd name="connsiteX47" fmla="*/ 2483661 w 2921982"/>
              <a:gd name="connsiteY47" fmla="*/ 1647825 h 1768751"/>
              <a:gd name="connsiteX48" fmla="*/ 2158044 w 2921982"/>
              <a:gd name="connsiteY48" fmla="*/ 1760131 h 1768751"/>
              <a:gd name="connsiteX49" fmla="*/ 2083066 w 2921982"/>
              <a:gd name="connsiteY49" fmla="*/ 1765501 h 1768751"/>
              <a:gd name="connsiteX50" fmla="*/ 2083221 w 2921982"/>
              <a:gd name="connsiteY50" fmla="*/ 1768751 h 1768751"/>
              <a:gd name="connsiteX51" fmla="*/ 2037681 w 2921982"/>
              <a:gd name="connsiteY51" fmla="*/ 1768751 h 1768751"/>
              <a:gd name="connsiteX52" fmla="*/ 2035958 w 2921982"/>
              <a:gd name="connsiteY52" fmla="*/ 1768751 h 1768751"/>
              <a:gd name="connsiteX53" fmla="*/ 2035958 w 2921982"/>
              <a:gd name="connsiteY53" fmla="*/ 1768628 h 1768751"/>
              <a:gd name="connsiteX54" fmla="*/ 1917299 w 2921982"/>
              <a:gd name="connsiteY54" fmla="*/ 1760131 h 1768751"/>
              <a:gd name="connsiteX55" fmla="*/ 1814027 w 2921982"/>
              <a:gd name="connsiteY55" fmla="*/ 1739356 h 1768751"/>
              <a:gd name="connsiteX56" fmla="*/ 1832203 w 2921982"/>
              <a:gd name="connsiteY56" fmla="*/ 1744612 h 1768751"/>
              <a:gd name="connsiteX57" fmla="*/ 1918609 w 2921982"/>
              <a:gd name="connsiteY57" fmla="*/ 1760532 h 1768751"/>
              <a:gd name="connsiteX58" fmla="*/ 2033391 w 2921982"/>
              <a:gd name="connsiteY58" fmla="*/ 1768751 h 1768751"/>
              <a:gd name="connsiteX59" fmla="*/ 1153562 w 2921982"/>
              <a:gd name="connsiteY59" fmla="*/ 1768751 h 1768751"/>
              <a:gd name="connsiteX60" fmla="*/ 1153562 w 2921982"/>
              <a:gd name="connsiteY60" fmla="*/ 1509070 h 1768751"/>
              <a:gd name="connsiteX61" fmla="*/ 1152646 w 2921982"/>
              <a:gd name="connsiteY61" fmla="*/ 1509070 h 1768751"/>
              <a:gd name="connsiteX62" fmla="*/ 1153031 w 2921982"/>
              <a:gd name="connsiteY62" fmla="*/ 1508724 h 1768751"/>
              <a:gd name="connsiteX63" fmla="*/ 1153031 w 2921982"/>
              <a:gd name="connsiteY63" fmla="*/ 1506117 h 1768751"/>
              <a:gd name="connsiteX64" fmla="*/ 903421 w 2921982"/>
              <a:gd name="connsiteY64" fmla="*/ 1256492 h 1768751"/>
              <a:gd name="connsiteX65" fmla="*/ 900799 w 2921982"/>
              <a:gd name="connsiteY65" fmla="*/ 1256492 h 1768751"/>
              <a:gd name="connsiteX66" fmla="*/ 661612 w 2921982"/>
              <a:gd name="connsiteY66" fmla="*/ 1393655 h 1768751"/>
              <a:gd name="connsiteX67" fmla="*/ 393747 w 2921982"/>
              <a:gd name="connsiteY67" fmla="*/ 1393655 h 1768751"/>
              <a:gd name="connsiteX68" fmla="*/ 154559 w 2921982"/>
              <a:gd name="connsiteY68" fmla="*/ 1256492 h 1768751"/>
              <a:gd name="connsiteX69" fmla="*/ 39901 w 2921982"/>
              <a:gd name="connsiteY69" fmla="*/ 1085415 h 1768751"/>
              <a:gd name="connsiteX70" fmla="*/ 0 w 2921982"/>
              <a:gd name="connsiteY70" fmla="*/ 883372 h 1768751"/>
              <a:gd name="connsiteX71" fmla="*/ 39907 w 2921982"/>
              <a:gd name="connsiteY71" fmla="*/ 681327 h 1768751"/>
              <a:gd name="connsiteX72" fmla="*/ 154559 w 2921982"/>
              <a:gd name="connsiteY72" fmla="*/ 510237 h 1768751"/>
              <a:gd name="connsiteX73" fmla="*/ 393747 w 2921982"/>
              <a:gd name="connsiteY73" fmla="*/ 373074 h 1768751"/>
              <a:gd name="connsiteX74" fmla="*/ 661612 w 2921982"/>
              <a:gd name="connsiteY74" fmla="*/ 373074 h 1768751"/>
              <a:gd name="connsiteX75" fmla="*/ 900799 w 2921982"/>
              <a:gd name="connsiteY75" fmla="*/ 510237 h 1768751"/>
              <a:gd name="connsiteX76" fmla="*/ 903421 w 2921982"/>
              <a:gd name="connsiteY76" fmla="*/ 510237 h 1768751"/>
              <a:gd name="connsiteX77" fmla="*/ 1153031 w 2921982"/>
              <a:gd name="connsiteY77" fmla="*/ 260612 h 1768751"/>
              <a:gd name="connsiteX78" fmla="*/ 1153031 w 2921982"/>
              <a:gd name="connsiteY78" fmla="*/ 259679 h 1768751"/>
              <a:gd name="connsiteX79" fmla="*/ 1153562 w 2921982"/>
              <a:gd name="connsiteY79" fmla="*/ 259679 h 1768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2921982" h="1768751">
                <a:moveTo>
                  <a:pt x="1714553" y="1706661"/>
                </a:moveTo>
                <a:lnTo>
                  <a:pt x="1749123" y="1720588"/>
                </a:lnTo>
                <a:lnTo>
                  <a:pt x="1785134" y="1731001"/>
                </a:lnTo>
                <a:close/>
                <a:moveTo>
                  <a:pt x="1605156" y="1654657"/>
                </a:moveTo>
                <a:lnTo>
                  <a:pt x="1669369" y="1688459"/>
                </a:lnTo>
                <a:lnTo>
                  <a:pt x="1682769" y="1693857"/>
                </a:lnTo>
                <a:close/>
                <a:moveTo>
                  <a:pt x="1214419" y="1201413"/>
                </a:moveTo>
                <a:lnTo>
                  <a:pt x="1223625" y="1228111"/>
                </a:lnTo>
                <a:lnTo>
                  <a:pt x="1261873" y="1303837"/>
                </a:lnTo>
                <a:close/>
                <a:moveTo>
                  <a:pt x="1170247" y="1040303"/>
                </a:moveTo>
                <a:lnTo>
                  <a:pt x="1186190" y="1119554"/>
                </a:lnTo>
                <a:lnTo>
                  <a:pt x="1194830" y="1144609"/>
                </a:lnTo>
                <a:close/>
                <a:moveTo>
                  <a:pt x="1194234" y="626577"/>
                </a:moveTo>
                <a:lnTo>
                  <a:pt x="1186191" y="649895"/>
                </a:lnTo>
                <a:lnTo>
                  <a:pt x="1171350" y="723654"/>
                </a:lnTo>
                <a:close/>
                <a:moveTo>
                  <a:pt x="1257383" y="474538"/>
                </a:moveTo>
                <a:lnTo>
                  <a:pt x="1223627" y="541357"/>
                </a:lnTo>
                <a:lnTo>
                  <a:pt x="1215502" y="564913"/>
                </a:lnTo>
                <a:close/>
                <a:moveTo>
                  <a:pt x="2037681" y="356608"/>
                </a:moveTo>
                <a:cubicBezTo>
                  <a:pt x="1888394" y="360410"/>
                  <a:pt x="1764073" y="411987"/>
                  <a:pt x="1664720" y="511341"/>
                </a:cubicBezTo>
                <a:cubicBezTo>
                  <a:pt x="1565366" y="610694"/>
                  <a:pt x="1513789" y="735015"/>
                  <a:pt x="1509987" y="884302"/>
                </a:cubicBezTo>
                <a:cubicBezTo>
                  <a:pt x="1513789" y="1033590"/>
                  <a:pt x="1565366" y="1157910"/>
                  <a:pt x="1664720" y="1257264"/>
                </a:cubicBezTo>
                <a:cubicBezTo>
                  <a:pt x="1764073" y="1356617"/>
                  <a:pt x="1888394" y="1408195"/>
                  <a:pt x="2037681" y="1411996"/>
                </a:cubicBezTo>
                <a:cubicBezTo>
                  <a:pt x="2186968" y="1408195"/>
                  <a:pt x="2311288" y="1356617"/>
                  <a:pt x="2410642" y="1257264"/>
                </a:cubicBezTo>
                <a:cubicBezTo>
                  <a:pt x="2509995" y="1157910"/>
                  <a:pt x="2561572" y="1033590"/>
                  <a:pt x="2565374" y="884302"/>
                </a:cubicBezTo>
                <a:cubicBezTo>
                  <a:pt x="2561573" y="735015"/>
                  <a:pt x="2509995" y="610695"/>
                  <a:pt x="2410642" y="511341"/>
                </a:cubicBezTo>
                <a:cubicBezTo>
                  <a:pt x="2311288" y="411988"/>
                  <a:pt x="2186968" y="360410"/>
                  <a:pt x="2037681" y="356608"/>
                </a:cubicBezTo>
                <a:close/>
                <a:moveTo>
                  <a:pt x="1674927" y="78847"/>
                </a:moveTo>
                <a:lnTo>
                  <a:pt x="1669375" y="81083"/>
                </a:lnTo>
                <a:lnTo>
                  <a:pt x="1642768" y="95088"/>
                </a:lnTo>
                <a:close/>
                <a:moveTo>
                  <a:pt x="1770730" y="42714"/>
                </a:moveTo>
                <a:lnTo>
                  <a:pt x="1749130" y="48959"/>
                </a:lnTo>
                <a:lnTo>
                  <a:pt x="1728394" y="57311"/>
                </a:lnTo>
                <a:close/>
                <a:moveTo>
                  <a:pt x="1879317" y="16260"/>
                </a:moveTo>
                <a:lnTo>
                  <a:pt x="1832209" y="24939"/>
                </a:lnTo>
                <a:lnTo>
                  <a:pt x="1823149" y="27558"/>
                </a:lnTo>
                <a:close/>
                <a:moveTo>
                  <a:pt x="2038525" y="0"/>
                </a:moveTo>
                <a:lnTo>
                  <a:pt x="2054480" y="0"/>
                </a:lnTo>
                <a:lnTo>
                  <a:pt x="2054019" y="1109"/>
                </a:lnTo>
                <a:close/>
                <a:moveTo>
                  <a:pt x="1153562" y="0"/>
                </a:moveTo>
                <a:lnTo>
                  <a:pt x="2035958" y="0"/>
                </a:lnTo>
                <a:lnTo>
                  <a:pt x="2035958" y="125"/>
                </a:lnTo>
                <a:lnTo>
                  <a:pt x="2037681" y="1"/>
                </a:lnTo>
                <a:cubicBezTo>
                  <a:pt x="2202101" y="1888"/>
                  <a:pt x="2350760" y="42190"/>
                  <a:pt x="2483655" y="120906"/>
                </a:cubicBezTo>
                <a:cubicBezTo>
                  <a:pt x="2616550" y="199621"/>
                  <a:pt x="2722357" y="305427"/>
                  <a:pt x="2801074" y="438322"/>
                </a:cubicBezTo>
                <a:cubicBezTo>
                  <a:pt x="2879791" y="571217"/>
                  <a:pt x="2920095" y="719877"/>
                  <a:pt x="2921982" y="884302"/>
                </a:cubicBezTo>
                <a:cubicBezTo>
                  <a:pt x="2920095" y="1048753"/>
                  <a:pt x="2879793" y="1197437"/>
                  <a:pt x="2801077" y="1330354"/>
                </a:cubicBezTo>
                <a:cubicBezTo>
                  <a:pt x="2722361" y="1463271"/>
                  <a:pt x="2616556" y="1569095"/>
                  <a:pt x="2483661" y="1647825"/>
                </a:cubicBezTo>
                <a:cubicBezTo>
                  <a:pt x="2383990" y="1706872"/>
                  <a:pt x="2275451" y="1744307"/>
                  <a:pt x="2158044" y="1760131"/>
                </a:cubicBezTo>
                <a:lnTo>
                  <a:pt x="2083066" y="1765501"/>
                </a:lnTo>
                <a:lnTo>
                  <a:pt x="2083221" y="1768751"/>
                </a:lnTo>
                <a:lnTo>
                  <a:pt x="2037681" y="1768751"/>
                </a:lnTo>
                <a:lnTo>
                  <a:pt x="2035958" y="1768751"/>
                </a:lnTo>
                <a:lnTo>
                  <a:pt x="2035958" y="1768628"/>
                </a:lnTo>
                <a:lnTo>
                  <a:pt x="1917299" y="1760131"/>
                </a:lnTo>
                <a:lnTo>
                  <a:pt x="1814027" y="1739356"/>
                </a:lnTo>
                <a:lnTo>
                  <a:pt x="1832203" y="1744612"/>
                </a:lnTo>
                <a:cubicBezTo>
                  <a:pt x="1860451" y="1751269"/>
                  <a:pt x="1889253" y="1756576"/>
                  <a:pt x="1918609" y="1760532"/>
                </a:cubicBezTo>
                <a:lnTo>
                  <a:pt x="2033391" y="1768751"/>
                </a:lnTo>
                <a:lnTo>
                  <a:pt x="1153562" y="1768751"/>
                </a:lnTo>
                <a:lnTo>
                  <a:pt x="1153562" y="1509070"/>
                </a:lnTo>
                <a:lnTo>
                  <a:pt x="1152646" y="1509070"/>
                </a:lnTo>
                <a:lnTo>
                  <a:pt x="1153031" y="1508724"/>
                </a:lnTo>
                <a:cubicBezTo>
                  <a:pt x="1153739" y="1507855"/>
                  <a:pt x="1153739" y="1506986"/>
                  <a:pt x="1153031" y="1506117"/>
                </a:cubicBezTo>
                <a:lnTo>
                  <a:pt x="903421" y="1256492"/>
                </a:lnTo>
                <a:cubicBezTo>
                  <a:pt x="902562" y="1255799"/>
                  <a:pt x="901687" y="1255799"/>
                  <a:pt x="900799" y="1256492"/>
                </a:cubicBezTo>
                <a:cubicBezTo>
                  <a:pt x="830629" y="1325073"/>
                  <a:pt x="750900" y="1370795"/>
                  <a:pt x="661612" y="1393655"/>
                </a:cubicBezTo>
                <a:cubicBezTo>
                  <a:pt x="572323" y="1416516"/>
                  <a:pt x="483035" y="1416516"/>
                  <a:pt x="393747" y="1393655"/>
                </a:cubicBezTo>
                <a:cubicBezTo>
                  <a:pt x="304458" y="1370795"/>
                  <a:pt x="224729" y="1325073"/>
                  <a:pt x="154559" y="1256492"/>
                </a:cubicBezTo>
                <a:cubicBezTo>
                  <a:pt x="104511" y="1206152"/>
                  <a:pt x="66292" y="1149127"/>
                  <a:pt x="39901" y="1085415"/>
                </a:cubicBezTo>
                <a:cubicBezTo>
                  <a:pt x="13511" y="1021702"/>
                  <a:pt x="210" y="954355"/>
                  <a:pt x="0" y="883372"/>
                </a:cubicBezTo>
                <a:cubicBezTo>
                  <a:pt x="211" y="812389"/>
                  <a:pt x="13513" y="745041"/>
                  <a:pt x="39907" y="681327"/>
                </a:cubicBezTo>
                <a:cubicBezTo>
                  <a:pt x="66300" y="617614"/>
                  <a:pt x="104518" y="560584"/>
                  <a:pt x="154559" y="510237"/>
                </a:cubicBezTo>
                <a:cubicBezTo>
                  <a:pt x="224729" y="441656"/>
                  <a:pt x="304458" y="395934"/>
                  <a:pt x="393747" y="373074"/>
                </a:cubicBezTo>
                <a:cubicBezTo>
                  <a:pt x="483035" y="350213"/>
                  <a:pt x="572323" y="350213"/>
                  <a:pt x="661612" y="373074"/>
                </a:cubicBezTo>
                <a:cubicBezTo>
                  <a:pt x="750900" y="395934"/>
                  <a:pt x="830629" y="441656"/>
                  <a:pt x="900799" y="510237"/>
                </a:cubicBezTo>
                <a:cubicBezTo>
                  <a:pt x="901687" y="510930"/>
                  <a:pt x="902562" y="510930"/>
                  <a:pt x="903421" y="510237"/>
                </a:cubicBezTo>
                <a:lnTo>
                  <a:pt x="1153031" y="260612"/>
                </a:lnTo>
                <a:lnTo>
                  <a:pt x="1153031" y="259679"/>
                </a:lnTo>
                <a:lnTo>
                  <a:pt x="1153562" y="259679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ogle Sans" panose="020B0503030502040204" pitchFamily="34" charset="0"/>
              <a:ea typeface="+mn-ea"/>
              <a:cs typeface="+mn-cs"/>
            </a:endParaRPr>
          </a:p>
        </p:txBody>
      </p:sp>
      <p:sp>
        <p:nvSpPr>
          <p:cNvPr id="18" name="S"/>
          <p:cNvSpPr/>
          <p:nvPr/>
        </p:nvSpPr>
        <p:spPr>
          <a:xfrm>
            <a:off x="9887035" y="445071"/>
            <a:ext cx="357095" cy="418039"/>
          </a:xfrm>
          <a:custGeom>
            <a:avLst/>
            <a:gdLst>
              <a:gd name="connsiteX0" fmla="*/ 531332 w 1510906"/>
              <a:gd name="connsiteY0" fmla="*/ 0 h 1768765"/>
              <a:gd name="connsiteX1" fmla="*/ 979574 w 1510906"/>
              <a:gd name="connsiteY1" fmla="*/ 0 h 1768765"/>
              <a:gd name="connsiteX2" fmla="*/ 1355105 w 1510906"/>
              <a:gd name="connsiteY2" fmla="*/ 155800 h 1768765"/>
              <a:gd name="connsiteX3" fmla="*/ 1510906 w 1510906"/>
              <a:gd name="connsiteY3" fmla="*/ 531332 h 1768765"/>
              <a:gd name="connsiteX4" fmla="*/ 1509065 w 1510906"/>
              <a:gd name="connsiteY4" fmla="*/ 533173 h 1768765"/>
              <a:gd name="connsiteX5" fmla="*/ 1156184 w 1510906"/>
              <a:gd name="connsiteY5" fmla="*/ 533173 h 1768765"/>
              <a:gd name="connsiteX6" fmla="*/ 1154342 w 1510906"/>
              <a:gd name="connsiteY6" fmla="*/ 531332 h 1768765"/>
              <a:gd name="connsiteX7" fmla="*/ 1103099 w 1510906"/>
              <a:gd name="connsiteY7" fmla="*/ 407812 h 1768765"/>
              <a:gd name="connsiteX8" fmla="*/ 979574 w 1510906"/>
              <a:gd name="connsiteY8" fmla="*/ 356563 h 1768765"/>
              <a:gd name="connsiteX9" fmla="*/ 531332 w 1510906"/>
              <a:gd name="connsiteY9" fmla="*/ 356563 h 1768765"/>
              <a:gd name="connsiteX10" fmla="*/ 407806 w 1510906"/>
              <a:gd name="connsiteY10" fmla="*/ 407812 h 1768765"/>
              <a:gd name="connsiteX11" fmla="*/ 356563 w 1510906"/>
              <a:gd name="connsiteY11" fmla="*/ 531332 h 1768765"/>
              <a:gd name="connsiteX12" fmla="*/ 407806 w 1510906"/>
              <a:gd name="connsiteY12" fmla="*/ 654852 h 1768765"/>
              <a:gd name="connsiteX13" fmla="*/ 531332 w 1510906"/>
              <a:gd name="connsiteY13" fmla="*/ 706100 h 1768765"/>
              <a:gd name="connsiteX14" fmla="*/ 979574 w 1510906"/>
              <a:gd name="connsiteY14" fmla="*/ 706100 h 1768765"/>
              <a:gd name="connsiteX15" fmla="*/ 1355105 w 1510906"/>
              <a:gd name="connsiteY15" fmla="*/ 861901 h 1768765"/>
              <a:gd name="connsiteX16" fmla="*/ 1510906 w 1510906"/>
              <a:gd name="connsiteY16" fmla="*/ 1237433 h 1768765"/>
              <a:gd name="connsiteX17" fmla="*/ 1355111 w 1510906"/>
              <a:gd name="connsiteY17" fmla="*/ 1612964 h 1768765"/>
              <a:gd name="connsiteX18" fmla="*/ 979574 w 1510906"/>
              <a:gd name="connsiteY18" fmla="*/ 1768765 h 1768765"/>
              <a:gd name="connsiteX19" fmla="*/ 531332 w 1510906"/>
              <a:gd name="connsiteY19" fmla="*/ 1768765 h 1768765"/>
              <a:gd name="connsiteX20" fmla="*/ 155800 w 1510906"/>
              <a:gd name="connsiteY20" fmla="*/ 1612964 h 1768765"/>
              <a:gd name="connsiteX21" fmla="*/ 0 w 1510906"/>
              <a:gd name="connsiteY21" fmla="*/ 1237433 h 1768765"/>
              <a:gd name="connsiteX22" fmla="*/ 1841 w 1510906"/>
              <a:gd name="connsiteY22" fmla="*/ 1235591 h 1768765"/>
              <a:gd name="connsiteX23" fmla="*/ 354722 w 1510906"/>
              <a:gd name="connsiteY23" fmla="*/ 1235591 h 1768765"/>
              <a:gd name="connsiteX24" fmla="*/ 356563 w 1510906"/>
              <a:gd name="connsiteY24" fmla="*/ 1237433 h 1768765"/>
              <a:gd name="connsiteX25" fmla="*/ 407806 w 1510906"/>
              <a:gd name="connsiteY25" fmla="*/ 1360953 h 1768765"/>
              <a:gd name="connsiteX26" fmla="*/ 531332 w 1510906"/>
              <a:gd name="connsiteY26" fmla="*/ 1412201 h 1768765"/>
              <a:gd name="connsiteX27" fmla="*/ 979574 w 1510906"/>
              <a:gd name="connsiteY27" fmla="*/ 1412201 h 1768765"/>
              <a:gd name="connsiteX28" fmla="*/ 1103099 w 1510906"/>
              <a:gd name="connsiteY28" fmla="*/ 1360953 h 1768765"/>
              <a:gd name="connsiteX29" fmla="*/ 1154342 w 1510906"/>
              <a:gd name="connsiteY29" fmla="*/ 1237433 h 1768765"/>
              <a:gd name="connsiteX30" fmla="*/ 1103099 w 1510906"/>
              <a:gd name="connsiteY30" fmla="*/ 1113913 h 1768765"/>
              <a:gd name="connsiteX31" fmla="*/ 979574 w 1510906"/>
              <a:gd name="connsiteY31" fmla="*/ 1062664 h 1768765"/>
              <a:gd name="connsiteX32" fmla="*/ 531332 w 1510906"/>
              <a:gd name="connsiteY32" fmla="*/ 1062664 h 1768765"/>
              <a:gd name="connsiteX33" fmla="*/ 155801 w 1510906"/>
              <a:gd name="connsiteY33" fmla="*/ 906864 h 1768765"/>
              <a:gd name="connsiteX34" fmla="*/ 0 w 1510906"/>
              <a:gd name="connsiteY34" fmla="*/ 531332 h 1768765"/>
              <a:gd name="connsiteX35" fmla="*/ 155795 w 1510906"/>
              <a:gd name="connsiteY35" fmla="*/ 155800 h 1768765"/>
              <a:gd name="connsiteX36" fmla="*/ 531332 w 1510906"/>
              <a:gd name="connsiteY36" fmla="*/ 0 h 176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510906" h="1768765">
                <a:moveTo>
                  <a:pt x="531332" y="0"/>
                </a:moveTo>
                <a:lnTo>
                  <a:pt x="979574" y="0"/>
                </a:lnTo>
                <a:cubicBezTo>
                  <a:pt x="1129889" y="3828"/>
                  <a:pt x="1255066" y="55761"/>
                  <a:pt x="1355105" y="155800"/>
                </a:cubicBezTo>
                <a:cubicBezTo>
                  <a:pt x="1455144" y="255839"/>
                  <a:pt x="1507078" y="381016"/>
                  <a:pt x="1510906" y="531332"/>
                </a:cubicBezTo>
                <a:cubicBezTo>
                  <a:pt x="1510800" y="532454"/>
                  <a:pt x="1510187" y="533068"/>
                  <a:pt x="1509065" y="533173"/>
                </a:cubicBezTo>
                <a:lnTo>
                  <a:pt x="1156184" y="533173"/>
                </a:lnTo>
                <a:cubicBezTo>
                  <a:pt x="1155062" y="533067"/>
                  <a:pt x="1154448" y="532454"/>
                  <a:pt x="1154342" y="531332"/>
                </a:cubicBezTo>
                <a:cubicBezTo>
                  <a:pt x="1153084" y="481891"/>
                  <a:pt x="1136003" y="440718"/>
                  <a:pt x="1103099" y="407812"/>
                </a:cubicBezTo>
                <a:cubicBezTo>
                  <a:pt x="1070196" y="374905"/>
                  <a:pt x="1029020" y="357822"/>
                  <a:pt x="979574" y="356563"/>
                </a:cubicBezTo>
                <a:lnTo>
                  <a:pt x="531332" y="356563"/>
                </a:lnTo>
                <a:cubicBezTo>
                  <a:pt x="481885" y="357822"/>
                  <a:pt x="440710" y="374905"/>
                  <a:pt x="407806" y="407812"/>
                </a:cubicBezTo>
                <a:cubicBezTo>
                  <a:pt x="374903" y="440718"/>
                  <a:pt x="357822" y="481891"/>
                  <a:pt x="356563" y="531332"/>
                </a:cubicBezTo>
                <a:cubicBezTo>
                  <a:pt x="357822" y="580772"/>
                  <a:pt x="374903" y="621946"/>
                  <a:pt x="407806" y="654852"/>
                </a:cubicBezTo>
                <a:cubicBezTo>
                  <a:pt x="440710" y="687758"/>
                  <a:pt x="481885" y="704841"/>
                  <a:pt x="531332" y="706100"/>
                </a:cubicBezTo>
                <a:lnTo>
                  <a:pt x="979574" y="706100"/>
                </a:lnTo>
                <a:cubicBezTo>
                  <a:pt x="1129889" y="709928"/>
                  <a:pt x="1255066" y="761862"/>
                  <a:pt x="1355105" y="861901"/>
                </a:cubicBezTo>
                <a:cubicBezTo>
                  <a:pt x="1455144" y="961940"/>
                  <a:pt x="1507078" y="1087117"/>
                  <a:pt x="1510906" y="1237433"/>
                </a:cubicBezTo>
                <a:cubicBezTo>
                  <a:pt x="1507079" y="1387748"/>
                  <a:pt x="1455147" y="1512925"/>
                  <a:pt x="1355111" y="1612964"/>
                </a:cubicBezTo>
                <a:cubicBezTo>
                  <a:pt x="1255075" y="1713003"/>
                  <a:pt x="1129895" y="1764937"/>
                  <a:pt x="979574" y="1768765"/>
                </a:cubicBezTo>
                <a:lnTo>
                  <a:pt x="531332" y="1768765"/>
                </a:lnTo>
                <a:cubicBezTo>
                  <a:pt x="381017" y="1764937"/>
                  <a:pt x="255839" y="1713003"/>
                  <a:pt x="155800" y="1612964"/>
                </a:cubicBezTo>
                <a:cubicBezTo>
                  <a:pt x="55762" y="1512925"/>
                  <a:pt x="3828" y="1387748"/>
                  <a:pt x="0" y="1237433"/>
                </a:cubicBezTo>
                <a:cubicBezTo>
                  <a:pt x="106" y="1236311"/>
                  <a:pt x="719" y="1235697"/>
                  <a:pt x="1841" y="1235591"/>
                </a:cubicBezTo>
                <a:lnTo>
                  <a:pt x="354722" y="1235591"/>
                </a:lnTo>
                <a:cubicBezTo>
                  <a:pt x="355844" y="1235697"/>
                  <a:pt x="356458" y="1236311"/>
                  <a:pt x="356563" y="1237433"/>
                </a:cubicBezTo>
                <a:cubicBezTo>
                  <a:pt x="357822" y="1286873"/>
                  <a:pt x="374903" y="1328046"/>
                  <a:pt x="407806" y="1360953"/>
                </a:cubicBezTo>
                <a:cubicBezTo>
                  <a:pt x="440710" y="1393859"/>
                  <a:pt x="481885" y="1410942"/>
                  <a:pt x="531332" y="1412201"/>
                </a:cubicBezTo>
                <a:lnTo>
                  <a:pt x="979574" y="1412201"/>
                </a:lnTo>
                <a:cubicBezTo>
                  <a:pt x="1029020" y="1410942"/>
                  <a:pt x="1070196" y="1393859"/>
                  <a:pt x="1103099" y="1360953"/>
                </a:cubicBezTo>
                <a:cubicBezTo>
                  <a:pt x="1136003" y="1328046"/>
                  <a:pt x="1153084" y="1286873"/>
                  <a:pt x="1154342" y="1237433"/>
                </a:cubicBezTo>
                <a:cubicBezTo>
                  <a:pt x="1153084" y="1187992"/>
                  <a:pt x="1136003" y="1146819"/>
                  <a:pt x="1103099" y="1113913"/>
                </a:cubicBezTo>
                <a:cubicBezTo>
                  <a:pt x="1070196" y="1081006"/>
                  <a:pt x="1029020" y="1063923"/>
                  <a:pt x="979574" y="1062664"/>
                </a:cubicBezTo>
                <a:lnTo>
                  <a:pt x="531332" y="1062664"/>
                </a:lnTo>
                <a:cubicBezTo>
                  <a:pt x="381017" y="1058836"/>
                  <a:pt x="255839" y="1006902"/>
                  <a:pt x="155801" y="906864"/>
                </a:cubicBezTo>
                <a:cubicBezTo>
                  <a:pt x="55762" y="806824"/>
                  <a:pt x="3828" y="681647"/>
                  <a:pt x="0" y="531332"/>
                </a:cubicBezTo>
                <a:cubicBezTo>
                  <a:pt x="3827" y="381016"/>
                  <a:pt x="55759" y="255839"/>
                  <a:pt x="155795" y="155800"/>
                </a:cubicBezTo>
                <a:cubicBezTo>
                  <a:pt x="255831" y="55761"/>
                  <a:pt x="381010" y="3828"/>
                  <a:pt x="531332" y="0"/>
                </a:cubicBez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ogle Sans" panose="020B0503030502040204" pitchFamily="34" charset="0"/>
              <a:ea typeface="+mn-ea"/>
              <a:cs typeface="+mn-cs"/>
            </a:endParaRPr>
          </a:p>
        </p:txBody>
      </p:sp>
      <p:sp>
        <p:nvSpPr>
          <p:cNvPr id="15" name="O start"/>
          <p:cNvSpPr/>
          <p:nvPr/>
        </p:nvSpPr>
        <p:spPr>
          <a:xfrm>
            <a:off x="10538018" y="445085"/>
            <a:ext cx="476892" cy="418035"/>
          </a:xfrm>
          <a:custGeom>
            <a:avLst/>
            <a:gdLst>
              <a:gd name="connsiteX0" fmla="*/ 571239 w 1495521"/>
              <a:gd name="connsiteY0" fmla="*/ 58439 h 1310947"/>
              <a:gd name="connsiteX1" fmla="*/ 567124 w 1495521"/>
              <a:gd name="connsiteY1" fmla="*/ 60097 h 1310947"/>
              <a:gd name="connsiteX2" fmla="*/ 547404 w 1495521"/>
              <a:gd name="connsiteY2" fmla="*/ 70477 h 1310947"/>
              <a:gd name="connsiteX3" fmla="*/ 642246 w 1495521"/>
              <a:gd name="connsiteY3" fmla="*/ 31659 h 1310947"/>
              <a:gd name="connsiteX4" fmla="*/ 626237 w 1495521"/>
              <a:gd name="connsiteY4" fmla="*/ 36287 h 1310947"/>
              <a:gd name="connsiteX5" fmla="*/ 610868 w 1495521"/>
              <a:gd name="connsiteY5" fmla="*/ 42478 h 1310947"/>
              <a:gd name="connsiteX6" fmla="*/ 722728 w 1495521"/>
              <a:gd name="connsiteY6" fmla="*/ 12052 h 1310947"/>
              <a:gd name="connsiteX7" fmla="*/ 687812 w 1495521"/>
              <a:gd name="connsiteY7" fmla="*/ 18484 h 1310947"/>
              <a:gd name="connsiteX8" fmla="*/ 681097 w 1495521"/>
              <a:gd name="connsiteY8" fmla="*/ 20425 h 1310947"/>
              <a:gd name="connsiteX9" fmla="*/ 840728 w 1495521"/>
              <a:gd name="connsiteY9" fmla="*/ 0 h 1310947"/>
              <a:gd name="connsiteX10" fmla="*/ 852553 w 1495521"/>
              <a:gd name="connsiteY10" fmla="*/ 0 h 1310947"/>
              <a:gd name="connsiteX11" fmla="*/ 852212 w 1495521"/>
              <a:gd name="connsiteY11" fmla="*/ 822 h 1310947"/>
              <a:gd name="connsiteX12" fmla="*/ 184819 w 1495521"/>
              <a:gd name="connsiteY12" fmla="*/ 0 h 1310947"/>
              <a:gd name="connsiteX13" fmla="*/ 838825 w 1495521"/>
              <a:gd name="connsiteY13" fmla="*/ 0 h 1310947"/>
              <a:gd name="connsiteX14" fmla="*/ 838825 w 1495521"/>
              <a:gd name="connsiteY14" fmla="*/ 93 h 1310947"/>
              <a:gd name="connsiteX15" fmla="*/ 840102 w 1495521"/>
              <a:gd name="connsiteY15" fmla="*/ 1 h 1310947"/>
              <a:gd name="connsiteX16" fmla="*/ 1170646 w 1495521"/>
              <a:gd name="connsiteY16" fmla="*/ 89612 h 1310947"/>
              <a:gd name="connsiteX17" fmla="*/ 1405908 w 1495521"/>
              <a:gd name="connsiteY17" fmla="*/ 324872 h 1310947"/>
              <a:gd name="connsiteX18" fmla="*/ 1495521 w 1495521"/>
              <a:gd name="connsiteY18" fmla="*/ 655419 h 1310947"/>
              <a:gd name="connsiteX19" fmla="*/ 1405910 w 1495521"/>
              <a:gd name="connsiteY19" fmla="*/ 986020 h 1310947"/>
              <a:gd name="connsiteX20" fmla="*/ 1170650 w 1495521"/>
              <a:gd name="connsiteY20" fmla="*/ 1221320 h 1310947"/>
              <a:gd name="connsiteX21" fmla="*/ 929312 w 1495521"/>
              <a:gd name="connsiteY21" fmla="*/ 1304558 h 1310947"/>
              <a:gd name="connsiteX22" fmla="*/ 873740 w 1495521"/>
              <a:gd name="connsiteY22" fmla="*/ 1308538 h 1310947"/>
              <a:gd name="connsiteX23" fmla="*/ 873855 w 1495521"/>
              <a:gd name="connsiteY23" fmla="*/ 1310947 h 1310947"/>
              <a:gd name="connsiteX24" fmla="*/ 840102 w 1495521"/>
              <a:gd name="connsiteY24" fmla="*/ 1310947 h 1310947"/>
              <a:gd name="connsiteX25" fmla="*/ 838825 w 1495521"/>
              <a:gd name="connsiteY25" fmla="*/ 1310947 h 1310947"/>
              <a:gd name="connsiteX26" fmla="*/ 838825 w 1495521"/>
              <a:gd name="connsiteY26" fmla="*/ 1310856 h 1310947"/>
              <a:gd name="connsiteX27" fmla="*/ 756409 w 1495521"/>
              <a:gd name="connsiteY27" fmla="*/ 1304954 h 1310947"/>
              <a:gd name="connsiteX28" fmla="*/ 753219 w 1495521"/>
              <a:gd name="connsiteY28" fmla="*/ 1304954 h 1310947"/>
              <a:gd name="connsiteX29" fmla="*/ 836923 w 1495521"/>
              <a:gd name="connsiteY29" fmla="*/ 1310947 h 1310947"/>
              <a:gd name="connsiteX30" fmla="*/ 184819 w 1495521"/>
              <a:gd name="connsiteY30" fmla="*/ 1310947 h 1310947"/>
              <a:gd name="connsiteX31" fmla="*/ 184819 w 1495521"/>
              <a:gd name="connsiteY31" fmla="*/ 1118479 h 1310947"/>
              <a:gd name="connsiteX32" fmla="*/ 184140 w 1495521"/>
              <a:gd name="connsiteY32" fmla="*/ 1118479 h 1310947"/>
              <a:gd name="connsiteX33" fmla="*/ 184425 w 1495521"/>
              <a:gd name="connsiteY33" fmla="*/ 1118223 h 1310947"/>
              <a:gd name="connsiteX34" fmla="*/ 184425 w 1495521"/>
              <a:gd name="connsiteY34" fmla="*/ 1116290 h 1310947"/>
              <a:gd name="connsiteX35" fmla="*/ 5255 w 1495521"/>
              <a:gd name="connsiteY35" fmla="*/ 937110 h 1310947"/>
              <a:gd name="connsiteX36" fmla="*/ 47090 w 1495521"/>
              <a:gd name="connsiteY36" fmla="*/ 885541 h 1310947"/>
              <a:gd name="connsiteX37" fmla="*/ 114649 w 1495521"/>
              <a:gd name="connsiteY37" fmla="*/ 660591 h 1310947"/>
              <a:gd name="connsiteX38" fmla="*/ 47090 w 1495521"/>
              <a:gd name="connsiteY38" fmla="*/ 435641 h 1310947"/>
              <a:gd name="connsiteX39" fmla="*/ 0 w 1495521"/>
              <a:gd name="connsiteY39" fmla="*/ 377594 h 1310947"/>
              <a:gd name="connsiteX40" fmla="*/ 184425 w 1495521"/>
              <a:gd name="connsiteY40" fmla="*/ 193158 h 1310947"/>
              <a:gd name="connsiteX41" fmla="*/ 184425 w 1495521"/>
              <a:gd name="connsiteY41" fmla="*/ 192467 h 1310947"/>
              <a:gd name="connsiteX42" fmla="*/ 184819 w 1495521"/>
              <a:gd name="connsiteY42" fmla="*/ 192467 h 1310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495521" h="1310947">
                <a:moveTo>
                  <a:pt x="571239" y="58439"/>
                </a:moveTo>
                <a:lnTo>
                  <a:pt x="567124" y="60097"/>
                </a:lnTo>
                <a:lnTo>
                  <a:pt x="547404" y="70477"/>
                </a:lnTo>
                <a:close/>
                <a:moveTo>
                  <a:pt x="642246" y="31659"/>
                </a:moveTo>
                <a:lnTo>
                  <a:pt x="626237" y="36287"/>
                </a:lnTo>
                <a:lnTo>
                  <a:pt x="610868" y="42478"/>
                </a:lnTo>
                <a:close/>
                <a:moveTo>
                  <a:pt x="722728" y="12052"/>
                </a:moveTo>
                <a:lnTo>
                  <a:pt x="687812" y="18484"/>
                </a:lnTo>
                <a:lnTo>
                  <a:pt x="681097" y="20425"/>
                </a:lnTo>
                <a:close/>
                <a:moveTo>
                  <a:pt x="840728" y="0"/>
                </a:moveTo>
                <a:lnTo>
                  <a:pt x="852553" y="0"/>
                </a:lnTo>
                <a:lnTo>
                  <a:pt x="852212" y="822"/>
                </a:lnTo>
                <a:close/>
                <a:moveTo>
                  <a:pt x="184819" y="0"/>
                </a:moveTo>
                <a:lnTo>
                  <a:pt x="838825" y="0"/>
                </a:lnTo>
                <a:lnTo>
                  <a:pt x="838825" y="93"/>
                </a:lnTo>
                <a:lnTo>
                  <a:pt x="840102" y="1"/>
                </a:lnTo>
                <a:cubicBezTo>
                  <a:pt x="961966" y="1400"/>
                  <a:pt x="1072148" y="31270"/>
                  <a:pt x="1170646" y="89612"/>
                </a:cubicBezTo>
                <a:cubicBezTo>
                  <a:pt x="1269144" y="147954"/>
                  <a:pt x="1347565" y="226374"/>
                  <a:pt x="1405908" y="324872"/>
                </a:cubicBezTo>
                <a:cubicBezTo>
                  <a:pt x="1464250" y="423370"/>
                  <a:pt x="1494123" y="533552"/>
                  <a:pt x="1495521" y="655419"/>
                </a:cubicBezTo>
                <a:cubicBezTo>
                  <a:pt x="1494123" y="777306"/>
                  <a:pt x="1464252" y="887506"/>
                  <a:pt x="1405910" y="986020"/>
                </a:cubicBezTo>
                <a:cubicBezTo>
                  <a:pt x="1347568" y="1084534"/>
                  <a:pt x="1269148" y="1162968"/>
                  <a:pt x="1170650" y="1221320"/>
                </a:cubicBezTo>
                <a:cubicBezTo>
                  <a:pt x="1096777" y="1265084"/>
                  <a:pt x="1016331" y="1292830"/>
                  <a:pt x="929312" y="1304558"/>
                </a:cubicBezTo>
                <a:lnTo>
                  <a:pt x="873740" y="1308538"/>
                </a:lnTo>
                <a:lnTo>
                  <a:pt x="873855" y="1310947"/>
                </a:lnTo>
                <a:lnTo>
                  <a:pt x="840102" y="1310947"/>
                </a:lnTo>
                <a:lnTo>
                  <a:pt x="838825" y="1310947"/>
                </a:lnTo>
                <a:lnTo>
                  <a:pt x="838825" y="1310856"/>
                </a:lnTo>
                <a:lnTo>
                  <a:pt x="756409" y="1304954"/>
                </a:lnTo>
                <a:lnTo>
                  <a:pt x="753219" y="1304954"/>
                </a:lnTo>
                <a:lnTo>
                  <a:pt x="836923" y="1310947"/>
                </a:lnTo>
                <a:lnTo>
                  <a:pt x="184819" y="1310947"/>
                </a:lnTo>
                <a:lnTo>
                  <a:pt x="184819" y="1118479"/>
                </a:lnTo>
                <a:lnTo>
                  <a:pt x="184140" y="1118479"/>
                </a:lnTo>
                <a:lnTo>
                  <a:pt x="184425" y="1118223"/>
                </a:lnTo>
                <a:cubicBezTo>
                  <a:pt x="184950" y="1117579"/>
                  <a:pt x="184950" y="1116935"/>
                  <a:pt x="184425" y="1116290"/>
                </a:cubicBezTo>
                <a:lnTo>
                  <a:pt x="5255" y="937110"/>
                </a:lnTo>
                <a:lnTo>
                  <a:pt x="47090" y="885541"/>
                </a:lnTo>
                <a:cubicBezTo>
                  <a:pt x="89743" y="821328"/>
                  <a:pt x="114649" y="743918"/>
                  <a:pt x="114649" y="660591"/>
                </a:cubicBezTo>
                <a:cubicBezTo>
                  <a:pt x="114649" y="577265"/>
                  <a:pt x="89743" y="499855"/>
                  <a:pt x="47090" y="435641"/>
                </a:cubicBezTo>
                <a:lnTo>
                  <a:pt x="0" y="377594"/>
                </a:lnTo>
                <a:lnTo>
                  <a:pt x="184425" y="193158"/>
                </a:lnTo>
                <a:lnTo>
                  <a:pt x="184425" y="192467"/>
                </a:lnTo>
                <a:lnTo>
                  <a:pt x="184819" y="192467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ogle Sans" panose="020B0503030502040204" pitchFamily="34" charset="0"/>
              <a:ea typeface="+mn-ea"/>
              <a:cs typeface="+mn-cs"/>
            </a:endParaRPr>
          </a:p>
        </p:txBody>
      </p:sp>
      <p:sp useBgFill="1">
        <p:nvSpPr>
          <p:cNvPr id="8" name="O stop"/>
          <p:cNvSpPr/>
          <p:nvPr/>
        </p:nvSpPr>
        <p:spPr>
          <a:xfrm>
            <a:off x="10682282" y="527147"/>
            <a:ext cx="249439" cy="25369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ogle Sans" panose="020B0503030502040204" pitchFamily="34" charset="0"/>
              <a:ea typeface="+mn-ea"/>
              <a:cs typeface="+mn-cs"/>
            </a:endParaRPr>
          </a:p>
        </p:txBody>
      </p:sp>
      <p:sp>
        <p:nvSpPr>
          <p:cNvPr id="20" name="R"/>
          <p:cNvSpPr/>
          <p:nvPr/>
        </p:nvSpPr>
        <p:spPr>
          <a:xfrm>
            <a:off x="11104853" y="529356"/>
            <a:ext cx="188710" cy="333657"/>
          </a:xfrm>
          <a:custGeom>
            <a:avLst/>
            <a:gdLst>
              <a:gd name="connsiteX0" fmla="*/ 497757 w 798451"/>
              <a:gd name="connsiteY0" fmla="*/ 1024632 h 1411739"/>
              <a:gd name="connsiteX1" fmla="*/ 736851 w 798451"/>
              <a:gd name="connsiteY1" fmla="*/ 1411273 h 1411739"/>
              <a:gd name="connsiteX2" fmla="*/ 737688 w 798451"/>
              <a:gd name="connsiteY2" fmla="*/ 1411739 h 1411739"/>
              <a:gd name="connsiteX3" fmla="*/ 0 w 798451"/>
              <a:gd name="connsiteY3" fmla="*/ 1411739 h 1411739"/>
              <a:gd name="connsiteX4" fmla="*/ 1438 w 798451"/>
              <a:gd name="connsiteY4" fmla="*/ 1410301 h 1411739"/>
              <a:gd name="connsiteX5" fmla="*/ 1438 w 798451"/>
              <a:gd name="connsiteY5" fmla="*/ 1025486 h 1411739"/>
              <a:gd name="connsiteX6" fmla="*/ 464011 w 798451"/>
              <a:gd name="connsiteY6" fmla="*/ 1025486 h 1411739"/>
              <a:gd name="connsiteX7" fmla="*/ 497757 w 798451"/>
              <a:gd name="connsiteY7" fmla="*/ 1024632 h 1411739"/>
              <a:gd name="connsiteX8" fmla="*/ 1438 w 798451"/>
              <a:gd name="connsiteY8" fmla="*/ 0 h 1411739"/>
              <a:gd name="connsiteX9" fmla="*/ 464011 w 798451"/>
              <a:gd name="connsiteY9" fmla="*/ 0 h 1411739"/>
              <a:gd name="connsiteX10" fmla="*/ 700387 w 798451"/>
              <a:gd name="connsiteY10" fmla="*/ 98069 h 1411739"/>
              <a:gd name="connsiteX11" fmla="*/ 798451 w 798451"/>
              <a:gd name="connsiteY11" fmla="*/ 334439 h 1411739"/>
              <a:gd name="connsiteX12" fmla="*/ 760892 w 798451"/>
              <a:gd name="connsiteY12" fmla="*/ 488234 h 1411739"/>
              <a:gd name="connsiteX13" fmla="*/ 656794 w 798451"/>
              <a:gd name="connsiteY13" fmla="*/ 607661 h 1411739"/>
              <a:gd name="connsiteX14" fmla="*/ 565474 w 798451"/>
              <a:gd name="connsiteY14" fmla="*/ 653289 h 1411739"/>
              <a:gd name="connsiteX15" fmla="*/ 464011 w 798451"/>
              <a:gd name="connsiteY15" fmla="*/ 668878 h 1411739"/>
              <a:gd name="connsiteX16" fmla="*/ 1438 w 798451"/>
              <a:gd name="connsiteY16" fmla="*/ 668878 h 1411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98451" h="1411739">
                <a:moveTo>
                  <a:pt x="497757" y="1024632"/>
                </a:moveTo>
                <a:lnTo>
                  <a:pt x="736851" y="1411273"/>
                </a:lnTo>
                <a:lnTo>
                  <a:pt x="737688" y="1411739"/>
                </a:lnTo>
                <a:lnTo>
                  <a:pt x="0" y="1411739"/>
                </a:lnTo>
                <a:lnTo>
                  <a:pt x="1438" y="1410301"/>
                </a:lnTo>
                <a:lnTo>
                  <a:pt x="1438" y="1025486"/>
                </a:lnTo>
                <a:lnTo>
                  <a:pt x="464011" y="1025486"/>
                </a:lnTo>
                <a:cubicBezTo>
                  <a:pt x="475348" y="1025473"/>
                  <a:pt x="486597" y="1025189"/>
                  <a:pt x="497757" y="1024632"/>
                </a:cubicBezTo>
                <a:close/>
                <a:moveTo>
                  <a:pt x="1438" y="0"/>
                </a:moveTo>
                <a:lnTo>
                  <a:pt x="464011" y="0"/>
                </a:lnTo>
                <a:cubicBezTo>
                  <a:pt x="558629" y="2409"/>
                  <a:pt x="637420" y="35099"/>
                  <a:pt x="700387" y="98069"/>
                </a:cubicBezTo>
                <a:cubicBezTo>
                  <a:pt x="763354" y="161038"/>
                  <a:pt x="796041" y="239828"/>
                  <a:pt x="798451" y="334439"/>
                </a:cubicBezTo>
                <a:cubicBezTo>
                  <a:pt x="798093" y="389358"/>
                  <a:pt x="785573" y="440623"/>
                  <a:pt x="760892" y="488234"/>
                </a:cubicBezTo>
                <a:cubicBezTo>
                  <a:pt x="736210" y="535846"/>
                  <a:pt x="701511" y="575654"/>
                  <a:pt x="656794" y="607661"/>
                </a:cubicBezTo>
                <a:cubicBezTo>
                  <a:pt x="628496" y="627734"/>
                  <a:pt x="598055" y="642943"/>
                  <a:pt x="565474" y="653289"/>
                </a:cubicBezTo>
                <a:cubicBezTo>
                  <a:pt x="532892" y="663634"/>
                  <a:pt x="499071" y="668831"/>
                  <a:pt x="464011" y="668878"/>
                </a:cubicBezTo>
                <a:lnTo>
                  <a:pt x="1438" y="668878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ogle Sans" panose="020B0503030502040204" pitchFamily="34" charset="0"/>
              <a:ea typeface="+mn-ea"/>
              <a:cs typeface="+mn-cs"/>
            </a:endParaRPr>
          </a:p>
        </p:txBody>
      </p:sp>
      <p:sp useBgFill="1">
        <p:nvSpPr>
          <p:cNvPr id="13" name="R slidebackground"/>
          <p:cNvSpPr/>
          <p:nvPr/>
        </p:nvSpPr>
        <p:spPr>
          <a:xfrm>
            <a:off x="11021793" y="444978"/>
            <a:ext cx="354830" cy="415568"/>
          </a:xfrm>
          <a:custGeom>
            <a:avLst/>
            <a:gdLst>
              <a:gd name="connsiteX0" fmla="*/ 356637 w 1510234"/>
              <a:gd name="connsiteY0" fmla="*/ 356608 h 1768750"/>
              <a:gd name="connsiteX1" fmla="*/ 356637 w 1510234"/>
              <a:gd name="connsiteY1" fmla="*/ 1025486 h 1768750"/>
              <a:gd name="connsiteX2" fmla="*/ 819210 w 1510234"/>
              <a:gd name="connsiteY2" fmla="*/ 1025486 h 1768750"/>
              <a:gd name="connsiteX3" fmla="*/ 920673 w 1510234"/>
              <a:gd name="connsiteY3" fmla="*/ 1009897 h 1768750"/>
              <a:gd name="connsiteX4" fmla="*/ 1011993 w 1510234"/>
              <a:gd name="connsiteY4" fmla="*/ 964269 h 1768750"/>
              <a:gd name="connsiteX5" fmla="*/ 1116091 w 1510234"/>
              <a:gd name="connsiteY5" fmla="*/ 844842 h 1768750"/>
              <a:gd name="connsiteX6" fmla="*/ 1153650 w 1510234"/>
              <a:gd name="connsiteY6" fmla="*/ 691047 h 1768750"/>
              <a:gd name="connsiteX7" fmla="*/ 1055586 w 1510234"/>
              <a:gd name="connsiteY7" fmla="*/ 454677 h 1768750"/>
              <a:gd name="connsiteX8" fmla="*/ 819210 w 1510234"/>
              <a:gd name="connsiteY8" fmla="*/ 356608 h 1768750"/>
              <a:gd name="connsiteX9" fmla="*/ 1841 w 1510234"/>
              <a:gd name="connsiteY9" fmla="*/ 0 h 1768750"/>
              <a:gd name="connsiteX10" fmla="*/ 819180 w 1510234"/>
              <a:gd name="connsiteY10" fmla="*/ 0 h 1768750"/>
              <a:gd name="connsiteX11" fmla="*/ 1167694 w 1510234"/>
              <a:gd name="connsiteY11" fmla="*/ 94484 h 1768750"/>
              <a:gd name="connsiteX12" fmla="*/ 1415744 w 1510234"/>
              <a:gd name="connsiteY12" fmla="*/ 342534 h 1768750"/>
              <a:gd name="connsiteX13" fmla="*/ 1510228 w 1510234"/>
              <a:gd name="connsiteY13" fmla="*/ 691047 h 1768750"/>
              <a:gd name="connsiteX14" fmla="*/ 1428304 w 1510234"/>
              <a:gd name="connsiteY14" fmla="*/ 1017847 h 1768750"/>
              <a:gd name="connsiteX15" fmla="*/ 1201286 w 1510234"/>
              <a:gd name="connsiteY15" fmla="*/ 1266730 h 1768750"/>
              <a:gd name="connsiteX16" fmla="*/ 1509963 w 1510234"/>
              <a:gd name="connsiteY16" fmla="*/ 1765951 h 1768750"/>
              <a:gd name="connsiteX17" fmla="*/ 1510007 w 1510234"/>
              <a:gd name="connsiteY17" fmla="*/ 1767807 h 1768750"/>
              <a:gd name="connsiteX18" fmla="*/ 1508401 w 1510234"/>
              <a:gd name="connsiteY18" fmla="*/ 1768750 h 1768750"/>
              <a:gd name="connsiteX19" fmla="*/ 1093611 w 1510234"/>
              <a:gd name="connsiteY19" fmla="*/ 1768750 h 1768750"/>
              <a:gd name="connsiteX20" fmla="*/ 1092050 w 1510234"/>
              <a:gd name="connsiteY20" fmla="*/ 1767881 h 1768750"/>
              <a:gd name="connsiteX21" fmla="*/ 852956 w 1510234"/>
              <a:gd name="connsiteY21" fmla="*/ 1381240 h 1768750"/>
              <a:gd name="connsiteX22" fmla="*/ 819210 w 1510234"/>
              <a:gd name="connsiteY22" fmla="*/ 1382094 h 1768750"/>
              <a:gd name="connsiteX23" fmla="*/ 356637 w 1510234"/>
              <a:gd name="connsiteY23" fmla="*/ 1382094 h 1768750"/>
              <a:gd name="connsiteX24" fmla="*/ 356637 w 1510234"/>
              <a:gd name="connsiteY24" fmla="*/ 1766909 h 1768750"/>
              <a:gd name="connsiteX25" fmla="*/ 354796 w 1510234"/>
              <a:gd name="connsiteY25" fmla="*/ 1768750 h 1768750"/>
              <a:gd name="connsiteX26" fmla="*/ 1870 w 1510234"/>
              <a:gd name="connsiteY26" fmla="*/ 1768750 h 1768750"/>
              <a:gd name="connsiteX27" fmla="*/ 0 w 1510234"/>
              <a:gd name="connsiteY27" fmla="*/ 1766909 h 1768750"/>
              <a:gd name="connsiteX28" fmla="*/ 0 w 1510234"/>
              <a:gd name="connsiteY28" fmla="*/ 1841 h 1768750"/>
              <a:gd name="connsiteX29" fmla="*/ 1841 w 1510234"/>
              <a:gd name="connsiteY29" fmla="*/ 0 h 176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510234" h="1768750">
                <a:moveTo>
                  <a:pt x="356637" y="356608"/>
                </a:moveTo>
                <a:lnTo>
                  <a:pt x="356637" y="1025486"/>
                </a:lnTo>
                <a:lnTo>
                  <a:pt x="819210" y="1025486"/>
                </a:lnTo>
                <a:cubicBezTo>
                  <a:pt x="854270" y="1025439"/>
                  <a:pt x="888091" y="1020242"/>
                  <a:pt x="920673" y="1009897"/>
                </a:cubicBezTo>
                <a:cubicBezTo>
                  <a:pt x="953254" y="999551"/>
                  <a:pt x="983695" y="984342"/>
                  <a:pt x="1011993" y="964269"/>
                </a:cubicBezTo>
                <a:cubicBezTo>
                  <a:pt x="1056710" y="932262"/>
                  <a:pt x="1091409" y="892454"/>
                  <a:pt x="1116091" y="844842"/>
                </a:cubicBezTo>
                <a:cubicBezTo>
                  <a:pt x="1140772" y="797231"/>
                  <a:pt x="1153292" y="745966"/>
                  <a:pt x="1153650" y="691047"/>
                </a:cubicBezTo>
                <a:cubicBezTo>
                  <a:pt x="1151240" y="596436"/>
                  <a:pt x="1118553" y="517646"/>
                  <a:pt x="1055586" y="454677"/>
                </a:cubicBezTo>
                <a:cubicBezTo>
                  <a:pt x="992619" y="391707"/>
                  <a:pt x="913828" y="359017"/>
                  <a:pt x="819210" y="356608"/>
                </a:cubicBezTo>
                <a:close/>
                <a:moveTo>
                  <a:pt x="1841" y="0"/>
                </a:moveTo>
                <a:lnTo>
                  <a:pt x="819180" y="0"/>
                </a:lnTo>
                <a:cubicBezTo>
                  <a:pt x="947671" y="1475"/>
                  <a:pt x="1063842" y="32970"/>
                  <a:pt x="1167694" y="94484"/>
                </a:cubicBezTo>
                <a:cubicBezTo>
                  <a:pt x="1271547" y="155998"/>
                  <a:pt x="1354230" y="238681"/>
                  <a:pt x="1415744" y="342534"/>
                </a:cubicBezTo>
                <a:cubicBezTo>
                  <a:pt x="1477258" y="446386"/>
                  <a:pt x="1508753" y="562557"/>
                  <a:pt x="1510228" y="691047"/>
                </a:cubicBezTo>
                <a:cubicBezTo>
                  <a:pt x="1509446" y="808630"/>
                  <a:pt x="1482139" y="917563"/>
                  <a:pt x="1428304" y="1017847"/>
                </a:cubicBezTo>
                <a:cubicBezTo>
                  <a:pt x="1374470" y="1118131"/>
                  <a:pt x="1298797" y="1201092"/>
                  <a:pt x="1201286" y="1266730"/>
                </a:cubicBezTo>
                <a:lnTo>
                  <a:pt x="1509963" y="1765951"/>
                </a:lnTo>
                <a:cubicBezTo>
                  <a:pt x="1510309" y="1766555"/>
                  <a:pt x="1510324" y="1767174"/>
                  <a:pt x="1510007" y="1767807"/>
                </a:cubicBezTo>
                <a:cubicBezTo>
                  <a:pt x="1509641" y="1768409"/>
                  <a:pt x="1509106" y="1768723"/>
                  <a:pt x="1508401" y="1768750"/>
                </a:cubicBezTo>
                <a:lnTo>
                  <a:pt x="1093611" y="1768750"/>
                </a:lnTo>
                <a:cubicBezTo>
                  <a:pt x="1092936" y="1768733"/>
                  <a:pt x="1092416" y="1768443"/>
                  <a:pt x="1092050" y="1767881"/>
                </a:cubicBezTo>
                <a:lnTo>
                  <a:pt x="852956" y="1381240"/>
                </a:lnTo>
                <a:cubicBezTo>
                  <a:pt x="841796" y="1381797"/>
                  <a:pt x="830547" y="1382081"/>
                  <a:pt x="819210" y="1382094"/>
                </a:cubicBezTo>
                <a:lnTo>
                  <a:pt x="356637" y="1382094"/>
                </a:lnTo>
                <a:lnTo>
                  <a:pt x="356637" y="1766909"/>
                </a:lnTo>
                <a:cubicBezTo>
                  <a:pt x="356531" y="1768031"/>
                  <a:pt x="355917" y="1768644"/>
                  <a:pt x="354796" y="1768750"/>
                </a:cubicBezTo>
                <a:lnTo>
                  <a:pt x="1870" y="1768750"/>
                </a:lnTo>
                <a:cubicBezTo>
                  <a:pt x="754" y="1768645"/>
                  <a:pt x="130" y="1768031"/>
                  <a:pt x="0" y="1766909"/>
                </a:cubicBezTo>
                <a:lnTo>
                  <a:pt x="0" y="1841"/>
                </a:lnTo>
                <a:cubicBezTo>
                  <a:pt x="105" y="719"/>
                  <a:pt x="719" y="106"/>
                  <a:pt x="1841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ogle Sans" panose="020B0503030502040204" pitchFamily="34" charset="0"/>
              <a:ea typeface="+mn-ea"/>
              <a:cs typeface="+mn-cs"/>
            </a:endParaRPr>
          </a:p>
        </p:txBody>
      </p:sp>
      <p:sp>
        <p:nvSpPr>
          <p:cNvPr id="23" name="E"/>
          <p:cNvSpPr/>
          <p:nvPr/>
        </p:nvSpPr>
        <p:spPr>
          <a:xfrm>
            <a:off x="11201677" y="446211"/>
            <a:ext cx="534492" cy="418035"/>
          </a:xfrm>
          <a:custGeom>
            <a:avLst/>
            <a:gdLst>
              <a:gd name="connsiteX0" fmla="*/ 0 w 1676150"/>
              <a:gd name="connsiteY0" fmla="*/ 0 h 1310947"/>
              <a:gd name="connsiteX1" fmla="*/ 554987 w 1676150"/>
              <a:gd name="connsiteY1" fmla="*/ 0 h 1310947"/>
              <a:gd name="connsiteX2" fmla="*/ 555916 w 1676150"/>
              <a:gd name="connsiteY2" fmla="*/ 0 h 1310947"/>
              <a:gd name="connsiteX3" fmla="*/ 558134 w 1676150"/>
              <a:gd name="connsiteY3" fmla="*/ 0 h 1310947"/>
              <a:gd name="connsiteX4" fmla="*/ 891610 w 1676150"/>
              <a:gd name="connsiteY4" fmla="*/ 0 h 1310947"/>
              <a:gd name="connsiteX5" fmla="*/ 1674786 w 1676150"/>
              <a:gd name="connsiteY5" fmla="*/ 0 h 1310947"/>
              <a:gd name="connsiteX6" fmla="*/ 1676150 w 1676150"/>
              <a:gd name="connsiteY6" fmla="*/ 1365 h 1310947"/>
              <a:gd name="connsiteX7" fmla="*/ 1676150 w 1676150"/>
              <a:gd name="connsiteY7" fmla="*/ 263008 h 1310947"/>
              <a:gd name="connsiteX8" fmla="*/ 1674786 w 1676150"/>
              <a:gd name="connsiteY8" fmla="*/ 264374 h 1310947"/>
              <a:gd name="connsiteX9" fmla="*/ 891610 w 1676150"/>
              <a:gd name="connsiteY9" fmla="*/ 264374 h 1310947"/>
              <a:gd name="connsiteX10" fmla="*/ 891610 w 1676150"/>
              <a:gd name="connsiteY10" fmla="*/ 523288 h 1310947"/>
              <a:gd name="connsiteX11" fmla="*/ 1413240 w 1676150"/>
              <a:gd name="connsiteY11" fmla="*/ 523288 h 1310947"/>
              <a:gd name="connsiteX12" fmla="*/ 1414605 w 1676150"/>
              <a:gd name="connsiteY12" fmla="*/ 524652 h 1310947"/>
              <a:gd name="connsiteX13" fmla="*/ 1414605 w 1676150"/>
              <a:gd name="connsiteY13" fmla="*/ 786295 h 1310947"/>
              <a:gd name="connsiteX14" fmla="*/ 1413240 w 1676150"/>
              <a:gd name="connsiteY14" fmla="*/ 787660 h 1310947"/>
              <a:gd name="connsiteX15" fmla="*/ 891610 w 1676150"/>
              <a:gd name="connsiteY15" fmla="*/ 787660 h 1310947"/>
              <a:gd name="connsiteX16" fmla="*/ 891610 w 1676150"/>
              <a:gd name="connsiteY16" fmla="*/ 1046574 h 1310947"/>
              <a:gd name="connsiteX17" fmla="*/ 1674786 w 1676150"/>
              <a:gd name="connsiteY17" fmla="*/ 1046574 h 1310947"/>
              <a:gd name="connsiteX18" fmla="*/ 1676150 w 1676150"/>
              <a:gd name="connsiteY18" fmla="*/ 1047939 h 1310947"/>
              <a:gd name="connsiteX19" fmla="*/ 1676150 w 1676150"/>
              <a:gd name="connsiteY19" fmla="*/ 1309583 h 1310947"/>
              <a:gd name="connsiteX20" fmla="*/ 1674786 w 1676150"/>
              <a:gd name="connsiteY20" fmla="*/ 1310947 h 1310947"/>
              <a:gd name="connsiteX21" fmla="*/ 891610 w 1676150"/>
              <a:gd name="connsiteY21" fmla="*/ 1310947 h 1310947"/>
              <a:gd name="connsiteX22" fmla="*/ 558134 w 1676150"/>
              <a:gd name="connsiteY22" fmla="*/ 1310947 h 1310947"/>
              <a:gd name="connsiteX23" fmla="*/ 555916 w 1676150"/>
              <a:gd name="connsiteY23" fmla="*/ 1310947 h 1310947"/>
              <a:gd name="connsiteX24" fmla="*/ 555065 w 1676150"/>
              <a:gd name="connsiteY24" fmla="*/ 1310947 h 1310947"/>
              <a:gd name="connsiteX25" fmla="*/ 554987 w 1676150"/>
              <a:gd name="connsiteY25" fmla="*/ 1310947 h 1310947"/>
              <a:gd name="connsiteX26" fmla="*/ 554987 w 1676150"/>
              <a:gd name="connsiteY26" fmla="*/ 1307991 h 1310947"/>
              <a:gd name="connsiteX27" fmla="*/ 326933 w 1676150"/>
              <a:gd name="connsiteY27" fmla="*/ 939162 h 1310947"/>
              <a:gd name="connsiteX28" fmla="*/ 495193 w 1676150"/>
              <a:gd name="connsiteY28" fmla="*/ 754697 h 1310947"/>
              <a:gd name="connsiteX29" fmla="*/ 540298 w 1676150"/>
              <a:gd name="connsiteY29" fmla="*/ 638398 h 1310947"/>
              <a:gd name="connsiteX30" fmla="*/ 554987 w 1676150"/>
              <a:gd name="connsiteY30" fmla="*/ 519946 h 1310947"/>
              <a:gd name="connsiteX31" fmla="*/ 554987 w 1676150"/>
              <a:gd name="connsiteY31" fmla="*/ 505614 h 1310947"/>
              <a:gd name="connsiteX32" fmla="*/ 537585 w 1676150"/>
              <a:gd name="connsiteY32" fmla="*/ 376481 h 1310947"/>
              <a:gd name="connsiteX33" fmla="*/ 485884 w 1676150"/>
              <a:gd name="connsiteY33" fmla="*/ 254174 h 1310947"/>
              <a:gd name="connsiteX34" fmla="*/ 302036 w 1676150"/>
              <a:gd name="connsiteY34" fmla="*/ 70327 h 1310947"/>
              <a:gd name="connsiteX35" fmla="*/ 43727 w 1676150"/>
              <a:gd name="connsiteY35" fmla="*/ 298 h 1310947"/>
              <a:gd name="connsiteX36" fmla="*/ 230 w 1676150"/>
              <a:gd name="connsiteY36" fmla="*/ 298 h 1310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676150" h="1310947">
                <a:moveTo>
                  <a:pt x="0" y="0"/>
                </a:moveTo>
                <a:lnTo>
                  <a:pt x="554987" y="0"/>
                </a:lnTo>
                <a:lnTo>
                  <a:pt x="555916" y="0"/>
                </a:lnTo>
                <a:lnTo>
                  <a:pt x="558134" y="0"/>
                </a:lnTo>
                <a:lnTo>
                  <a:pt x="891610" y="0"/>
                </a:lnTo>
                <a:lnTo>
                  <a:pt x="1674786" y="0"/>
                </a:lnTo>
                <a:cubicBezTo>
                  <a:pt x="1675617" y="79"/>
                  <a:pt x="1676072" y="534"/>
                  <a:pt x="1676150" y="1365"/>
                </a:cubicBezTo>
                <a:lnTo>
                  <a:pt x="1676150" y="263008"/>
                </a:lnTo>
                <a:cubicBezTo>
                  <a:pt x="1676072" y="263840"/>
                  <a:pt x="1675617" y="264295"/>
                  <a:pt x="1674786" y="264374"/>
                </a:cubicBezTo>
                <a:lnTo>
                  <a:pt x="891610" y="264374"/>
                </a:lnTo>
                <a:lnTo>
                  <a:pt x="891610" y="523288"/>
                </a:lnTo>
                <a:lnTo>
                  <a:pt x="1413240" y="523288"/>
                </a:lnTo>
                <a:cubicBezTo>
                  <a:pt x="1414072" y="523366"/>
                  <a:pt x="1414527" y="523821"/>
                  <a:pt x="1414605" y="524652"/>
                </a:cubicBezTo>
                <a:lnTo>
                  <a:pt x="1414605" y="786295"/>
                </a:lnTo>
                <a:cubicBezTo>
                  <a:pt x="1414527" y="787127"/>
                  <a:pt x="1414072" y="787582"/>
                  <a:pt x="1413240" y="787660"/>
                </a:cubicBezTo>
                <a:lnTo>
                  <a:pt x="891610" y="787660"/>
                </a:lnTo>
                <a:lnTo>
                  <a:pt x="891610" y="1046574"/>
                </a:lnTo>
                <a:lnTo>
                  <a:pt x="1674786" y="1046574"/>
                </a:lnTo>
                <a:cubicBezTo>
                  <a:pt x="1675617" y="1046653"/>
                  <a:pt x="1676072" y="1047107"/>
                  <a:pt x="1676150" y="1047939"/>
                </a:cubicBezTo>
                <a:lnTo>
                  <a:pt x="1676150" y="1309583"/>
                </a:lnTo>
                <a:cubicBezTo>
                  <a:pt x="1676072" y="1310414"/>
                  <a:pt x="1675617" y="1310869"/>
                  <a:pt x="1674786" y="1310947"/>
                </a:cubicBezTo>
                <a:lnTo>
                  <a:pt x="891610" y="1310947"/>
                </a:lnTo>
                <a:lnTo>
                  <a:pt x="558134" y="1310947"/>
                </a:lnTo>
                <a:lnTo>
                  <a:pt x="555916" y="1310947"/>
                </a:lnTo>
                <a:lnTo>
                  <a:pt x="555065" y="1310947"/>
                </a:lnTo>
                <a:lnTo>
                  <a:pt x="554987" y="1310947"/>
                </a:lnTo>
                <a:lnTo>
                  <a:pt x="554987" y="1307991"/>
                </a:lnTo>
                <a:lnTo>
                  <a:pt x="326933" y="939162"/>
                </a:lnTo>
                <a:cubicBezTo>
                  <a:pt x="399206" y="890513"/>
                  <a:pt x="455292" y="829024"/>
                  <a:pt x="495193" y="754697"/>
                </a:cubicBezTo>
                <a:cubicBezTo>
                  <a:pt x="515143" y="717533"/>
                  <a:pt x="530178" y="678767"/>
                  <a:pt x="540298" y="638398"/>
                </a:cubicBezTo>
                <a:lnTo>
                  <a:pt x="554987" y="519946"/>
                </a:lnTo>
                <a:lnTo>
                  <a:pt x="554987" y="505614"/>
                </a:lnTo>
                <a:lnTo>
                  <a:pt x="537585" y="376481"/>
                </a:lnTo>
                <a:cubicBezTo>
                  <a:pt x="525914" y="333429"/>
                  <a:pt x="508680" y="292661"/>
                  <a:pt x="485884" y="254174"/>
                </a:cubicBezTo>
                <a:cubicBezTo>
                  <a:pt x="440291" y="177202"/>
                  <a:pt x="379009" y="115919"/>
                  <a:pt x="302036" y="70327"/>
                </a:cubicBezTo>
                <a:cubicBezTo>
                  <a:pt x="225064" y="24735"/>
                  <a:pt x="138961" y="1391"/>
                  <a:pt x="43727" y="298"/>
                </a:cubicBezTo>
                <a:lnTo>
                  <a:pt x="230" y="298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ogle Sans" panose="020B0503030502040204" pitchFamily="34" charset="0"/>
              <a:ea typeface="+mn-ea"/>
              <a:cs typeface="+mn-cs"/>
            </a:endParaRPr>
          </a:p>
        </p:txBody>
      </p:sp>
      <p:sp>
        <p:nvSpPr>
          <p:cNvPr id="9" name="C start"/>
          <p:cNvSpPr/>
          <p:nvPr/>
        </p:nvSpPr>
        <p:spPr>
          <a:xfrm>
            <a:off x="10326971" y="527330"/>
            <a:ext cx="252288" cy="256594"/>
          </a:xfrm>
          <a:prstGeom prst="ellipse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ogle Sans" panose="020B0503030502040204" pitchFamily="34" charset="0"/>
              <a:ea typeface="+mn-ea"/>
              <a:cs typeface="+mn-cs"/>
            </a:endParaRPr>
          </a:p>
        </p:txBody>
      </p:sp>
      <p:sp>
        <p:nvSpPr>
          <p:cNvPr id="25" name="logo 2"/>
          <p:cNvSpPr/>
          <p:nvPr/>
        </p:nvSpPr>
        <p:spPr>
          <a:xfrm rot="2700000">
            <a:off x="9269883" y="363644"/>
            <a:ext cx="577337" cy="583169"/>
          </a:xfrm>
          <a:custGeom>
            <a:avLst/>
            <a:gdLst>
              <a:gd name="connsiteX0" fmla="*/ 1178734 w 2659990"/>
              <a:gd name="connsiteY0" fmla="*/ 2210155 h 2677440"/>
              <a:gd name="connsiteX1" fmla="*/ 1178736 w 2659990"/>
              <a:gd name="connsiteY1" fmla="*/ 2444090 h 2677440"/>
              <a:gd name="connsiteX2" fmla="*/ 1950560 w 2659990"/>
              <a:gd name="connsiteY2" fmla="*/ 2444090 h 2677440"/>
              <a:gd name="connsiteX3" fmla="*/ 1950557 w 2659990"/>
              <a:gd name="connsiteY3" fmla="*/ 2210155 h 2677440"/>
              <a:gd name="connsiteX4" fmla="*/ 525620 w 2659990"/>
              <a:gd name="connsiteY4" fmla="*/ 971628 h 2677440"/>
              <a:gd name="connsiteX5" fmla="*/ 2659990 w 2659990"/>
              <a:gd name="connsiteY5" fmla="*/ 971629 h 2677440"/>
              <a:gd name="connsiteX6" fmla="*/ 2659990 w 2659990"/>
              <a:gd name="connsiteY6" fmla="*/ 2210155 h 2677440"/>
              <a:gd name="connsiteX7" fmla="*/ 2183911 w 2659990"/>
              <a:gd name="connsiteY7" fmla="*/ 2210155 h 2677440"/>
              <a:gd name="connsiteX8" fmla="*/ 2183910 w 2659990"/>
              <a:gd name="connsiteY8" fmla="*/ 2677440 h 2677440"/>
              <a:gd name="connsiteX9" fmla="*/ 945386 w 2659990"/>
              <a:gd name="connsiteY9" fmla="*/ 2677440 h 2677440"/>
              <a:gd name="connsiteX10" fmla="*/ 945384 w 2659990"/>
              <a:gd name="connsiteY10" fmla="*/ 2183072 h 2677440"/>
              <a:gd name="connsiteX11" fmla="*/ 946924 w 2659990"/>
              <a:gd name="connsiteY11" fmla="*/ 2183073 h 2677440"/>
              <a:gd name="connsiteX12" fmla="*/ 946925 w 2659990"/>
              <a:gd name="connsiteY12" fmla="*/ 1976805 h 2677440"/>
              <a:gd name="connsiteX13" fmla="*/ 2426636 w 2659990"/>
              <a:gd name="connsiteY13" fmla="*/ 1976805 h 2677440"/>
              <a:gd name="connsiteX14" fmla="*/ 2426640 w 2659990"/>
              <a:gd name="connsiteY14" fmla="*/ 1204979 h 2677440"/>
              <a:gd name="connsiteX15" fmla="*/ 525620 w 2659990"/>
              <a:gd name="connsiteY15" fmla="*/ 1204979 h 2677440"/>
              <a:gd name="connsiteX16" fmla="*/ 708619 w 2659990"/>
              <a:gd name="connsiteY16" fmla="*/ 233350 h 2677440"/>
              <a:gd name="connsiteX17" fmla="*/ 708619 w 2659990"/>
              <a:gd name="connsiteY17" fmla="*/ 482005 h 2677440"/>
              <a:gd name="connsiteX18" fmla="*/ 717517 w 2659990"/>
              <a:gd name="connsiteY18" fmla="*/ 482004 h 2677440"/>
              <a:gd name="connsiteX19" fmla="*/ 717517 w 2659990"/>
              <a:gd name="connsiteY19" fmla="*/ 482256 h 2677440"/>
              <a:gd name="connsiteX20" fmla="*/ 1480445 w 2659990"/>
              <a:gd name="connsiteY20" fmla="*/ 482256 h 2677440"/>
              <a:gd name="connsiteX21" fmla="*/ 1480445 w 2659990"/>
              <a:gd name="connsiteY21" fmla="*/ 233350 h 2677440"/>
              <a:gd name="connsiteX22" fmla="*/ 475269 w 2659990"/>
              <a:gd name="connsiteY22" fmla="*/ 0 h 2677440"/>
              <a:gd name="connsiteX23" fmla="*/ 1713795 w 2659990"/>
              <a:gd name="connsiteY23" fmla="*/ 0 h 2677440"/>
              <a:gd name="connsiteX24" fmla="*/ 1713795 w 2659990"/>
              <a:gd name="connsiteY24" fmla="*/ 482709 h 2677440"/>
              <a:gd name="connsiteX25" fmla="*/ 1713385 w 2659990"/>
              <a:gd name="connsiteY25" fmla="*/ 482708 h 2677440"/>
              <a:gd name="connsiteX26" fmla="*/ 1713384 w 2659990"/>
              <a:gd name="connsiteY26" fmla="*/ 492449 h 2677440"/>
              <a:gd name="connsiteX27" fmla="*/ 1713066 w 2659990"/>
              <a:gd name="connsiteY27" fmla="*/ 492449 h 2677440"/>
              <a:gd name="connsiteX28" fmla="*/ 1713067 w 2659990"/>
              <a:gd name="connsiteY28" fmla="*/ 715605 h 2677440"/>
              <a:gd name="connsiteX29" fmla="*/ 233350 w 2659990"/>
              <a:gd name="connsiteY29" fmla="*/ 715606 h 2677440"/>
              <a:gd name="connsiteX30" fmla="*/ 233351 w 2659990"/>
              <a:gd name="connsiteY30" fmla="*/ 1487432 h 2677440"/>
              <a:gd name="connsiteX31" fmla="*/ 2134370 w 2659990"/>
              <a:gd name="connsiteY31" fmla="*/ 1487432 h 2677440"/>
              <a:gd name="connsiteX32" fmla="*/ 2134370 w 2659990"/>
              <a:gd name="connsiteY32" fmla="*/ 1720781 h 2677440"/>
              <a:gd name="connsiteX33" fmla="*/ 0 w 2659990"/>
              <a:gd name="connsiteY33" fmla="*/ 1720782 h 2677440"/>
              <a:gd name="connsiteX34" fmla="*/ 0 w 2659990"/>
              <a:gd name="connsiteY34" fmla="*/ 482256 h 2677440"/>
              <a:gd name="connsiteX35" fmla="*/ 475269 w 2659990"/>
              <a:gd name="connsiteY35" fmla="*/ 482256 h 2677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2659990" h="2677440">
                <a:moveTo>
                  <a:pt x="1178734" y="2210155"/>
                </a:moveTo>
                <a:lnTo>
                  <a:pt x="1178736" y="2444090"/>
                </a:lnTo>
                <a:lnTo>
                  <a:pt x="1950560" y="2444090"/>
                </a:lnTo>
                <a:lnTo>
                  <a:pt x="1950557" y="2210155"/>
                </a:lnTo>
                <a:close/>
                <a:moveTo>
                  <a:pt x="525620" y="971628"/>
                </a:moveTo>
                <a:lnTo>
                  <a:pt x="2659990" y="971629"/>
                </a:lnTo>
                <a:lnTo>
                  <a:pt x="2659990" y="2210155"/>
                </a:lnTo>
                <a:lnTo>
                  <a:pt x="2183911" y="2210155"/>
                </a:lnTo>
                <a:lnTo>
                  <a:pt x="2183910" y="2677440"/>
                </a:lnTo>
                <a:lnTo>
                  <a:pt x="945386" y="2677440"/>
                </a:lnTo>
                <a:lnTo>
                  <a:pt x="945384" y="2183072"/>
                </a:lnTo>
                <a:lnTo>
                  <a:pt x="946924" y="2183073"/>
                </a:lnTo>
                <a:lnTo>
                  <a:pt x="946925" y="1976805"/>
                </a:lnTo>
                <a:lnTo>
                  <a:pt x="2426636" y="1976805"/>
                </a:lnTo>
                <a:lnTo>
                  <a:pt x="2426640" y="1204979"/>
                </a:lnTo>
                <a:lnTo>
                  <a:pt x="525620" y="1204979"/>
                </a:lnTo>
                <a:close/>
                <a:moveTo>
                  <a:pt x="708619" y="233350"/>
                </a:moveTo>
                <a:lnTo>
                  <a:pt x="708619" y="482005"/>
                </a:lnTo>
                <a:lnTo>
                  <a:pt x="717517" y="482004"/>
                </a:lnTo>
                <a:lnTo>
                  <a:pt x="717517" y="482256"/>
                </a:lnTo>
                <a:lnTo>
                  <a:pt x="1480445" y="482256"/>
                </a:lnTo>
                <a:lnTo>
                  <a:pt x="1480445" y="233350"/>
                </a:lnTo>
                <a:close/>
                <a:moveTo>
                  <a:pt x="475269" y="0"/>
                </a:moveTo>
                <a:lnTo>
                  <a:pt x="1713795" y="0"/>
                </a:lnTo>
                <a:lnTo>
                  <a:pt x="1713795" y="482709"/>
                </a:lnTo>
                <a:lnTo>
                  <a:pt x="1713385" y="482708"/>
                </a:lnTo>
                <a:lnTo>
                  <a:pt x="1713384" y="492449"/>
                </a:lnTo>
                <a:lnTo>
                  <a:pt x="1713066" y="492449"/>
                </a:lnTo>
                <a:lnTo>
                  <a:pt x="1713067" y="715605"/>
                </a:lnTo>
                <a:lnTo>
                  <a:pt x="233350" y="715606"/>
                </a:lnTo>
                <a:lnTo>
                  <a:pt x="233351" y="1487432"/>
                </a:lnTo>
                <a:lnTo>
                  <a:pt x="2134370" y="1487432"/>
                </a:lnTo>
                <a:lnTo>
                  <a:pt x="2134370" y="1720781"/>
                </a:lnTo>
                <a:lnTo>
                  <a:pt x="0" y="1720782"/>
                </a:lnTo>
                <a:lnTo>
                  <a:pt x="0" y="482256"/>
                </a:lnTo>
                <a:lnTo>
                  <a:pt x="475269" y="482256"/>
                </a:lnTo>
                <a:close/>
              </a:path>
            </a:pathLst>
          </a:custGeom>
          <a:gradFill flip="none" rotWithShape="1">
            <a:gsLst>
              <a:gs pos="85000">
                <a:srgbClr val="5CFFBE"/>
              </a:gs>
              <a:gs pos="3000">
                <a:srgbClr val="E6FF97"/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oogle Sans" panose="020B0503030502040204" pitchFamily="34" charset="0"/>
              <a:ea typeface="+mn-ea"/>
              <a:cs typeface="+mn-cs"/>
            </a:endParaRPr>
          </a:p>
        </p:txBody>
      </p:sp>
      <p:sp useBgFill="1">
        <p:nvSpPr>
          <p:cNvPr id="3" name="cover above below">
            <a:extLst>
              <a:ext uri="{FF2B5EF4-FFF2-40B4-BE49-F238E27FC236}">
                <a16:creationId xmlns:a16="http://schemas.microsoft.com/office/drawing/2014/main" id="{677BF227-7AA3-B6D3-6513-40F6A4F09F02}"/>
              </a:ext>
            </a:extLst>
          </p:cNvPr>
          <p:cNvSpPr/>
          <p:nvPr/>
        </p:nvSpPr>
        <p:spPr>
          <a:xfrm>
            <a:off x="4059752" y="1"/>
            <a:ext cx="4152900" cy="6857999"/>
          </a:xfrm>
          <a:custGeom>
            <a:avLst/>
            <a:gdLst>
              <a:gd name="connsiteX0" fmla="*/ 0 w 4152900"/>
              <a:gd name="connsiteY0" fmla="*/ 3809999 h 6857999"/>
              <a:gd name="connsiteX1" fmla="*/ 4152900 w 4152900"/>
              <a:gd name="connsiteY1" fmla="*/ 3809999 h 6857999"/>
              <a:gd name="connsiteX2" fmla="*/ 4152900 w 4152900"/>
              <a:gd name="connsiteY2" fmla="*/ 6857999 h 6857999"/>
              <a:gd name="connsiteX3" fmla="*/ 0 w 4152900"/>
              <a:gd name="connsiteY3" fmla="*/ 6857999 h 6857999"/>
              <a:gd name="connsiteX4" fmla="*/ 0 w 4152900"/>
              <a:gd name="connsiteY4" fmla="*/ 0 h 6857999"/>
              <a:gd name="connsiteX5" fmla="*/ 4152900 w 4152900"/>
              <a:gd name="connsiteY5" fmla="*/ 0 h 6857999"/>
              <a:gd name="connsiteX6" fmla="*/ 4152900 w 4152900"/>
              <a:gd name="connsiteY6" fmla="*/ 2999410 h 6857999"/>
              <a:gd name="connsiteX7" fmla="*/ 0 w 4152900"/>
              <a:gd name="connsiteY7" fmla="*/ 299941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52900" h="6857999">
                <a:moveTo>
                  <a:pt x="0" y="3809999"/>
                </a:moveTo>
                <a:lnTo>
                  <a:pt x="4152900" y="3809999"/>
                </a:lnTo>
                <a:lnTo>
                  <a:pt x="4152900" y="6857999"/>
                </a:lnTo>
                <a:lnTo>
                  <a:pt x="0" y="6857999"/>
                </a:lnTo>
                <a:close/>
                <a:moveTo>
                  <a:pt x="0" y="0"/>
                </a:moveTo>
                <a:lnTo>
                  <a:pt x="4152900" y="0"/>
                </a:lnTo>
                <a:lnTo>
                  <a:pt x="4152900" y="2999410"/>
                </a:lnTo>
                <a:lnTo>
                  <a:pt x="0" y="2999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useoModerno" pitchFamily="2" charset="0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D42214-20C9-06D5-67C8-01251F25209C}"/>
              </a:ext>
            </a:extLst>
          </p:cNvPr>
          <p:cNvSpPr txBox="1"/>
          <p:nvPr/>
        </p:nvSpPr>
        <p:spPr>
          <a:xfrm>
            <a:off x="2184513" y="2644170"/>
            <a:ext cx="782297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600" b="1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VNF-Futura" panose="02000503000000020004" pitchFamily="2" charset="0"/>
                <a:ea typeface="+mn-ea"/>
                <a:cs typeface="+mn-cs"/>
              </a:rPr>
              <a:t>6. Future plans</a:t>
            </a:r>
          </a:p>
        </p:txBody>
      </p:sp>
    </p:spTree>
    <p:extLst>
      <p:ext uri="{BB962C8B-B14F-4D97-AF65-F5344CB8AC3E}">
        <p14:creationId xmlns:p14="http://schemas.microsoft.com/office/powerpoint/2010/main" val="14397315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A4A3062-C9CA-ADC7-A560-2FE0748DD9A0}"/>
              </a:ext>
            </a:extLst>
          </p:cNvPr>
          <p:cNvSpPr txBox="1"/>
          <p:nvPr/>
        </p:nvSpPr>
        <p:spPr>
          <a:xfrm>
            <a:off x="3764740" y="1093158"/>
            <a:ext cx="4662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defRPr sz="2400">
                <a:solidFill>
                  <a:srgbClr val="2F5597"/>
                </a:solidFill>
                <a:latin typeface="Google Sans" panose="020B050303050204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4385F6"/>
                </a:solidFill>
                <a:effectLst/>
                <a:uLnTx/>
                <a:uFillTx/>
                <a:latin typeface="Google Sans" panose="020B0503030502040204" pitchFamily="34" charset="0"/>
                <a:ea typeface="+mn-ea"/>
                <a:cs typeface="+mn-cs"/>
              </a:rPr>
              <a:t>G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EC4235"/>
                </a:solidFill>
                <a:effectLst/>
                <a:uLnTx/>
                <a:uFillTx/>
                <a:latin typeface="Google Sans" panose="020B0503030502040204" pitchFamily="34" charset="0"/>
                <a:ea typeface="+mn-ea"/>
                <a:cs typeface="+mn-cs"/>
              </a:rPr>
              <a:t>o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ABB08"/>
                </a:solidFill>
                <a:effectLst/>
                <a:uLnTx/>
                <a:uFillTx/>
                <a:latin typeface="Google Sans" panose="020B0503030502040204" pitchFamily="34" charset="0"/>
                <a:ea typeface="+mn-ea"/>
                <a:cs typeface="+mn-cs"/>
              </a:rPr>
              <a:t>o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4385F6"/>
                </a:solidFill>
                <a:effectLst/>
                <a:uLnTx/>
                <a:uFillTx/>
                <a:latin typeface="Google Sans" panose="020B0503030502040204" pitchFamily="34" charset="0"/>
                <a:ea typeface="+mn-ea"/>
                <a:cs typeface="+mn-cs"/>
              </a:rPr>
              <a:t>g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34A855"/>
                </a:solidFill>
                <a:effectLst/>
                <a:uLnTx/>
                <a:uFillTx/>
                <a:latin typeface="Google Sans" panose="020B0503030502040204" pitchFamily="34" charset="0"/>
                <a:ea typeface="+mn-ea"/>
                <a:cs typeface="+mn-cs"/>
              </a:rPr>
              <a:t>l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EC4235"/>
                </a:solidFill>
                <a:effectLst/>
                <a:uLnTx/>
                <a:uFillTx/>
                <a:latin typeface="Google Sans" panose="020B0503030502040204" pitchFamily="34" charset="0"/>
                <a:ea typeface="+mn-ea"/>
                <a:cs typeface="+mn-cs"/>
              </a:rPr>
              <a:t>e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2F5597"/>
                </a:solidFill>
                <a:effectLst/>
                <a:uLnTx/>
                <a:uFillTx/>
                <a:latin typeface="Google Sans" panose="020B0503030502040204" pitchFamily="34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Google Sans" panose="020B0503030502040204" pitchFamily="34" charset="0"/>
                <a:ea typeface="+mn-ea"/>
                <a:cs typeface="+mn-cs"/>
              </a:rPr>
              <a:t>maps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EC4235"/>
                </a:solidFill>
                <a:effectLst/>
                <a:uLnTx/>
                <a:uFillTx/>
                <a:latin typeface="Google Sans" panose="020B0503030502040204" pitchFamily="34" charset="0"/>
                <a:ea typeface="+mn-ea"/>
                <a:cs typeface="+mn-cs"/>
              </a:rPr>
              <a:t>API</a:t>
            </a:r>
          </a:p>
        </p:txBody>
      </p:sp>
      <p:sp>
        <p:nvSpPr>
          <p:cNvPr id="13" name="S">
            <a:extLst>
              <a:ext uri="{FF2B5EF4-FFF2-40B4-BE49-F238E27FC236}">
                <a16:creationId xmlns:a16="http://schemas.microsoft.com/office/drawing/2014/main" id="{BE9B2ADB-3CF6-424A-20E0-FA5C0258DDA7}"/>
              </a:ext>
            </a:extLst>
          </p:cNvPr>
          <p:cNvSpPr/>
          <p:nvPr/>
        </p:nvSpPr>
        <p:spPr>
          <a:xfrm>
            <a:off x="9887035" y="445071"/>
            <a:ext cx="357095" cy="418039"/>
          </a:xfrm>
          <a:custGeom>
            <a:avLst/>
            <a:gdLst>
              <a:gd name="connsiteX0" fmla="*/ 531332 w 1510906"/>
              <a:gd name="connsiteY0" fmla="*/ 0 h 1768765"/>
              <a:gd name="connsiteX1" fmla="*/ 979574 w 1510906"/>
              <a:gd name="connsiteY1" fmla="*/ 0 h 1768765"/>
              <a:gd name="connsiteX2" fmla="*/ 1355105 w 1510906"/>
              <a:gd name="connsiteY2" fmla="*/ 155800 h 1768765"/>
              <a:gd name="connsiteX3" fmla="*/ 1510906 w 1510906"/>
              <a:gd name="connsiteY3" fmla="*/ 531332 h 1768765"/>
              <a:gd name="connsiteX4" fmla="*/ 1509065 w 1510906"/>
              <a:gd name="connsiteY4" fmla="*/ 533173 h 1768765"/>
              <a:gd name="connsiteX5" fmla="*/ 1156184 w 1510906"/>
              <a:gd name="connsiteY5" fmla="*/ 533173 h 1768765"/>
              <a:gd name="connsiteX6" fmla="*/ 1154342 w 1510906"/>
              <a:gd name="connsiteY6" fmla="*/ 531332 h 1768765"/>
              <a:gd name="connsiteX7" fmla="*/ 1103099 w 1510906"/>
              <a:gd name="connsiteY7" fmla="*/ 407812 h 1768765"/>
              <a:gd name="connsiteX8" fmla="*/ 979574 w 1510906"/>
              <a:gd name="connsiteY8" fmla="*/ 356563 h 1768765"/>
              <a:gd name="connsiteX9" fmla="*/ 531332 w 1510906"/>
              <a:gd name="connsiteY9" fmla="*/ 356563 h 1768765"/>
              <a:gd name="connsiteX10" fmla="*/ 407806 w 1510906"/>
              <a:gd name="connsiteY10" fmla="*/ 407812 h 1768765"/>
              <a:gd name="connsiteX11" fmla="*/ 356563 w 1510906"/>
              <a:gd name="connsiteY11" fmla="*/ 531332 h 1768765"/>
              <a:gd name="connsiteX12" fmla="*/ 407806 w 1510906"/>
              <a:gd name="connsiteY12" fmla="*/ 654852 h 1768765"/>
              <a:gd name="connsiteX13" fmla="*/ 531332 w 1510906"/>
              <a:gd name="connsiteY13" fmla="*/ 706100 h 1768765"/>
              <a:gd name="connsiteX14" fmla="*/ 979574 w 1510906"/>
              <a:gd name="connsiteY14" fmla="*/ 706100 h 1768765"/>
              <a:gd name="connsiteX15" fmla="*/ 1355105 w 1510906"/>
              <a:gd name="connsiteY15" fmla="*/ 861901 h 1768765"/>
              <a:gd name="connsiteX16" fmla="*/ 1510906 w 1510906"/>
              <a:gd name="connsiteY16" fmla="*/ 1237433 h 1768765"/>
              <a:gd name="connsiteX17" fmla="*/ 1355111 w 1510906"/>
              <a:gd name="connsiteY17" fmla="*/ 1612964 h 1768765"/>
              <a:gd name="connsiteX18" fmla="*/ 979574 w 1510906"/>
              <a:gd name="connsiteY18" fmla="*/ 1768765 h 1768765"/>
              <a:gd name="connsiteX19" fmla="*/ 531332 w 1510906"/>
              <a:gd name="connsiteY19" fmla="*/ 1768765 h 1768765"/>
              <a:gd name="connsiteX20" fmla="*/ 155800 w 1510906"/>
              <a:gd name="connsiteY20" fmla="*/ 1612964 h 1768765"/>
              <a:gd name="connsiteX21" fmla="*/ 0 w 1510906"/>
              <a:gd name="connsiteY21" fmla="*/ 1237433 h 1768765"/>
              <a:gd name="connsiteX22" fmla="*/ 1841 w 1510906"/>
              <a:gd name="connsiteY22" fmla="*/ 1235591 h 1768765"/>
              <a:gd name="connsiteX23" fmla="*/ 354722 w 1510906"/>
              <a:gd name="connsiteY23" fmla="*/ 1235591 h 1768765"/>
              <a:gd name="connsiteX24" fmla="*/ 356563 w 1510906"/>
              <a:gd name="connsiteY24" fmla="*/ 1237433 h 1768765"/>
              <a:gd name="connsiteX25" fmla="*/ 407806 w 1510906"/>
              <a:gd name="connsiteY25" fmla="*/ 1360953 h 1768765"/>
              <a:gd name="connsiteX26" fmla="*/ 531332 w 1510906"/>
              <a:gd name="connsiteY26" fmla="*/ 1412201 h 1768765"/>
              <a:gd name="connsiteX27" fmla="*/ 979574 w 1510906"/>
              <a:gd name="connsiteY27" fmla="*/ 1412201 h 1768765"/>
              <a:gd name="connsiteX28" fmla="*/ 1103099 w 1510906"/>
              <a:gd name="connsiteY28" fmla="*/ 1360953 h 1768765"/>
              <a:gd name="connsiteX29" fmla="*/ 1154342 w 1510906"/>
              <a:gd name="connsiteY29" fmla="*/ 1237433 h 1768765"/>
              <a:gd name="connsiteX30" fmla="*/ 1103099 w 1510906"/>
              <a:gd name="connsiteY30" fmla="*/ 1113913 h 1768765"/>
              <a:gd name="connsiteX31" fmla="*/ 979574 w 1510906"/>
              <a:gd name="connsiteY31" fmla="*/ 1062664 h 1768765"/>
              <a:gd name="connsiteX32" fmla="*/ 531332 w 1510906"/>
              <a:gd name="connsiteY32" fmla="*/ 1062664 h 1768765"/>
              <a:gd name="connsiteX33" fmla="*/ 155801 w 1510906"/>
              <a:gd name="connsiteY33" fmla="*/ 906864 h 1768765"/>
              <a:gd name="connsiteX34" fmla="*/ 0 w 1510906"/>
              <a:gd name="connsiteY34" fmla="*/ 531332 h 1768765"/>
              <a:gd name="connsiteX35" fmla="*/ 155795 w 1510906"/>
              <a:gd name="connsiteY35" fmla="*/ 155800 h 1768765"/>
              <a:gd name="connsiteX36" fmla="*/ 531332 w 1510906"/>
              <a:gd name="connsiteY36" fmla="*/ 0 h 176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510906" h="1768765">
                <a:moveTo>
                  <a:pt x="531332" y="0"/>
                </a:moveTo>
                <a:lnTo>
                  <a:pt x="979574" y="0"/>
                </a:lnTo>
                <a:cubicBezTo>
                  <a:pt x="1129889" y="3828"/>
                  <a:pt x="1255066" y="55761"/>
                  <a:pt x="1355105" y="155800"/>
                </a:cubicBezTo>
                <a:cubicBezTo>
                  <a:pt x="1455144" y="255839"/>
                  <a:pt x="1507078" y="381016"/>
                  <a:pt x="1510906" y="531332"/>
                </a:cubicBezTo>
                <a:cubicBezTo>
                  <a:pt x="1510800" y="532454"/>
                  <a:pt x="1510187" y="533068"/>
                  <a:pt x="1509065" y="533173"/>
                </a:cubicBezTo>
                <a:lnTo>
                  <a:pt x="1156184" y="533173"/>
                </a:lnTo>
                <a:cubicBezTo>
                  <a:pt x="1155062" y="533067"/>
                  <a:pt x="1154448" y="532454"/>
                  <a:pt x="1154342" y="531332"/>
                </a:cubicBezTo>
                <a:cubicBezTo>
                  <a:pt x="1153084" y="481891"/>
                  <a:pt x="1136003" y="440718"/>
                  <a:pt x="1103099" y="407812"/>
                </a:cubicBezTo>
                <a:cubicBezTo>
                  <a:pt x="1070196" y="374905"/>
                  <a:pt x="1029020" y="357822"/>
                  <a:pt x="979574" y="356563"/>
                </a:cubicBezTo>
                <a:lnTo>
                  <a:pt x="531332" y="356563"/>
                </a:lnTo>
                <a:cubicBezTo>
                  <a:pt x="481885" y="357822"/>
                  <a:pt x="440710" y="374905"/>
                  <a:pt x="407806" y="407812"/>
                </a:cubicBezTo>
                <a:cubicBezTo>
                  <a:pt x="374903" y="440718"/>
                  <a:pt x="357822" y="481891"/>
                  <a:pt x="356563" y="531332"/>
                </a:cubicBezTo>
                <a:cubicBezTo>
                  <a:pt x="357822" y="580772"/>
                  <a:pt x="374903" y="621946"/>
                  <a:pt x="407806" y="654852"/>
                </a:cubicBezTo>
                <a:cubicBezTo>
                  <a:pt x="440710" y="687758"/>
                  <a:pt x="481885" y="704841"/>
                  <a:pt x="531332" y="706100"/>
                </a:cubicBezTo>
                <a:lnTo>
                  <a:pt x="979574" y="706100"/>
                </a:lnTo>
                <a:cubicBezTo>
                  <a:pt x="1129889" y="709928"/>
                  <a:pt x="1255066" y="761862"/>
                  <a:pt x="1355105" y="861901"/>
                </a:cubicBezTo>
                <a:cubicBezTo>
                  <a:pt x="1455144" y="961940"/>
                  <a:pt x="1507078" y="1087117"/>
                  <a:pt x="1510906" y="1237433"/>
                </a:cubicBezTo>
                <a:cubicBezTo>
                  <a:pt x="1507079" y="1387748"/>
                  <a:pt x="1455147" y="1512925"/>
                  <a:pt x="1355111" y="1612964"/>
                </a:cubicBezTo>
                <a:cubicBezTo>
                  <a:pt x="1255075" y="1713003"/>
                  <a:pt x="1129895" y="1764937"/>
                  <a:pt x="979574" y="1768765"/>
                </a:cubicBezTo>
                <a:lnTo>
                  <a:pt x="531332" y="1768765"/>
                </a:lnTo>
                <a:cubicBezTo>
                  <a:pt x="381017" y="1764937"/>
                  <a:pt x="255839" y="1713003"/>
                  <a:pt x="155800" y="1612964"/>
                </a:cubicBezTo>
                <a:cubicBezTo>
                  <a:pt x="55762" y="1512925"/>
                  <a:pt x="3828" y="1387748"/>
                  <a:pt x="0" y="1237433"/>
                </a:cubicBezTo>
                <a:cubicBezTo>
                  <a:pt x="106" y="1236311"/>
                  <a:pt x="719" y="1235697"/>
                  <a:pt x="1841" y="1235591"/>
                </a:cubicBezTo>
                <a:lnTo>
                  <a:pt x="354722" y="1235591"/>
                </a:lnTo>
                <a:cubicBezTo>
                  <a:pt x="355844" y="1235697"/>
                  <a:pt x="356458" y="1236311"/>
                  <a:pt x="356563" y="1237433"/>
                </a:cubicBezTo>
                <a:cubicBezTo>
                  <a:pt x="357822" y="1286873"/>
                  <a:pt x="374903" y="1328046"/>
                  <a:pt x="407806" y="1360953"/>
                </a:cubicBezTo>
                <a:cubicBezTo>
                  <a:pt x="440710" y="1393859"/>
                  <a:pt x="481885" y="1410942"/>
                  <a:pt x="531332" y="1412201"/>
                </a:cubicBezTo>
                <a:lnTo>
                  <a:pt x="979574" y="1412201"/>
                </a:lnTo>
                <a:cubicBezTo>
                  <a:pt x="1029020" y="1410942"/>
                  <a:pt x="1070196" y="1393859"/>
                  <a:pt x="1103099" y="1360953"/>
                </a:cubicBezTo>
                <a:cubicBezTo>
                  <a:pt x="1136003" y="1328046"/>
                  <a:pt x="1153084" y="1286873"/>
                  <a:pt x="1154342" y="1237433"/>
                </a:cubicBezTo>
                <a:cubicBezTo>
                  <a:pt x="1153084" y="1187992"/>
                  <a:pt x="1136003" y="1146819"/>
                  <a:pt x="1103099" y="1113913"/>
                </a:cubicBezTo>
                <a:cubicBezTo>
                  <a:pt x="1070196" y="1081006"/>
                  <a:pt x="1029020" y="1063923"/>
                  <a:pt x="979574" y="1062664"/>
                </a:cubicBezTo>
                <a:lnTo>
                  <a:pt x="531332" y="1062664"/>
                </a:lnTo>
                <a:cubicBezTo>
                  <a:pt x="381017" y="1058836"/>
                  <a:pt x="255839" y="1006902"/>
                  <a:pt x="155801" y="906864"/>
                </a:cubicBezTo>
                <a:cubicBezTo>
                  <a:pt x="55762" y="806824"/>
                  <a:pt x="3828" y="681647"/>
                  <a:pt x="0" y="531332"/>
                </a:cubicBezTo>
                <a:cubicBezTo>
                  <a:pt x="3827" y="381016"/>
                  <a:pt x="55759" y="255839"/>
                  <a:pt x="155795" y="155800"/>
                </a:cubicBezTo>
                <a:cubicBezTo>
                  <a:pt x="255831" y="55761"/>
                  <a:pt x="381010" y="3828"/>
                  <a:pt x="531332" y="0"/>
                </a:cubicBez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ogle Sans" panose="020B0503030502040204" pitchFamily="34" charset="0"/>
              <a:ea typeface="+mn-ea"/>
              <a:cs typeface="+mn-cs"/>
            </a:endParaRPr>
          </a:p>
        </p:txBody>
      </p:sp>
      <p:sp>
        <p:nvSpPr>
          <p:cNvPr id="16" name="O start">
            <a:extLst>
              <a:ext uri="{FF2B5EF4-FFF2-40B4-BE49-F238E27FC236}">
                <a16:creationId xmlns:a16="http://schemas.microsoft.com/office/drawing/2014/main" id="{EF214AB5-D0C7-836A-6B88-9CC781B4BB4E}"/>
              </a:ext>
            </a:extLst>
          </p:cNvPr>
          <p:cNvSpPr/>
          <p:nvPr/>
        </p:nvSpPr>
        <p:spPr>
          <a:xfrm>
            <a:off x="10538018" y="445085"/>
            <a:ext cx="476892" cy="418035"/>
          </a:xfrm>
          <a:custGeom>
            <a:avLst/>
            <a:gdLst>
              <a:gd name="connsiteX0" fmla="*/ 571239 w 1495521"/>
              <a:gd name="connsiteY0" fmla="*/ 58439 h 1310947"/>
              <a:gd name="connsiteX1" fmla="*/ 567124 w 1495521"/>
              <a:gd name="connsiteY1" fmla="*/ 60097 h 1310947"/>
              <a:gd name="connsiteX2" fmla="*/ 547404 w 1495521"/>
              <a:gd name="connsiteY2" fmla="*/ 70477 h 1310947"/>
              <a:gd name="connsiteX3" fmla="*/ 642246 w 1495521"/>
              <a:gd name="connsiteY3" fmla="*/ 31659 h 1310947"/>
              <a:gd name="connsiteX4" fmla="*/ 626237 w 1495521"/>
              <a:gd name="connsiteY4" fmla="*/ 36287 h 1310947"/>
              <a:gd name="connsiteX5" fmla="*/ 610868 w 1495521"/>
              <a:gd name="connsiteY5" fmla="*/ 42478 h 1310947"/>
              <a:gd name="connsiteX6" fmla="*/ 722728 w 1495521"/>
              <a:gd name="connsiteY6" fmla="*/ 12052 h 1310947"/>
              <a:gd name="connsiteX7" fmla="*/ 687812 w 1495521"/>
              <a:gd name="connsiteY7" fmla="*/ 18484 h 1310947"/>
              <a:gd name="connsiteX8" fmla="*/ 681097 w 1495521"/>
              <a:gd name="connsiteY8" fmla="*/ 20425 h 1310947"/>
              <a:gd name="connsiteX9" fmla="*/ 840728 w 1495521"/>
              <a:gd name="connsiteY9" fmla="*/ 0 h 1310947"/>
              <a:gd name="connsiteX10" fmla="*/ 852553 w 1495521"/>
              <a:gd name="connsiteY10" fmla="*/ 0 h 1310947"/>
              <a:gd name="connsiteX11" fmla="*/ 852212 w 1495521"/>
              <a:gd name="connsiteY11" fmla="*/ 822 h 1310947"/>
              <a:gd name="connsiteX12" fmla="*/ 184819 w 1495521"/>
              <a:gd name="connsiteY12" fmla="*/ 0 h 1310947"/>
              <a:gd name="connsiteX13" fmla="*/ 838825 w 1495521"/>
              <a:gd name="connsiteY13" fmla="*/ 0 h 1310947"/>
              <a:gd name="connsiteX14" fmla="*/ 838825 w 1495521"/>
              <a:gd name="connsiteY14" fmla="*/ 93 h 1310947"/>
              <a:gd name="connsiteX15" fmla="*/ 840102 w 1495521"/>
              <a:gd name="connsiteY15" fmla="*/ 1 h 1310947"/>
              <a:gd name="connsiteX16" fmla="*/ 1170646 w 1495521"/>
              <a:gd name="connsiteY16" fmla="*/ 89612 h 1310947"/>
              <a:gd name="connsiteX17" fmla="*/ 1405908 w 1495521"/>
              <a:gd name="connsiteY17" fmla="*/ 324872 h 1310947"/>
              <a:gd name="connsiteX18" fmla="*/ 1495521 w 1495521"/>
              <a:gd name="connsiteY18" fmla="*/ 655419 h 1310947"/>
              <a:gd name="connsiteX19" fmla="*/ 1405910 w 1495521"/>
              <a:gd name="connsiteY19" fmla="*/ 986020 h 1310947"/>
              <a:gd name="connsiteX20" fmla="*/ 1170650 w 1495521"/>
              <a:gd name="connsiteY20" fmla="*/ 1221320 h 1310947"/>
              <a:gd name="connsiteX21" fmla="*/ 929312 w 1495521"/>
              <a:gd name="connsiteY21" fmla="*/ 1304558 h 1310947"/>
              <a:gd name="connsiteX22" fmla="*/ 873740 w 1495521"/>
              <a:gd name="connsiteY22" fmla="*/ 1308538 h 1310947"/>
              <a:gd name="connsiteX23" fmla="*/ 873855 w 1495521"/>
              <a:gd name="connsiteY23" fmla="*/ 1310947 h 1310947"/>
              <a:gd name="connsiteX24" fmla="*/ 840102 w 1495521"/>
              <a:gd name="connsiteY24" fmla="*/ 1310947 h 1310947"/>
              <a:gd name="connsiteX25" fmla="*/ 838825 w 1495521"/>
              <a:gd name="connsiteY25" fmla="*/ 1310947 h 1310947"/>
              <a:gd name="connsiteX26" fmla="*/ 838825 w 1495521"/>
              <a:gd name="connsiteY26" fmla="*/ 1310856 h 1310947"/>
              <a:gd name="connsiteX27" fmla="*/ 756409 w 1495521"/>
              <a:gd name="connsiteY27" fmla="*/ 1304954 h 1310947"/>
              <a:gd name="connsiteX28" fmla="*/ 753219 w 1495521"/>
              <a:gd name="connsiteY28" fmla="*/ 1304954 h 1310947"/>
              <a:gd name="connsiteX29" fmla="*/ 836923 w 1495521"/>
              <a:gd name="connsiteY29" fmla="*/ 1310947 h 1310947"/>
              <a:gd name="connsiteX30" fmla="*/ 184819 w 1495521"/>
              <a:gd name="connsiteY30" fmla="*/ 1310947 h 1310947"/>
              <a:gd name="connsiteX31" fmla="*/ 184819 w 1495521"/>
              <a:gd name="connsiteY31" fmla="*/ 1118479 h 1310947"/>
              <a:gd name="connsiteX32" fmla="*/ 184140 w 1495521"/>
              <a:gd name="connsiteY32" fmla="*/ 1118479 h 1310947"/>
              <a:gd name="connsiteX33" fmla="*/ 184425 w 1495521"/>
              <a:gd name="connsiteY33" fmla="*/ 1118223 h 1310947"/>
              <a:gd name="connsiteX34" fmla="*/ 184425 w 1495521"/>
              <a:gd name="connsiteY34" fmla="*/ 1116290 h 1310947"/>
              <a:gd name="connsiteX35" fmla="*/ 5255 w 1495521"/>
              <a:gd name="connsiteY35" fmla="*/ 937110 h 1310947"/>
              <a:gd name="connsiteX36" fmla="*/ 47090 w 1495521"/>
              <a:gd name="connsiteY36" fmla="*/ 885541 h 1310947"/>
              <a:gd name="connsiteX37" fmla="*/ 114649 w 1495521"/>
              <a:gd name="connsiteY37" fmla="*/ 660591 h 1310947"/>
              <a:gd name="connsiteX38" fmla="*/ 47090 w 1495521"/>
              <a:gd name="connsiteY38" fmla="*/ 435641 h 1310947"/>
              <a:gd name="connsiteX39" fmla="*/ 0 w 1495521"/>
              <a:gd name="connsiteY39" fmla="*/ 377594 h 1310947"/>
              <a:gd name="connsiteX40" fmla="*/ 184425 w 1495521"/>
              <a:gd name="connsiteY40" fmla="*/ 193158 h 1310947"/>
              <a:gd name="connsiteX41" fmla="*/ 184425 w 1495521"/>
              <a:gd name="connsiteY41" fmla="*/ 192467 h 1310947"/>
              <a:gd name="connsiteX42" fmla="*/ 184819 w 1495521"/>
              <a:gd name="connsiteY42" fmla="*/ 192467 h 1310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495521" h="1310947">
                <a:moveTo>
                  <a:pt x="571239" y="58439"/>
                </a:moveTo>
                <a:lnTo>
                  <a:pt x="567124" y="60097"/>
                </a:lnTo>
                <a:lnTo>
                  <a:pt x="547404" y="70477"/>
                </a:lnTo>
                <a:close/>
                <a:moveTo>
                  <a:pt x="642246" y="31659"/>
                </a:moveTo>
                <a:lnTo>
                  <a:pt x="626237" y="36287"/>
                </a:lnTo>
                <a:lnTo>
                  <a:pt x="610868" y="42478"/>
                </a:lnTo>
                <a:close/>
                <a:moveTo>
                  <a:pt x="722728" y="12052"/>
                </a:moveTo>
                <a:lnTo>
                  <a:pt x="687812" y="18484"/>
                </a:lnTo>
                <a:lnTo>
                  <a:pt x="681097" y="20425"/>
                </a:lnTo>
                <a:close/>
                <a:moveTo>
                  <a:pt x="840728" y="0"/>
                </a:moveTo>
                <a:lnTo>
                  <a:pt x="852553" y="0"/>
                </a:lnTo>
                <a:lnTo>
                  <a:pt x="852212" y="822"/>
                </a:lnTo>
                <a:close/>
                <a:moveTo>
                  <a:pt x="184819" y="0"/>
                </a:moveTo>
                <a:lnTo>
                  <a:pt x="838825" y="0"/>
                </a:lnTo>
                <a:lnTo>
                  <a:pt x="838825" y="93"/>
                </a:lnTo>
                <a:lnTo>
                  <a:pt x="840102" y="1"/>
                </a:lnTo>
                <a:cubicBezTo>
                  <a:pt x="961966" y="1400"/>
                  <a:pt x="1072148" y="31270"/>
                  <a:pt x="1170646" y="89612"/>
                </a:cubicBezTo>
                <a:cubicBezTo>
                  <a:pt x="1269144" y="147954"/>
                  <a:pt x="1347565" y="226374"/>
                  <a:pt x="1405908" y="324872"/>
                </a:cubicBezTo>
                <a:cubicBezTo>
                  <a:pt x="1464250" y="423370"/>
                  <a:pt x="1494123" y="533552"/>
                  <a:pt x="1495521" y="655419"/>
                </a:cubicBezTo>
                <a:cubicBezTo>
                  <a:pt x="1494123" y="777306"/>
                  <a:pt x="1464252" y="887506"/>
                  <a:pt x="1405910" y="986020"/>
                </a:cubicBezTo>
                <a:cubicBezTo>
                  <a:pt x="1347568" y="1084534"/>
                  <a:pt x="1269148" y="1162968"/>
                  <a:pt x="1170650" y="1221320"/>
                </a:cubicBezTo>
                <a:cubicBezTo>
                  <a:pt x="1096777" y="1265084"/>
                  <a:pt x="1016331" y="1292830"/>
                  <a:pt x="929312" y="1304558"/>
                </a:cubicBezTo>
                <a:lnTo>
                  <a:pt x="873740" y="1308538"/>
                </a:lnTo>
                <a:lnTo>
                  <a:pt x="873855" y="1310947"/>
                </a:lnTo>
                <a:lnTo>
                  <a:pt x="840102" y="1310947"/>
                </a:lnTo>
                <a:lnTo>
                  <a:pt x="838825" y="1310947"/>
                </a:lnTo>
                <a:lnTo>
                  <a:pt x="838825" y="1310856"/>
                </a:lnTo>
                <a:lnTo>
                  <a:pt x="756409" y="1304954"/>
                </a:lnTo>
                <a:lnTo>
                  <a:pt x="753219" y="1304954"/>
                </a:lnTo>
                <a:lnTo>
                  <a:pt x="836923" y="1310947"/>
                </a:lnTo>
                <a:lnTo>
                  <a:pt x="184819" y="1310947"/>
                </a:lnTo>
                <a:lnTo>
                  <a:pt x="184819" y="1118479"/>
                </a:lnTo>
                <a:lnTo>
                  <a:pt x="184140" y="1118479"/>
                </a:lnTo>
                <a:lnTo>
                  <a:pt x="184425" y="1118223"/>
                </a:lnTo>
                <a:cubicBezTo>
                  <a:pt x="184950" y="1117579"/>
                  <a:pt x="184950" y="1116935"/>
                  <a:pt x="184425" y="1116290"/>
                </a:cubicBezTo>
                <a:lnTo>
                  <a:pt x="5255" y="937110"/>
                </a:lnTo>
                <a:lnTo>
                  <a:pt x="47090" y="885541"/>
                </a:lnTo>
                <a:cubicBezTo>
                  <a:pt x="89743" y="821328"/>
                  <a:pt x="114649" y="743918"/>
                  <a:pt x="114649" y="660591"/>
                </a:cubicBezTo>
                <a:cubicBezTo>
                  <a:pt x="114649" y="577265"/>
                  <a:pt x="89743" y="499855"/>
                  <a:pt x="47090" y="435641"/>
                </a:cubicBezTo>
                <a:lnTo>
                  <a:pt x="0" y="377594"/>
                </a:lnTo>
                <a:lnTo>
                  <a:pt x="184425" y="193158"/>
                </a:lnTo>
                <a:lnTo>
                  <a:pt x="184425" y="192467"/>
                </a:lnTo>
                <a:lnTo>
                  <a:pt x="184819" y="192467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ogle Sans" panose="020B0503030502040204" pitchFamily="34" charset="0"/>
              <a:ea typeface="+mn-ea"/>
              <a:cs typeface="+mn-cs"/>
            </a:endParaRPr>
          </a:p>
        </p:txBody>
      </p:sp>
      <p:sp useBgFill="1">
        <p:nvSpPr>
          <p:cNvPr id="18" name="O stop">
            <a:extLst>
              <a:ext uri="{FF2B5EF4-FFF2-40B4-BE49-F238E27FC236}">
                <a16:creationId xmlns:a16="http://schemas.microsoft.com/office/drawing/2014/main" id="{A542A1BC-0317-9A1E-D538-AFBDF62489DD}"/>
              </a:ext>
            </a:extLst>
          </p:cNvPr>
          <p:cNvSpPr/>
          <p:nvPr/>
        </p:nvSpPr>
        <p:spPr>
          <a:xfrm>
            <a:off x="10682282" y="527147"/>
            <a:ext cx="249439" cy="25369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ogle Sans" panose="020B0503030502040204" pitchFamily="34" charset="0"/>
              <a:ea typeface="+mn-ea"/>
              <a:cs typeface="+mn-cs"/>
            </a:endParaRPr>
          </a:p>
        </p:txBody>
      </p:sp>
      <p:sp>
        <p:nvSpPr>
          <p:cNvPr id="20" name="R">
            <a:extLst>
              <a:ext uri="{FF2B5EF4-FFF2-40B4-BE49-F238E27FC236}">
                <a16:creationId xmlns:a16="http://schemas.microsoft.com/office/drawing/2014/main" id="{15D1EFAF-C15B-E16C-CFD9-460DA8DD17FB}"/>
              </a:ext>
            </a:extLst>
          </p:cNvPr>
          <p:cNvSpPr/>
          <p:nvPr/>
        </p:nvSpPr>
        <p:spPr>
          <a:xfrm>
            <a:off x="11104853" y="529356"/>
            <a:ext cx="188710" cy="333657"/>
          </a:xfrm>
          <a:custGeom>
            <a:avLst/>
            <a:gdLst>
              <a:gd name="connsiteX0" fmla="*/ 497757 w 798451"/>
              <a:gd name="connsiteY0" fmla="*/ 1024632 h 1411739"/>
              <a:gd name="connsiteX1" fmla="*/ 736851 w 798451"/>
              <a:gd name="connsiteY1" fmla="*/ 1411273 h 1411739"/>
              <a:gd name="connsiteX2" fmla="*/ 737688 w 798451"/>
              <a:gd name="connsiteY2" fmla="*/ 1411739 h 1411739"/>
              <a:gd name="connsiteX3" fmla="*/ 0 w 798451"/>
              <a:gd name="connsiteY3" fmla="*/ 1411739 h 1411739"/>
              <a:gd name="connsiteX4" fmla="*/ 1438 w 798451"/>
              <a:gd name="connsiteY4" fmla="*/ 1410301 h 1411739"/>
              <a:gd name="connsiteX5" fmla="*/ 1438 w 798451"/>
              <a:gd name="connsiteY5" fmla="*/ 1025486 h 1411739"/>
              <a:gd name="connsiteX6" fmla="*/ 464011 w 798451"/>
              <a:gd name="connsiteY6" fmla="*/ 1025486 h 1411739"/>
              <a:gd name="connsiteX7" fmla="*/ 497757 w 798451"/>
              <a:gd name="connsiteY7" fmla="*/ 1024632 h 1411739"/>
              <a:gd name="connsiteX8" fmla="*/ 1438 w 798451"/>
              <a:gd name="connsiteY8" fmla="*/ 0 h 1411739"/>
              <a:gd name="connsiteX9" fmla="*/ 464011 w 798451"/>
              <a:gd name="connsiteY9" fmla="*/ 0 h 1411739"/>
              <a:gd name="connsiteX10" fmla="*/ 700387 w 798451"/>
              <a:gd name="connsiteY10" fmla="*/ 98069 h 1411739"/>
              <a:gd name="connsiteX11" fmla="*/ 798451 w 798451"/>
              <a:gd name="connsiteY11" fmla="*/ 334439 h 1411739"/>
              <a:gd name="connsiteX12" fmla="*/ 760892 w 798451"/>
              <a:gd name="connsiteY12" fmla="*/ 488234 h 1411739"/>
              <a:gd name="connsiteX13" fmla="*/ 656794 w 798451"/>
              <a:gd name="connsiteY13" fmla="*/ 607661 h 1411739"/>
              <a:gd name="connsiteX14" fmla="*/ 565474 w 798451"/>
              <a:gd name="connsiteY14" fmla="*/ 653289 h 1411739"/>
              <a:gd name="connsiteX15" fmla="*/ 464011 w 798451"/>
              <a:gd name="connsiteY15" fmla="*/ 668878 h 1411739"/>
              <a:gd name="connsiteX16" fmla="*/ 1438 w 798451"/>
              <a:gd name="connsiteY16" fmla="*/ 668878 h 1411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98451" h="1411739">
                <a:moveTo>
                  <a:pt x="497757" y="1024632"/>
                </a:moveTo>
                <a:lnTo>
                  <a:pt x="736851" y="1411273"/>
                </a:lnTo>
                <a:lnTo>
                  <a:pt x="737688" y="1411739"/>
                </a:lnTo>
                <a:lnTo>
                  <a:pt x="0" y="1411739"/>
                </a:lnTo>
                <a:lnTo>
                  <a:pt x="1438" y="1410301"/>
                </a:lnTo>
                <a:lnTo>
                  <a:pt x="1438" y="1025486"/>
                </a:lnTo>
                <a:lnTo>
                  <a:pt x="464011" y="1025486"/>
                </a:lnTo>
                <a:cubicBezTo>
                  <a:pt x="475348" y="1025473"/>
                  <a:pt x="486597" y="1025189"/>
                  <a:pt x="497757" y="1024632"/>
                </a:cubicBezTo>
                <a:close/>
                <a:moveTo>
                  <a:pt x="1438" y="0"/>
                </a:moveTo>
                <a:lnTo>
                  <a:pt x="464011" y="0"/>
                </a:lnTo>
                <a:cubicBezTo>
                  <a:pt x="558629" y="2409"/>
                  <a:pt x="637420" y="35099"/>
                  <a:pt x="700387" y="98069"/>
                </a:cubicBezTo>
                <a:cubicBezTo>
                  <a:pt x="763354" y="161038"/>
                  <a:pt x="796041" y="239828"/>
                  <a:pt x="798451" y="334439"/>
                </a:cubicBezTo>
                <a:cubicBezTo>
                  <a:pt x="798093" y="389358"/>
                  <a:pt x="785573" y="440623"/>
                  <a:pt x="760892" y="488234"/>
                </a:cubicBezTo>
                <a:cubicBezTo>
                  <a:pt x="736210" y="535846"/>
                  <a:pt x="701511" y="575654"/>
                  <a:pt x="656794" y="607661"/>
                </a:cubicBezTo>
                <a:cubicBezTo>
                  <a:pt x="628496" y="627734"/>
                  <a:pt x="598055" y="642943"/>
                  <a:pt x="565474" y="653289"/>
                </a:cubicBezTo>
                <a:cubicBezTo>
                  <a:pt x="532892" y="663634"/>
                  <a:pt x="499071" y="668831"/>
                  <a:pt x="464011" y="668878"/>
                </a:cubicBezTo>
                <a:lnTo>
                  <a:pt x="1438" y="668878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ogle Sans" panose="020B0503030502040204" pitchFamily="34" charset="0"/>
              <a:ea typeface="+mn-ea"/>
              <a:cs typeface="+mn-cs"/>
            </a:endParaRPr>
          </a:p>
        </p:txBody>
      </p:sp>
      <p:sp useBgFill="1">
        <p:nvSpPr>
          <p:cNvPr id="24" name="R slidebackground">
            <a:extLst>
              <a:ext uri="{FF2B5EF4-FFF2-40B4-BE49-F238E27FC236}">
                <a16:creationId xmlns:a16="http://schemas.microsoft.com/office/drawing/2014/main" id="{1171AC84-928D-E55A-9CD4-26B8E50C52A5}"/>
              </a:ext>
            </a:extLst>
          </p:cNvPr>
          <p:cNvSpPr/>
          <p:nvPr/>
        </p:nvSpPr>
        <p:spPr>
          <a:xfrm>
            <a:off x="11021793" y="444978"/>
            <a:ext cx="354830" cy="415568"/>
          </a:xfrm>
          <a:custGeom>
            <a:avLst/>
            <a:gdLst>
              <a:gd name="connsiteX0" fmla="*/ 356637 w 1510234"/>
              <a:gd name="connsiteY0" fmla="*/ 356608 h 1768750"/>
              <a:gd name="connsiteX1" fmla="*/ 356637 w 1510234"/>
              <a:gd name="connsiteY1" fmla="*/ 1025486 h 1768750"/>
              <a:gd name="connsiteX2" fmla="*/ 819210 w 1510234"/>
              <a:gd name="connsiteY2" fmla="*/ 1025486 h 1768750"/>
              <a:gd name="connsiteX3" fmla="*/ 920673 w 1510234"/>
              <a:gd name="connsiteY3" fmla="*/ 1009897 h 1768750"/>
              <a:gd name="connsiteX4" fmla="*/ 1011993 w 1510234"/>
              <a:gd name="connsiteY4" fmla="*/ 964269 h 1768750"/>
              <a:gd name="connsiteX5" fmla="*/ 1116091 w 1510234"/>
              <a:gd name="connsiteY5" fmla="*/ 844842 h 1768750"/>
              <a:gd name="connsiteX6" fmla="*/ 1153650 w 1510234"/>
              <a:gd name="connsiteY6" fmla="*/ 691047 h 1768750"/>
              <a:gd name="connsiteX7" fmla="*/ 1055586 w 1510234"/>
              <a:gd name="connsiteY7" fmla="*/ 454677 h 1768750"/>
              <a:gd name="connsiteX8" fmla="*/ 819210 w 1510234"/>
              <a:gd name="connsiteY8" fmla="*/ 356608 h 1768750"/>
              <a:gd name="connsiteX9" fmla="*/ 1841 w 1510234"/>
              <a:gd name="connsiteY9" fmla="*/ 0 h 1768750"/>
              <a:gd name="connsiteX10" fmla="*/ 819180 w 1510234"/>
              <a:gd name="connsiteY10" fmla="*/ 0 h 1768750"/>
              <a:gd name="connsiteX11" fmla="*/ 1167694 w 1510234"/>
              <a:gd name="connsiteY11" fmla="*/ 94484 h 1768750"/>
              <a:gd name="connsiteX12" fmla="*/ 1415744 w 1510234"/>
              <a:gd name="connsiteY12" fmla="*/ 342534 h 1768750"/>
              <a:gd name="connsiteX13" fmla="*/ 1510228 w 1510234"/>
              <a:gd name="connsiteY13" fmla="*/ 691047 h 1768750"/>
              <a:gd name="connsiteX14" fmla="*/ 1428304 w 1510234"/>
              <a:gd name="connsiteY14" fmla="*/ 1017847 h 1768750"/>
              <a:gd name="connsiteX15" fmla="*/ 1201286 w 1510234"/>
              <a:gd name="connsiteY15" fmla="*/ 1266730 h 1768750"/>
              <a:gd name="connsiteX16" fmla="*/ 1509963 w 1510234"/>
              <a:gd name="connsiteY16" fmla="*/ 1765951 h 1768750"/>
              <a:gd name="connsiteX17" fmla="*/ 1510007 w 1510234"/>
              <a:gd name="connsiteY17" fmla="*/ 1767807 h 1768750"/>
              <a:gd name="connsiteX18" fmla="*/ 1508401 w 1510234"/>
              <a:gd name="connsiteY18" fmla="*/ 1768750 h 1768750"/>
              <a:gd name="connsiteX19" fmla="*/ 1093611 w 1510234"/>
              <a:gd name="connsiteY19" fmla="*/ 1768750 h 1768750"/>
              <a:gd name="connsiteX20" fmla="*/ 1092050 w 1510234"/>
              <a:gd name="connsiteY20" fmla="*/ 1767881 h 1768750"/>
              <a:gd name="connsiteX21" fmla="*/ 852956 w 1510234"/>
              <a:gd name="connsiteY21" fmla="*/ 1381240 h 1768750"/>
              <a:gd name="connsiteX22" fmla="*/ 819210 w 1510234"/>
              <a:gd name="connsiteY22" fmla="*/ 1382094 h 1768750"/>
              <a:gd name="connsiteX23" fmla="*/ 356637 w 1510234"/>
              <a:gd name="connsiteY23" fmla="*/ 1382094 h 1768750"/>
              <a:gd name="connsiteX24" fmla="*/ 356637 w 1510234"/>
              <a:gd name="connsiteY24" fmla="*/ 1766909 h 1768750"/>
              <a:gd name="connsiteX25" fmla="*/ 354796 w 1510234"/>
              <a:gd name="connsiteY25" fmla="*/ 1768750 h 1768750"/>
              <a:gd name="connsiteX26" fmla="*/ 1870 w 1510234"/>
              <a:gd name="connsiteY26" fmla="*/ 1768750 h 1768750"/>
              <a:gd name="connsiteX27" fmla="*/ 0 w 1510234"/>
              <a:gd name="connsiteY27" fmla="*/ 1766909 h 1768750"/>
              <a:gd name="connsiteX28" fmla="*/ 0 w 1510234"/>
              <a:gd name="connsiteY28" fmla="*/ 1841 h 1768750"/>
              <a:gd name="connsiteX29" fmla="*/ 1841 w 1510234"/>
              <a:gd name="connsiteY29" fmla="*/ 0 h 176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510234" h="1768750">
                <a:moveTo>
                  <a:pt x="356637" y="356608"/>
                </a:moveTo>
                <a:lnTo>
                  <a:pt x="356637" y="1025486"/>
                </a:lnTo>
                <a:lnTo>
                  <a:pt x="819210" y="1025486"/>
                </a:lnTo>
                <a:cubicBezTo>
                  <a:pt x="854270" y="1025439"/>
                  <a:pt x="888091" y="1020242"/>
                  <a:pt x="920673" y="1009897"/>
                </a:cubicBezTo>
                <a:cubicBezTo>
                  <a:pt x="953254" y="999551"/>
                  <a:pt x="983695" y="984342"/>
                  <a:pt x="1011993" y="964269"/>
                </a:cubicBezTo>
                <a:cubicBezTo>
                  <a:pt x="1056710" y="932262"/>
                  <a:pt x="1091409" y="892454"/>
                  <a:pt x="1116091" y="844842"/>
                </a:cubicBezTo>
                <a:cubicBezTo>
                  <a:pt x="1140772" y="797231"/>
                  <a:pt x="1153292" y="745966"/>
                  <a:pt x="1153650" y="691047"/>
                </a:cubicBezTo>
                <a:cubicBezTo>
                  <a:pt x="1151240" y="596436"/>
                  <a:pt x="1118553" y="517646"/>
                  <a:pt x="1055586" y="454677"/>
                </a:cubicBezTo>
                <a:cubicBezTo>
                  <a:pt x="992619" y="391707"/>
                  <a:pt x="913828" y="359017"/>
                  <a:pt x="819210" y="356608"/>
                </a:cubicBezTo>
                <a:close/>
                <a:moveTo>
                  <a:pt x="1841" y="0"/>
                </a:moveTo>
                <a:lnTo>
                  <a:pt x="819180" y="0"/>
                </a:lnTo>
                <a:cubicBezTo>
                  <a:pt x="947671" y="1475"/>
                  <a:pt x="1063842" y="32970"/>
                  <a:pt x="1167694" y="94484"/>
                </a:cubicBezTo>
                <a:cubicBezTo>
                  <a:pt x="1271547" y="155998"/>
                  <a:pt x="1354230" y="238681"/>
                  <a:pt x="1415744" y="342534"/>
                </a:cubicBezTo>
                <a:cubicBezTo>
                  <a:pt x="1477258" y="446386"/>
                  <a:pt x="1508753" y="562557"/>
                  <a:pt x="1510228" y="691047"/>
                </a:cubicBezTo>
                <a:cubicBezTo>
                  <a:pt x="1509446" y="808630"/>
                  <a:pt x="1482139" y="917563"/>
                  <a:pt x="1428304" y="1017847"/>
                </a:cubicBezTo>
                <a:cubicBezTo>
                  <a:pt x="1374470" y="1118131"/>
                  <a:pt x="1298797" y="1201092"/>
                  <a:pt x="1201286" y="1266730"/>
                </a:cubicBezTo>
                <a:lnTo>
                  <a:pt x="1509963" y="1765951"/>
                </a:lnTo>
                <a:cubicBezTo>
                  <a:pt x="1510309" y="1766555"/>
                  <a:pt x="1510324" y="1767174"/>
                  <a:pt x="1510007" y="1767807"/>
                </a:cubicBezTo>
                <a:cubicBezTo>
                  <a:pt x="1509641" y="1768409"/>
                  <a:pt x="1509106" y="1768723"/>
                  <a:pt x="1508401" y="1768750"/>
                </a:cubicBezTo>
                <a:lnTo>
                  <a:pt x="1093611" y="1768750"/>
                </a:lnTo>
                <a:cubicBezTo>
                  <a:pt x="1092936" y="1768733"/>
                  <a:pt x="1092416" y="1768443"/>
                  <a:pt x="1092050" y="1767881"/>
                </a:cubicBezTo>
                <a:lnTo>
                  <a:pt x="852956" y="1381240"/>
                </a:lnTo>
                <a:cubicBezTo>
                  <a:pt x="841796" y="1381797"/>
                  <a:pt x="830547" y="1382081"/>
                  <a:pt x="819210" y="1382094"/>
                </a:cubicBezTo>
                <a:lnTo>
                  <a:pt x="356637" y="1382094"/>
                </a:lnTo>
                <a:lnTo>
                  <a:pt x="356637" y="1766909"/>
                </a:lnTo>
                <a:cubicBezTo>
                  <a:pt x="356531" y="1768031"/>
                  <a:pt x="355917" y="1768644"/>
                  <a:pt x="354796" y="1768750"/>
                </a:cubicBezTo>
                <a:lnTo>
                  <a:pt x="1870" y="1768750"/>
                </a:lnTo>
                <a:cubicBezTo>
                  <a:pt x="754" y="1768645"/>
                  <a:pt x="130" y="1768031"/>
                  <a:pt x="0" y="1766909"/>
                </a:cubicBezTo>
                <a:lnTo>
                  <a:pt x="0" y="1841"/>
                </a:lnTo>
                <a:cubicBezTo>
                  <a:pt x="105" y="719"/>
                  <a:pt x="719" y="106"/>
                  <a:pt x="1841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ogle Sans" panose="020B0503030502040204" pitchFamily="34" charset="0"/>
              <a:ea typeface="+mn-ea"/>
              <a:cs typeface="+mn-cs"/>
            </a:endParaRPr>
          </a:p>
        </p:txBody>
      </p:sp>
      <p:sp>
        <p:nvSpPr>
          <p:cNvPr id="33" name="E">
            <a:extLst>
              <a:ext uri="{FF2B5EF4-FFF2-40B4-BE49-F238E27FC236}">
                <a16:creationId xmlns:a16="http://schemas.microsoft.com/office/drawing/2014/main" id="{C28CEFDA-B9DE-66EA-E17A-064E594AF0D4}"/>
              </a:ext>
            </a:extLst>
          </p:cNvPr>
          <p:cNvSpPr/>
          <p:nvPr/>
        </p:nvSpPr>
        <p:spPr>
          <a:xfrm>
            <a:off x="11201677" y="446211"/>
            <a:ext cx="534492" cy="418035"/>
          </a:xfrm>
          <a:custGeom>
            <a:avLst/>
            <a:gdLst>
              <a:gd name="connsiteX0" fmla="*/ 0 w 1676150"/>
              <a:gd name="connsiteY0" fmla="*/ 0 h 1310947"/>
              <a:gd name="connsiteX1" fmla="*/ 554987 w 1676150"/>
              <a:gd name="connsiteY1" fmla="*/ 0 h 1310947"/>
              <a:gd name="connsiteX2" fmla="*/ 555916 w 1676150"/>
              <a:gd name="connsiteY2" fmla="*/ 0 h 1310947"/>
              <a:gd name="connsiteX3" fmla="*/ 558134 w 1676150"/>
              <a:gd name="connsiteY3" fmla="*/ 0 h 1310947"/>
              <a:gd name="connsiteX4" fmla="*/ 891610 w 1676150"/>
              <a:gd name="connsiteY4" fmla="*/ 0 h 1310947"/>
              <a:gd name="connsiteX5" fmla="*/ 1674786 w 1676150"/>
              <a:gd name="connsiteY5" fmla="*/ 0 h 1310947"/>
              <a:gd name="connsiteX6" fmla="*/ 1676150 w 1676150"/>
              <a:gd name="connsiteY6" fmla="*/ 1365 h 1310947"/>
              <a:gd name="connsiteX7" fmla="*/ 1676150 w 1676150"/>
              <a:gd name="connsiteY7" fmla="*/ 263008 h 1310947"/>
              <a:gd name="connsiteX8" fmla="*/ 1674786 w 1676150"/>
              <a:gd name="connsiteY8" fmla="*/ 264374 h 1310947"/>
              <a:gd name="connsiteX9" fmla="*/ 891610 w 1676150"/>
              <a:gd name="connsiteY9" fmla="*/ 264374 h 1310947"/>
              <a:gd name="connsiteX10" fmla="*/ 891610 w 1676150"/>
              <a:gd name="connsiteY10" fmla="*/ 523288 h 1310947"/>
              <a:gd name="connsiteX11" fmla="*/ 1413240 w 1676150"/>
              <a:gd name="connsiteY11" fmla="*/ 523288 h 1310947"/>
              <a:gd name="connsiteX12" fmla="*/ 1414605 w 1676150"/>
              <a:gd name="connsiteY12" fmla="*/ 524652 h 1310947"/>
              <a:gd name="connsiteX13" fmla="*/ 1414605 w 1676150"/>
              <a:gd name="connsiteY13" fmla="*/ 786295 h 1310947"/>
              <a:gd name="connsiteX14" fmla="*/ 1413240 w 1676150"/>
              <a:gd name="connsiteY14" fmla="*/ 787660 h 1310947"/>
              <a:gd name="connsiteX15" fmla="*/ 891610 w 1676150"/>
              <a:gd name="connsiteY15" fmla="*/ 787660 h 1310947"/>
              <a:gd name="connsiteX16" fmla="*/ 891610 w 1676150"/>
              <a:gd name="connsiteY16" fmla="*/ 1046574 h 1310947"/>
              <a:gd name="connsiteX17" fmla="*/ 1674786 w 1676150"/>
              <a:gd name="connsiteY17" fmla="*/ 1046574 h 1310947"/>
              <a:gd name="connsiteX18" fmla="*/ 1676150 w 1676150"/>
              <a:gd name="connsiteY18" fmla="*/ 1047939 h 1310947"/>
              <a:gd name="connsiteX19" fmla="*/ 1676150 w 1676150"/>
              <a:gd name="connsiteY19" fmla="*/ 1309583 h 1310947"/>
              <a:gd name="connsiteX20" fmla="*/ 1674786 w 1676150"/>
              <a:gd name="connsiteY20" fmla="*/ 1310947 h 1310947"/>
              <a:gd name="connsiteX21" fmla="*/ 891610 w 1676150"/>
              <a:gd name="connsiteY21" fmla="*/ 1310947 h 1310947"/>
              <a:gd name="connsiteX22" fmla="*/ 558134 w 1676150"/>
              <a:gd name="connsiteY22" fmla="*/ 1310947 h 1310947"/>
              <a:gd name="connsiteX23" fmla="*/ 555916 w 1676150"/>
              <a:gd name="connsiteY23" fmla="*/ 1310947 h 1310947"/>
              <a:gd name="connsiteX24" fmla="*/ 555065 w 1676150"/>
              <a:gd name="connsiteY24" fmla="*/ 1310947 h 1310947"/>
              <a:gd name="connsiteX25" fmla="*/ 554987 w 1676150"/>
              <a:gd name="connsiteY25" fmla="*/ 1310947 h 1310947"/>
              <a:gd name="connsiteX26" fmla="*/ 554987 w 1676150"/>
              <a:gd name="connsiteY26" fmla="*/ 1307991 h 1310947"/>
              <a:gd name="connsiteX27" fmla="*/ 326933 w 1676150"/>
              <a:gd name="connsiteY27" fmla="*/ 939162 h 1310947"/>
              <a:gd name="connsiteX28" fmla="*/ 495193 w 1676150"/>
              <a:gd name="connsiteY28" fmla="*/ 754697 h 1310947"/>
              <a:gd name="connsiteX29" fmla="*/ 540298 w 1676150"/>
              <a:gd name="connsiteY29" fmla="*/ 638398 h 1310947"/>
              <a:gd name="connsiteX30" fmla="*/ 554987 w 1676150"/>
              <a:gd name="connsiteY30" fmla="*/ 519946 h 1310947"/>
              <a:gd name="connsiteX31" fmla="*/ 554987 w 1676150"/>
              <a:gd name="connsiteY31" fmla="*/ 505614 h 1310947"/>
              <a:gd name="connsiteX32" fmla="*/ 537585 w 1676150"/>
              <a:gd name="connsiteY32" fmla="*/ 376481 h 1310947"/>
              <a:gd name="connsiteX33" fmla="*/ 485884 w 1676150"/>
              <a:gd name="connsiteY33" fmla="*/ 254174 h 1310947"/>
              <a:gd name="connsiteX34" fmla="*/ 302036 w 1676150"/>
              <a:gd name="connsiteY34" fmla="*/ 70327 h 1310947"/>
              <a:gd name="connsiteX35" fmla="*/ 43727 w 1676150"/>
              <a:gd name="connsiteY35" fmla="*/ 298 h 1310947"/>
              <a:gd name="connsiteX36" fmla="*/ 230 w 1676150"/>
              <a:gd name="connsiteY36" fmla="*/ 298 h 1310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676150" h="1310947">
                <a:moveTo>
                  <a:pt x="0" y="0"/>
                </a:moveTo>
                <a:lnTo>
                  <a:pt x="554987" y="0"/>
                </a:lnTo>
                <a:lnTo>
                  <a:pt x="555916" y="0"/>
                </a:lnTo>
                <a:lnTo>
                  <a:pt x="558134" y="0"/>
                </a:lnTo>
                <a:lnTo>
                  <a:pt x="891610" y="0"/>
                </a:lnTo>
                <a:lnTo>
                  <a:pt x="1674786" y="0"/>
                </a:lnTo>
                <a:cubicBezTo>
                  <a:pt x="1675617" y="79"/>
                  <a:pt x="1676072" y="534"/>
                  <a:pt x="1676150" y="1365"/>
                </a:cubicBezTo>
                <a:lnTo>
                  <a:pt x="1676150" y="263008"/>
                </a:lnTo>
                <a:cubicBezTo>
                  <a:pt x="1676072" y="263840"/>
                  <a:pt x="1675617" y="264295"/>
                  <a:pt x="1674786" y="264374"/>
                </a:cubicBezTo>
                <a:lnTo>
                  <a:pt x="891610" y="264374"/>
                </a:lnTo>
                <a:lnTo>
                  <a:pt x="891610" y="523288"/>
                </a:lnTo>
                <a:lnTo>
                  <a:pt x="1413240" y="523288"/>
                </a:lnTo>
                <a:cubicBezTo>
                  <a:pt x="1414072" y="523366"/>
                  <a:pt x="1414527" y="523821"/>
                  <a:pt x="1414605" y="524652"/>
                </a:cubicBezTo>
                <a:lnTo>
                  <a:pt x="1414605" y="786295"/>
                </a:lnTo>
                <a:cubicBezTo>
                  <a:pt x="1414527" y="787127"/>
                  <a:pt x="1414072" y="787582"/>
                  <a:pt x="1413240" y="787660"/>
                </a:cubicBezTo>
                <a:lnTo>
                  <a:pt x="891610" y="787660"/>
                </a:lnTo>
                <a:lnTo>
                  <a:pt x="891610" y="1046574"/>
                </a:lnTo>
                <a:lnTo>
                  <a:pt x="1674786" y="1046574"/>
                </a:lnTo>
                <a:cubicBezTo>
                  <a:pt x="1675617" y="1046653"/>
                  <a:pt x="1676072" y="1047107"/>
                  <a:pt x="1676150" y="1047939"/>
                </a:cubicBezTo>
                <a:lnTo>
                  <a:pt x="1676150" y="1309583"/>
                </a:lnTo>
                <a:cubicBezTo>
                  <a:pt x="1676072" y="1310414"/>
                  <a:pt x="1675617" y="1310869"/>
                  <a:pt x="1674786" y="1310947"/>
                </a:cubicBezTo>
                <a:lnTo>
                  <a:pt x="891610" y="1310947"/>
                </a:lnTo>
                <a:lnTo>
                  <a:pt x="558134" y="1310947"/>
                </a:lnTo>
                <a:lnTo>
                  <a:pt x="555916" y="1310947"/>
                </a:lnTo>
                <a:lnTo>
                  <a:pt x="555065" y="1310947"/>
                </a:lnTo>
                <a:lnTo>
                  <a:pt x="554987" y="1310947"/>
                </a:lnTo>
                <a:lnTo>
                  <a:pt x="554987" y="1307991"/>
                </a:lnTo>
                <a:lnTo>
                  <a:pt x="326933" y="939162"/>
                </a:lnTo>
                <a:cubicBezTo>
                  <a:pt x="399206" y="890513"/>
                  <a:pt x="455292" y="829024"/>
                  <a:pt x="495193" y="754697"/>
                </a:cubicBezTo>
                <a:cubicBezTo>
                  <a:pt x="515143" y="717533"/>
                  <a:pt x="530178" y="678767"/>
                  <a:pt x="540298" y="638398"/>
                </a:cubicBezTo>
                <a:lnTo>
                  <a:pt x="554987" y="519946"/>
                </a:lnTo>
                <a:lnTo>
                  <a:pt x="554987" y="505614"/>
                </a:lnTo>
                <a:lnTo>
                  <a:pt x="537585" y="376481"/>
                </a:lnTo>
                <a:cubicBezTo>
                  <a:pt x="525914" y="333429"/>
                  <a:pt x="508680" y="292661"/>
                  <a:pt x="485884" y="254174"/>
                </a:cubicBezTo>
                <a:cubicBezTo>
                  <a:pt x="440291" y="177202"/>
                  <a:pt x="379009" y="115919"/>
                  <a:pt x="302036" y="70327"/>
                </a:cubicBezTo>
                <a:cubicBezTo>
                  <a:pt x="225064" y="24735"/>
                  <a:pt x="138961" y="1391"/>
                  <a:pt x="43727" y="298"/>
                </a:cubicBezTo>
                <a:lnTo>
                  <a:pt x="230" y="298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ogle Sans" panose="020B0503030502040204" pitchFamily="34" charset="0"/>
              <a:ea typeface="+mn-ea"/>
              <a:cs typeface="+mn-cs"/>
            </a:endParaRPr>
          </a:p>
        </p:txBody>
      </p:sp>
      <p:sp>
        <p:nvSpPr>
          <p:cNvPr id="36" name="C start">
            <a:extLst>
              <a:ext uri="{FF2B5EF4-FFF2-40B4-BE49-F238E27FC236}">
                <a16:creationId xmlns:a16="http://schemas.microsoft.com/office/drawing/2014/main" id="{54CE80B0-1EF1-7519-8FE4-46AA8266959F}"/>
              </a:ext>
            </a:extLst>
          </p:cNvPr>
          <p:cNvSpPr/>
          <p:nvPr/>
        </p:nvSpPr>
        <p:spPr>
          <a:xfrm>
            <a:off x="10326971" y="527330"/>
            <a:ext cx="252288" cy="256594"/>
          </a:xfrm>
          <a:prstGeom prst="ellipse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ogle Sans" panose="020B0503030502040204" pitchFamily="34" charset="0"/>
              <a:ea typeface="+mn-ea"/>
              <a:cs typeface="+mn-cs"/>
            </a:endParaRPr>
          </a:p>
        </p:txBody>
      </p:sp>
      <p:sp>
        <p:nvSpPr>
          <p:cNvPr id="40" name="logo 2">
            <a:extLst>
              <a:ext uri="{FF2B5EF4-FFF2-40B4-BE49-F238E27FC236}">
                <a16:creationId xmlns:a16="http://schemas.microsoft.com/office/drawing/2014/main" id="{0CAD4B1B-FCF9-8E8E-CE60-0F3627965F1B}"/>
              </a:ext>
            </a:extLst>
          </p:cNvPr>
          <p:cNvSpPr/>
          <p:nvPr/>
        </p:nvSpPr>
        <p:spPr>
          <a:xfrm rot="2700000">
            <a:off x="9269883" y="363644"/>
            <a:ext cx="577337" cy="583169"/>
          </a:xfrm>
          <a:custGeom>
            <a:avLst/>
            <a:gdLst>
              <a:gd name="connsiteX0" fmla="*/ 1178734 w 2659990"/>
              <a:gd name="connsiteY0" fmla="*/ 2210155 h 2677440"/>
              <a:gd name="connsiteX1" fmla="*/ 1178736 w 2659990"/>
              <a:gd name="connsiteY1" fmla="*/ 2444090 h 2677440"/>
              <a:gd name="connsiteX2" fmla="*/ 1950560 w 2659990"/>
              <a:gd name="connsiteY2" fmla="*/ 2444090 h 2677440"/>
              <a:gd name="connsiteX3" fmla="*/ 1950557 w 2659990"/>
              <a:gd name="connsiteY3" fmla="*/ 2210155 h 2677440"/>
              <a:gd name="connsiteX4" fmla="*/ 525620 w 2659990"/>
              <a:gd name="connsiteY4" fmla="*/ 971628 h 2677440"/>
              <a:gd name="connsiteX5" fmla="*/ 2659990 w 2659990"/>
              <a:gd name="connsiteY5" fmla="*/ 971629 h 2677440"/>
              <a:gd name="connsiteX6" fmla="*/ 2659990 w 2659990"/>
              <a:gd name="connsiteY6" fmla="*/ 2210155 h 2677440"/>
              <a:gd name="connsiteX7" fmla="*/ 2183911 w 2659990"/>
              <a:gd name="connsiteY7" fmla="*/ 2210155 h 2677440"/>
              <a:gd name="connsiteX8" fmla="*/ 2183910 w 2659990"/>
              <a:gd name="connsiteY8" fmla="*/ 2677440 h 2677440"/>
              <a:gd name="connsiteX9" fmla="*/ 945386 w 2659990"/>
              <a:gd name="connsiteY9" fmla="*/ 2677440 h 2677440"/>
              <a:gd name="connsiteX10" fmla="*/ 945384 w 2659990"/>
              <a:gd name="connsiteY10" fmla="*/ 2183072 h 2677440"/>
              <a:gd name="connsiteX11" fmla="*/ 946924 w 2659990"/>
              <a:gd name="connsiteY11" fmla="*/ 2183073 h 2677440"/>
              <a:gd name="connsiteX12" fmla="*/ 946925 w 2659990"/>
              <a:gd name="connsiteY12" fmla="*/ 1976805 h 2677440"/>
              <a:gd name="connsiteX13" fmla="*/ 2426636 w 2659990"/>
              <a:gd name="connsiteY13" fmla="*/ 1976805 h 2677440"/>
              <a:gd name="connsiteX14" fmla="*/ 2426640 w 2659990"/>
              <a:gd name="connsiteY14" fmla="*/ 1204979 h 2677440"/>
              <a:gd name="connsiteX15" fmla="*/ 525620 w 2659990"/>
              <a:gd name="connsiteY15" fmla="*/ 1204979 h 2677440"/>
              <a:gd name="connsiteX16" fmla="*/ 708619 w 2659990"/>
              <a:gd name="connsiteY16" fmla="*/ 233350 h 2677440"/>
              <a:gd name="connsiteX17" fmla="*/ 708619 w 2659990"/>
              <a:gd name="connsiteY17" fmla="*/ 482005 h 2677440"/>
              <a:gd name="connsiteX18" fmla="*/ 717517 w 2659990"/>
              <a:gd name="connsiteY18" fmla="*/ 482004 h 2677440"/>
              <a:gd name="connsiteX19" fmla="*/ 717517 w 2659990"/>
              <a:gd name="connsiteY19" fmla="*/ 482256 h 2677440"/>
              <a:gd name="connsiteX20" fmla="*/ 1480445 w 2659990"/>
              <a:gd name="connsiteY20" fmla="*/ 482256 h 2677440"/>
              <a:gd name="connsiteX21" fmla="*/ 1480445 w 2659990"/>
              <a:gd name="connsiteY21" fmla="*/ 233350 h 2677440"/>
              <a:gd name="connsiteX22" fmla="*/ 475269 w 2659990"/>
              <a:gd name="connsiteY22" fmla="*/ 0 h 2677440"/>
              <a:gd name="connsiteX23" fmla="*/ 1713795 w 2659990"/>
              <a:gd name="connsiteY23" fmla="*/ 0 h 2677440"/>
              <a:gd name="connsiteX24" fmla="*/ 1713795 w 2659990"/>
              <a:gd name="connsiteY24" fmla="*/ 482709 h 2677440"/>
              <a:gd name="connsiteX25" fmla="*/ 1713385 w 2659990"/>
              <a:gd name="connsiteY25" fmla="*/ 482708 h 2677440"/>
              <a:gd name="connsiteX26" fmla="*/ 1713384 w 2659990"/>
              <a:gd name="connsiteY26" fmla="*/ 492449 h 2677440"/>
              <a:gd name="connsiteX27" fmla="*/ 1713066 w 2659990"/>
              <a:gd name="connsiteY27" fmla="*/ 492449 h 2677440"/>
              <a:gd name="connsiteX28" fmla="*/ 1713067 w 2659990"/>
              <a:gd name="connsiteY28" fmla="*/ 715605 h 2677440"/>
              <a:gd name="connsiteX29" fmla="*/ 233350 w 2659990"/>
              <a:gd name="connsiteY29" fmla="*/ 715606 h 2677440"/>
              <a:gd name="connsiteX30" fmla="*/ 233351 w 2659990"/>
              <a:gd name="connsiteY30" fmla="*/ 1487432 h 2677440"/>
              <a:gd name="connsiteX31" fmla="*/ 2134370 w 2659990"/>
              <a:gd name="connsiteY31" fmla="*/ 1487432 h 2677440"/>
              <a:gd name="connsiteX32" fmla="*/ 2134370 w 2659990"/>
              <a:gd name="connsiteY32" fmla="*/ 1720781 h 2677440"/>
              <a:gd name="connsiteX33" fmla="*/ 0 w 2659990"/>
              <a:gd name="connsiteY33" fmla="*/ 1720782 h 2677440"/>
              <a:gd name="connsiteX34" fmla="*/ 0 w 2659990"/>
              <a:gd name="connsiteY34" fmla="*/ 482256 h 2677440"/>
              <a:gd name="connsiteX35" fmla="*/ 475269 w 2659990"/>
              <a:gd name="connsiteY35" fmla="*/ 482256 h 2677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2659990" h="2677440">
                <a:moveTo>
                  <a:pt x="1178734" y="2210155"/>
                </a:moveTo>
                <a:lnTo>
                  <a:pt x="1178736" y="2444090"/>
                </a:lnTo>
                <a:lnTo>
                  <a:pt x="1950560" y="2444090"/>
                </a:lnTo>
                <a:lnTo>
                  <a:pt x="1950557" y="2210155"/>
                </a:lnTo>
                <a:close/>
                <a:moveTo>
                  <a:pt x="525620" y="971628"/>
                </a:moveTo>
                <a:lnTo>
                  <a:pt x="2659990" y="971629"/>
                </a:lnTo>
                <a:lnTo>
                  <a:pt x="2659990" y="2210155"/>
                </a:lnTo>
                <a:lnTo>
                  <a:pt x="2183911" y="2210155"/>
                </a:lnTo>
                <a:lnTo>
                  <a:pt x="2183910" y="2677440"/>
                </a:lnTo>
                <a:lnTo>
                  <a:pt x="945386" y="2677440"/>
                </a:lnTo>
                <a:lnTo>
                  <a:pt x="945384" y="2183072"/>
                </a:lnTo>
                <a:lnTo>
                  <a:pt x="946924" y="2183073"/>
                </a:lnTo>
                <a:lnTo>
                  <a:pt x="946925" y="1976805"/>
                </a:lnTo>
                <a:lnTo>
                  <a:pt x="2426636" y="1976805"/>
                </a:lnTo>
                <a:lnTo>
                  <a:pt x="2426640" y="1204979"/>
                </a:lnTo>
                <a:lnTo>
                  <a:pt x="525620" y="1204979"/>
                </a:lnTo>
                <a:close/>
                <a:moveTo>
                  <a:pt x="708619" y="233350"/>
                </a:moveTo>
                <a:lnTo>
                  <a:pt x="708619" y="482005"/>
                </a:lnTo>
                <a:lnTo>
                  <a:pt x="717517" y="482004"/>
                </a:lnTo>
                <a:lnTo>
                  <a:pt x="717517" y="482256"/>
                </a:lnTo>
                <a:lnTo>
                  <a:pt x="1480445" y="482256"/>
                </a:lnTo>
                <a:lnTo>
                  <a:pt x="1480445" y="233350"/>
                </a:lnTo>
                <a:close/>
                <a:moveTo>
                  <a:pt x="475269" y="0"/>
                </a:moveTo>
                <a:lnTo>
                  <a:pt x="1713795" y="0"/>
                </a:lnTo>
                <a:lnTo>
                  <a:pt x="1713795" y="482709"/>
                </a:lnTo>
                <a:lnTo>
                  <a:pt x="1713385" y="482708"/>
                </a:lnTo>
                <a:lnTo>
                  <a:pt x="1713384" y="492449"/>
                </a:lnTo>
                <a:lnTo>
                  <a:pt x="1713066" y="492449"/>
                </a:lnTo>
                <a:lnTo>
                  <a:pt x="1713067" y="715605"/>
                </a:lnTo>
                <a:lnTo>
                  <a:pt x="233350" y="715606"/>
                </a:lnTo>
                <a:lnTo>
                  <a:pt x="233351" y="1487432"/>
                </a:lnTo>
                <a:lnTo>
                  <a:pt x="2134370" y="1487432"/>
                </a:lnTo>
                <a:lnTo>
                  <a:pt x="2134370" y="1720781"/>
                </a:lnTo>
                <a:lnTo>
                  <a:pt x="0" y="1720782"/>
                </a:lnTo>
                <a:lnTo>
                  <a:pt x="0" y="482256"/>
                </a:lnTo>
                <a:lnTo>
                  <a:pt x="475269" y="482256"/>
                </a:lnTo>
                <a:close/>
              </a:path>
            </a:pathLst>
          </a:custGeom>
          <a:gradFill flip="none" rotWithShape="1">
            <a:gsLst>
              <a:gs pos="85000">
                <a:srgbClr val="5CFFBE"/>
              </a:gs>
              <a:gs pos="3000">
                <a:srgbClr val="E6FF97"/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oogle Sans" panose="020B0503030502040204" pitchFamily="34" charset="0"/>
              <a:ea typeface="+mn-ea"/>
              <a:cs typeface="+mn-cs"/>
            </a:endParaRPr>
          </a:p>
        </p:txBody>
      </p:sp>
      <p:pic>
        <p:nvPicPr>
          <p:cNvPr id="4" name="Picture 3" descr="Map&#10;&#10;Description automatically generated">
            <a:extLst>
              <a:ext uri="{FF2B5EF4-FFF2-40B4-BE49-F238E27FC236}">
                <a16:creationId xmlns:a16="http://schemas.microsoft.com/office/drawing/2014/main" id="{872125A1-0491-107D-11C3-9A701E05CE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495" y="1892316"/>
            <a:ext cx="6481010" cy="3991616"/>
          </a:xfrm>
          <a:prstGeom prst="rect">
            <a:avLst/>
          </a:prstGeom>
          <a:ln w="85725">
            <a:gradFill>
              <a:gsLst>
                <a:gs pos="0">
                  <a:srgbClr val="2F5597"/>
                </a:gs>
                <a:gs pos="100000">
                  <a:srgbClr val="F09456"/>
                </a:gs>
              </a:gsLst>
              <a:lin ang="5400000" scaled="1"/>
            </a:gra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3E17E0-9873-D878-55C3-02051F1DA968}"/>
              </a:ext>
            </a:extLst>
          </p:cNvPr>
          <p:cNvSpPr txBox="1"/>
          <p:nvPr/>
        </p:nvSpPr>
        <p:spPr>
          <a:xfrm>
            <a:off x="2842123" y="6159870"/>
            <a:ext cx="6716428" cy="392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defRPr kern="1600" spc="70">
                <a:solidFill>
                  <a:srgbClr val="262626"/>
                </a:solidFill>
                <a:latin typeface="Google Sans" panose="020B050303050204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600" cap="none" spc="7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Google Sans" panose="020B0503030502040204" pitchFamily="34" charset="0"/>
                <a:ea typeface="+mn-ea"/>
                <a:cs typeface="+mn-cs"/>
              </a:rPr>
              <a:t>Nearby Schools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7E1913-1B94-C284-FF8C-72DC7C2E5FF3}"/>
              </a:ext>
            </a:extLst>
          </p:cNvPr>
          <p:cNvSpPr txBox="1"/>
          <p:nvPr/>
        </p:nvSpPr>
        <p:spPr>
          <a:xfrm>
            <a:off x="815377" y="263977"/>
            <a:ext cx="33682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VNF-Futura" panose="02000503000000020004" pitchFamily="2" charset="0"/>
                <a:ea typeface="+mn-ea"/>
                <a:cs typeface="+mn-cs"/>
              </a:rPr>
              <a:t>6. Future plans</a:t>
            </a:r>
          </a:p>
        </p:txBody>
      </p:sp>
    </p:spTree>
    <p:extLst>
      <p:ext uri="{BB962C8B-B14F-4D97-AF65-F5344CB8AC3E}">
        <p14:creationId xmlns:p14="http://schemas.microsoft.com/office/powerpoint/2010/main" val="11934329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logo 2"/>
          <p:cNvSpPr/>
          <p:nvPr/>
        </p:nvSpPr>
        <p:spPr>
          <a:xfrm rot="2700000">
            <a:off x="5190744" y="2514600"/>
            <a:ext cx="1810512" cy="1828800"/>
          </a:xfrm>
          <a:custGeom>
            <a:avLst/>
            <a:gdLst>
              <a:gd name="connsiteX0" fmla="*/ 1178734 w 2659990"/>
              <a:gd name="connsiteY0" fmla="*/ 2210155 h 2677440"/>
              <a:gd name="connsiteX1" fmla="*/ 1178736 w 2659990"/>
              <a:gd name="connsiteY1" fmla="*/ 2444090 h 2677440"/>
              <a:gd name="connsiteX2" fmla="*/ 1950560 w 2659990"/>
              <a:gd name="connsiteY2" fmla="*/ 2444090 h 2677440"/>
              <a:gd name="connsiteX3" fmla="*/ 1950557 w 2659990"/>
              <a:gd name="connsiteY3" fmla="*/ 2210155 h 2677440"/>
              <a:gd name="connsiteX4" fmla="*/ 525620 w 2659990"/>
              <a:gd name="connsiteY4" fmla="*/ 971628 h 2677440"/>
              <a:gd name="connsiteX5" fmla="*/ 2659990 w 2659990"/>
              <a:gd name="connsiteY5" fmla="*/ 971629 h 2677440"/>
              <a:gd name="connsiteX6" fmla="*/ 2659990 w 2659990"/>
              <a:gd name="connsiteY6" fmla="*/ 2210155 h 2677440"/>
              <a:gd name="connsiteX7" fmla="*/ 2183911 w 2659990"/>
              <a:gd name="connsiteY7" fmla="*/ 2210155 h 2677440"/>
              <a:gd name="connsiteX8" fmla="*/ 2183910 w 2659990"/>
              <a:gd name="connsiteY8" fmla="*/ 2677440 h 2677440"/>
              <a:gd name="connsiteX9" fmla="*/ 945386 w 2659990"/>
              <a:gd name="connsiteY9" fmla="*/ 2677440 h 2677440"/>
              <a:gd name="connsiteX10" fmla="*/ 945384 w 2659990"/>
              <a:gd name="connsiteY10" fmla="*/ 2183072 h 2677440"/>
              <a:gd name="connsiteX11" fmla="*/ 946924 w 2659990"/>
              <a:gd name="connsiteY11" fmla="*/ 2183073 h 2677440"/>
              <a:gd name="connsiteX12" fmla="*/ 946925 w 2659990"/>
              <a:gd name="connsiteY12" fmla="*/ 1976805 h 2677440"/>
              <a:gd name="connsiteX13" fmla="*/ 2426636 w 2659990"/>
              <a:gd name="connsiteY13" fmla="*/ 1976805 h 2677440"/>
              <a:gd name="connsiteX14" fmla="*/ 2426640 w 2659990"/>
              <a:gd name="connsiteY14" fmla="*/ 1204979 h 2677440"/>
              <a:gd name="connsiteX15" fmla="*/ 525620 w 2659990"/>
              <a:gd name="connsiteY15" fmla="*/ 1204979 h 2677440"/>
              <a:gd name="connsiteX16" fmla="*/ 708619 w 2659990"/>
              <a:gd name="connsiteY16" fmla="*/ 233350 h 2677440"/>
              <a:gd name="connsiteX17" fmla="*/ 708619 w 2659990"/>
              <a:gd name="connsiteY17" fmla="*/ 482005 h 2677440"/>
              <a:gd name="connsiteX18" fmla="*/ 717517 w 2659990"/>
              <a:gd name="connsiteY18" fmla="*/ 482004 h 2677440"/>
              <a:gd name="connsiteX19" fmla="*/ 717517 w 2659990"/>
              <a:gd name="connsiteY19" fmla="*/ 482256 h 2677440"/>
              <a:gd name="connsiteX20" fmla="*/ 1480445 w 2659990"/>
              <a:gd name="connsiteY20" fmla="*/ 482256 h 2677440"/>
              <a:gd name="connsiteX21" fmla="*/ 1480445 w 2659990"/>
              <a:gd name="connsiteY21" fmla="*/ 233350 h 2677440"/>
              <a:gd name="connsiteX22" fmla="*/ 475269 w 2659990"/>
              <a:gd name="connsiteY22" fmla="*/ 0 h 2677440"/>
              <a:gd name="connsiteX23" fmla="*/ 1713795 w 2659990"/>
              <a:gd name="connsiteY23" fmla="*/ 0 h 2677440"/>
              <a:gd name="connsiteX24" fmla="*/ 1713795 w 2659990"/>
              <a:gd name="connsiteY24" fmla="*/ 482709 h 2677440"/>
              <a:gd name="connsiteX25" fmla="*/ 1713385 w 2659990"/>
              <a:gd name="connsiteY25" fmla="*/ 482708 h 2677440"/>
              <a:gd name="connsiteX26" fmla="*/ 1713384 w 2659990"/>
              <a:gd name="connsiteY26" fmla="*/ 492449 h 2677440"/>
              <a:gd name="connsiteX27" fmla="*/ 1713066 w 2659990"/>
              <a:gd name="connsiteY27" fmla="*/ 492449 h 2677440"/>
              <a:gd name="connsiteX28" fmla="*/ 1713067 w 2659990"/>
              <a:gd name="connsiteY28" fmla="*/ 715605 h 2677440"/>
              <a:gd name="connsiteX29" fmla="*/ 233350 w 2659990"/>
              <a:gd name="connsiteY29" fmla="*/ 715606 h 2677440"/>
              <a:gd name="connsiteX30" fmla="*/ 233351 w 2659990"/>
              <a:gd name="connsiteY30" fmla="*/ 1487432 h 2677440"/>
              <a:gd name="connsiteX31" fmla="*/ 2134370 w 2659990"/>
              <a:gd name="connsiteY31" fmla="*/ 1487432 h 2677440"/>
              <a:gd name="connsiteX32" fmla="*/ 2134370 w 2659990"/>
              <a:gd name="connsiteY32" fmla="*/ 1720781 h 2677440"/>
              <a:gd name="connsiteX33" fmla="*/ 0 w 2659990"/>
              <a:gd name="connsiteY33" fmla="*/ 1720782 h 2677440"/>
              <a:gd name="connsiteX34" fmla="*/ 0 w 2659990"/>
              <a:gd name="connsiteY34" fmla="*/ 482256 h 2677440"/>
              <a:gd name="connsiteX35" fmla="*/ 475269 w 2659990"/>
              <a:gd name="connsiteY35" fmla="*/ 482256 h 2677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2659990" h="2677440">
                <a:moveTo>
                  <a:pt x="1178734" y="2210155"/>
                </a:moveTo>
                <a:lnTo>
                  <a:pt x="1178736" y="2444090"/>
                </a:lnTo>
                <a:lnTo>
                  <a:pt x="1950560" y="2444090"/>
                </a:lnTo>
                <a:lnTo>
                  <a:pt x="1950557" y="2210155"/>
                </a:lnTo>
                <a:close/>
                <a:moveTo>
                  <a:pt x="525620" y="971628"/>
                </a:moveTo>
                <a:lnTo>
                  <a:pt x="2659990" y="971629"/>
                </a:lnTo>
                <a:lnTo>
                  <a:pt x="2659990" y="2210155"/>
                </a:lnTo>
                <a:lnTo>
                  <a:pt x="2183911" y="2210155"/>
                </a:lnTo>
                <a:lnTo>
                  <a:pt x="2183910" y="2677440"/>
                </a:lnTo>
                <a:lnTo>
                  <a:pt x="945386" y="2677440"/>
                </a:lnTo>
                <a:lnTo>
                  <a:pt x="945384" y="2183072"/>
                </a:lnTo>
                <a:lnTo>
                  <a:pt x="946924" y="2183073"/>
                </a:lnTo>
                <a:lnTo>
                  <a:pt x="946925" y="1976805"/>
                </a:lnTo>
                <a:lnTo>
                  <a:pt x="2426636" y="1976805"/>
                </a:lnTo>
                <a:lnTo>
                  <a:pt x="2426640" y="1204979"/>
                </a:lnTo>
                <a:lnTo>
                  <a:pt x="525620" y="1204979"/>
                </a:lnTo>
                <a:close/>
                <a:moveTo>
                  <a:pt x="708619" y="233350"/>
                </a:moveTo>
                <a:lnTo>
                  <a:pt x="708619" y="482005"/>
                </a:lnTo>
                <a:lnTo>
                  <a:pt x="717517" y="482004"/>
                </a:lnTo>
                <a:lnTo>
                  <a:pt x="717517" y="482256"/>
                </a:lnTo>
                <a:lnTo>
                  <a:pt x="1480445" y="482256"/>
                </a:lnTo>
                <a:lnTo>
                  <a:pt x="1480445" y="233350"/>
                </a:lnTo>
                <a:close/>
                <a:moveTo>
                  <a:pt x="475269" y="0"/>
                </a:moveTo>
                <a:lnTo>
                  <a:pt x="1713795" y="0"/>
                </a:lnTo>
                <a:lnTo>
                  <a:pt x="1713795" y="482709"/>
                </a:lnTo>
                <a:lnTo>
                  <a:pt x="1713385" y="482708"/>
                </a:lnTo>
                <a:lnTo>
                  <a:pt x="1713384" y="492449"/>
                </a:lnTo>
                <a:lnTo>
                  <a:pt x="1713066" y="492449"/>
                </a:lnTo>
                <a:lnTo>
                  <a:pt x="1713067" y="715605"/>
                </a:lnTo>
                <a:lnTo>
                  <a:pt x="233350" y="715606"/>
                </a:lnTo>
                <a:lnTo>
                  <a:pt x="233351" y="1487432"/>
                </a:lnTo>
                <a:lnTo>
                  <a:pt x="2134370" y="1487432"/>
                </a:lnTo>
                <a:lnTo>
                  <a:pt x="2134370" y="1720781"/>
                </a:lnTo>
                <a:lnTo>
                  <a:pt x="0" y="1720782"/>
                </a:lnTo>
                <a:lnTo>
                  <a:pt x="0" y="482256"/>
                </a:lnTo>
                <a:lnTo>
                  <a:pt x="475269" y="482256"/>
                </a:lnTo>
                <a:close/>
              </a:path>
            </a:pathLst>
          </a:custGeom>
          <a:gradFill flip="none" rotWithShape="1">
            <a:gsLst>
              <a:gs pos="85000">
                <a:srgbClr val="5CFFBE"/>
              </a:gs>
              <a:gs pos="3000">
                <a:srgbClr val="E6FF97"/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oogle Sans" panose="020B0503030502040204" pitchFamily="34" charset="0"/>
              <a:ea typeface="+mn-ea"/>
              <a:cs typeface="+mn-cs"/>
            </a:endParaRPr>
          </a:p>
        </p:txBody>
      </p:sp>
      <p:sp>
        <p:nvSpPr>
          <p:cNvPr id="11" name="1 dưới">
            <a:extLst>
              <a:ext uri="{FF2B5EF4-FFF2-40B4-BE49-F238E27FC236}">
                <a16:creationId xmlns:a16="http://schemas.microsoft.com/office/drawing/2014/main" id="{268D1FB4-EC11-3A4D-F556-D58453A2BA1E}"/>
              </a:ext>
            </a:extLst>
          </p:cNvPr>
          <p:cNvSpPr/>
          <p:nvPr/>
        </p:nvSpPr>
        <p:spPr>
          <a:xfrm rot="2700000">
            <a:off x="5617635" y="3351278"/>
            <a:ext cx="1451434" cy="1608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ogle Sans" panose="020B0503030502040204" pitchFamily="34" charset="0"/>
              <a:ea typeface="+mn-ea"/>
              <a:cs typeface="+mn-cs"/>
            </a:endParaRPr>
          </a:p>
        </p:txBody>
      </p:sp>
      <p:sp>
        <p:nvSpPr>
          <p:cNvPr id="14" name="2  dưới">
            <a:extLst>
              <a:ext uri="{FF2B5EF4-FFF2-40B4-BE49-F238E27FC236}">
                <a16:creationId xmlns:a16="http://schemas.microsoft.com/office/drawing/2014/main" id="{C46C904A-0A6D-9453-171B-C9FB36CB8390}"/>
              </a:ext>
            </a:extLst>
          </p:cNvPr>
          <p:cNvSpPr/>
          <p:nvPr/>
        </p:nvSpPr>
        <p:spPr>
          <a:xfrm rot="8100000">
            <a:off x="6157865" y="4106248"/>
            <a:ext cx="687771" cy="159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ogle Sans" panose="020B0503030502040204" pitchFamily="34" charset="0"/>
              <a:ea typeface="+mn-ea"/>
              <a:cs typeface="+mn-cs"/>
            </a:endParaRPr>
          </a:p>
        </p:txBody>
      </p:sp>
      <p:sp>
        <p:nvSpPr>
          <p:cNvPr id="16" name="3 dưới">
            <a:extLst>
              <a:ext uri="{FF2B5EF4-FFF2-40B4-BE49-F238E27FC236}">
                <a16:creationId xmlns:a16="http://schemas.microsoft.com/office/drawing/2014/main" id="{E887D46C-5E06-F279-BB01-E738BA62CCEE}"/>
              </a:ext>
            </a:extLst>
          </p:cNvPr>
          <p:cNvSpPr/>
          <p:nvPr/>
        </p:nvSpPr>
        <p:spPr>
          <a:xfrm rot="2700000">
            <a:off x="5396370" y="3889357"/>
            <a:ext cx="1024500" cy="159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ogle Sans" panose="020B0503030502040204" pitchFamily="34" charset="0"/>
              <a:ea typeface="+mn-ea"/>
              <a:cs typeface="+mn-cs"/>
            </a:endParaRPr>
          </a:p>
        </p:txBody>
      </p:sp>
      <p:sp>
        <p:nvSpPr>
          <p:cNvPr id="26" name="4 dưới">
            <a:extLst>
              <a:ext uri="{FF2B5EF4-FFF2-40B4-BE49-F238E27FC236}">
                <a16:creationId xmlns:a16="http://schemas.microsoft.com/office/drawing/2014/main" id="{F3FF112D-D176-31FE-E460-590AC1249A5C}"/>
              </a:ext>
            </a:extLst>
          </p:cNvPr>
          <p:cNvSpPr/>
          <p:nvPr/>
        </p:nvSpPr>
        <p:spPr>
          <a:xfrm rot="8100000">
            <a:off x="5272726" y="3749552"/>
            <a:ext cx="330184" cy="159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ogle Sans" panose="020B0503030502040204" pitchFamily="34" charset="0"/>
              <a:ea typeface="+mn-ea"/>
              <a:cs typeface="+mn-cs"/>
            </a:endParaRPr>
          </a:p>
        </p:txBody>
      </p:sp>
      <p:sp>
        <p:nvSpPr>
          <p:cNvPr id="27" name="5 dưới">
            <a:extLst>
              <a:ext uri="{FF2B5EF4-FFF2-40B4-BE49-F238E27FC236}">
                <a16:creationId xmlns:a16="http://schemas.microsoft.com/office/drawing/2014/main" id="{82D249B7-2D86-7683-3301-763713E31095}"/>
              </a:ext>
            </a:extLst>
          </p:cNvPr>
          <p:cNvSpPr/>
          <p:nvPr/>
        </p:nvSpPr>
        <p:spPr>
          <a:xfrm rot="2700000">
            <a:off x="5332259" y="4107176"/>
            <a:ext cx="686101" cy="159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ogle Sans" panose="020B0503030502040204" pitchFamily="34" charset="0"/>
              <a:ea typeface="+mn-ea"/>
              <a:cs typeface="+mn-cs"/>
            </a:endParaRPr>
          </a:p>
        </p:txBody>
      </p:sp>
      <p:sp>
        <p:nvSpPr>
          <p:cNvPr id="31" name="6 dưới">
            <a:extLst>
              <a:ext uri="{FF2B5EF4-FFF2-40B4-BE49-F238E27FC236}">
                <a16:creationId xmlns:a16="http://schemas.microsoft.com/office/drawing/2014/main" id="{14399C52-C02C-DF48-6CCF-5CD04A556912}"/>
              </a:ext>
            </a:extLst>
          </p:cNvPr>
          <p:cNvSpPr/>
          <p:nvPr/>
        </p:nvSpPr>
        <p:spPr>
          <a:xfrm rot="18900000">
            <a:off x="5880727" y="4183550"/>
            <a:ext cx="178932" cy="159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ogle Sans" panose="020B0503030502040204" pitchFamily="34" charset="0"/>
              <a:ea typeface="+mn-ea"/>
              <a:cs typeface="+mn-cs"/>
            </a:endParaRPr>
          </a:p>
        </p:txBody>
      </p:sp>
      <p:sp>
        <p:nvSpPr>
          <p:cNvPr id="2" name="1 trên">
            <a:extLst>
              <a:ext uri="{FF2B5EF4-FFF2-40B4-BE49-F238E27FC236}">
                <a16:creationId xmlns:a16="http://schemas.microsoft.com/office/drawing/2014/main" id="{FA4A4C49-CEE3-59B3-E625-E32E0D0754CB}"/>
              </a:ext>
            </a:extLst>
          </p:cNvPr>
          <p:cNvSpPr/>
          <p:nvPr/>
        </p:nvSpPr>
        <p:spPr>
          <a:xfrm rot="2700000">
            <a:off x="5116084" y="3348425"/>
            <a:ext cx="1451434" cy="159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ogle Sans" panose="020B0503030502040204" pitchFamily="34" charset="0"/>
              <a:ea typeface="+mn-ea"/>
              <a:cs typeface="+mn-cs"/>
            </a:endParaRPr>
          </a:p>
        </p:txBody>
      </p:sp>
      <p:sp>
        <p:nvSpPr>
          <p:cNvPr id="12" name="2 trên">
            <a:extLst>
              <a:ext uri="{FF2B5EF4-FFF2-40B4-BE49-F238E27FC236}">
                <a16:creationId xmlns:a16="http://schemas.microsoft.com/office/drawing/2014/main" id="{1F8BA615-900B-218F-60C3-ACCE2B84383D}"/>
              </a:ext>
            </a:extLst>
          </p:cNvPr>
          <p:cNvSpPr/>
          <p:nvPr/>
        </p:nvSpPr>
        <p:spPr>
          <a:xfrm rot="8100000">
            <a:off x="5339219" y="2593778"/>
            <a:ext cx="687771" cy="159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ogle Sans" panose="020B0503030502040204" pitchFamily="34" charset="0"/>
              <a:ea typeface="+mn-ea"/>
              <a:cs typeface="+mn-cs"/>
            </a:endParaRPr>
          </a:p>
        </p:txBody>
      </p:sp>
      <p:sp>
        <p:nvSpPr>
          <p:cNvPr id="17" name="3 trên">
            <a:extLst>
              <a:ext uri="{FF2B5EF4-FFF2-40B4-BE49-F238E27FC236}">
                <a16:creationId xmlns:a16="http://schemas.microsoft.com/office/drawing/2014/main" id="{1B6B1AF0-A9B8-65C3-428F-1F094371A6B7}"/>
              </a:ext>
            </a:extLst>
          </p:cNvPr>
          <p:cNvSpPr/>
          <p:nvPr/>
        </p:nvSpPr>
        <p:spPr>
          <a:xfrm rot="2700000">
            <a:off x="5761659" y="2814041"/>
            <a:ext cx="1024500" cy="159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ogle Sans" panose="020B0503030502040204" pitchFamily="34" charset="0"/>
              <a:ea typeface="+mn-ea"/>
              <a:cs typeface="+mn-cs"/>
            </a:endParaRPr>
          </a:p>
        </p:txBody>
      </p:sp>
      <p:sp>
        <p:nvSpPr>
          <p:cNvPr id="21" name="4 trên">
            <a:extLst>
              <a:ext uri="{FF2B5EF4-FFF2-40B4-BE49-F238E27FC236}">
                <a16:creationId xmlns:a16="http://schemas.microsoft.com/office/drawing/2014/main" id="{2501D742-A66D-4FAE-50A3-26AE7AE2B212}"/>
              </a:ext>
            </a:extLst>
          </p:cNvPr>
          <p:cNvSpPr/>
          <p:nvPr/>
        </p:nvSpPr>
        <p:spPr>
          <a:xfrm rot="8100000">
            <a:off x="6586708" y="2948033"/>
            <a:ext cx="330184" cy="159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ogle Sans" panose="020B0503030502040204" pitchFamily="34" charset="0"/>
              <a:ea typeface="+mn-ea"/>
              <a:cs typeface="+mn-cs"/>
            </a:endParaRPr>
          </a:p>
        </p:txBody>
      </p:sp>
      <p:sp>
        <p:nvSpPr>
          <p:cNvPr id="28" name="5 trên">
            <a:extLst>
              <a:ext uri="{FF2B5EF4-FFF2-40B4-BE49-F238E27FC236}">
                <a16:creationId xmlns:a16="http://schemas.microsoft.com/office/drawing/2014/main" id="{D3898673-D73B-1F9D-D9EF-DF4BDD3925B1}"/>
              </a:ext>
            </a:extLst>
          </p:cNvPr>
          <p:cNvSpPr/>
          <p:nvPr/>
        </p:nvSpPr>
        <p:spPr>
          <a:xfrm rot="2700000">
            <a:off x="6169853" y="2588291"/>
            <a:ext cx="686101" cy="159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ogle Sans" panose="020B0503030502040204" pitchFamily="34" charset="0"/>
              <a:ea typeface="+mn-ea"/>
              <a:cs typeface="+mn-cs"/>
            </a:endParaRPr>
          </a:p>
        </p:txBody>
      </p:sp>
      <p:sp>
        <p:nvSpPr>
          <p:cNvPr id="29" name="6 trên">
            <a:extLst>
              <a:ext uri="{FF2B5EF4-FFF2-40B4-BE49-F238E27FC236}">
                <a16:creationId xmlns:a16="http://schemas.microsoft.com/office/drawing/2014/main" id="{CE15D9DC-8931-202E-8793-F8FEA280B3A9}"/>
              </a:ext>
            </a:extLst>
          </p:cNvPr>
          <p:cNvSpPr/>
          <p:nvPr/>
        </p:nvSpPr>
        <p:spPr>
          <a:xfrm rot="18900000">
            <a:off x="6127973" y="2517641"/>
            <a:ext cx="178932" cy="159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ogle Sans" panose="020B0503030502040204" pitchFamily="34" charset="0"/>
              <a:ea typeface="+mn-ea"/>
              <a:cs typeface="+mn-cs"/>
            </a:endParaRPr>
          </a:p>
        </p:txBody>
      </p:sp>
      <p:sp>
        <p:nvSpPr>
          <p:cNvPr id="44" name="cover for the last animation">
            <a:extLst>
              <a:ext uri="{FF2B5EF4-FFF2-40B4-BE49-F238E27FC236}">
                <a16:creationId xmlns:a16="http://schemas.microsoft.com/office/drawing/2014/main" id="{EEBB3E24-01E9-5DCA-9553-9B25642222E5}"/>
              </a:ext>
            </a:extLst>
          </p:cNvPr>
          <p:cNvSpPr/>
          <p:nvPr/>
        </p:nvSpPr>
        <p:spPr>
          <a:xfrm rot="2700000">
            <a:off x="5190744" y="2514600"/>
            <a:ext cx="1810512" cy="1828800"/>
          </a:xfrm>
          <a:custGeom>
            <a:avLst/>
            <a:gdLst>
              <a:gd name="connsiteX0" fmla="*/ 357761 w 1810512"/>
              <a:gd name="connsiteY0" fmla="*/ 663661 h 1828800"/>
              <a:gd name="connsiteX1" fmla="*/ 1810512 w 1810512"/>
              <a:gd name="connsiteY1" fmla="*/ 663662 h 1828800"/>
              <a:gd name="connsiteX2" fmla="*/ 1810512 w 1810512"/>
              <a:gd name="connsiteY2" fmla="*/ 1509625 h 1828800"/>
              <a:gd name="connsiteX3" fmla="*/ 1486470 w 1810512"/>
              <a:gd name="connsiteY3" fmla="*/ 1509625 h 1828800"/>
              <a:gd name="connsiteX4" fmla="*/ 1486470 w 1810512"/>
              <a:gd name="connsiteY4" fmla="*/ 1511290 h 1828800"/>
              <a:gd name="connsiteX5" fmla="*/ 1327639 w 1810512"/>
              <a:gd name="connsiteY5" fmla="*/ 1511291 h 1828800"/>
              <a:gd name="connsiteX6" fmla="*/ 1327639 w 1810512"/>
              <a:gd name="connsiteY6" fmla="*/ 1509625 h 1828800"/>
              <a:gd name="connsiteX7" fmla="*/ 802301 w 1810512"/>
              <a:gd name="connsiteY7" fmla="*/ 1509625 h 1828800"/>
              <a:gd name="connsiteX8" fmla="*/ 802302 w 1810512"/>
              <a:gd name="connsiteY8" fmla="*/ 1669412 h 1828800"/>
              <a:gd name="connsiteX9" fmla="*/ 884196 w 1810512"/>
              <a:gd name="connsiteY9" fmla="*/ 1669412 h 1828800"/>
              <a:gd name="connsiteX10" fmla="*/ 884196 w 1810512"/>
              <a:gd name="connsiteY10" fmla="*/ 1828800 h 1828800"/>
              <a:gd name="connsiteX11" fmla="*/ 643473 w 1810512"/>
              <a:gd name="connsiteY11" fmla="*/ 1828800 h 1828800"/>
              <a:gd name="connsiteX12" fmla="*/ 643472 w 1810512"/>
              <a:gd name="connsiteY12" fmla="*/ 1491127 h 1828800"/>
              <a:gd name="connsiteX13" fmla="*/ 644520 w 1810512"/>
              <a:gd name="connsiteY13" fmla="*/ 1491127 h 1828800"/>
              <a:gd name="connsiteX14" fmla="*/ 644521 w 1810512"/>
              <a:gd name="connsiteY14" fmla="*/ 1350238 h 1828800"/>
              <a:gd name="connsiteX15" fmla="*/ 1651680 w 1810512"/>
              <a:gd name="connsiteY15" fmla="*/ 1350238 h 1828800"/>
              <a:gd name="connsiteX16" fmla="*/ 1651683 w 1810512"/>
              <a:gd name="connsiteY16" fmla="*/ 823050 h 1828800"/>
              <a:gd name="connsiteX17" fmla="*/ 357761 w 1810512"/>
              <a:gd name="connsiteY17" fmla="*/ 823050 h 1828800"/>
              <a:gd name="connsiteX18" fmla="*/ 0 w 1810512"/>
              <a:gd name="connsiteY18" fmla="*/ 329400 h 1828800"/>
              <a:gd name="connsiteX19" fmla="*/ 199746 w 1810512"/>
              <a:gd name="connsiteY19" fmla="*/ 329400 h 1828800"/>
              <a:gd name="connsiteX20" fmla="*/ 199746 w 1810512"/>
              <a:gd name="connsiteY20" fmla="*/ 330121 h 1828800"/>
              <a:gd name="connsiteX21" fmla="*/ 906441 w 1810512"/>
              <a:gd name="connsiteY21" fmla="*/ 330121 h 1828800"/>
              <a:gd name="connsiteX22" fmla="*/ 906441 w 1810512"/>
              <a:gd name="connsiteY22" fmla="*/ 329400 h 1828800"/>
              <a:gd name="connsiteX23" fmla="*/ 1007659 w 1810512"/>
              <a:gd name="connsiteY23" fmla="*/ 329400 h 1828800"/>
              <a:gd name="connsiteX24" fmla="*/ 1007659 w 1810512"/>
              <a:gd name="connsiteY24" fmla="*/ 159387 h 1828800"/>
              <a:gd name="connsiteX25" fmla="*/ 906441 w 1810512"/>
              <a:gd name="connsiteY25" fmla="*/ 159387 h 1828800"/>
              <a:gd name="connsiteX26" fmla="*/ 906441 w 1810512"/>
              <a:gd name="connsiteY26" fmla="*/ 0 h 1828800"/>
              <a:gd name="connsiteX27" fmla="*/ 1166488 w 1810512"/>
              <a:gd name="connsiteY27" fmla="*/ 0 h 1828800"/>
              <a:gd name="connsiteX28" fmla="*/ 1166488 w 1810512"/>
              <a:gd name="connsiteY28" fmla="*/ 329710 h 1828800"/>
              <a:gd name="connsiteX29" fmla="*/ 1166209 w 1810512"/>
              <a:gd name="connsiteY29" fmla="*/ 329709 h 1828800"/>
              <a:gd name="connsiteX30" fmla="*/ 1166208 w 1810512"/>
              <a:gd name="connsiteY30" fmla="*/ 336363 h 1828800"/>
              <a:gd name="connsiteX31" fmla="*/ 1165992 w 1810512"/>
              <a:gd name="connsiteY31" fmla="*/ 336362 h 1828800"/>
              <a:gd name="connsiteX32" fmla="*/ 1165992 w 1810512"/>
              <a:gd name="connsiteY32" fmla="*/ 488787 h 1828800"/>
              <a:gd name="connsiteX33" fmla="*/ 158829 w 1810512"/>
              <a:gd name="connsiteY33" fmla="*/ 488788 h 1828800"/>
              <a:gd name="connsiteX34" fmla="*/ 158829 w 1810512"/>
              <a:gd name="connsiteY34" fmla="*/ 1015976 h 1828800"/>
              <a:gd name="connsiteX35" fmla="*/ 1452751 w 1810512"/>
              <a:gd name="connsiteY35" fmla="*/ 1015976 h 1828800"/>
              <a:gd name="connsiteX36" fmla="*/ 1452751 w 1810512"/>
              <a:gd name="connsiteY36" fmla="*/ 1175363 h 1828800"/>
              <a:gd name="connsiteX37" fmla="*/ 0 w 1810512"/>
              <a:gd name="connsiteY37" fmla="*/ 1175364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10512" h="1828800">
                <a:moveTo>
                  <a:pt x="357761" y="663661"/>
                </a:moveTo>
                <a:lnTo>
                  <a:pt x="1810512" y="663662"/>
                </a:lnTo>
                <a:lnTo>
                  <a:pt x="1810512" y="1509625"/>
                </a:lnTo>
                <a:lnTo>
                  <a:pt x="1486470" y="1509625"/>
                </a:lnTo>
                <a:lnTo>
                  <a:pt x="1486470" y="1511290"/>
                </a:lnTo>
                <a:lnTo>
                  <a:pt x="1327639" y="1511291"/>
                </a:lnTo>
                <a:lnTo>
                  <a:pt x="1327639" y="1509625"/>
                </a:lnTo>
                <a:lnTo>
                  <a:pt x="802301" y="1509625"/>
                </a:lnTo>
                <a:lnTo>
                  <a:pt x="802302" y="1669412"/>
                </a:lnTo>
                <a:lnTo>
                  <a:pt x="884196" y="1669412"/>
                </a:lnTo>
                <a:lnTo>
                  <a:pt x="884196" y="1828800"/>
                </a:lnTo>
                <a:lnTo>
                  <a:pt x="643473" y="1828800"/>
                </a:lnTo>
                <a:lnTo>
                  <a:pt x="643472" y="1491127"/>
                </a:lnTo>
                <a:lnTo>
                  <a:pt x="644520" y="1491127"/>
                </a:lnTo>
                <a:lnTo>
                  <a:pt x="644521" y="1350238"/>
                </a:lnTo>
                <a:lnTo>
                  <a:pt x="1651680" y="1350238"/>
                </a:lnTo>
                <a:lnTo>
                  <a:pt x="1651683" y="823050"/>
                </a:lnTo>
                <a:lnTo>
                  <a:pt x="357761" y="823050"/>
                </a:lnTo>
                <a:close/>
                <a:moveTo>
                  <a:pt x="0" y="329400"/>
                </a:moveTo>
                <a:lnTo>
                  <a:pt x="199746" y="329400"/>
                </a:lnTo>
                <a:lnTo>
                  <a:pt x="199746" y="330121"/>
                </a:lnTo>
                <a:lnTo>
                  <a:pt x="906441" y="330121"/>
                </a:lnTo>
                <a:lnTo>
                  <a:pt x="906441" y="329400"/>
                </a:lnTo>
                <a:lnTo>
                  <a:pt x="1007659" y="329400"/>
                </a:lnTo>
                <a:lnTo>
                  <a:pt x="1007659" y="159387"/>
                </a:lnTo>
                <a:lnTo>
                  <a:pt x="906441" y="159387"/>
                </a:lnTo>
                <a:lnTo>
                  <a:pt x="906441" y="0"/>
                </a:lnTo>
                <a:lnTo>
                  <a:pt x="1166488" y="0"/>
                </a:lnTo>
                <a:lnTo>
                  <a:pt x="1166488" y="329710"/>
                </a:lnTo>
                <a:lnTo>
                  <a:pt x="1166209" y="329709"/>
                </a:lnTo>
                <a:lnTo>
                  <a:pt x="1166208" y="336363"/>
                </a:lnTo>
                <a:lnTo>
                  <a:pt x="1165992" y="336362"/>
                </a:lnTo>
                <a:lnTo>
                  <a:pt x="1165992" y="488787"/>
                </a:lnTo>
                <a:lnTo>
                  <a:pt x="158829" y="488788"/>
                </a:lnTo>
                <a:lnTo>
                  <a:pt x="158829" y="1015976"/>
                </a:lnTo>
                <a:lnTo>
                  <a:pt x="1452751" y="1015976"/>
                </a:lnTo>
                <a:lnTo>
                  <a:pt x="1452751" y="1175363"/>
                </a:lnTo>
                <a:lnTo>
                  <a:pt x="0" y="1175364"/>
                </a:lnTo>
                <a:close/>
              </a:path>
            </a:pathLst>
          </a:custGeom>
          <a:gradFill flip="none" rotWithShape="1">
            <a:gsLst>
              <a:gs pos="85000">
                <a:srgbClr val="5CFFBE"/>
              </a:gs>
              <a:gs pos="3000">
                <a:srgbClr val="E6FF97"/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oogle Sans" panose="020B0503030502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39897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2900">
        <p:fade/>
      </p:transition>
    </mc:Choice>
    <mc:Fallback>
      <p:transition spd="med" advTm="29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48148E-6 L -0.08477 -0.14977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45" y="-75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2.5E-6 -1.48148E-6 L 0.08529 0.15046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58" y="752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16667E-6 -4.81481E-6 L 0.04049 -0.07245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18" y="-363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3.125E-6 3.33333E-6 L -0.0401 0.07152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05" y="356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33333E-6 -7.40741E-7 L 0.05977 0.10579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82" y="5278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4.58333E-6 -3.7037E-6 L -0.06003 -0.10625 " pathEditMode="relative" rAng="0" ptsTypes="AA">
                                      <p:cBhvr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08" y="-5324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3.95833E-6 4.81481E-6 L 0.01992 -0.0345 " pathEditMode="relative" rAng="0" ptsTypes="AA">
                                      <p:cBhvr>
                                        <p:cTn id="18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0" y="-1736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animMotion origin="layout" path="M -3.54167E-6 -3.33333E-6 L -0.02005 0.03496 " pathEditMode="relative" rAng="0" ptsTypes="AA">
                                      <p:cBhvr>
                                        <p:cTn id="20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3" y="1736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63" presetClass="path" presetSubtype="0" accel="50000" decel="5000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animMotion origin="layout" path="M -4.79167E-6 1.11111E-6 L -0.0401 -0.07083 " pathEditMode="relative" rAng="0" ptsTypes="AA">
                                      <p:cBhvr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05" y="-3542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3" presetClass="path" presetSubtype="0" accel="50000" decel="5000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animMotion origin="layout" path="M -4.79167E-6 3.33333E-6 L 0.03972 0.07129 " pathEditMode="relative" rAng="0" ptsTypes="AA">
                                      <p:cBhvr>
                                        <p:cTn id="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79" y="3565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64" presetClass="path" presetSubtype="0" accel="50000" decel="5000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animMotion origin="layout" path="M 4.16667E-6 -3.7037E-6 L -0.01042 0.01991 " pathEditMode="relative" rAng="0" ptsTypes="AA">
                                      <p:cBhvr>
                                        <p:cTn id="28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" y="995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63" presetClass="path" presetSubtype="0" accel="50000" decel="5000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animMotion origin="layout" path="M -3.33333E-6 2.22222E-6 L 0.01198 -0.0213 " pathEditMode="relative" rAng="0" ptsTypes="AA">
                                      <p:cBhvr>
                                        <p:cTn id="30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9" y="-1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6" grpId="0" animBg="1"/>
      <p:bldP spid="26" grpId="0" animBg="1"/>
      <p:bldP spid="27" grpId="0" animBg="1"/>
      <p:bldP spid="31" grpId="0" animBg="1"/>
      <p:bldP spid="2" grpId="0" animBg="1"/>
      <p:bldP spid="12" grpId="0" animBg="1"/>
      <p:bldP spid="17" grpId="0" animBg="1"/>
      <p:bldP spid="21" grpId="0" animBg="1"/>
      <p:bldP spid="28" grpId="0" animBg="1"/>
      <p:bldP spid="29" grpId="0" animBg="1"/>
      <p:bldP spid="4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" hidden="1"/>
          <p:cNvSpPr/>
          <p:nvPr/>
        </p:nvSpPr>
        <p:spPr>
          <a:xfrm>
            <a:off x="5546133" y="2773375"/>
            <a:ext cx="2165690" cy="1310947"/>
          </a:xfrm>
          <a:custGeom>
            <a:avLst/>
            <a:gdLst>
              <a:gd name="connsiteX0" fmla="*/ 1714553 w 2921982"/>
              <a:gd name="connsiteY0" fmla="*/ 1706661 h 1768751"/>
              <a:gd name="connsiteX1" fmla="*/ 1749123 w 2921982"/>
              <a:gd name="connsiteY1" fmla="*/ 1720588 h 1768751"/>
              <a:gd name="connsiteX2" fmla="*/ 1785134 w 2921982"/>
              <a:gd name="connsiteY2" fmla="*/ 1731001 h 1768751"/>
              <a:gd name="connsiteX3" fmla="*/ 1605156 w 2921982"/>
              <a:gd name="connsiteY3" fmla="*/ 1654657 h 1768751"/>
              <a:gd name="connsiteX4" fmla="*/ 1669369 w 2921982"/>
              <a:gd name="connsiteY4" fmla="*/ 1688459 h 1768751"/>
              <a:gd name="connsiteX5" fmla="*/ 1682769 w 2921982"/>
              <a:gd name="connsiteY5" fmla="*/ 1693857 h 1768751"/>
              <a:gd name="connsiteX6" fmla="*/ 1214419 w 2921982"/>
              <a:gd name="connsiteY6" fmla="*/ 1201413 h 1768751"/>
              <a:gd name="connsiteX7" fmla="*/ 1223625 w 2921982"/>
              <a:gd name="connsiteY7" fmla="*/ 1228111 h 1768751"/>
              <a:gd name="connsiteX8" fmla="*/ 1261873 w 2921982"/>
              <a:gd name="connsiteY8" fmla="*/ 1303837 h 1768751"/>
              <a:gd name="connsiteX9" fmla="*/ 1170247 w 2921982"/>
              <a:gd name="connsiteY9" fmla="*/ 1040303 h 1768751"/>
              <a:gd name="connsiteX10" fmla="*/ 1186190 w 2921982"/>
              <a:gd name="connsiteY10" fmla="*/ 1119554 h 1768751"/>
              <a:gd name="connsiteX11" fmla="*/ 1194830 w 2921982"/>
              <a:gd name="connsiteY11" fmla="*/ 1144609 h 1768751"/>
              <a:gd name="connsiteX12" fmla="*/ 1194234 w 2921982"/>
              <a:gd name="connsiteY12" fmla="*/ 626577 h 1768751"/>
              <a:gd name="connsiteX13" fmla="*/ 1186191 w 2921982"/>
              <a:gd name="connsiteY13" fmla="*/ 649895 h 1768751"/>
              <a:gd name="connsiteX14" fmla="*/ 1171350 w 2921982"/>
              <a:gd name="connsiteY14" fmla="*/ 723654 h 1768751"/>
              <a:gd name="connsiteX15" fmla="*/ 1257383 w 2921982"/>
              <a:gd name="connsiteY15" fmla="*/ 474538 h 1768751"/>
              <a:gd name="connsiteX16" fmla="*/ 1223627 w 2921982"/>
              <a:gd name="connsiteY16" fmla="*/ 541357 h 1768751"/>
              <a:gd name="connsiteX17" fmla="*/ 1215502 w 2921982"/>
              <a:gd name="connsiteY17" fmla="*/ 564913 h 1768751"/>
              <a:gd name="connsiteX18" fmla="*/ 2037681 w 2921982"/>
              <a:gd name="connsiteY18" fmla="*/ 356608 h 1768751"/>
              <a:gd name="connsiteX19" fmla="*/ 1664720 w 2921982"/>
              <a:gd name="connsiteY19" fmla="*/ 511341 h 1768751"/>
              <a:gd name="connsiteX20" fmla="*/ 1509987 w 2921982"/>
              <a:gd name="connsiteY20" fmla="*/ 884302 h 1768751"/>
              <a:gd name="connsiteX21" fmla="*/ 1664720 w 2921982"/>
              <a:gd name="connsiteY21" fmla="*/ 1257264 h 1768751"/>
              <a:gd name="connsiteX22" fmla="*/ 2037681 w 2921982"/>
              <a:gd name="connsiteY22" fmla="*/ 1411996 h 1768751"/>
              <a:gd name="connsiteX23" fmla="*/ 2410642 w 2921982"/>
              <a:gd name="connsiteY23" fmla="*/ 1257264 h 1768751"/>
              <a:gd name="connsiteX24" fmla="*/ 2565374 w 2921982"/>
              <a:gd name="connsiteY24" fmla="*/ 884302 h 1768751"/>
              <a:gd name="connsiteX25" fmla="*/ 2410642 w 2921982"/>
              <a:gd name="connsiteY25" fmla="*/ 511341 h 1768751"/>
              <a:gd name="connsiteX26" fmla="*/ 2037681 w 2921982"/>
              <a:gd name="connsiteY26" fmla="*/ 356608 h 1768751"/>
              <a:gd name="connsiteX27" fmla="*/ 1674927 w 2921982"/>
              <a:gd name="connsiteY27" fmla="*/ 78847 h 1768751"/>
              <a:gd name="connsiteX28" fmla="*/ 1669375 w 2921982"/>
              <a:gd name="connsiteY28" fmla="*/ 81083 h 1768751"/>
              <a:gd name="connsiteX29" fmla="*/ 1642768 w 2921982"/>
              <a:gd name="connsiteY29" fmla="*/ 95088 h 1768751"/>
              <a:gd name="connsiteX30" fmla="*/ 1770730 w 2921982"/>
              <a:gd name="connsiteY30" fmla="*/ 42714 h 1768751"/>
              <a:gd name="connsiteX31" fmla="*/ 1749130 w 2921982"/>
              <a:gd name="connsiteY31" fmla="*/ 48959 h 1768751"/>
              <a:gd name="connsiteX32" fmla="*/ 1728394 w 2921982"/>
              <a:gd name="connsiteY32" fmla="*/ 57311 h 1768751"/>
              <a:gd name="connsiteX33" fmla="*/ 1879317 w 2921982"/>
              <a:gd name="connsiteY33" fmla="*/ 16260 h 1768751"/>
              <a:gd name="connsiteX34" fmla="*/ 1832209 w 2921982"/>
              <a:gd name="connsiteY34" fmla="*/ 24939 h 1768751"/>
              <a:gd name="connsiteX35" fmla="*/ 1823149 w 2921982"/>
              <a:gd name="connsiteY35" fmla="*/ 27558 h 1768751"/>
              <a:gd name="connsiteX36" fmla="*/ 2038525 w 2921982"/>
              <a:gd name="connsiteY36" fmla="*/ 0 h 1768751"/>
              <a:gd name="connsiteX37" fmla="*/ 2054480 w 2921982"/>
              <a:gd name="connsiteY37" fmla="*/ 0 h 1768751"/>
              <a:gd name="connsiteX38" fmla="*/ 2054019 w 2921982"/>
              <a:gd name="connsiteY38" fmla="*/ 1109 h 1768751"/>
              <a:gd name="connsiteX39" fmla="*/ 1153562 w 2921982"/>
              <a:gd name="connsiteY39" fmla="*/ 0 h 1768751"/>
              <a:gd name="connsiteX40" fmla="*/ 2035958 w 2921982"/>
              <a:gd name="connsiteY40" fmla="*/ 0 h 1768751"/>
              <a:gd name="connsiteX41" fmla="*/ 2035958 w 2921982"/>
              <a:gd name="connsiteY41" fmla="*/ 125 h 1768751"/>
              <a:gd name="connsiteX42" fmla="*/ 2037681 w 2921982"/>
              <a:gd name="connsiteY42" fmla="*/ 1 h 1768751"/>
              <a:gd name="connsiteX43" fmla="*/ 2483655 w 2921982"/>
              <a:gd name="connsiteY43" fmla="*/ 120906 h 1768751"/>
              <a:gd name="connsiteX44" fmla="*/ 2801074 w 2921982"/>
              <a:gd name="connsiteY44" fmla="*/ 438322 h 1768751"/>
              <a:gd name="connsiteX45" fmla="*/ 2921982 w 2921982"/>
              <a:gd name="connsiteY45" fmla="*/ 884302 h 1768751"/>
              <a:gd name="connsiteX46" fmla="*/ 2801077 w 2921982"/>
              <a:gd name="connsiteY46" fmla="*/ 1330354 h 1768751"/>
              <a:gd name="connsiteX47" fmla="*/ 2483661 w 2921982"/>
              <a:gd name="connsiteY47" fmla="*/ 1647825 h 1768751"/>
              <a:gd name="connsiteX48" fmla="*/ 2158044 w 2921982"/>
              <a:gd name="connsiteY48" fmla="*/ 1760131 h 1768751"/>
              <a:gd name="connsiteX49" fmla="*/ 2083066 w 2921982"/>
              <a:gd name="connsiteY49" fmla="*/ 1765501 h 1768751"/>
              <a:gd name="connsiteX50" fmla="*/ 2083221 w 2921982"/>
              <a:gd name="connsiteY50" fmla="*/ 1768751 h 1768751"/>
              <a:gd name="connsiteX51" fmla="*/ 2037681 w 2921982"/>
              <a:gd name="connsiteY51" fmla="*/ 1768751 h 1768751"/>
              <a:gd name="connsiteX52" fmla="*/ 2035958 w 2921982"/>
              <a:gd name="connsiteY52" fmla="*/ 1768751 h 1768751"/>
              <a:gd name="connsiteX53" fmla="*/ 2035958 w 2921982"/>
              <a:gd name="connsiteY53" fmla="*/ 1768628 h 1768751"/>
              <a:gd name="connsiteX54" fmla="*/ 1917299 w 2921982"/>
              <a:gd name="connsiteY54" fmla="*/ 1760131 h 1768751"/>
              <a:gd name="connsiteX55" fmla="*/ 1814027 w 2921982"/>
              <a:gd name="connsiteY55" fmla="*/ 1739356 h 1768751"/>
              <a:gd name="connsiteX56" fmla="*/ 1832203 w 2921982"/>
              <a:gd name="connsiteY56" fmla="*/ 1744612 h 1768751"/>
              <a:gd name="connsiteX57" fmla="*/ 1918609 w 2921982"/>
              <a:gd name="connsiteY57" fmla="*/ 1760532 h 1768751"/>
              <a:gd name="connsiteX58" fmla="*/ 2033391 w 2921982"/>
              <a:gd name="connsiteY58" fmla="*/ 1768751 h 1768751"/>
              <a:gd name="connsiteX59" fmla="*/ 1153562 w 2921982"/>
              <a:gd name="connsiteY59" fmla="*/ 1768751 h 1768751"/>
              <a:gd name="connsiteX60" fmla="*/ 1153562 w 2921982"/>
              <a:gd name="connsiteY60" fmla="*/ 1509070 h 1768751"/>
              <a:gd name="connsiteX61" fmla="*/ 1152646 w 2921982"/>
              <a:gd name="connsiteY61" fmla="*/ 1509070 h 1768751"/>
              <a:gd name="connsiteX62" fmla="*/ 1153031 w 2921982"/>
              <a:gd name="connsiteY62" fmla="*/ 1508724 h 1768751"/>
              <a:gd name="connsiteX63" fmla="*/ 1153031 w 2921982"/>
              <a:gd name="connsiteY63" fmla="*/ 1506117 h 1768751"/>
              <a:gd name="connsiteX64" fmla="*/ 903421 w 2921982"/>
              <a:gd name="connsiteY64" fmla="*/ 1256492 h 1768751"/>
              <a:gd name="connsiteX65" fmla="*/ 900799 w 2921982"/>
              <a:gd name="connsiteY65" fmla="*/ 1256492 h 1768751"/>
              <a:gd name="connsiteX66" fmla="*/ 661612 w 2921982"/>
              <a:gd name="connsiteY66" fmla="*/ 1393655 h 1768751"/>
              <a:gd name="connsiteX67" fmla="*/ 393747 w 2921982"/>
              <a:gd name="connsiteY67" fmla="*/ 1393655 h 1768751"/>
              <a:gd name="connsiteX68" fmla="*/ 154559 w 2921982"/>
              <a:gd name="connsiteY68" fmla="*/ 1256492 h 1768751"/>
              <a:gd name="connsiteX69" fmla="*/ 39901 w 2921982"/>
              <a:gd name="connsiteY69" fmla="*/ 1085415 h 1768751"/>
              <a:gd name="connsiteX70" fmla="*/ 0 w 2921982"/>
              <a:gd name="connsiteY70" fmla="*/ 883372 h 1768751"/>
              <a:gd name="connsiteX71" fmla="*/ 39907 w 2921982"/>
              <a:gd name="connsiteY71" fmla="*/ 681327 h 1768751"/>
              <a:gd name="connsiteX72" fmla="*/ 154559 w 2921982"/>
              <a:gd name="connsiteY72" fmla="*/ 510237 h 1768751"/>
              <a:gd name="connsiteX73" fmla="*/ 393747 w 2921982"/>
              <a:gd name="connsiteY73" fmla="*/ 373074 h 1768751"/>
              <a:gd name="connsiteX74" fmla="*/ 661612 w 2921982"/>
              <a:gd name="connsiteY74" fmla="*/ 373074 h 1768751"/>
              <a:gd name="connsiteX75" fmla="*/ 900799 w 2921982"/>
              <a:gd name="connsiteY75" fmla="*/ 510237 h 1768751"/>
              <a:gd name="connsiteX76" fmla="*/ 903421 w 2921982"/>
              <a:gd name="connsiteY76" fmla="*/ 510237 h 1768751"/>
              <a:gd name="connsiteX77" fmla="*/ 1153031 w 2921982"/>
              <a:gd name="connsiteY77" fmla="*/ 260612 h 1768751"/>
              <a:gd name="connsiteX78" fmla="*/ 1153031 w 2921982"/>
              <a:gd name="connsiteY78" fmla="*/ 259679 h 1768751"/>
              <a:gd name="connsiteX79" fmla="*/ 1153562 w 2921982"/>
              <a:gd name="connsiteY79" fmla="*/ 259679 h 1768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2921982" h="1768751">
                <a:moveTo>
                  <a:pt x="1714553" y="1706661"/>
                </a:moveTo>
                <a:lnTo>
                  <a:pt x="1749123" y="1720588"/>
                </a:lnTo>
                <a:lnTo>
                  <a:pt x="1785134" y="1731001"/>
                </a:lnTo>
                <a:close/>
                <a:moveTo>
                  <a:pt x="1605156" y="1654657"/>
                </a:moveTo>
                <a:lnTo>
                  <a:pt x="1669369" y="1688459"/>
                </a:lnTo>
                <a:lnTo>
                  <a:pt x="1682769" y="1693857"/>
                </a:lnTo>
                <a:close/>
                <a:moveTo>
                  <a:pt x="1214419" y="1201413"/>
                </a:moveTo>
                <a:lnTo>
                  <a:pt x="1223625" y="1228111"/>
                </a:lnTo>
                <a:lnTo>
                  <a:pt x="1261873" y="1303837"/>
                </a:lnTo>
                <a:close/>
                <a:moveTo>
                  <a:pt x="1170247" y="1040303"/>
                </a:moveTo>
                <a:lnTo>
                  <a:pt x="1186190" y="1119554"/>
                </a:lnTo>
                <a:lnTo>
                  <a:pt x="1194830" y="1144609"/>
                </a:lnTo>
                <a:close/>
                <a:moveTo>
                  <a:pt x="1194234" y="626577"/>
                </a:moveTo>
                <a:lnTo>
                  <a:pt x="1186191" y="649895"/>
                </a:lnTo>
                <a:lnTo>
                  <a:pt x="1171350" y="723654"/>
                </a:lnTo>
                <a:close/>
                <a:moveTo>
                  <a:pt x="1257383" y="474538"/>
                </a:moveTo>
                <a:lnTo>
                  <a:pt x="1223627" y="541357"/>
                </a:lnTo>
                <a:lnTo>
                  <a:pt x="1215502" y="564913"/>
                </a:lnTo>
                <a:close/>
                <a:moveTo>
                  <a:pt x="2037681" y="356608"/>
                </a:moveTo>
                <a:cubicBezTo>
                  <a:pt x="1888394" y="360410"/>
                  <a:pt x="1764073" y="411987"/>
                  <a:pt x="1664720" y="511341"/>
                </a:cubicBezTo>
                <a:cubicBezTo>
                  <a:pt x="1565366" y="610694"/>
                  <a:pt x="1513789" y="735015"/>
                  <a:pt x="1509987" y="884302"/>
                </a:cubicBezTo>
                <a:cubicBezTo>
                  <a:pt x="1513789" y="1033590"/>
                  <a:pt x="1565366" y="1157910"/>
                  <a:pt x="1664720" y="1257264"/>
                </a:cubicBezTo>
                <a:cubicBezTo>
                  <a:pt x="1764073" y="1356617"/>
                  <a:pt x="1888394" y="1408195"/>
                  <a:pt x="2037681" y="1411996"/>
                </a:cubicBezTo>
                <a:cubicBezTo>
                  <a:pt x="2186968" y="1408195"/>
                  <a:pt x="2311288" y="1356617"/>
                  <a:pt x="2410642" y="1257264"/>
                </a:cubicBezTo>
                <a:cubicBezTo>
                  <a:pt x="2509995" y="1157910"/>
                  <a:pt x="2561572" y="1033590"/>
                  <a:pt x="2565374" y="884302"/>
                </a:cubicBezTo>
                <a:cubicBezTo>
                  <a:pt x="2561573" y="735015"/>
                  <a:pt x="2509995" y="610695"/>
                  <a:pt x="2410642" y="511341"/>
                </a:cubicBezTo>
                <a:cubicBezTo>
                  <a:pt x="2311288" y="411988"/>
                  <a:pt x="2186968" y="360410"/>
                  <a:pt x="2037681" y="356608"/>
                </a:cubicBezTo>
                <a:close/>
                <a:moveTo>
                  <a:pt x="1674927" y="78847"/>
                </a:moveTo>
                <a:lnTo>
                  <a:pt x="1669375" y="81083"/>
                </a:lnTo>
                <a:lnTo>
                  <a:pt x="1642768" y="95088"/>
                </a:lnTo>
                <a:close/>
                <a:moveTo>
                  <a:pt x="1770730" y="42714"/>
                </a:moveTo>
                <a:lnTo>
                  <a:pt x="1749130" y="48959"/>
                </a:lnTo>
                <a:lnTo>
                  <a:pt x="1728394" y="57311"/>
                </a:lnTo>
                <a:close/>
                <a:moveTo>
                  <a:pt x="1879317" y="16260"/>
                </a:moveTo>
                <a:lnTo>
                  <a:pt x="1832209" y="24939"/>
                </a:lnTo>
                <a:lnTo>
                  <a:pt x="1823149" y="27558"/>
                </a:lnTo>
                <a:close/>
                <a:moveTo>
                  <a:pt x="2038525" y="0"/>
                </a:moveTo>
                <a:lnTo>
                  <a:pt x="2054480" y="0"/>
                </a:lnTo>
                <a:lnTo>
                  <a:pt x="2054019" y="1109"/>
                </a:lnTo>
                <a:close/>
                <a:moveTo>
                  <a:pt x="1153562" y="0"/>
                </a:moveTo>
                <a:lnTo>
                  <a:pt x="2035958" y="0"/>
                </a:lnTo>
                <a:lnTo>
                  <a:pt x="2035958" y="125"/>
                </a:lnTo>
                <a:lnTo>
                  <a:pt x="2037681" y="1"/>
                </a:lnTo>
                <a:cubicBezTo>
                  <a:pt x="2202101" y="1888"/>
                  <a:pt x="2350760" y="42190"/>
                  <a:pt x="2483655" y="120906"/>
                </a:cubicBezTo>
                <a:cubicBezTo>
                  <a:pt x="2616550" y="199621"/>
                  <a:pt x="2722357" y="305427"/>
                  <a:pt x="2801074" y="438322"/>
                </a:cubicBezTo>
                <a:cubicBezTo>
                  <a:pt x="2879791" y="571217"/>
                  <a:pt x="2920095" y="719877"/>
                  <a:pt x="2921982" y="884302"/>
                </a:cubicBezTo>
                <a:cubicBezTo>
                  <a:pt x="2920095" y="1048753"/>
                  <a:pt x="2879793" y="1197437"/>
                  <a:pt x="2801077" y="1330354"/>
                </a:cubicBezTo>
                <a:cubicBezTo>
                  <a:pt x="2722361" y="1463271"/>
                  <a:pt x="2616556" y="1569095"/>
                  <a:pt x="2483661" y="1647825"/>
                </a:cubicBezTo>
                <a:cubicBezTo>
                  <a:pt x="2383990" y="1706872"/>
                  <a:pt x="2275451" y="1744307"/>
                  <a:pt x="2158044" y="1760131"/>
                </a:cubicBezTo>
                <a:lnTo>
                  <a:pt x="2083066" y="1765501"/>
                </a:lnTo>
                <a:lnTo>
                  <a:pt x="2083221" y="1768751"/>
                </a:lnTo>
                <a:lnTo>
                  <a:pt x="2037681" y="1768751"/>
                </a:lnTo>
                <a:lnTo>
                  <a:pt x="2035958" y="1768751"/>
                </a:lnTo>
                <a:lnTo>
                  <a:pt x="2035958" y="1768628"/>
                </a:lnTo>
                <a:lnTo>
                  <a:pt x="1917299" y="1760131"/>
                </a:lnTo>
                <a:lnTo>
                  <a:pt x="1814027" y="1739356"/>
                </a:lnTo>
                <a:lnTo>
                  <a:pt x="1832203" y="1744612"/>
                </a:lnTo>
                <a:cubicBezTo>
                  <a:pt x="1860451" y="1751269"/>
                  <a:pt x="1889253" y="1756576"/>
                  <a:pt x="1918609" y="1760532"/>
                </a:cubicBezTo>
                <a:lnTo>
                  <a:pt x="2033391" y="1768751"/>
                </a:lnTo>
                <a:lnTo>
                  <a:pt x="1153562" y="1768751"/>
                </a:lnTo>
                <a:lnTo>
                  <a:pt x="1153562" y="1509070"/>
                </a:lnTo>
                <a:lnTo>
                  <a:pt x="1152646" y="1509070"/>
                </a:lnTo>
                <a:lnTo>
                  <a:pt x="1153031" y="1508724"/>
                </a:lnTo>
                <a:cubicBezTo>
                  <a:pt x="1153739" y="1507855"/>
                  <a:pt x="1153739" y="1506986"/>
                  <a:pt x="1153031" y="1506117"/>
                </a:cubicBezTo>
                <a:lnTo>
                  <a:pt x="903421" y="1256492"/>
                </a:lnTo>
                <a:cubicBezTo>
                  <a:pt x="902562" y="1255799"/>
                  <a:pt x="901687" y="1255799"/>
                  <a:pt x="900799" y="1256492"/>
                </a:cubicBezTo>
                <a:cubicBezTo>
                  <a:pt x="830629" y="1325073"/>
                  <a:pt x="750900" y="1370795"/>
                  <a:pt x="661612" y="1393655"/>
                </a:cubicBezTo>
                <a:cubicBezTo>
                  <a:pt x="572323" y="1416516"/>
                  <a:pt x="483035" y="1416516"/>
                  <a:pt x="393747" y="1393655"/>
                </a:cubicBezTo>
                <a:cubicBezTo>
                  <a:pt x="304458" y="1370795"/>
                  <a:pt x="224729" y="1325073"/>
                  <a:pt x="154559" y="1256492"/>
                </a:cubicBezTo>
                <a:cubicBezTo>
                  <a:pt x="104511" y="1206152"/>
                  <a:pt x="66292" y="1149127"/>
                  <a:pt x="39901" y="1085415"/>
                </a:cubicBezTo>
                <a:cubicBezTo>
                  <a:pt x="13511" y="1021702"/>
                  <a:pt x="210" y="954355"/>
                  <a:pt x="0" y="883372"/>
                </a:cubicBezTo>
                <a:cubicBezTo>
                  <a:pt x="211" y="812389"/>
                  <a:pt x="13513" y="745041"/>
                  <a:pt x="39907" y="681327"/>
                </a:cubicBezTo>
                <a:cubicBezTo>
                  <a:pt x="66300" y="617614"/>
                  <a:pt x="104518" y="560584"/>
                  <a:pt x="154559" y="510237"/>
                </a:cubicBezTo>
                <a:cubicBezTo>
                  <a:pt x="224729" y="441656"/>
                  <a:pt x="304458" y="395934"/>
                  <a:pt x="393747" y="373074"/>
                </a:cubicBezTo>
                <a:cubicBezTo>
                  <a:pt x="483035" y="350213"/>
                  <a:pt x="572323" y="350213"/>
                  <a:pt x="661612" y="373074"/>
                </a:cubicBezTo>
                <a:cubicBezTo>
                  <a:pt x="750900" y="395934"/>
                  <a:pt x="830629" y="441656"/>
                  <a:pt x="900799" y="510237"/>
                </a:cubicBezTo>
                <a:cubicBezTo>
                  <a:pt x="901687" y="510930"/>
                  <a:pt x="902562" y="510930"/>
                  <a:pt x="903421" y="510237"/>
                </a:cubicBezTo>
                <a:lnTo>
                  <a:pt x="1153031" y="260612"/>
                </a:lnTo>
                <a:lnTo>
                  <a:pt x="1153031" y="259679"/>
                </a:lnTo>
                <a:lnTo>
                  <a:pt x="1153562" y="2596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ogle Sans" panose="020B0503030502040204" pitchFamily="34" charset="0"/>
              <a:ea typeface="+mn-ea"/>
              <a:cs typeface="+mn-cs"/>
            </a:endParaRPr>
          </a:p>
        </p:txBody>
      </p:sp>
      <p:sp>
        <p:nvSpPr>
          <p:cNvPr id="18" name="S"/>
          <p:cNvSpPr/>
          <p:nvPr/>
        </p:nvSpPr>
        <p:spPr>
          <a:xfrm>
            <a:off x="4057286" y="2773668"/>
            <a:ext cx="1119840" cy="1310958"/>
          </a:xfrm>
          <a:custGeom>
            <a:avLst/>
            <a:gdLst>
              <a:gd name="connsiteX0" fmla="*/ 531332 w 1510906"/>
              <a:gd name="connsiteY0" fmla="*/ 0 h 1768765"/>
              <a:gd name="connsiteX1" fmla="*/ 979574 w 1510906"/>
              <a:gd name="connsiteY1" fmla="*/ 0 h 1768765"/>
              <a:gd name="connsiteX2" fmla="*/ 1355105 w 1510906"/>
              <a:gd name="connsiteY2" fmla="*/ 155800 h 1768765"/>
              <a:gd name="connsiteX3" fmla="*/ 1510906 w 1510906"/>
              <a:gd name="connsiteY3" fmla="*/ 531332 h 1768765"/>
              <a:gd name="connsiteX4" fmla="*/ 1509065 w 1510906"/>
              <a:gd name="connsiteY4" fmla="*/ 533173 h 1768765"/>
              <a:gd name="connsiteX5" fmla="*/ 1156184 w 1510906"/>
              <a:gd name="connsiteY5" fmla="*/ 533173 h 1768765"/>
              <a:gd name="connsiteX6" fmla="*/ 1154342 w 1510906"/>
              <a:gd name="connsiteY6" fmla="*/ 531332 h 1768765"/>
              <a:gd name="connsiteX7" fmla="*/ 1103099 w 1510906"/>
              <a:gd name="connsiteY7" fmla="*/ 407812 h 1768765"/>
              <a:gd name="connsiteX8" fmla="*/ 979574 w 1510906"/>
              <a:gd name="connsiteY8" fmla="*/ 356563 h 1768765"/>
              <a:gd name="connsiteX9" fmla="*/ 531332 w 1510906"/>
              <a:gd name="connsiteY9" fmla="*/ 356563 h 1768765"/>
              <a:gd name="connsiteX10" fmla="*/ 407806 w 1510906"/>
              <a:gd name="connsiteY10" fmla="*/ 407812 h 1768765"/>
              <a:gd name="connsiteX11" fmla="*/ 356563 w 1510906"/>
              <a:gd name="connsiteY11" fmla="*/ 531332 h 1768765"/>
              <a:gd name="connsiteX12" fmla="*/ 407806 w 1510906"/>
              <a:gd name="connsiteY12" fmla="*/ 654852 h 1768765"/>
              <a:gd name="connsiteX13" fmla="*/ 531332 w 1510906"/>
              <a:gd name="connsiteY13" fmla="*/ 706100 h 1768765"/>
              <a:gd name="connsiteX14" fmla="*/ 979574 w 1510906"/>
              <a:gd name="connsiteY14" fmla="*/ 706100 h 1768765"/>
              <a:gd name="connsiteX15" fmla="*/ 1355105 w 1510906"/>
              <a:gd name="connsiteY15" fmla="*/ 861901 h 1768765"/>
              <a:gd name="connsiteX16" fmla="*/ 1510906 w 1510906"/>
              <a:gd name="connsiteY16" fmla="*/ 1237433 h 1768765"/>
              <a:gd name="connsiteX17" fmla="*/ 1355111 w 1510906"/>
              <a:gd name="connsiteY17" fmla="*/ 1612964 h 1768765"/>
              <a:gd name="connsiteX18" fmla="*/ 979574 w 1510906"/>
              <a:gd name="connsiteY18" fmla="*/ 1768765 h 1768765"/>
              <a:gd name="connsiteX19" fmla="*/ 531332 w 1510906"/>
              <a:gd name="connsiteY19" fmla="*/ 1768765 h 1768765"/>
              <a:gd name="connsiteX20" fmla="*/ 155800 w 1510906"/>
              <a:gd name="connsiteY20" fmla="*/ 1612964 h 1768765"/>
              <a:gd name="connsiteX21" fmla="*/ 0 w 1510906"/>
              <a:gd name="connsiteY21" fmla="*/ 1237433 h 1768765"/>
              <a:gd name="connsiteX22" fmla="*/ 1841 w 1510906"/>
              <a:gd name="connsiteY22" fmla="*/ 1235591 h 1768765"/>
              <a:gd name="connsiteX23" fmla="*/ 354722 w 1510906"/>
              <a:gd name="connsiteY23" fmla="*/ 1235591 h 1768765"/>
              <a:gd name="connsiteX24" fmla="*/ 356563 w 1510906"/>
              <a:gd name="connsiteY24" fmla="*/ 1237433 h 1768765"/>
              <a:gd name="connsiteX25" fmla="*/ 407806 w 1510906"/>
              <a:gd name="connsiteY25" fmla="*/ 1360953 h 1768765"/>
              <a:gd name="connsiteX26" fmla="*/ 531332 w 1510906"/>
              <a:gd name="connsiteY26" fmla="*/ 1412201 h 1768765"/>
              <a:gd name="connsiteX27" fmla="*/ 979574 w 1510906"/>
              <a:gd name="connsiteY27" fmla="*/ 1412201 h 1768765"/>
              <a:gd name="connsiteX28" fmla="*/ 1103099 w 1510906"/>
              <a:gd name="connsiteY28" fmla="*/ 1360953 h 1768765"/>
              <a:gd name="connsiteX29" fmla="*/ 1154342 w 1510906"/>
              <a:gd name="connsiteY29" fmla="*/ 1237433 h 1768765"/>
              <a:gd name="connsiteX30" fmla="*/ 1103099 w 1510906"/>
              <a:gd name="connsiteY30" fmla="*/ 1113913 h 1768765"/>
              <a:gd name="connsiteX31" fmla="*/ 979574 w 1510906"/>
              <a:gd name="connsiteY31" fmla="*/ 1062664 h 1768765"/>
              <a:gd name="connsiteX32" fmla="*/ 531332 w 1510906"/>
              <a:gd name="connsiteY32" fmla="*/ 1062664 h 1768765"/>
              <a:gd name="connsiteX33" fmla="*/ 155801 w 1510906"/>
              <a:gd name="connsiteY33" fmla="*/ 906864 h 1768765"/>
              <a:gd name="connsiteX34" fmla="*/ 0 w 1510906"/>
              <a:gd name="connsiteY34" fmla="*/ 531332 h 1768765"/>
              <a:gd name="connsiteX35" fmla="*/ 155795 w 1510906"/>
              <a:gd name="connsiteY35" fmla="*/ 155800 h 1768765"/>
              <a:gd name="connsiteX36" fmla="*/ 531332 w 1510906"/>
              <a:gd name="connsiteY36" fmla="*/ 0 h 176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510906" h="1768765">
                <a:moveTo>
                  <a:pt x="531332" y="0"/>
                </a:moveTo>
                <a:lnTo>
                  <a:pt x="979574" y="0"/>
                </a:lnTo>
                <a:cubicBezTo>
                  <a:pt x="1129889" y="3828"/>
                  <a:pt x="1255066" y="55761"/>
                  <a:pt x="1355105" y="155800"/>
                </a:cubicBezTo>
                <a:cubicBezTo>
                  <a:pt x="1455144" y="255839"/>
                  <a:pt x="1507078" y="381016"/>
                  <a:pt x="1510906" y="531332"/>
                </a:cubicBezTo>
                <a:cubicBezTo>
                  <a:pt x="1510800" y="532454"/>
                  <a:pt x="1510187" y="533068"/>
                  <a:pt x="1509065" y="533173"/>
                </a:cubicBezTo>
                <a:lnTo>
                  <a:pt x="1156184" y="533173"/>
                </a:lnTo>
                <a:cubicBezTo>
                  <a:pt x="1155062" y="533067"/>
                  <a:pt x="1154448" y="532454"/>
                  <a:pt x="1154342" y="531332"/>
                </a:cubicBezTo>
                <a:cubicBezTo>
                  <a:pt x="1153084" y="481891"/>
                  <a:pt x="1136003" y="440718"/>
                  <a:pt x="1103099" y="407812"/>
                </a:cubicBezTo>
                <a:cubicBezTo>
                  <a:pt x="1070196" y="374905"/>
                  <a:pt x="1029020" y="357822"/>
                  <a:pt x="979574" y="356563"/>
                </a:cubicBezTo>
                <a:lnTo>
                  <a:pt x="531332" y="356563"/>
                </a:lnTo>
                <a:cubicBezTo>
                  <a:pt x="481885" y="357822"/>
                  <a:pt x="440710" y="374905"/>
                  <a:pt x="407806" y="407812"/>
                </a:cubicBezTo>
                <a:cubicBezTo>
                  <a:pt x="374903" y="440718"/>
                  <a:pt x="357822" y="481891"/>
                  <a:pt x="356563" y="531332"/>
                </a:cubicBezTo>
                <a:cubicBezTo>
                  <a:pt x="357822" y="580772"/>
                  <a:pt x="374903" y="621946"/>
                  <a:pt x="407806" y="654852"/>
                </a:cubicBezTo>
                <a:cubicBezTo>
                  <a:pt x="440710" y="687758"/>
                  <a:pt x="481885" y="704841"/>
                  <a:pt x="531332" y="706100"/>
                </a:cubicBezTo>
                <a:lnTo>
                  <a:pt x="979574" y="706100"/>
                </a:lnTo>
                <a:cubicBezTo>
                  <a:pt x="1129889" y="709928"/>
                  <a:pt x="1255066" y="761862"/>
                  <a:pt x="1355105" y="861901"/>
                </a:cubicBezTo>
                <a:cubicBezTo>
                  <a:pt x="1455144" y="961940"/>
                  <a:pt x="1507078" y="1087117"/>
                  <a:pt x="1510906" y="1237433"/>
                </a:cubicBezTo>
                <a:cubicBezTo>
                  <a:pt x="1507079" y="1387748"/>
                  <a:pt x="1455147" y="1512925"/>
                  <a:pt x="1355111" y="1612964"/>
                </a:cubicBezTo>
                <a:cubicBezTo>
                  <a:pt x="1255075" y="1713003"/>
                  <a:pt x="1129895" y="1764937"/>
                  <a:pt x="979574" y="1768765"/>
                </a:cubicBezTo>
                <a:lnTo>
                  <a:pt x="531332" y="1768765"/>
                </a:lnTo>
                <a:cubicBezTo>
                  <a:pt x="381017" y="1764937"/>
                  <a:pt x="255839" y="1713003"/>
                  <a:pt x="155800" y="1612964"/>
                </a:cubicBezTo>
                <a:cubicBezTo>
                  <a:pt x="55762" y="1512925"/>
                  <a:pt x="3828" y="1387748"/>
                  <a:pt x="0" y="1237433"/>
                </a:cubicBezTo>
                <a:cubicBezTo>
                  <a:pt x="106" y="1236311"/>
                  <a:pt x="719" y="1235697"/>
                  <a:pt x="1841" y="1235591"/>
                </a:cubicBezTo>
                <a:lnTo>
                  <a:pt x="354722" y="1235591"/>
                </a:lnTo>
                <a:cubicBezTo>
                  <a:pt x="355844" y="1235697"/>
                  <a:pt x="356458" y="1236311"/>
                  <a:pt x="356563" y="1237433"/>
                </a:cubicBezTo>
                <a:cubicBezTo>
                  <a:pt x="357822" y="1286873"/>
                  <a:pt x="374903" y="1328046"/>
                  <a:pt x="407806" y="1360953"/>
                </a:cubicBezTo>
                <a:cubicBezTo>
                  <a:pt x="440710" y="1393859"/>
                  <a:pt x="481885" y="1410942"/>
                  <a:pt x="531332" y="1412201"/>
                </a:cubicBezTo>
                <a:lnTo>
                  <a:pt x="979574" y="1412201"/>
                </a:lnTo>
                <a:cubicBezTo>
                  <a:pt x="1029020" y="1410942"/>
                  <a:pt x="1070196" y="1393859"/>
                  <a:pt x="1103099" y="1360953"/>
                </a:cubicBezTo>
                <a:cubicBezTo>
                  <a:pt x="1136003" y="1328046"/>
                  <a:pt x="1153084" y="1286873"/>
                  <a:pt x="1154342" y="1237433"/>
                </a:cubicBezTo>
                <a:cubicBezTo>
                  <a:pt x="1153084" y="1187992"/>
                  <a:pt x="1136003" y="1146819"/>
                  <a:pt x="1103099" y="1113913"/>
                </a:cubicBezTo>
                <a:cubicBezTo>
                  <a:pt x="1070196" y="1081006"/>
                  <a:pt x="1029020" y="1063923"/>
                  <a:pt x="979574" y="1062664"/>
                </a:cubicBezTo>
                <a:lnTo>
                  <a:pt x="531332" y="1062664"/>
                </a:lnTo>
                <a:cubicBezTo>
                  <a:pt x="381017" y="1058836"/>
                  <a:pt x="255839" y="1006902"/>
                  <a:pt x="155801" y="906864"/>
                </a:cubicBezTo>
                <a:cubicBezTo>
                  <a:pt x="55762" y="806824"/>
                  <a:pt x="3828" y="681647"/>
                  <a:pt x="0" y="531332"/>
                </a:cubicBezTo>
                <a:cubicBezTo>
                  <a:pt x="3827" y="381016"/>
                  <a:pt x="55759" y="255839"/>
                  <a:pt x="155795" y="155800"/>
                </a:cubicBezTo>
                <a:cubicBezTo>
                  <a:pt x="255831" y="55761"/>
                  <a:pt x="381010" y="3828"/>
                  <a:pt x="531332" y="0"/>
                </a:cubicBez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ogle Sans" panose="020B0503030502040204" pitchFamily="34" charset="0"/>
              <a:ea typeface="+mn-ea"/>
              <a:cs typeface="+mn-cs"/>
            </a:endParaRPr>
          </a:p>
        </p:txBody>
      </p:sp>
      <p:sp>
        <p:nvSpPr>
          <p:cNvPr id="15" name="O start"/>
          <p:cNvSpPr/>
          <p:nvPr/>
        </p:nvSpPr>
        <p:spPr>
          <a:xfrm>
            <a:off x="6098749" y="2773712"/>
            <a:ext cx="1495521" cy="1310947"/>
          </a:xfrm>
          <a:custGeom>
            <a:avLst/>
            <a:gdLst>
              <a:gd name="connsiteX0" fmla="*/ 571239 w 1495521"/>
              <a:gd name="connsiteY0" fmla="*/ 58439 h 1310947"/>
              <a:gd name="connsiteX1" fmla="*/ 567124 w 1495521"/>
              <a:gd name="connsiteY1" fmla="*/ 60097 h 1310947"/>
              <a:gd name="connsiteX2" fmla="*/ 547404 w 1495521"/>
              <a:gd name="connsiteY2" fmla="*/ 70477 h 1310947"/>
              <a:gd name="connsiteX3" fmla="*/ 642246 w 1495521"/>
              <a:gd name="connsiteY3" fmla="*/ 31659 h 1310947"/>
              <a:gd name="connsiteX4" fmla="*/ 626237 w 1495521"/>
              <a:gd name="connsiteY4" fmla="*/ 36287 h 1310947"/>
              <a:gd name="connsiteX5" fmla="*/ 610868 w 1495521"/>
              <a:gd name="connsiteY5" fmla="*/ 42478 h 1310947"/>
              <a:gd name="connsiteX6" fmla="*/ 722728 w 1495521"/>
              <a:gd name="connsiteY6" fmla="*/ 12052 h 1310947"/>
              <a:gd name="connsiteX7" fmla="*/ 687812 w 1495521"/>
              <a:gd name="connsiteY7" fmla="*/ 18484 h 1310947"/>
              <a:gd name="connsiteX8" fmla="*/ 681097 w 1495521"/>
              <a:gd name="connsiteY8" fmla="*/ 20425 h 1310947"/>
              <a:gd name="connsiteX9" fmla="*/ 840728 w 1495521"/>
              <a:gd name="connsiteY9" fmla="*/ 0 h 1310947"/>
              <a:gd name="connsiteX10" fmla="*/ 852553 w 1495521"/>
              <a:gd name="connsiteY10" fmla="*/ 0 h 1310947"/>
              <a:gd name="connsiteX11" fmla="*/ 852212 w 1495521"/>
              <a:gd name="connsiteY11" fmla="*/ 822 h 1310947"/>
              <a:gd name="connsiteX12" fmla="*/ 184819 w 1495521"/>
              <a:gd name="connsiteY12" fmla="*/ 0 h 1310947"/>
              <a:gd name="connsiteX13" fmla="*/ 838825 w 1495521"/>
              <a:gd name="connsiteY13" fmla="*/ 0 h 1310947"/>
              <a:gd name="connsiteX14" fmla="*/ 838825 w 1495521"/>
              <a:gd name="connsiteY14" fmla="*/ 93 h 1310947"/>
              <a:gd name="connsiteX15" fmla="*/ 840102 w 1495521"/>
              <a:gd name="connsiteY15" fmla="*/ 1 h 1310947"/>
              <a:gd name="connsiteX16" fmla="*/ 1170646 w 1495521"/>
              <a:gd name="connsiteY16" fmla="*/ 89612 h 1310947"/>
              <a:gd name="connsiteX17" fmla="*/ 1405908 w 1495521"/>
              <a:gd name="connsiteY17" fmla="*/ 324872 h 1310947"/>
              <a:gd name="connsiteX18" fmla="*/ 1495521 w 1495521"/>
              <a:gd name="connsiteY18" fmla="*/ 655419 h 1310947"/>
              <a:gd name="connsiteX19" fmla="*/ 1405910 w 1495521"/>
              <a:gd name="connsiteY19" fmla="*/ 986020 h 1310947"/>
              <a:gd name="connsiteX20" fmla="*/ 1170650 w 1495521"/>
              <a:gd name="connsiteY20" fmla="*/ 1221320 h 1310947"/>
              <a:gd name="connsiteX21" fmla="*/ 929312 w 1495521"/>
              <a:gd name="connsiteY21" fmla="*/ 1304558 h 1310947"/>
              <a:gd name="connsiteX22" fmla="*/ 873740 w 1495521"/>
              <a:gd name="connsiteY22" fmla="*/ 1308538 h 1310947"/>
              <a:gd name="connsiteX23" fmla="*/ 873855 w 1495521"/>
              <a:gd name="connsiteY23" fmla="*/ 1310947 h 1310947"/>
              <a:gd name="connsiteX24" fmla="*/ 840102 w 1495521"/>
              <a:gd name="connsiteY24" fmla="*/ 1310947 h 1310947"/>
              <a:gd name="connsiteX25" fmla="*/ 838825 w 1495521"/>
              <a:gd name="connsiteY25" fmla="*/ 1310947 h 1310947"/>
              <a:gd name="connsiteX26" fmla="*/ 838825 w 1495521"/>
              <a:gd name="connsiteY26" fmla="*/ 1310856 h 1310947"/>
              <a:gd name="connsiteX27" fmla="*/ 756409 w 1495521"/>
              <a:gd name="connsiteY27" fmla="*/ 1304954 h 1310947"/>
              <a:gd name="connsiteX28" fmla="*/ 753219 w 1495521"/>
              <a:gd name="connsiteY28" fmla="*/ 1304954 h 1310947"/>
              <a:gd name="connsiteX29" fmla="*/ 836923 w 1495521"/>
              <a:gd name="connsiteY29" fmla="*/ 1310947 h 1310947"/>
              <a:gd name="connsiteX30" fmla="*/ 184819 w 1495521"/>
              <a:gd name="connsiteY30" fmla="*/ 1310947 h 1310947"/>
              <a:gd name="connsiteX31" fmla="*/ 184819 w 1495521"/>
              <a:gd name="connsiteY31" fmla="*/ 1118479 h 1310947"/>
              <a:gd name="connsiteX32" fmla="*/ 184140 w 1495521"/>
              <a:gd name="connsiteY32" fmla="*/ 1118479 h 1310947"/>
              <a:gd name="connsiteX33" fmla="*/ 184425 w 1495521"/>
              <a:gd name="connsiteY33" fmla="*/ 1118223 h 1310947"/>
              <a:gd name="connsiteX34" fmla="*/ 184425 w 1495521"/>
              <a:gd name="connsiteY34" fmla="*/ 1116290 h 1310947"/>
              <a:gd name="connsiteX35" fmla="*/ 5255 w 1495521"/>
              <a:gd name="connsiteY35" fmla="*/ 937110 h 1310947"/>
              <a:gd name="connsiteX36" fmla="*/ 47090 w 1495521"/>
              <a:gd name="connsiteY36" fmla="*/ 885541 h 1310947"/>
              <a:gd name="connsiteX37" fmla="*/ 114649 w 1495521"/>
              <a:gd name="connsiteY37" fmla="*/ 660591 h 1310947"/>
              <a:gd name="connsiteX38" fmla="*/ 47090 w 1495521"/>
              <a:gd name="connsiteY38" fmla="*/ 435641 h 1310947"/>
              <a:gd name="connsiteX39" fmla="*/ 0 w 1495521"/>
              <a:gd name="connsiteY39" fmla="*/ 377594 h 1310947"/>
              <a:gd name="connsiteX40" fmla="*/ 184425 w 1495521"/>
              <a:gd name="connsiteY40" fmla="*/ 193158 h 1310947"/>
              <a:gd name="connsiteX41" fmla="*/ 184425 w 1495521"/>
              <a:gd name="connsiteY41" fmla="*/ 192467 h 1310947"/>
              <a:gd name="connsiteX42" fmla="*/ 184819 w 1495521"/>
              <a:gd name="connsiteY42" fmla="*/ 192467 h 1310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495521" h="1310947">
                <a:moveTo>
                  <a:pt x="571239" y="58439"/>
                </a:moveTo>
                <a:lnTo>
                  <a:pt x="567124" y="60097"/>
                </a:lnTo>
                <a:lnTo>
                  <a:pt x="547404" y="70477"/>
                </a:lnTo>
                <a:close/>
                <a:moveTo>
                  <a:pt x="642246" y="31659"/>
                </a:moveTo>
                <a:lnTo>
                  <a:pt x="626237" y="36287"/>
                </a:lnTo>
                <a:lnTo>
                  <a:pt x="610868" y="42478"/>
                </a:lnTo>
                <a:close/>
                <a:moveTo>
                  <a:pt x="722728" y="12052"/>
                </a:moveTo>
                <a:lnTo>
                  <a:pt x="687812" y="18484"/>
                </a:lnTo>
                <a:lnTo>
                  <a:pt x="681097" y="20425"/>
                </a:lnTo>
                <a:close/>
                <a:moveTo>
                  <a:pt x="840728" y="0"/>
                </a:moveTo>
                <a:lnTo>
                  <a:pt x="852553" y="0"/>
                </a:lnTo>
                <a:lnTo>
                  <a:pt x="852212" y="822"/>
                </a:lnTo>
                <a:close/>
                <a:moveTo>
                  <a:pt x="184819" y="0"/>
                </a:moveTo>
                <a:lnTo>
                  <a:pt x="838825" y="0"/>
                </a:lnTo>
                <a:lnTo>
                  <a:pt x="838825" y="93"/>
                </a:lnTo>
                <a:lnTo>
                  <a:pt x="840102" y="1"/>
                </a:lnTo>
                <a:cubicBezTo>
                  <a:pt x="961966" y="1400"/>
                  <a:pt x="1072148" y="31270"/>
                  <a:pt x="1170646" y="89612"/>
                </a:cubicBezTo>
                <a:cubicBezTo>
                  <a:pt x="1269144" y="147954"/>
                  <a:pt x="1347565" y="226374"/>
                  <a:pt x="1405908" y="324872"/>
                </a:cubicBezTo>
                <a:cubicBezTo>
                  <a:pt x="1464250" y="423370"/>
                  <a:pt x="1494123" y="533552"/>
                  <a:pt x="1495521" y="655419"/>
                </a:cubicBezTo>
                <a:cubicBezTo>
                  <a:pt x="1494123" y="777306"/>
                  <a:pt x="1464252" y="887506"/>
                  <a:pt x="1405910" y="986020"/>
                </a:cubicBezTo>
                <a:cubicBezTo>
                  <a:pt x="1347568" y="1084534"/>
                  <a:pt x="1269148" y="1162968"/>
                  <a:pt x="1170650" y="1221320"/>
                </a:cubicBezTo>
                <a:cubicBezTo>
                  <a:pt x="1096777" y="1265084"/>
                  <a:pt x="1016331" y="1292830"/>
                  <a:pt x="929312" y="1304558"/>
                </a:cubicBezTo>
                <a:lnTo>
                  <a:pt x="873740" y="1308538"/>
                </a:lnTo>
                <a:lnTo>
                  <a:pt x="873855" y="1310947"/>
                </a:lnTo>
                <a:lnTo>
                  <a:pt x="840102" y="1310947"/>
                </a:lnTo>
                <a:lnTo>
                  <a:pt x="838825" y="1310947"/>
                </a:lnTo>
                <a:lnTo>
                  <a:pt x="838825" y="1310856"/>
                </a:lnTo>
                <a:lnTo>
                  <a:pt x="756409" y="1304954"/>
                </a:lnTo>
                <a:lnTo>
                  <a:pt x="753219" y="1304954"/>
                </a:lnTo>
                <a:lnTo>
                  <a:pt x="836923" y="1310947"/>
                </a:lnTo>
                <a:lnTo>
                  <a:pt x="184819" y="1310947"/>
                </a:lnTo>
                <a:lnTo>
                  <a:pt x="184819" y="1118479"/>
                </a:lnTo>
                <a:lnTo>
                  <a:pt x="184140" y="1118479"/>
                </a:lnTo>
                <a:lnTo>
                  <a:pt x="184425" y="1118223"/>
                </a:lnTo>
                <a:cubicBezTo>
                  <a:pt x="184950" y="1117579"/>
                  <a:pt x="184950" y="1116935"/>
                  <a:pt x="184425" y="1116290"/>
                </a:cubicBezTo>
                <a:lnTo>
                  <a:pt x="5255" y="937110"/>
                </a:lnTo>
                <a:lnTo>
                  <a:pt x="47090" y="885541"/>
                </a:lnTo>
                <a:cubicBezTo>
                  <a:pt x="89743" y="821328"/>
                  <a:pt x="114649" y="743918"/>
                  <a:pt x="114649" y="660591"/>
                </a:cubicBezTo>
                <a:cubicBezTo>
                  <a:pt x="114649" y="577265"/>
                  <a:pt x="89743" y="499855"/>
                  <a:pt x="47090" y="435641"/>
                </a:cubicBezTo>
                <a:lnTo>
                  <a:pt x="0" y="377594"/>
                </a:lnTo>
                <a:lnTo>
                  <a:pt x="184425" y="193158"/>
                </a:lnTo>
                <a:lnTo>
                  <a:pt x="184425" y="192467"/>
                </a:lnTo>
                <a:lnTo>
                  <a:pt x="184819" y="192467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ogle Sans" panose="020B0503030502040204" pitchFamily="34" charset="0"/>
              <a:ea typeface="+mn-ea"/>
              <a:cs typeface="+mn-cs"/>
            </a:endParaRPr>
          </a:p>
        </p:txBody>
      </p:sp>
      <p:sp useBgFill="1">
        <p:nvSpPr>
          <p:cNvPr id="8" name="O stop"/>
          <p:cNvSpPr/>
          <p:nvPr/>
        </p:nvSpPr>
        <p:spPr>
          <a:xfrm>
            <a:off x="6551157" y="3031054"/>
            <a:ext cx="782234" cy="79558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ogle Sans" panose="020B0503030502040204" pitchFamily="34" charset="0"/>
              <a:ea typeface="+mn-ea"/>
              <a:cs typeface="+mn-cs"/>
            </a:endParaRPr>
          </a:p>
        </p:txBody>
      </p:sp>
      <p:sp>
        <p:nvSpPr>
          <p:cNvPr id="20" name="R"/>
          <p:cNvSpPr/>
          <p:nvPr/>
        </p:nvSpPr>
        <p:spPr>
          <a:xfrm>
            <a:off x="7876327" y="3037981"/>
            <a:ext cx="591789" cy="1046340"/>
          </a:xfrm>
          <a:custGeom>
            <a:avLst/>
            <a:gdLst>
              <a:gd name="connsiteX0" fmla="*/ 497757 w 798451"/>
              <a:gd name="connsiteY0" fmla="*/ 1024632 h 1411739"/>
              <a:gd name="connsiteX1" fmla="*/ 736851 w 798451"/>
              <a:gd name="connsiteY1" fmla="*/ 1411273 h 1411739"/>
              <a:gd name="connsiteX2" fmla="*/ 737688 w 798451"/>
              <a:gd name="connsiteY2" fmla="*/ 1411739 h 1411739"/>
              <a:gd name="connsiteX3" fmla="*/ 0 w 798451"/>
              <a:gd name="connsiteY3" fmla="*/ 1411739 h 1411739"/>
              <a:gd name="connsiteX4" fmla="*/ 1438 w 798451"/>
              <a:gd name="connsiteY4" fmla="*/ 1410301 h 1411739"/>
              <a:gd name="connsiteX5" fmla="*/ 1438 w 798451"/>
              <a:gd name="connsiteY5" fmla="*/ 1025486 h 1411739"/>
              <a:gd name="connsiteX6" fmla="*/ 464011 w 798451"/>
              <a:gd name="connsiteY6" fmla="*/ 1025486 h 1411739"/>
              <a:gd name="connsiteX7" fmla="*/ 497757 w 798451"/>
              <a:gd name="connsiteY7" fmla="*/ 1024632 h 1411739"/>
              <a:gd name="connsiteX8" fmla="*/ 1438 w 798451"/>
              <a:gd name="connsiteY8" fmla="*/ 0 h 1411739"/>
              <a:gd name="connsiteX9" fmla="*/ 464011 w 798451"/>
              <a:gd name="connsiteY9" fmla="*/ 0 h 1411739"/>
              <a:gd name="connsiteX10" fmla="*/ 700387 w 798451"/>
              <a:gd name="connsiteY10" fmla="*/ 98069 h 1411739"/>
              <a:gd name="connsiteX11" fmla="*/ 798451 w 798451"/>
              <a:gd name="connsiteY11" fmla="*/ 334439 h 1411739"/>
              <a:gd name="connsiteX12" fmla="*/ 760892 w 798451"/>
              <a:gd name="connsiteY12" fmla="*/ 488234 h 1411739"/>
              <a:gd name="connsiteX13" fmla="*/ 656794 w 798451"/>
              <a:gd name="connsiteY13" fmla="*/ 607661 h 1411739"/>
              <a:gd name="connsiteX14" fmla="*/ 565474 w 798451"/>
              <a:gd name="connsiteY14" fmla="*/ 653289 h 1411739"/>
              <a:gd name="connsiteX15" fmla="*/ 464011 w 798451"/>
              <a:gd name="connsiteY15" fmla="*/ 668878 h 1411739"/>
              <a:gd name="connsiteX16" fmla="*/ 1438 w 798451"/>
              <a:gd name="connsiteY16" fmla="*/ 668878 h 1411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98451" h="1411739">
                <a:moveTo>
                  <a:pt x="497757" y="1024632"/>
                </a:moveTo>
                <a:lnTo>
                  <a:pt x="736851" y="1411273"/>
                </a:lnTo>
                <a:lnTo>
                  <a:pt x="737688" y="1411739"/>
                </a:lnTo>
                <a:lnTo>
                  <a:pt x="0" y="1411739"/>
                </a:lnTo>
                <a:lnTo>
                  <a:pt x="1438" y="1410301"/>
                </a:lnTo>
                <a:lnTo>
                  <a:pt x="1438" y="1025486"/>
                </a:lnTo>
                <a:lnTo>
                  <a:pt x="464011" y="1025486"/>
                </a:lnTo>
                <a:cubicBezTo>
                  <a:pt x="475348" y="1025473"/>
                  <a:pt x="486597" y="1025189"/>
                  <a:pt x="497757" y="1024632"/>
                </a:cubicBezTo>
                <a:close/>
                <a:moveTo>
                  <a:pt x="1438" y="0"/>
                </a:moveTo>
                <a:lnTo>
                  <a:pt x="464011" y="0"/>
                </a:lnTo>
                <a:cubicBezTo>
                  <a:pt x="558629" y="2409"/>
                  <a:pt x="637420" y="35099"/>
                  <a:pt x="700387" y="98069"/>
                </a:cubicBezTo>
                <a:cubicBezTo>
                  <a:pt x="763354" y="161038"/>
                  <a:pt x="796041" y="239828"/>
                  <a:pt x="798451" y="334439"/>
                </a:cubicBezTo>
                <a:cubicBezTo>
                  <a:pt x="798093" y="389358"/>
                  <a:pt x="785573" y="440623"/>
                  <a:pt x="760892" y="488234"/>
                </a:cubicBezTo>
                <a:cubicBezTo>
                  <a:pt x="736210" y="535846"/>
                  <a:pt x="701511" y="575654"/>
                  <a:pt x="656794" y="607661"/>
                </a:cubicBezTo>
                <a:cubicBezTo>
                  <a:pt x="628496" y="627734"/>
                  <a:pt x="598055" y="642943"/>
                  <a:pt x="565474" y="653289"/>
                </a:cubicBezTo>
                <a:cubicBezTo>
                  <a:pt x="532892" y="663634"/>
                  <a:pt x="499071" y="668831"/>
                  <a:pt x="464011" y="668878"/>
                </a:cubicBezTo>
                <a:lnTo>
                  <a:pt x="1438" y="668878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ogle Sans" panose="020B0503030502040204" pitchFamily="34" charset="0"/>
              <a:ea typeface="+mn-ea"/>
              <a:cs typeface="+mn-cs"/>
            </a:endParaRPr>
          </a:p>
        </p:txBody>
      </p:sp>
      <p:sp useBgFill="1">
        <p:nvSpPr>
          <p:cNvPr id="13" name="R slidebackground"/>
          <p:cNvSpPr/>
          <p:nvPr/>
        </p:nvSpPr>
        <p:spPr>
          <a:xfrm>
            <a:off x="7615853" y="2773374"/>
            <a:ext cx="1112736" cy="1303210"/>
          </a:xfrm>
          <a:custGeom>
            <a:avLst/>
            <a:gdLst>
              <a:gd name="connsiteX0" fmla="*/ 356637 w 1510234"/>
              <a:gd name="connsiteY0" fmla="*/ 356608 h 1768750"/>
              <a:gd name="connsiteX1" fmla="*/ 356637 w 1510234"/>
              <a:gd name="connsiteY1" fmla="*/ 1025486 h 1768750"/>
              <a:gd name="connsiteX2" fmla="*/ 819210 w 1510234"/>
              <a:gd name="connsiteY2" fmla="*/ 1025486 h 1768750"/>
              <a:gd name="connsiteX3" fmla="*/ 920673 w 1510234"/>
              <a:gd name="connsiteY3" fmla="*/ 1009897 h 1768750"/>
              <a:gd name="connsiteX4" fmla="*/ 1011993 w 1510234"/>
              <a:gd name="connsiteY4" fmla="*/ 964269 h 1768750"/>
              <a:gd name="connsiteX5" fmla="*/ 1116091 w 1510234"/>
              <a:gd name="connsiteY5" fmla="*/ 844842 h 1768750"/>
              <a:gd name="connsiteX6" fmla="*/ 1153650 w 1510234"/>
              <a:gd name="connsiteY6" fmla="*/ 691047 h 1768750"/>
              <a:gd name="connsiteX7" fmla="*/ 1055586 w 1510234"/>
              <a:gd name="connsiteY7" fmla="*/ 454677 h 1768750"/>
              <a:gd name="connsiteX8" fmla="*/ 819210 w 1510234"/>
              <a:gd name="connsiteY8" fmla="*/ 356608 h 1768750"/>
              <a:gd name="connsiteX9" fmla="*/ 1841 w 1510234"/>
              <a:gd name="connsiteY9" fmla="*/ 0 h 1768750"/>
              <a:gd name="connsiteX10" fmla="*/ 819180 w 1510234"/>
              <a:gd name="connsiteY10" fmla="*/ 0 h 1768750"/>
              <a:gd name="connsiteX11" fmla="*/ 1167694 w 1510234"/>
              <a:gd name="connsiteY11" fmla="*/ 94484 h 1768750"/>
              <a:gd name="connsiteX12" fmla="*/ 1415744 w 1510234"/>
              <a:gd name="connsiteY12" fmla="*/ 342534 h 1768750"/>
              <a:gd name="connsiteX13" fmla="*/ 1510228 w 1510234"/>
              <a:gd name="connsiteY13" fmla="*/ 691047 h 1768750"/>
              <a:gd name="connsiteX14" fmla="*/ 1428304 w 1510234"/>
              <a:gd name="connsiteY14" fmla="*/ 1017847 h 1768750"/>
              <a:gd name="connsiteX15" fmla="*/ 1201286 w 1510234"/>
              <a:gd name="connsiteY15" fmla="*/ 1266730 h 1768750"/>
              <a:gd name="connsiteX16" fmla="*/ 1509963 w 1510234"/>
              <a:gd name="connsiteY16" fmla="*/ 1765951 h 1768750"/>
              <a:gd name="connsiteX17" fmla="*/ 1510007 w 1510234"/>
              <a:gd name="connsiteY17" fmla="*/ 1767807 h 1768750"/>
              <a:gd name="connsiteX18" fmla="*/ 1508401 w 1510234"/>
              <a:gd name="connsiteY18" fmla="*/ 1768750 h 1768750"/>
              <a:gd name="connsiteX19" fmla="*/ 1093611 w 1510234"/>
              <a:gd name="connsiteY19" fmla="*/ 1768750 h 1768750"/>
              <a:gd name="connsiteX20" fmla="*/ 1092050 w 1510234"/>
              <a:gd name="connsiteY20" fmla="*/ 1767881 h 1768750"/>
              <a:gd name="connsiteX21" fmla="*/ 852956 w 1510234"/>
              <a:gd name="connsiteY21" fmla="*/ 1381240 h 1768750"/>
              <a:gd name="connsiteX22" fmla="*/ 819210 w 1510234"/>
              <a:gd name="connsiteY22" fmla="*/ 1382094 h 1768750"/>
              <a:gd name="connsiteX23" fmla="*/ 356637 w 1510234"/>
              <a:gd name="connsiteY23" fmla="*/ 1382094 h 1768750"/>
              <a:gd name="connsiteX24" fmla="*/ 356637 w 1510234"/>
              <a:gd name="connsiteY24" fmla="*/ 1766909 h 1768750"/>
              <a:gd name="connsiteX25" fmla="*/ 354796 w 1510234"/>
              <a:gd name="connsiteY25" fmla="*/ 1768750 h 1768750"/>
              <a:gd name="connsiteX26" fmla="*/ 1870 w 1510234"/>
              <a:gd name="connsiteY26" fmla="*/ 1768750 h 1768750"/>
              <a:gd name="connsiteX27" fmla="*/ 0 w 1510234"/>
              <a:gd name="connsiteY27" fmla="*/ 1766909 h 1768750"/>
              <a:gd name="connsiteX28" fmla="*/ 0 w 1510234"/>
              <a:gd name="connsiteY28" fmla="*/ 1841 h 1768750"/>
              <a:gd name="connsiteX29" fmla="*/ 1841 w 1510234"/>
              <a:gd name="connsiteY29" fmla="*/ 0 h 176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510234" h="1768750">
                <a:moveTo>
                  <a:pt x="356637" y="356608"/>
                </a:moveTo>
                <a:lnTo>
                  <a:pt x="356637" y="1025486"/>
                </a:lnTo>
                <a:lnTo>
                  <a:pt x="819210" y="1025486"/>
                </a:lnTo>
                <a:cubicBezTo>
                  <a:pt x="854270" y="1025439"/>
                  <a:pt x="888091" y="1020242"/>
                  <a:pt x="920673" y="1009897"/>
                </a:cubicBezTo>
                <a:cubicBezTo>
                  <a:pt x="953254" y="999551"/>
                  <a:pt x="983695" y="984342"/>
                  <a:pt x="1011993" y="964269"/>
                </a:cubicBezTo>
                <a:cubicBezTo>
                  <a:pt x="1056710" y="932262"/>
                  <a:pt x="1091409" y="892454"/>
                  <a:pt x="1116091" y="844842"/>
                </a:cubicBezTo>
                <a:cubicBezTo>
                  <a:pt x="1140772" y="797231"/>
                  <a:pt x="1153292" y="745966"/>
                  <a:pt x="1153650" y="691047"/>
                </a:cubicBezTo>
                <a:cubicBezTo>
                  <a:pt x="1151240" y="596436"/>
                  <a:pt x="1118553" y="517646"/>
                  <a:pt x="1055586" y="454677"/>
                </a:cubicBezTo>
                <a:cubicBezTo>
                  <a:pt x="992619" y="391707"/>
                  <a:pt x="913828" y="359017"/>
                  <a:pt x="819210" y="356608"/>
                </a:cubicBezTo>
                <a:close/>
                <a:moveTo>
                  <a:pt x="1841" y="0"/>
                </a:moveTo>
                <a:lnTo>
                  <a:pt x="819180" y="0"/>
                </a:lnTo>
                <a:cubicBezTo>
                  <a:pt x="947671" y="1475"/>
                  <a:pt x="1063842" y="32970"/>
                  <a:pt x="1167694" y="94484"/>
                </a:cubicBezTo>
                <a:cubicBezTo>
                  <a:pt x="1271547" y="155998"/>
                  <a:pt x="1354230" y="238681"/>
                  <a:pt x="1415744" y="342534"/>
                </a:cubicBezTo>
                <a:cubicBezTo>
                  <a:pt x="1477258" y="446386"/>
                  <a:pt x="1508753" y="562557"/>
                  <a:pt x="1510228" y="691047"/>
                </a:cubicBezTo>
                <a:cubicBezTo>
                  <a:pt x="1509446" y="808630"/>
                  <a:pt x="1482139" y="917563"/>
                  <a:pt x="1428304" y="1017847"/>
                </a:cubicBezTo>
                <a:cubicBezTo>
                  <a:pt x="1374470" y="1118131"/>
                  <a:pt x="1298797" y="1201092"/>
                  <a:pt x="1201286" y="1266730"/>
                </a:cubicBezTo>
                <a:lnTo>
                  <a:pt x="1509963" y="1765951"/>
                </a:lnTo>
                <a:cubicBezTo>
                  <a:pt x="1510309" y="1766555"/>
                  <a:pt x="1510324" y="1767174"/>
                  <a:pt x="1510007" y="1767807"/>
                </a:cubicBezTo>
                <a:cubicBezTo>
                  <a:pt x="1509641" y="1768409"/>
                  <a:pt x="1509106" y="1768723"/>
                  <a:pt x="1508401" y="1768750"/>
                </a:cubicBezTo>
                <a:lnTo>
                  <a:pt x="1093611" y="1768750"/>
                </a:lnTo>
                <a:cubicBezTo>
                  <a:pt x="1092936" y="1768733"/>
                  <a:pt x="1092416" y="1768443"/>
                  <a:pt x="1092050" y="1767881"/>
                </a:cubicBezTo>
                <a:lnTo>
                  <a:pt x="852956" y="1381240"/>
                </a:lnTo>
                <a:cubicBezTo>
                  <a:pt x="841796" y="1381797"/>
                  <a:pt x="830547" y="1382081"/>
                  <a:pt x="819210" y="1382094"/>
                </a:cubicBezTo>
                <a:lnTo>
                  <a:pt x="356637" y="1382094"/>
                </a:lnTo>
                <a:lnTo>
                  <a:pt x="356637" y="1766909"/>
                </a:lnTo>
                <a:cubicBezTo>
                  <a:pt x="356531" y="1768031"/>
                  <a:pt x="355917" y="1768644"/>
                  <a:pt x="354796" y="1768750"/>
                </a:cubicBezTo>
                <a:lnTo>
                  <a:pt x="1870" y="1768750"/>
                </a:lnTo>
                <a:cubicBezTo>
                  <a:pt x="754" y="1768645"/>
                  <a:pt x="130" y="1768031"/>
                  <a:pt x="0" y="1766909"/>
                </a:cubicBezTo>
                <a:lnTo>
                  <a:pt x="0" y="1841"/>
                </a:lnTo>
                <a:cubicBezTo>
                  <a:pt x="105" y="719"/>
                  <a:pt x="719" y="106"/>
                  <a:pt x="1841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ogle Sans" panose="020B0503030502040204" pitchFamily="34" charset="0"/>
              <a:ea typeface="+mn-ea"/>
              <a:cs typeface="+mn-cs"/>
            </a:endParaRPr>
          </a:p>
        </p:txBody>
      </p:sp>
      <p:sp>
        <p:nvSpPr>
          <p:cNvPr id="23" name="E"/>
          <p:cNvSpPr/>
          <p:nvPr/>
        </p:nvSpPr>
        <p:spPr>
          <a:xfrm>
            <a:off x="8179966" y="2777242"/>
            <a:ext cx="1676150" cy="1310947"/>
          </a:xfrm>
          <a:custGeom>
            <a:avLst/>
            <a:gdLst>
              <a:gd name="connsiteX0" fmla="*/ 0 w 1676150"/>
              <a:gd name="connsiteY0" fmla="*/ 0 h 1310947"/>
              <a:gd name="connsiteX1" fmla="*/ 554987 w 1676150"/>
              <a:gd name="connsiteY1" fmla="*/ 0 h 1310947"/>
              <a:gd name="connsiteX2" fmla="*/ 555916 w 1676150"/>
              <a:gd name="connsiteY2" fmla="*/ 0 h 1310947"/>
              <a:gd name="connsiteX3" fmla="*/ 558134 w 1676150"/>
              <a:gd name="connsiteY3" fmla="*/ 0 h 1310947"/>
              <a:gd name="connsiteX4" fmla="*/ 891610 w 1676150"/>
              <a:gd name="connsiteY4" fmla="*/ 0 h 1310947"/>
              <a:gd name="connsiteX5" fmla="*/ 1674786 w 1676150"/>
              <a:gd name="connsiteY5" fmla="*/ 0 h 1310947"/>
              <a:gd name="connsiteX6" fmla="*/ 1676150 w 1676150"/>
              <a:gd name="connsiteY6" fmla="*/ 1365 h 1310947"/>
              <a:gd name="connsiteX7" fmla="*/ 1676150 w 1676150"/>
              <a:gd name="connsiteY7" fmla="*/ 263008 h 1310947"/>
              <a:gd name="connsiteX8" fmla="*/ 1674786 w 1676150"/>
              <a:gd name="connsiteY8" fmla="*/ 264374 h 1310947"/>
              <a:gd name="connsiteX9" fmla="*/ 891610 w 1676150"/>
              <a:gd name="connsiteY9" fmla="*/ 264374 h 1310947"/>
              <a:gd name="connsiteX10" fmla="*/ 891610 w 1676150"/>
              <a:gd name="connsiteY10" fmla="*/ 523288 h 1310947"/>
              <a:gd name="connsiteX11" fmla="*/ 1413240 w 1676150"/>
              <a:gd name="connsiteY11" fmla="*/ 523288 h 1310947"/>
              <a:gd name="connsiteX12" fmla="*/ 1414605 w 1676150"/>
              <a:gd name="connsiteY12" fmla="*/ 524652 h 1310947"/>
              <a:gd name="connsiteX13" fmla="*/ 1414605 w 1676150"/>
              <a:gd name="connsiteY13" fmla="*/ 786295 h 1310947"/>
              <a:gd name="connsiteX14" fmla="*/ 1413240 w 1676150"/>
              <a:gd name="connsiteY14" fmla="*/ 787660 h 1310947"/>
              <a:gd name="connsiteX15" fmla="*/ 891610 w 1676150"/>
              <a:gd name="connsiteY15" fmla="*/ 787660 h 1310947"/>
              <a:gd name="connsiteX16" fmla="*/ 891610 w 1676150"/>
              <a:gd name="connsiteY16" fmla="*/ 1046574 h 1310947"/>
              <a:gd name="connsiteX17" fmla="*/ 1674786 w 1676150"/>
              <a:gd name="connsiteY17" fmla="*/ 1046574 h 1310947"/>
              <a:gd name="connsiteX18" fmla="*/ 1676150 w 1676150"/>
              <a:gd name="connsiteY18" fmla="*/ 1047939 h 1310947"/>
              <a:gd name="connsiteX19" fmla="*/ 1676150 w 1676150"/>
              <a:gd name="connsiteY19" fmla="*/ 1309583 h 1310947"/>
              <a:gd name="connsiteX20" fmla="*/ 1674786 w 1676150"/>
              <a:gd name="connsiteY20" fmla="*/ 1310947 h 1310947"/>
              <a:gd name="connsiteX21" fmla="*/ 891610 w 1676150"/>
              <a:gd name="connsiteY21" fmla="*/ 1310947 h 1310947"/>
              <a:gd name="connsiteX22" fmla="*/ 558134 w 1676150"/>
              <a:gd name="connsiteY22" fmla="*/ 1310947 h 1310947"/>
              <a:gd name="connsiteX23" fmla="*/ 555916 w 1676150"/>
              <a:gd name="connsiteY23" fmla="*/ 1310947 h 1310947"/>
              <a:gd name="connsiteX24" fmla="*/ 555065 w 1676150"/>
              <a:gd name="connsiteY24" fmla="*/ 1310947 h 1310947"/>
              <a:gd name="connsiteX25" fmla="*/ 554987 w 1676150"/>
              <a:gd name="connsiteY25" fmla="*/ 1310947 h 1310947"/>
              <a:gd name="connsiteX26" fmla="*/ 554987 w 1676150"/>
              <a:gd name="connsiteY26" fmla="*/ 1307991 h 1310947"/>
              <a:gd name="connsiteX27" fmla="*/ 326933 w 1676150"/>
              <a:gd name="connsiteY27" fmla="*/ 939162 h 1310947"/>
              <a:gd name="connsiteX28" fmla="*/ 495193 w 1676150"/>
              <a:gd name="connsiteY28" fmla="*/ 754697 h 1310947"/>
              <a:gd name="connsiteX29" fmla="*/ 540298 w 1676150"/>
              <a:gd name="connsiteY29" fmla="*/ 638398 h 1310947"/>
              <a:gd name="connsiteX30" fmla="*/ 554987 w 1676150"/>
              <a:gd name="connsiteY30" fmla="*/ 519946 h 1310947"/>
              <a:gd name="connsiteX31" fmla="*/ 554987 w 1676150"/>
              <a:gd name="connsiteY31" fmla="*/ 505614 h 1310947"/>
              <a:gd name="connsiteX32" fmla="*/ 537585 w 1676150"/>
              <a:gd name="connsiteY32" fmla="*/ 376481 h 1310947"/>
              <a:gd name="connsiteX33" fmla="*/ 485884 w 1676150"/>
              <a:gd name="connsiteY33" fmla="*/ 254174 h 1310947"/>
              <a:gd name="connsiteX34" fmla="*/ 302036 w 1676150"/>
              <a:gd name="connsiteY34" fmla="*/ 70327 h 1310947"/>
              <a:gd name="connsiteX35" fmla="*/ 43727 w 1676150"/>
              <a:gd name="connsiteY35" fmla="*/ 298 h 1310947"/>
              <a:gd name="connsiteX36" fmla="*/ 230 w 1676150"/>
              <a:gd name="connsiteY36" fmla="*/ 298 h 1310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676150" h="1310947">
                <a:moveTo>
                  <a:pt x="0" y="0"/>
                </a:moveTo>
                <a:lnTo>
                  <a:pt x="554987" y="0"/>
                </a:lnTo>
                <a:lnTo>
                  <a:pt x="555916" y="0"/>
                </a:lnTo>
                <a:lnTo>
                  <a:pt x="558134" y="0"/>
                </a:lnTo>
                <a:lnTo>
                  <a:pt x="891610" y="0"/>
                </a:lnTo>
                <a:lnTo>
                  <a:pt x="1674786" y="0"/>
                </a:lnTo>
                <a:cubicBezTo>
                  <a:pt x="1675617" y="79"/>
                  <a:pt x="1676072" y="534"/>
                  <a:pt x="1676150" y="1365"/>
                </a:cubicBezTo>
                <a:lnTo>
                  <a:pt x="1676150" y="263008"/>
                </a:lnTo>
                <a:cubicBezTo>
                  <a:pt x="1676072" y="263840"/>
                  <a:pt x="1675617" y="264295"/>
                  <a:pt x="1674786" y="264374"/>
                </a:cubicBezTo>
                <a:lnTo>
                  <a:pt x="891610" y="264374"/>
                </a:lnTo>
                <a:lnTo>
                  <a:pt x="891610" y="523288"/>
                </a:lnTo>
                <a:lnTo>
                  <a:pt x="1413240" y="523288"/>
                </a:lnTo>
                <a:cubicBezTo>
                  <a:pt x="1414072" y="523366"/>
                  <a:pt x="1414527" y="523821"/>
                  <a:pt x="1414605" y="524652"/>
                </a:cubicBezTo>
                <a:lnTo>
                  <a:pt x="1414605" y="786295"/>
                </a:lnTo>
                <a:cubicBezTo>
                  <a:pt x="1414527" y="787127"/>
                  <a:pt x="1414072" y="787582"/>
                  <a:pt x="1413240" y="787660"/>
                </a:cubicBezTo>
                <a:lnTo>
                  <a:pt x="891610" y="787660"/>
                </a:lnTo>
                <a:lnTo>
                  <a:pt x="891610" y="1046574"/>
                </a:lnTo>
                <a:lnTo>
                  <a:pt x="1674786" y="1046574"/>
                </a:lnTo>
                <a:cubicBezTo>
                  <a:pt x="1675617" y="1046653"/>
                  <a:pt x="1676072" y="1047107"/>
                  <a:pt x="1676150" y="1047939"/>
                </a:cubicBezTo>
                <a:lnTo>
                  <a:pt x="1676150" y="1309583"/>
                </a:lnTo>
                <a:cubicBezTo>
                  <a:pt x="1676072" y="1310414"/>
                  <a:pt x="1675617" y="1310869"/>
                  <a:pt x="1674786" y="1310947"/>
                </a:cubicBezTo>
                <a:lnTo>
                  <a:pt x="891610" y="1310947"/>
                </a:lnTo>
                <a:lnTo>
                  <a:pt x="558134" y="1310947"/>
                </a:lnTo>
                <a:lnTo>
                  <a:pt x="555916" y="1310947"/>
                </a:lnTo>
                <a:lnTo>
                  <a:pt x="555065" y="1310947"/>
                </a:lnTo>
                <a:lnTo>
                  <a:pt x="554987" y="1310947"/>
                </a:lnTo>
                <a:lnTo>
                  <a:pt x="554987" y="1307991"/>
                </a:lnTo>
                <a:lnTo>
                  <a:pt x="326933" y="939162"/>
                </a:lnTo>
                <a:cubicBezTo>
                  <a:pt x="399206" y="890513"/>
                  <a:pt x="455292" y="829024"/>
                  <a:pt x="495193" y="754697"/>
                </a:cubicBezTo>
                <a:cubicBezTo>
                  <a:pt x="515143" y="717533"/>
                  <a:pt x="530178" y="678767"/>
                  <a:pt x="540298" y="638398"/>
                </a:cubicBezTo>
                <a:lnTo>
                  <a:pt x="554987" y="519946"/>
                </a:lnTo>
                <a:lnTo>
                  <a:pt x="554987" y="505614"/>
                </a:lnTo>
                <a:lnTo>
                  <a:pt x="537585" y="376481"/>
                </a:lnTo>
                <a:cubicBezTo>
                  <a:pt x="525914" y="333429"/>
                  <a:pt x="508680" y="292661"/>
                  <a:pt x="485884" y="254174"/>
                </a:cubicBezTo>
                <a:cubicBezTo>
                  <a:pt x="440291" y="177202"/>
                  <a:pt x="379009" y="115919"/>
                  <a:pt x="302036" y="70327"/>
                </a:cubicBezTo>
                <a:cubicBezTo>
                  <a:pt x="225064" y="24735"/>
                  <a:pt x="138961" y="1391"/>
                  <a:pt x="43727" y="298"/>
                </a:cubicBezTo>
                <a:lnTo>
                  <a:pt x="230" y="298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ogle Sans" panose="020B0503030502040204" pitchFamily="34" charset="0"/>
              <a:ea typeface="+mn-ea"/>
              <a:cs typeface="+mn-cs"/>
            </a:endParaRPr>
          </a:p>
        </p:txBody>
      </p:sp>
      <p:sp useBgFill="1">
        <p:nvSpPr>
          <p:cNvPr id="3" name="Overlay O"/>
          <p:cNvSpPr/>
          <p:nvPr/>
        </p:nvSpPr>
        <p:spPr>
          <a:xfrm>
            <a:off x="6093454" y="2641600"/>
            <a:ext cx="3762662" cy="16255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ogle Sans" panose="020B0503030502040204" pitchFamily="34" charset="0"/>
              <a:ea typeface="+mn-ea"/>
              <a:cs typeface="+mn-cs"/>
            </a:endParaRPr>
          </a:p>
        </p:txBody>
      </p:sp>
      <p:sp>
        <p:nvSpPr>
          <p:cNvPr id="9" name="C start"/>
          <p:cNvSpPr/>
          <p:nvPr/>
        </p:nvSpPr>
        <p:spPr>
          <a:xfrm>
            <a:off x="5436913" y="3031630"/>
            <a:ext cx="791167" cy="804672"/>
          </a:xfrm>
          <a:prstGeom prst="ellipse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ogle Sans" panose="020B0503030502040204" pitchFamily="34" charset="0"/>
              <a:ea typeface="+mn-ea"/>
              <a:cs typeface="+mn-cs"/>
            </a:endParaRPr>
          </a:p>
        </p:txBody>
      </p:sp>
      <p:sp useBgFill="1">
        <p:nvSpPr>
          <p:cNvPr id="24" name="Overlay S"/>
          <p:cNvSpPr/>
          <p:nvPr/>
        </p:nvSpPr>
        <p:spPr>
          <a:xfrm>
            <a:off x="-102870" y="2769659"/>
            <a:ext cx="3878100" cy="13186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ogle Sans" panose="020B0503030502040204" pitchFamily="34" charset="0"/>
              <a:ea typeface="+mn-ea"/>
              <a:cs typeface="+mn-cs"/>
            </a:endParaRPr>
          </a:p>
        </p:txBody>
      </p:sp>
      <p:sp>
        <p:nvSpPr>
          <p:cNvPr id="25" name="logo 2"/>
          <p:cNvSpPr/>
          <p:nvPr/>
        </p:nvSpPr>
        <p:spPr>
          <a:xfrm rot="2700000">
            <a:off x="5190744" y="2518314"/>
            <a:ext cx="1810512" cy="1828800"/>
          </a:xfrm>
          <a:custGeom>
            <a:avLst/>
            <a:gdLst>
              <a:gd name="connsiteX0" fmla="*/ 1178734 w 2659990"/>
              <a:gd name="connsiteY0" fmla="*/ 2210155 h 2677440"/>
              <a:gd name="connsiteX1" fmla="*/ 1178736 w 2659990"/>
              <a:gd name="connsiteY1" fmla="*/ 2444090 h 2677440"/>
              <a:gd name="connsiteX2" fmla="*/ 1950560 w 2659990"/>
              <a:gd name="connsiteY2" fmla="*/ 2444090 h 2677440"/>
              <a:gd name="connsiteX3" fmla="*/ 1950557 w 2659990"/>
              <a:gd name="connsiteY3" fmla="*/ 2210155 h 2677440"/>
              <a:gd name="connsiteX4" fmla="*/ 525620 w 2659990"/>
              <a:gd name="connsiteY4" fmla="*/ 971628 h 2677440"/>
              <a:gd name="connsiteX5" fmla="*/ 2659990 w 2659990"/>
              <a:gd name="connsiteY5" fmla="*/ 971629 h 2677440"/>
              <a:gd name="connsiteX6" fmla="*/ 2659990 w 2659990"/>
              <a:gd name="connsiteY6" fmla="*/ 2210155 h 2677440"/>
              <a:gd name="connsiteX7" fmla="*/ 2183911 w 2659990"/>
              <a:gd name="connsiteY7" fmla="*/ 2210155 h 2677440"/>
              <a:gd name="connsiteX8" fmla="*/ 2183910 w 2659990"/>
              <a:gd name="connsiteY8" fmla="*/ 2677440 h 2677440"/>
              <a:gd name="connsiteX9" fmla="*/ 945386 w 2659990"/>
              <a:gd name="connsiteY9" fmla="*/ 2677440 h 2677440"/>
              <a:gd name="connsiteX10" fmla="*/ 945384 w 2659990"/>
              <a:gd name="connsiteY10" fmla="*/ 2183072 h 2677440"/>
              <a:gd name="connsiteX11" fmla="*/ 946924 w 2659990"/>
              <a:gd name="connsiteY11" fmla="*/ 2183073 h 2677440"/>
              <a:gd name="connsiteX12" fmla="*/ 946925 w 2659990"/>
              <a:gd name="connsiteY12" fmla="*/ 1976805 h 2677440"/>
              <a:gd name="connsiteX13" fmla="*/ 2426636 w 2659990"/>
              <a:gd name="connsiteY13" fmla="*/ 1976805 h 2677440"/>
              <a:gd name="connsiteX14" fmla="*/ 2426640 w 2659990"/>
              <a:gd name="connsiteY14" fmla="*/ 1204979 h 2677440"/>
              <a:gd name="connsiteX15" fmla="*/ 525620 w 2659990"/>
              <a:gd name="connsiteY15" fmla="*/ 1204979 h 2677440"/>
              <a:gd name="connsiteX16" fmla="*/ 708619 w 2659990"/>
              <a:gd name="connsiteY16" fmla="*/ 233350 h 2677440"/>
              <a:gd name="connsiteX17" fmla="*/ 708619 w 2659990"/>
              <a:gd name="connsiteY17" fmla="*/ 482005 h 2677440"/>
              <a:gd name="connsiteX18" fmla="*/ 717517 w 2659990"/>
              <a:gd name="connsiteY18" fmla="*/ 482004 h 2677440"/>
              <a:gd name="connsiteX19" fmla="*/ 717517 w 2659990"/>
              <a:gd name="connsiteY19" fmla="*/ 482256 h 2677440"/>
              <a:gd name="connsiteX20" fmla="*/ 1480445 w 2659990"/>
              <a:gd name="connsiteY20" fmla="*/ 482256 h 2677440"/>
              <a:gd name="connsiteX21" fmla="*/ 1480445 w 2659990"/>
              <a:gd name="connsiteY21" fmla="*/ 233350 h 2677440"/>
              <a:gd name="connsiteX22" fmla="*/ 475269 w 2659990"/>
              <a:gd name="connsiteY22" fmla="*/ 0 h 2677440"/>
              <a:gd name="connsiteX23" fmla="*/ 1713795 w 2659990"/>
              <a:gd name="connsiteY23" fmla="*/ 0 h 2677440"/>
              <a:gd name="connsiteX24" fmla="*/ 1713795 w 2659990"/>
              <a:gd name="connsiteY24" fmla="*/ 482709 h 2677440"/>
              <a:gd name="connsiteX25" fmla="*/ 1713385 w 2659990"/>
              <a:gd name="connsiteY25" fmla="*/ 482708 h 2677440"/>
              <a:gd name="connsiteX26" fmla="*/ 1713384 w 2659990"/>
              <a:gd name="connsiteY26" fmla="*/ 492449 h 2677440"/>
              <a:gd name="connsiteX27" fmla="*/ 1713066 w 2659990"/>
              <a:gd name="connsiteY27" fmla="*/ 492449 h 2677440"/>
              <a:gd name="connsiteX28" fmla="*/ 1713067 w 2659990"/>
              <a:gd name="connsiteY28" fmla="*/ 715605 h 2677440"/>
              <a:gd name="connsiteX29" fmla="*/ 233350 w 2659990"/>
              <a:gd name="connsiteY29" fmla="*/ 715606 h 2677440"/>
              <a:gd name="connsiteX30" fmla="*/ 233351 w 2659990"/>
              <a:gd name="connsiteY30" fmla="*/ 1487432 h 2677440"/>
              <a:gd name="connsiteX31" fmla="*/ 2134370 w 2659990"/>
              <a:gd name="connsiteY31" fmla="*/ 1487432 h 2677440"/>
              <a:gd name="connsiteX32" fmla="*/ 2134370 w 2659990"/>
              <a:gd name="connsiteY32" fmla="*/ 1720781 h 2677440"/>
              <a:gd name="connsiteX33" fmla="*/ 0 w 2659990"/>
              <a:gd name="connsiteY33" fmla="*/ 1720782 h 2677440"/>
              <a:gd name="connsiteX34" fmla="*/ 0 w 2659990"/>
              <a:gd name="connsiteY34" fmla="*/ 482256 h 2677440"/>
              <a:gd name="connsiteX35" fmla="*/ 475269 w 2659990"/>
              <a:gd name="connsiteY35" fmla="*/ 482256 h 2677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2659990" h="2677440">
                <a:moveTo>
                  <a:pt x="1178734" y="2210155"/>
                </a:moveTo>
                <a:lnTo>
                  <a:pt x="1178736" y="2444090"/>
                </a:lnTo>
                <a:lnTo>
                  <a:pt x="1950560" y="2444090"/>
                </a:lnTo>
                <a:lnTo>
                  <a:pt x="1950557" y="2210155"/>
                </a:lnTo>
                <a:close/>
                <a:moveTo>
                  <a:pt x="525620" y="971628"/>
                </a:moveTo>
                <a:lnTo>
                  <a:pt x="2659990" y="971629"/>
                </a:lnTo>
                <a:lnTo>
                  <a:pt x="2659990" y="2210155"/>
                </a:lnTo>
                <a:lnTo>
                  <a:pt x="2183911" y="2210155"/>
                </a:lnTo>
                <a:lnTo>
                  <a:pt x="2183910" y="2677440"/>
                </a:lnTo>
                <a:lnTo>
                  <a:pt x="945386" y="2677440"/>
                </a:lnTo>
                <a:lnTo>
                  <a:pt x="945384" y="2183072"/>
                </a:lnTo>
                <a:lnTo>
                  <a:pt x="946924" y="2183073"/>
                </a:lnTo>
                <a:lnTo>
                  <a:pt x="946925" y="1976805"/>
                </a:lnTo>
                <a:lnTo>
                  <a:pt x="2426636" y="1976805"/>
                </a:lnTo>
                <a:lnTo>
                  <a:pt x="2426640" y="1204979"/>
                </a:lnTo>
                <a:lnTo>
                  <a:pt x="525620" y="1204979"/>
                </a:lnTo>
                <a:close/>
                <a:moveTo>
                  <a:pt x="708619" y="233350"/>
                </a:moveTo>
                <a:lnTo>
                  <a:pt x="708619" y="482005"/>
                </a:lnTo>
                <a:lnTo>
                  <a:pt x="717517" y="482004"/>
                </a:lnTo>
                <a:lnTo>
                  <a:pt x="717517" y="482256"/>
                </a:lnTo>
                <a:lnTo>
                  <a:pt x="1480445" y="482256"/>
                </a:lnTo>
                <a:lnTo>
                  <a:pt x="1480445" y="233350"/>
                </a:lnTo>
                <a:close/>
                <a:moveTo>
                  <a:pt x="475269" y="0"/>
                </a:moveTo>
                <a:lnTo>
                  <a:pt x="1713795" y="0"/>
                </a:lnTo>
                <a:lnTo>
                  <a:pt x="1713795" y="482709"/>
                </a:lnTo>
                <a:lnTo>
                  <a:pt x="1713385" y="482708"/>
                </a:lnTo>
                <a:lnTo>
                  <a:pt x="1713384" y="492449"/>
                </a:lnTo>
                <a:lnTo>
                  <a:pt x="1713066" y="492449"/>
                </a:lnTo>
                <a:lnTo>
                  <a:pt x="1713067" y="715605"/>
                </a:lnTo>
                <a:lnTo>
                  <a:pt x="233350" y="715606"/>
                </a:lnTo>
                <a:lnTo>
                  <a:pt x="233351" y="1487432"/>
                </a:lnTo>
                <a:lnTo>
                  <a:pt x="2134370" y="1487432"/>
                </a:lnTo>
                <a:lnTo>
                  <a:pt x="2134370" y="1720781"/>
                </a:lnTo>
                <a:lnTo>
                  <a:pt x="0" y="1720782"/>
                </a:lnTo>
                <a:lnTo>
                  <a:pt x="0" y="482256"/>
                </a:lnTo>
                <a:lnTo>
                  <a:pt x="475269" y="482256"/>
                </a:lnTo>
                <a:close/>
              </a:path>
            </a:pathLst>
          </a:custGeom>
          <a:gradFill flip="none" rotWithShape="1">
            <a:gsLst>
              <a:gs pos="85000">
                <a:srgbClr val="5CFFBE"/>
              </a:gs>
              <a:gs pos="3000">
                <a:srgbClr val="E6FF97"/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oogle Sans" panose="020B0503030502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1193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00">
        <p:fade/>
      </p:transition>
    </mc:Choice>
    <mc:Fallback xmlns="">
      <p:transition spd="med" advTm="200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35" presetClass="path" presetSubtype="0" accel="50000" decel="5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-2.96296E-6 L -0.25234 -2.96296E-6 " pathEditMode="relative" rAng="0" ptsTypes="AA">
                                          <p:cBhvr>
                                            <p:cTn id="6" dur="7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617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8" fill="hold" grpId="0" nodeType="withEffect" p14:presetBounceEnd="42857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857">
                                          <p:cBhvr additive="base">
                                            <p:cTn id="12" dur="7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857">
                                          <p:cBhvr additive="base">
                                            <p:cTn id="13" dur="7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63" presetClass="path" presetSubtype="0" accel="25000" decel="5000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Motion origin="layout" path="M 3.54167E-6 -3.7037E-6 L 0.34596 -3.7037E-6 " pathEditMode="relative" rAng="0" ptsTypes="AA">
                                          <p:cBhvr>
                                            <p:cTn id="15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7292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" grpId="0" animBg="1"/>
          <p:bldP spid="3" grpId="0" animBg="1"/>
          <p:bldP spid="9" grpId="0" animBg="1"/>
          <p:bldP spid="25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35" presetClass="path" presetSubtype="0" accel="50000" decel="5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-2.96296E-6 L -0.25234 -2.96296E-6 " pathEditMode="relative" rAng="0" ptsTypes="AA">
                                          <p:cBhvr>
                                            <p:cTn id="6" dur="7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617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8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7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7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63" presetClass="path" presetSubtype="0" accel="25000" decel="5000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Motion origin="layout" path="M 3.54167E-6 -3.7037E-6 L 0.34596 -3.7037E-6 " pathEditMode="relative" rAng="0" ptsTypes="AA">
                                          <p:cBhvr>
                                            <p:cTn id="15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7292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" grpId="0" animBg="1"/>
          <p:bldP spid="3" grpId="0" animBg="1"/>
          <p:bldP spid="9" grpId="0" animBg="1"/>
          <p:bldP spid="25" grpId="0" animBg="1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" hidden="1"/>
          <p:cNvSpPr/>
          <p:nvPr/>
        </p:nvSpPr>
        <p:spPr>
          <a:xfrm>
            <a:off x="5443263" y="1969327"/>
            <a:ext cx="2165690" cy="1310947"/>
          </a:xfrm>
          <a:custGeom>
            <a:avLst/>
            <a:gdLst>
              <a:gd name="connsiteX0" fmla="*/ 1714553 w 2921982"/>
              <a:gd name="connsiteY0" fmla="*/ 1706661 h 1768751"/>
              <a:gd name="connsiteX1" fmla="*/ 1749123 w 2921982"/>
              <a:gd name="connsiteY1" fmla="*/ 1720588 h 1768751"/>
              <a:gd name="connsiteX2" fmla="*/ 1785134 w 2921982"/>
              <a:gd name="connsiteY2" fmla="*/ 1731001 h 1768751"/>
              <a:gd name="connsiteX3" fmla="*/ 1605156 w 2921982"/>
              <a:gd name="connsiteY3" fmla="*/ 1654657 h 1768751"/>
              <a:gd name="connsiteX4" fmla="*/ 1669369 w 2921982"/>
              <a:gd name="connsiteY4" fmla="*/ 1688459 h 1768751"/>
              <a:gd name="connsiteX5" fmla="*/ 1682769 w 2921982"/>
              <a:gd name="connsiteY5" fmla="*/ 1693857 h 1768751"/>
              <a:gd name="connsiteX6" fmla="*/ 1214419 w 2921982"/>
              <a:gd name="connsiteY6" fmla="*/ 1201413 h 1768751"/>
              <a:gd name="connsiteX7" fmla="*/ 1223625 w 2921982"/>
              <a:gd name="connsiteY7" fmla="*/ 1228111 h 1768751"/>
              <a:gd name="connsiteX8" fmla="*/ 1261873 w 2921982"/>
              <a:gd name="connsiteY8" fmla="*/ 1303837 h 1768751"/>
              <a:gd name="connsiteX9" fmla="*/ 1170247 w 2921982"/>
              <a:gd name="connsiteY9" fmla="*/ 1040303 h 1768751"/>
              <a:gd name="connsiteX10" fmla="*/ 1186190 w 2921982"/>
              <a:gd name="connsiteY10" fmla="*/ 1119554 h 1768751"/>
              <a:gd name="connsiteX11" fmla="*/ 1194830 w 2921982"/>
              <a:gd name="connsiteY11" fmla="*/ 1144609 h 1768751"/>
              <a:gd name="connsiteX12" fmla="*/ 1194234 w 2921982"/>
              <a:gd name="connsiteY12" fmla="*/ 626577 h 1768751"/>
              <a:gd name="connsiteX13" fmla="*/ 1186191 w 2921982"/>
              <a:gd name="connsiteY13" fmla="*/ 649895 h 1768751"/>
              <a:gd name="connsiteX14" fmla="*/ 1171350 w 2921982"/>
              <a:gd name="connsiteY14" fmla="*/ 723654 h 1768751"/>
              <a:gd name="connsiteX15" fmla="*/ 1257383 w 2921982"/>
              <a:gd name="connsiteY15" fmla="*/ 474538 h 1768751"/>
              <a:gd name="connsiteX16" fmla="*/ 1223627 w 2921982"/>
              <a:gd name="connsiteY16" fmla="*/ 541357 h 1768751"/>
              <a:gd name="connsiteX17" fmla="*/ 1215502 w 2921982"/>
              <a:gd name="connsiteY17" fmla="*/ 564913 h 1768751"/>
              <a:gd name="connsiteX18" fmla="*/ 2037681 w 2921982"/>
              <a:gd name="connsiteY18" fmla="*/ 356608 h 1768751"/>
              <a:gd name="connsiteX19" fmla="*/ 1664720 w 2921982"/>
              <a:gd name="connsiteY19" fmla="*/ 511341 h 1768751"/>
              <a:gd name="connsiteX20" fmla="*/ 1509987 w 2921982"/>
              <a:gd name="connsiteY20" fmla="*/ 884302 h 1768751"/>
              <a:gd name="connsiteX21" fmla="*/ 1664720 w 2921982"/>
              <a:gd name="connsiteY21" fmla="*/ 1257264 h 1768751"/>
              <a:gd name="connsiteX22" fmla="*/ 2037681 w 2921982"/>
              <a:gd name="connsiteY22" fmla="*/ 1411996 h 1768751"/>
              <a:gd name="connsiteX23" fmla="*/ 2410642 w 2921982"/>
              <a:gd name="connsiteY23" fmla="*/ 1257264 h 1768751"/>
              <a:gd name="connsiteX24" fmla="*/ 2565374 w 2921982"/>
              <a:gd name="connsiteY24" fmla="*/ 884302 h 1768751"/>
              <a:gd name="connsiteX25" fmla="*/ 2410642 w 2921982"/>
              <a:gd name="connsiteY25" fmla="*/ 511341 h 1768751"/>
              <a:gd name="connsiteX26" fmla="*/ 2037681 w 2921982"/>
              <a:gd name="connsiteY26" fmla="*/ 356608 h 1768751"/>
              <a:gd name="connsiteX27" fmla="*/ 1674927 w 2921982"/>
              <a:gd name="connsiteY27" fmla="*/ 78847 h 1768751"/>
              <a:gd name="connsiteX28" fmla="*/ 1669375 w 2921982"/>
              <a:gd name="connsiteY28" fmla="*/ 81083 h 1768751"/>
              <a:gd name="connsiteX29" fmla="*/ 1642768 w 2921982"/>
              <a:gd name="connsiteY29" fmla="*/ 95088 h 1768751"/>
              <a:gd name="connsiteX30" fmla="*/ 1770730 w 2921982"/>
              <a:gd name="connsiteY30" fmla="*/ 42714 h 1768751"/>
              <a:gd name="connsiteX31" fmla="*/ 1749130 w 2921982"/>
              <a:gd name="connsiteY31" fmla="*/ 48959 h 1768751"/>
              <a:gd name="connsiteX32" fmla="*/ 1728394 w 2921982"/>
              <a:gd name="connsiteY32" fmla="*/ 57311 h 1768751"/>
              <a:gd name="connsiteX33" fmla="*/ 1879317 w 2921982"/>
              <a:gd name="connsiteY33" fmla="*/ 16260 h 1768751"/>
              <a:gd name="connsiteX34" fmla="*/ 1832209 w 2921982"/>
              <a:gd name="connsiteY34" fmla="*/ 24939 h 1768751"/>
              <a:gd name="connsiteX35" fmla="*/ 1823149 w 2921982"/>
              <a:gd name="connsiteY35" fmla="*/ 27558 h 1768751"/>
              <a:gd name="connsiteX36" fmla="*/ 2038525 w 2921982"/>
              <a:gd name="connsiteY36" fmla="*/ 0 h 1768751"/>
              <a:gd name="connsiteX37" fmla="*/ 2054480 w 2921982"/>
              <a:gd name="connsiteY37" fmla="*/ 0 h 1768751"/>
              <a:gd name="connsiteX38" fmla="*/ 2054019 w 2921982"/>
              <a:gd name="connsiteY38" fmla="*/ 1109 h 1768751"/>
              <a:gd name="connsiteX39" fmla="*/ 1153562 w 2921982"/>
              <a:gd name="connsiteY39" fmla="*/ 0 h 1768751"/>
              <a:gd name="connsiteX40" fmla="*/ 2035958 w 2921982"/>
              <a:gd name="connsiteY40" fmla="*/ 0 h 1768751"/>
              <a:gd name="connsiteX41" fmla="*/ 2035958 w 2921982"/>
              <a:gd name="connsiteY41" fmla="*/ 125 h 1768751"/>
              <a:gd name="connsiteX42" fmla="*/ 2037681 w 2921982"/>
              <a:gd name="connsiteY42" fmla="*/ 1 h 1768751"/>
              <a:gd name="connsiteX43" fmla="*/ 2483655 w 2921982"/>
              <a:gd name="connsiteY43" fmla="*/ 120906 h 1768751"/>
              <a:gd name="connsiteX44" fmla="*/ 2801074 w 2921982"/>
              <a:gd name="connsiteY44" fmla="*/ 438322 h 1768751"/>
              <a:gd name="connsiteX45" fmla="*/ 2921982 w 2921982"/>
              <a:gd name="connsiteY45" fmla="*/ 884302 h 1768751"/>
              <a:gd name="connsiteX46" fmla="*/ 2801077 w 2921982"/>
              <a:gd name="connsiteY46" fmla="*/ 1330354 h 1768751"/>
              <a:gd name="connsiteX47" fmla="*/ 2483661 w 2921982"/>
              <a:gd name="connsiteY47" fmla="*/ 1647825 h 1768751"/>
              <a:gd name="connsiteX48" fmla="*/ 2158044 w 2921982"/>
              <a:gd name="connsiteY48" fmla="*/ 1760131 h 1768751"/>
              <a:gd name="connsiteX49" fmla="*/ 2083066 w 2921982"/>
              <a:gd name="connsiteY49" fmla="*/ 1765501 h 1768751"/>
              <a:gd name="connsiteX50" fmla="*/ 2083221 w 2921982"/>
              <a:gd name="connsiteY50" fmla="*/ 1768751 h 1768751"/>
              <a:gd name="connsiteX51" fmla="*/ 2037681 w 2921982"/>
              <a:gd name="connsiteY51" fmla="*/ 1768751 h 1768751"/>
              <a:gd name="connsiteX52" fmla="*/ 2035958 w 2921982"/>
              <a:gd name="connsiteY52" fmla="*/ 1768751 h 1768751"/>
              <a:gd name="connsiteX53" fmla="*/ 2035958 w 2921982"/>
              <a:gd name="connsiteY53" fmla="*/ 1768628 h 1768751"/>
              <a:gd name="connsiteX54" fmla="*/ 1917299 w 2921982"/>
              <a:gd name="connsiteY54" fmla="*/ 1760131 h 1768751"/>
              <a:gd name="connsiteX55" fmla="*/ 1814027 w 2921982"/>
              <a:gd name="connsiteY55" fmla="*/ 1739356 h 1768751"/>
              <a:gd name="connsiteX56" fmla="*/ 1832203 w 2921982"/>
              <a:gd name="connsiteY56" fmla="*/ 1744612 h 1768751"/>
              <a:gd name="connsiteX57" fmla="*/ 1918609 w 2921982"/>
              <a:gd name="connsiteY57" fmla="*/ 1760532 h 1768751"/>
              <a:gd name="connsiteX58" fmla="*/ 2033391 w 2921982"/>
              <a:gd name="connsiteY58" fmla="*/ 1768751 h 1768751"/>
              <a:gd name="connsiteX59" fmla="*/ 1153562 w 2921982"/>
              <a:gd name="connsiteY59" fmla="*/ 1768751 h 1768751"/>
              <a:gd name="connsiteX60" fmla="*/ 1153562 w 2921982"/>
              <a:gd name="connsiteY60" fmla="*/ 1509070 h 1768751"/>
              <a:gd name="connsiteX61" fmla="*/ 1152646 w 2921982"/>
              <a:gd name="connsiteY61" fmla="*/ 1509070 h 1768751"/>
              <a:gd name="connsiteX62" fmla="*/ 1153031 w 2921982"/>
              <a:gd name="connsiteY62" fmla="*/ 1508724 h 1768751"/>
              <a:gd name="connsiteX63" fmla="*/ 1153031 w 2921982"/>
              <a:gd name="connsiteY63" fmla="*/ 1506117 h 1768751"/>
              <a:gd name="connsiteX64" fmla="*/ 903421 w 2921982"/>
              <a:gd name="connsiteY64" fmla="*/ 1256492 h 1768751"/>
              <a:gd name="connsiteX65" fmla="*/ 900799 w 2921982"/>
              <a:gd name="connsiteY65" fmla="*/ 1256492 h 1768751"/>
              <a:gd name="connsiteX66" fmla="*/ 661612 w 2921982"/>
              <a:gd name="connsiteY66" fmla="*/ 1393655 h 1768751"/>
              <a:gd name="connsiteX67" fmla="*/ 393747 w 2921982"/>
              <a:gd name="connsiteY67" fmla="*/ 1393655 h 1768751"/>
              <a:gd name="connsiteX68" fmla="*/ 154559 w 2921982"/>
              <a:gd name="connsiteY68" fmla="*/ 1256492 h 1768751"/>
              <a:gd name="connsiteX69" fmla="*/ 39901 w 2921982"/>
              <a:gd name="connsiteY69" fmla="*/ 1085415 h 1768751"/>
              <a:gd name="connsiteX70" fmla="*/ 0 w 2921982"/>
              <a:gd name="connsiteY70" fmla="*/ 883372 h 1768751"/>
              <a:gd name="connsiteX71" fmla="*/ 39907 w 2921982"/>
              <a:gd name="connsiteY71" fmla="*/ 681327 h 1768751"/>
              <a:gd name="connsiteX72" fmla="*/ 154559 w 2921982"/>
              <a:gd name="connsiteY72" fmla="*/ 510237 h 1768751"/>
              <a:gd name="connsiteX73" fmla="*/ 393747 w 2921982"/>
              <a:gd name="connsiteY73" fmla="*/ 373074 h 1768751"/>
              <a:gd name="connsiteX74" fmla="*/ 661612 w 2921982"/>
              <a:gd name="connsiteY74" fmla="*/ 373074 h 1768751"/>
              <a:gd name="connsiteX75" fmla="*/ 900799 w 2921982"/>
              <a:gd name="connsiteY75" fmla="*/ 510237 h 1768751"/>
              <a:gd name="connsiteX76" fmla="*/ 903421 w 2921982"/>
              <a:gd name="connsiteY76" fmla="*/ 510237 h 1768751"/>
              <a:gd name="connsiteX77" fmla="*/ 1153031 w 2921982"/>
              <a:gd name="connsiteY77" fmla="*/ 260612 h 1768751"/>
              <a:gd name="connsiteX78" fmla="*/ 1153031 w 2921982"/>
              <a:gd name="connsiteY78" fmla="*/ 259679 h 1768751"/>
              <a:gd name="connsiteX79" fmla="*/ 1153562 w 2921982"/>
              <a:gd name="connsiteY79" fmla="*/ 259679 h 1768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2921982" h="1768751">
                <a:moveTo>
                  <a:pt x="1714553" y="1706661"/>
                </a:moveTo>
                <a:lnTo>
                  <a:pt x="1749123" y="1720588"/>
                </a:lnTo>
                <a:lnTo>
                  <a:pt x="1785134" y="1731001"/>
                </a:lnTo>
                <a:close/>
                <a:moveTo>
                  <a:pt x="1605156" y="1654657"/>
                </a:moveTo>
                <a:lnTo>
                  <a:pt x="1669369" y="1688459"/>
                </a:lnTo>
                <a:lnTo>
                  <a:pt x="1682769" y="1693857"/>
                </a:lnTo>
                <a:close/>
                <a:moveTo>
                  <a:pt x="1214419" y="1201413"/>
                </a:moveTo>
                <a:lnTo>
                  <a:pt x="1223625" y="1228111"/>
                </a:lnTo>
                <a:lnTo>
                  <a:pt x="1261873" y="1303837"/>
                </a:lnTo>
                <a:close/>
                <a:moveTo>
                  <a:pt x="1170247" y="1040303"/>
                </a:moveTo>
                <a:lnTo>
                  <a:pt x="1186190" y="1119554"/>
                </a:lnTo>
                <a:lnTo>
                  <a:pt x="1194830" y="1144609"/>
                </a:lnTo>
                <a:close/>
                <a:moveTo>
                  <a:pt x="1194234" y="626577"/>
                </a:moveTo>
                <a:lnTo>
                  <a:pt x="1186191" y="649895"/>
                </a:lnTo>
                <a:lnTo>
                  <a:pt x="1171350" y="723654"/>
                </a:lnTo>
                <a:close/>
                <a:moveTo>
                  <a:pt x="1257383" y="474538"/>
                </a:moveTo>
                <a:lnTo>
                  <a:pt x="1223627" y="541357"/>
                </a:lnTo>
                <a:lnTo>
                  <a:pt x="1215502" y="564913"/>
                </a:lnTo>
                <a:close/>
                <a:moveTo>
                  <a:pt x="2037681" y="356608"/>
                </a:moveTo>
                <a:cubicBezTo>
                  <a:pt x="1888394" y="360410"/>
                  <a:pt x="1764073" y="411987"/>
                  <a:pt x="1664720" y="511341"/>
                </a:cubicBezTo>
                <a:cubicBezTo>
                  <a:pt x="1565366" y="610694"/>
                  <a:pt x="1513789" y="735015"/>
                  <a:pt x="1509987" y="884302"/>
                </a:cubicBezTo>
                <a:cubicBezTo>
                  <a:pt x="1513789" y="1033590"/>
                  <a:pt x="1565366" y="1157910"/>
                  <a:pt x="1664720" y="1257264"/>
                </a:cubicBezTo>
                <a:cubicBezTo>
                  <a:pt x="1764073" y="1356617"/>
                  <a:pt x="1888394" y="1408195"/>
                  <a:pt x="2037681" y="1411996"/>
                </a:cubicBezTo>
                <a:cubicBezTo>
                  <a:pt x="2186968" y="1408195"/>
                  <a:pt x="2311288" y="1356617"/>
                  <a:pt x="2410642" y="1257264"/>
                </a:cubicBezTo>
                <a:cubicBezTo>
                  <a:pt x="2509995" y="1157910"/>
                  <a:pt x="2561572" y="1033590"/>
                  <a:pt x="2565374" y="884302"/>
                </a:cubicBezTo>
                <a:cubicBezTo>
                  <a:pt x="2561573" y="735015"/>
                  <a:pt x="2509995" y="610695"/>
                  <a:pt x="2410642" y="511341"/>
                </a:cubicBezTo>
                <a:cubicBezTo>
                  <a:pt x="2311288" y="411988"/>
                  <a:pt x="2186968" y="360410"/>
                  <a:pt x="2037681" y="356608"/>
                </a:cubicBezTo>
                <a:close/>
                <a:moveTo>
                  <a:pt x="1674927" y="78847"/>
                </a:moveTo>
                <a:lnTo>
                  <a:pt x="1669375" y="81083"/>
                </a:lnTo>
                <a:lnTo>
                  <a:pt x="1642768" y="95088"/>
                </a:lnTo>
                <a:close/>
                <a:moveTo>
                  <a:pt x="1770730" y="42714"/>
                </a:moveTo>
                <a:lnTo>
                  <a:pt x="1749130" y="48959"/>
                </a:lnTo>
                <a:lnTo>
                  <a:pt x="1728394" y="57311"/>
                </a:lnTo>
                <a:close/>
                <a:moveTo>
                  <a:pt x="1879317" y="16260"/>
                </a:moveTo>
                <a:lnTo>
                  <a:pt x="1832209" y="24939"/>
                </a:lnTo>
                <a:lnTo>
                  <a:pt x="1823149" y="27558"/>
                </a:lnTo>
                <a:close/>
                <a:moveTo>
                  <a:pt x="2038525" y="0"/>
                </a:moveTo>
                <a:lnTo>
                  <a:pt x="2054480" y="0"/>
                </a:lnTo>
                <a:lnTo>
                  <a:pt x="2054019" y="1109"/>
                </a:lnTo>
                <a:close/>
                <a:moveTo>
                  <a:pt x="1153562" y="0"/>
                </a:moveTo>
                <a:lnTo>
                  <a:pt x="2035958" y="0"/>
                </a:lnTo>
                <a:lnTo>
                  <a:pt x="2035958" y="125"/>
                </a:lnTo>
                <a:lnTo>
                  <a:pt x="2037681" y="1"/>
                </a:lnTo>
                <a:cubicBezTo>
                  <a:pt x="2202101" y="1888"/>
                  <a:pt x="2350760" y="42190"/>
                  <a:pt x="2483655" y="120906"/>
                </a:cubicBezTo>
                <a:cubicBezTo>
                  <a:pt x="2616550" y="199621"/>
                  <a:pt x="2722357" y="305427"/>
                  <a:pt x="2801074" y="438322"/>
                </a:cubicBezTo>
                <a:cubicBezTo>
                  <a:pt x="2879791" y="571217"/>
                  <a:pt x="2920095" y="719877"/>
                  <a:pt x="2921982" y="884302"/>
                </a:cubicBezTo>
                <a:cubicBezTo>
                  <a:pt x="2920095" y="1048753"/>
                  <a:pt x="2879793" y="1197437"/>
                  <a:pt x="2801077" y="1330354"/>
                </a:cubicBezTo>
                <a:cubicBezTo>
                  <a:pt x="2722361" y="1463271"/>
                  <a:pt x="2616556" y="1569095"/>
                  <a:pt x="2483661" y="1647825"/>
                </a:cubicBezTo>
                <a:cubicBezTo>
                  <a:pt x="2383990" y="1706872"/>
                  <a:pt x="2275451" y="1744307"/>
                  <a:pt x="2158044" y="1760131"/>
                </a:cubicBezTo>
                <a:lnTo>
                  <a:pt x="2083066" y="1765501"/>
                </a:lnTo>
                <a:lnTo>
                  <a:pt x="2083221" y="1768751"/>
                </a:lnTo>
                <a:lnTo>
                  <a:pt x="2037681" y="1768751"/>
                </a:lnTo>
                <a:lnTo>
                  <a:pt x="2035958" y="1768751"/>
                </a:lnTo>
                <a:lnTo>
                  <a:pt x="2035958" y="1768628"/>
                </a:lnTo>
                <a:lnTo>
                  <a:pt x="1917299" y="1760131"/>
                </a:lnTo>
                <a:lnTo>
                  <a:pt x="1814027" y="1739356"/>
                </a:lnTo>
                <a:lnTo>
                  <a:pt x="1832203" y="1744612"/>
                </a:lnTo>
                <a:cubicBezTo>
                  <a:pt x="1860451" y="1751269"/>
                  <a:pt x="1889253" y="1756576"/>
                  <a:pt x="1918609" y="1760532"/>
                </a:cubicBezTo>
                <a:lnTo>
                  <a:pt x="2033391" y="1768751"/>
                </a:lnTo>
                <a:lnTo>
                  <a:pt x="1153562" y="1768751"/>
                </a:lnTo>
                <a:lnTo>
                  <a:pt x="1153562" y="1509070"/>
                </a:lnTo>
                <a:lnTo>
                  <a:pt x="1152646" y="1509070"/>
                </a:lnTo>
                <a:lnTo>
                  <a:pt x="1153031" y="1508724"/>
                </a:lnTo>
                <a:cubicBezTo>
                  <a:pt x="1153739" y="1507855"/>
                  <a:pt x="1153739" y="1506986"/>
                  <a:pt x="1153031" y="1506117"/>
                </a:cubicBezTo>
                <a:lnTo>
                  <a:pt x="903421" y="1256492"/>
                </a:lnTo>
                <a:cubicBezTo>
                  <a:pt x="902562" y="1255799"/>
                  <a:pt x="901687" y="1255799"/>
                  <a:pt x="900799" y="1256492"/>
                </a:cubicBezTo>
                <a:cubicBezTo>
                  <a:pt x="830629" y="1325073"/>
                  <a:pt x="750900" y="1370795"/>
                  <a:pt x="661612" y="1393655"/>
                </a:cubicBezTo>
                <a:cubicBezTo>
                  <a:pt x="572323" y="1416516"/>
                  <a:pt x="483035" y="1416516"/>
                  <a:pt x="393747" y="1393655"/>
                </a:cubicBezTo>
                <a:cubicBezTo>
                  <a:pt x="304458" y="1370795"/>
                  <a:pt x="224729" y="1325073"/>
                  <a:pt x="154559" y="1256492"/>
                </a:cubicBezTo>
                <a:cubicBezTo>
                  <a:pt x="104511" y="1206152"/>
                  <a:pt x="66292" y="1149127"/>
                  <a:pt x="39901" y="1085415"/>
                </a:cubicBezTo>
                <a:cubicBezTo>
                  <a:pt x="13511" y="1021702"/>
                  <a:pt x="210" y="954355"/>
                  <a:pt x="0" y="883372"/>
                </a:cubicBezTo>
                <a:cubicBezTo>
                  <a:pt x="211" y="812389"/>
                  <a:pt x="13513" y="745041"/>
                  <a:pt x="39907" y="681327"/>
                </a:cubicBezTo>
                <a:cubicBezTo>
                  <a:pt x="66300" y="617614"/>
                  <a:pt x="104518" y="560584"/>
                  <a:pt x="154559" y="510237"/>
                </a:cubicBezTo>
                <a:cubicBezTo>
                  <a:pt x="224729" y="441656"/>
                  <a:pt x="304458" y="395934"/>
                  <a:pt x="393747" y="373074"/>
                </a:cubicBezTo>
                <a:cubicBezTo>
                  <a:pt x="483035" y="350213"/>
                  <a:pt x="572323" y="350213"/>
                  <a:pt x="661612" y="373074"/>
                </a:cubicBezTo>
                <a:cubicBezTo>
                  <a:pt x="750900" y="395934"/>
                  <a:pt x="830629" y="441656"/>
                  <a:pt x="900799" y="510237"/>
                </a:cubicBezTo>
                <a:cubicBezTo>
                  <a:pt x="901687" y="510930"/>
                  <a:pt x="902562" y="510930"/>
                  <a:pt x="903421" y="510237"/>
                </a:cubicBezTo>
                <a:lnTo>
                  <a:pt x="1153031" y="260612"/>
                </a:lnTo>
                <a:lnTo>
                  <a:pt x="1153031" y="259679"/>
                </a:lnTo>
                <a:lnTo>
                  <a:pt x="1153562" y="259679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ogle Sans" panose="020B0503030502040204" pitchFamily="34" charset="0"/>
              <a:ea typeface="+mn-ea"/>
              <a:cs typeface="+mn-cs"/>
            </a:endParaRPr>
          </a:p>
        </p:txBody>
      </p:sp>
      <p:sp>
        <p:nvSpPr>
          <p:cNvPr id="18" name="S"/>
          <p:cNvSpPr/>
          <p:nvPr/>
        </p:nvSpPr>
        <p:spPr>
          <a:xfrm>
            <a:off x="4057286" y="1969620"/>
            <a:ext cx="1119840" cy="1310958"/>
          </a:xfrm>
          <a:custGeom>
            <a:avLst/>
            <a:gdLst>
              <a:gd name="connsiteX0" fmla="*/ 531332 w 1510906"/>
              <a:gd name="connsiteY0" fmla="*/ 0 h 1768765"/>
              <a:gd name="connsiteX1" fmla="*/ 979574 w 1510906"/>
              <a:gd name="connsiteY1" fmla="*/ 0 h 1768765"/>
              <a:gd name="connsiteX2" fmla="*/ 1355105 w 1510906"/>
              <a:gd name="connsiteY2" fmla="*/ 155800 h 1768765"/>
              <a:gd name="connsiteX3" fmla="*/ 1510906 w 1510906"/>
              <a:gd name="connsiteY3" fmla="*/ 531332 h 1768765"/>
              <a:gd name="connsiteX4" fmla="*/ 1509065 w 1510906"/>
              <a:gd name="connsiteY4" fmla="*/ 533173 h 1768765"/>
              <a:gd name="connsiteX5" fmla="*/ 1156184 w 1510906"/>
              <a:gd name="connsiteY5" fmla="*/ 533173 h 1768765"/>
              <a:gd name="connsiteX6" fmla="*/ 1154342 w 1510906"/>
              <a:gd name="connsiteY6" fmla="*/ 531332 h 1768765"/>
              <a:gd name="connsiteX7" fmla="*/ 1103099 w 1510906"/>
              <a:gd name="connsiteY7" fmla="*/ 407812 h 1768765"/>
              <a:gd name="connsiteX8" fmla="*/ 979574 w 1510906"/>
              <a:gd name="connsiteY8" fmla="*/ 356563 h 1768765"/>
              <a:gd name="connsiteX9" fmla="*/ 531332 w 1510906"/>
              <a:gd name="connsiteY9" fmla="*/ 356563 h 1768765"/>
              <a:gd name="connsiteX10" fmla="*/ 407806 w 1510906"/>
              <a:gd name="connsiteY10" fmla="*/ 407812 h 1768765"/>
              <a:gd name="connsiteX11" fmla="*/ 356563 w 1510906"/>
              <a:gd name="connsiteY11" fmla="*/ 531332 h 1768765"/>
              <a:gd name="connsiteX12" fmla="*/ 407806 w 1510906"/>
              <a:gd name="connsiteY12" fmla="*/ 654852 h 1768765"/>
              <a:gd name="connsiteX13" fmla="*/ 531332 w 1510906"/>
              <a:gd name="connsiteY13" fmla="*/ 706100 h 1768765"/>
              <a:gd name="connsiteX14" fmla="*/ 979574 w 1510906"/>
              <a:gd name="connsiteY14" fmla="*/ 706100 h 1768765"/>
              <a:gd name="connsiteX15" fmla="*/ 1355105 w 1510906"/>
              <a:gd name="connsiteY15" fmla="*/ 861901 h 1768765"/>
              <a:gd name="connsiteX16" fmla="*/ 1510906 w 1510906"/>
              <a:gd name="connsiteY16" fmla="*/ 1237433 h 1768765"/>
              <a:gd name="connsiteX17" fmla="*/ 1355111 w 1510906"/>
              <a:gd name="connsiteY17" fmla="*/ 1612964 h 1768765"/>
              <a:gd name="connsiteX18" fmla="*/ 979574 w 1510906"/>
              <a:gd name="connsiteY18" fmla="*/ 1768765 h 1768765"/>
              <a:gd name="connsiteX19" fmla="*/ 531332 w 1510906"/>
              <a:gd name="connsiteY19" fmla="*/ 1768765 h 1768765"/>
              <a:gd name="connsiteX20" fmla="*/ 155800 w 1510906"/>
              <a:gd name="connsiteY20" fmla="*/ 1612964 h 1768765"/>
              <a:gd name="connsiteX21" fmla="*/ 0 w 1510906"/>
              <a:gd name="connsiteY21" fmla="*/ 1237433 h 1768765"/>
              <a:gd name="connsiteX22" fmla="*/ 1841 w 1510906"/>
              <a:gd name="connsiteY22" fmla="*/ 1235591 h 1768765"/>
              <a:gd name="connsiteX23" fmla="*/ 354722 w 1510906"/>
              <a:gd name="connsiteY23" fmla="*/ 1235591 h 1768765"/>
              <a:gd name="connsiteX24" fmla="*/ 356563 w 1510906"/>
              <a:gd name="connsiteY24" fmla="*/ 1237433 h 1768765"/>
              <a:gd name="connsiteX25" fmla="*/ 407806 w 1510906"/>
              <a:gd name="connsiteY25" fmla="*/ 1360953 h 1768765"/>
              <a:gd name="connsiteX26" fmla="*/ 531332 w 1510906"/>
              <a:gd name="connsiteY26" fmla="*/ 1412201 h 1768765"/>
              <a:gd name="connsiteX27" fmla="*/ 979574 w 1510906"/>
              <a:gd name="connsiteY27" fmla="*/ 1412201 h 1768765"/>
              <a:gd name="connsiteX28" fmla="*/ 1103099 w 1510906"/>
              <a:gd name="connsiteY28" fmla="*/ 1360953 h 1768765"/>
              <a:gd name="connsiteX29" fmla="*/ 1154342 w 1510906"/>
              <a:gd name="connsiteY29" fmla="*/ 1237433 h 1768765"/>
              <a:gd name="connsiteX30" fmla="*/ 1103099 w 1510906"/>
              <a:gd name="connsiteY30" fmla="*/ 1113913 h 1768765"/>
              <a:gd name="connsiteX31" fmla="*/ 979574 w 1510906"/>
              <a:gd name="connsiteY31" fmla="*/ 1062664 h 1768765"/>
              <a:gd name="connsiteX32" fmla="*/ 531332 w 1510906"/>
              <a:gd name="connsiteY32" fmla="*/ 1062664 h 1768765"/>
              <a:gd name="connsiteX33" fmla="*/ 155801 w 1510906"/>
              <a:gd name="connsiteY33" fmla="*/ 906864 h 1768765"/>
              <a:gd name="connsiteX34" fmla="*/ 0 w 1510906"/>
              <a:gd name="connsiteY34" fmla="*/ 531332 h 1768765"/>
              <a:gd name="connsiteX35" fmla="*/ 155795 w 1510906"/>
              <a:gd name="connsiteY35" fmla="*/ 155800 h 1768765"/>
              <a:gd name="connsiteX36" fmla="*/ 531332 w 1510906"/>
              <a:gd name="connsiteY36" fmla="*/ 0 h 176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510906" h="1768765">
                <a:moveTo>
                  <a:pt x="531332" y="0"/>
                </a:moveTo>
                <a:lnTo>
                  <a:pt x="979574" y="0"/>
                </a:lnTo>
                <a:cubicBezTo>
                  <a:pt x="1129889" y="3828"/>
                  <a:pt x="1255066" y="55761"/>
                  <a:pt x="1355105" y="155800"/>
                </a:cubicBezTo>
                <a:cubicBezTo>
                  <a:pt x="1455144" y="255839"/>
                  <a:pt x="1507078" y="381016"/>
                  <a:pt x="1510906" y="531332"/>
                </a:cubicBezTo>
                <a:cubicBezTo>
                  <a:pt x="1510800" y="532454"/>
                  <a:pt x="1510187" y="533068"/>
                  <a:pt x="1509065" y="533173"/>
                </a:cubicBezTo>
                <a:lnTo>
                  <a:pt x="1156184" y="533173"/>
                </a:lnTo>
                <a:cubicBezTo>
                  <a:pt x="1155062" y="533067"/>
                  <a:pt x="1154448" y="532454"/>
                  <a:pt x="1154342" y="531332"/>
                </a:cubicBezTo>
                <a:cubicBezTo>
                  <a:pt x="1153084" y="481891"/>
                  <a:pt x="1136003" y="440718"/>
                  <a:pt x="1103099" y="407812"/>
                </a:cubicBezTo>
                <a:cubicBezTo>
                  <a:pt x="1070196" y="374905"/>
                  <a:pt x="1029020" y="357822"/>
                  <a:pt x="979574" y="356563"/>
                </a:cubicBezTo>
                <a:lnTo>
                  <a:pt x="531332" y="356563"/>
                </a:lnTo>
                <a:cubicBezTo>
                  <a:pt x="481885" y="357822"/>
                  <a:pt x="440710" y="374905"/>
                  <a:pt x="407806" y="407812"/>
                </a:cubicBezTo>
                <a:cubicBezTo>
                  <a:pt x="374903" y="440718"/>
                  <a:pt x="357822" y="481891"/>
                  <a:pt x="356563" y="531332"/>
                </a:cubicBezTo>
                <a:cubicBezTo>
                  <a:pt x="357822" y="580772"/>
                  <a:pt x="374903" y="621946"/>
                  <a:pt x="407806" y="654852"/>
                </a:cubicBezTo>
                <a:cubicBezTo>
                  <a:pt x="440710" y="687758"/>
                  <a:pt x="481885" y="704841"/>
                  <a:pt x="531332" y="706100"/>
                </a:cubicBezTo>
                <a:lnTo>
                  <a:pt x="979574" y="706100"/>
                </a:lnTo>
                <a:cubicBezTo>
                  <a:pt x="1129889" y="709928"/>
                  <a:pt x="1255066" y="761862"/>
                  <a:pt x="1355105" y="861901"/>
                </a:cubicBezTo>
                <a:cubicBezTo>
                  <a:pt x="1455144" y="961940"/>
                  <a:pt x="1507078" y="1087117"/>
                  <a:pt x="1510906" y="1237433"/>
                </a:cubicBezTo>
                <a:cubicBezTo>
                  <a:pt x="1507079" y="1387748"/>
                  <a:pt x="1455147" y="1512925"/>
                  <a:pt x="1355111" y="1612964"/>
                </a:cubicBezTo>
                <a:cubicBezTo>
                  <a:pt x="1255075" y="1713003"/>
                  <a:pt x="1129895" y="1764937"/>
                  <a:pt x="979574" y="1768765"/>
                </a:cubicBezTo>
                <a:lnTo>
                  <a:pt x="531332" y="1768765"/>
                </a:lnTo>
                <a:cubicBezTo>
                  <a:pt x="381017" y="1764937"/>
                  <a:pt x="255839" y="1713003"/>
                  <a:pt x="155800" y="1612964"/>
                </a:cubicBezTo>
                <a:cubicBezTo>
                  <a:pt x="55762" y="1512925"/>
                  <a:pt x="3828" y="1387748"/>
                  <a:pt x="0" y="1237433"/>
                </a:cubicBezTo>
                <a:cubicBezTo>
                  <a:pt x="106" y="1236311"/>
                  <a:pt x="719" y="1235697"/>
                  <a:pt x="1841" y="1235591"/>
                </a:cubicBezTo>
                <a:lnTo>
                  <a:pt x="354722" y="1235591"/>
                </a:lnTo>
                <a:cubicBezTo>
                  <a:pt x="355844" y="1235697"/>
                  <a:pt x="356458" y="1236311"/>
                  <a:pt x="356563" y="1237433"/>
                </a:cubicBezTo>
                <a:cubicBezTo>
                  <a:pt x="357822" y="1286873"/>
                  <a:pt x="374903" y="1328046"/>
                  <a:pt x="407806" y="1360953"/>
                </a:cubicBezTo>
                <a:cubicBezTo>
                  <a:pt x="440710" y="1393859"/>
                  <a:pt x="481885" y="1410942"/>
                  <a:pt x="531332" y="1412201"/>
                </a:cubicBezTo>
                <a:lnTo>
                  <a:pt x="979574" y="1412201"/>
                </a:lnTo>
                <a:cubicBezTo>
                  <a:pt x="1029020" y="1410942"/>
                  <a:pt x="1070196" y="1393859"/>
                  <a:pt x="1103099" y="1360953"/>
                </a:cubicBezTo>
                <a:cubicBezTo>
                  <a:pt x="1136003" y="1328046"/>
                  <a:pt x="1153084" y="1286873"/>
                  <a:pt x="1154342" y="1237433"/>
                </a:cubicBezTo>
                <a:cubicBezTo>
                  <a:pt x="1153084" y="1187992"/>
                  <a:pt x="1136003" y="1146819"/>
                  <a:pt x="1103099" y="1113913"/>
                </a:cubicBezTo>
                <a:cubicBezTo>
                  <a:pt x="1070196" y="1081006"/>
                  <a:pt x="1029020" y="1063923"/>
                  <a:pt x="979574" y="1062664"/>
                </a:cubicBezTo>
                <a:lnTo>
                  <a:pt x="531332" y="1062664"/>
                </a:lnTo>
                <a:cubicBezTo>
                  <a:pt x="381017" y="1058836"/>
                  <a:pt x="255839" y="1006902"/>
                  <a:pt x="155801" y="906864"/>
                </a:cubicBezTo>
                <a:cubicBezTo>
                  <a:pt x="55762" y="806824"/>
                  <a:pt x="3828" y="681647"/>
                  <a:pt x="0" y="531332"/>
                </a:cubicBezTo>
                <a:cubicBezTo>
                  <a:pt x="3827" y="381016"/>
                  <a:pt x="55759" y="255839"/>
                  <a:pt x="155795" y="155800"/>
                </a:cubicBezTo>
                <a:cubicBezTo>
                  <a:pt x="255831" y="55761"/>
                  <a:pt x="381010" y="3828"/>
                  <a:pt x="531332" y="0"/>
                </a:cubicBez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ogle Sans" panose="020B0503030502040204" pitchFamily="34" charset="0"/>
              <a:ea typeface="+mn-ea"/>
              <a:cs typeface="+mn-cs"/>
            </a:endParaRPr>
          </a:p>
        </p:txBody>
      </p:sp>
      <p:sp>
        <p:nvSpPr>
          <p:cNvPr id="15" name="O start"/>
          <p:cNvSpPr/>
          <p:nvPr/>
        </p:nvSpPr>
        <p:spPr>
          <a:xfrm>
            <a:off x="6098749" y="1969664"/>
            <a:ext cx="1495521" cy="1310947"/>
          </a:xfrm>
          <a:custGeom>
            <a:avLst/>
            <a:gdLst>
              <a:gd name="connsiteX0" fmla="*/ 571239 w 1495521"/>
              <a:gd name="connsiteY0" fmla="*/ 58439 h 1310947"/>
              <a:gd name="connsiteX1" fmla="*/ 567124 w 1495521"/>
              <a:gd name="connsiteY1" fmla="*/ 60097 h 1310947"/>
              <a:gd name="connsiteX2" fmla="*/ 547404 w 1495521"/>
              <a:gd name="connsiteY2" fmla="*/ 70477 h 1310947"/>
              <a:gd name="connsiteX3" fmla="*/ 642246 w 1495521"/>
              <a:gd name="connsiteY3" fmla="*/ 31659 h 1310947"/>
              <a:gd name="connsiteX4" fmla="*/ 626237 w 1495521"/>
              <a:gd name="connsiteY4" fmla="*/ 36287 h 1310947"/>
              <a:gd name="connsiteX5" fmla="*/ 610868 w 1495521"/>
              <a:gd name="connsiteY5" fmla="*/ 42478 h 1310947"/>
              <a:gd name="connsiteX6" fmla="*/ 722728 w 1495521"/>
              <a:gd name="connsiteY6" fmla="*/ 12052 h 1310947"/>
              <a:gd name="connsiteX7" fmla="*/ 687812 w 1495521"/>
              <a:gd name="connsiteY7" fmla="*/ 18484 h 1310947"/>
              <a:gd name="connsiteX8" fmla="*/ 681097 w 1495521"/>
              <a:gd name="connsiteY8" fmla="*/ 20425 h 1310947"/>
              <a:gd name="connsiteX9" fmla="*/ 840728 w 1495521"/>
              <a:gd name="connsiteY9" fmla="*/ 0 h 1310947"/>
              <a:gd name="connsiteX10" fmla="*/ 852553 w 1495521"/>
              <a:gd name="connsiteY10" fmla="*/ 0 h 1310947"/>
              <a:gd name="connsiteX11" fmla="*/ 852212 w 1495521"/>
              <a:gd name="connsiteY11" fmla="*/ 822 h 1310947"/>
              <a:gd name="connsiteX12" fmla="*/ 184819 w 1495521"/>
              <a:gd name="connsiteY12" fmla="*/ 0 h 1310947"/>
              <a:gd name="connsiteX13" fmla="*/ 838825 w 1495521"/>
              <a:gd name="connsiteY13" fmla="*/ 0 h 1310947"/>
              <a:gd name="connsiteX14" fmla="*/ 838825 w 1495521"/>
              <a:gd name="connsiteY14" fmla="*/ 93 h 1310947"/>
              <a:gd name="connsiteX15" fmla="*/ 840102 w 1495521"/>
              <a:gd name="connsiteY15" fmla="*/ 1 h 1310947"/>
              <a:gd name="connsiteX16" fmla="*/ 1170646 w 1495521"/>
              <a:gd name="connsiteY16" fmla="*/ 89612 h 1310947"/>
              <a:gd name="connsiteX17" fmla="*/ 1405908 w 1495521"/>
              <a:gd name="connsiteY17" fmla="*/ 324872 h 1310947"/>
              <a:gd name="connsiteX18" fmla="*/ 1495521 w 1495521"/>
              <a:gd name="connsiteY18" fmla="*/ 655419 h 1310947"/>
              <a:gd name="connsiteX19" fmla="*/ 1405910 w 1495521"/>
              <a:gd name="connsiteY19" fmla="*/ 986020 h 1310947"/>
              <a:gd name="connsiteX20" fmla="*/ 1170650 w 1495521"/>
              <a:gd name="connsiteY20" fmla="*/ 1221320 h 1310947"/>
              <a:gd name="connsiteX21" fmla="*/ 929312 w 1495521"/>
              <a:gd name="connsiteY21" fmla="*/ 1304558 h 1310947"/>
              <a:gd name="connsiteX22" fmla="*/ 873740 w 1495521"/>
              <a:gd name="connsiteY22" fmla="*/ 1308538 h 1310947"/>
              <a:gd name="connsiteX23" fmla="*/ 873855 w 1495521"/>
              <a:gd name="connsiteY23" fmla="*/ 1310947 h 1310947"/>
              <a:gd name="connsiteX24" fmla="*/ 840102 w 1495521"/>
              <a:gd name="connsiteY24" fmla="*/ 1310947 h 1310947"/>
              <a:gd name="connsiteX25" fmla="*/ 838825 w 1495521"/>
              <a:gd name="connsiteY25" fmla="*/ 1310947 h 1310947"/>
              <a:gd name="connsiteX26" fmla="*/ 838825 w 1495521"/>
              <a:gd name="connsiteY26" fmla="*/ 1310856 h 1310947"/>
              <a:gd name="connsiteX27" fmla="*/ 756409 w 1495521"/>
              <a:gd name="connsiteY27" fmla="*/ 1304954 h 1310947"/>
              <a:gd name="connsiteX28" fmla="*/ 753219 w 1495521"/>
              <a:gd name="connsiteY28" fmla="*/ 1304954 h 1310947"/>
              <a:gd name="connsiteX29" fmla="*/ 836923 w 1495521"/>
              <a:gd name="connsiteY29" fmla="*/ 1310947 h 1310947"/>
              <a:gd name="connsiteX30" fmla="*/ 184819 w 1495521"/>
              <a:gd name="connsiteY30" fmla="*/ 1310947 h 1310947"/>
              <a:gd name="connsiteX31" fmla="*/ 184819 w 1495521"/>
              <a:gd name="connsiteY31" fmla="*/ 1118479 h 1310947"/>
              <a:gd name="connsiteX32" fmla="*/ 184140 w 1495521"/>
              <a:gd name="connsiteY32" fmla="*/ 1118479 h 1310947"/>
              <a:gd name="connsiteX33" fmla="*/ 184425 w 1495521"/>
              <a:gd name="connsiteY33" fmla="*/ 1118223 h 1310947"/>
              <a:gd name="connsiteX34" fmla="*/ 184425 w 1495521"/>
              <a:gd name="connsiteY34" fmla="*/ 1116290 h 1310947"/>
              <a:gd name="connsiteX35" fmla="*/ 5255 w 1495521"/>
              <a:gd name="connsiteY35" fmla="*/ 937110 h 1310947"/>
              <a:gd name="connsiteX36" fmla="*/ 47090 w 1495521"/>
              <a:gd name="connsiteY36" fmla="*/ 885541 h 1310947"/>
              <a:gd name="connsiteX37" fmla="*/ 114649 w 1495521"/>
              <a:gd name="connsiteY37" fmla="*/ 660591 h 1310947"/>
              <a:gd name="connsiteX38" fmla="*/ 47090 w 1495521"/>
              <a:gd name="connsiteY38" fmla="*/ 435641 h 1310947"/>
              <a:gd name="connsiteX39" fmla="*/ 0 w 1495521"/>
              <a:gd name="connsiteY39" fmla="*/ 377594 h 1310947"/>
              <a:gd name="connsiteX40" fmla="*/ 184425 w 1495521"/>
              <a:gd name="connsiteY40" fmla="*/ 193158 h 1310947"/>
              <a:gd name="connsiteX41" fmla="*/ 184425 w 1495521"/>
              <a:gd name="connsiteY41" fmla="*/ 192467 h 1310947"/>
              <a:gd name="connsiteX42" fmla="*/ 184819 w 1495521"/>
              <a:gd name="connsiteY42" fmla="*/ 192467 h 1310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495521" h="1310947">
                <a:moveTo>
                  <a:pt x="571239" y="58439"/>
                </a:moveTo>
                <a:lnTo>
                  <a:pt x="567124" y="60097"/>
                </a:lnTo>
                <a:lnTo>
                  <a:pt x="547404" y="70477"/>
                </a:lnTo>
                <a:close/>
                <a:moveTo>
                  <a:pt x="642246" y="31659"/>
                </a:moveTo>
                <a:lnTo>
                  <a:pt x="626237" y="36287"/>
                </a:lnTo>
                <a:lnTo>
                  <a:pt x="610868" y="42478"/>
                </a:lnTo>
                <a:close/>
                <a:moveTo>
                  <a:pt x="722728" y="12052"/>
                </a:moveTo>
                <a:lnTo>
                  <a:pt x="687812" y="18484"/>
                </a:lnTo>
                <a:lnTo>
                  <a:pt x="681097" y="20425"/>
                </a:lnTo>
                <a:close/>
                <a:moveTo>
                  <a:pt x="840728" y="0"/>
                </a:moveTo>
                <a:lnTo>
                  <a:pt x="852553" y="0"/>
                </a:lnTo>
                <a:lnTo>
                  <a:pt x="852212" y="822"/>
                </a:lnTo>
                <a:close/>
                <a:moveTo>
                  <a:pt x="184819" y="0"/>
                </a:moveTo>
                <a:lnTo>
                  <a:pt x="838825" y="0"/>
                </a:lnTo>
                <a:lnTo>
                  <a:pt x="838825" y="93"/>
                </a:lnTo>
                <a:lnTo>
                  <a:pt x="840102" y="1"/>
                </a:lnTo>
                <a:cubicBezTo>
                  <a:pt x="961966" y="1400"/>
                  <a:pt x="1072148" y="31270"/>
                  <a:pt x="1170646" y="89612"/>
                </a:cubicBezTo>
                <a:cubicBezTo>
                  <a:pt x="1269144" y="147954"/>
                  <a:pt x="1347565" y="226374"/>
                  <a:pt x="1405908" y="324872"/>
                </a:cubicBezTo>
                <a:cubicBezTo>
                  <a:pt x="1464250" y="423370"/>
                  <a:pt x="1494123" y="533552"/>
                  <a:pt x="1495521" y="655419"/>
                </a:cubicBezTo>
                <a:cubicBezTo>
                  <a:pt x="1494123" y="777306"/>
                  <a:pt x="1464252" y="887506"/>
                  <a:pt x="1405910" y="986020"/>
                </a:cubicBezTo>
                <a:cubicBezTo>
                  <a:pt x="1347568" y="1084534"/>
                  <a:pt x="1269148" y="1162968"/>
                  <a:pt x="1170650" y="1221320"/>
                </a:cubicBezTo>
                <a:cubicBezTo>
                  <a:pt x="1096777" y="1265084"/>
                  <a:pt x="1016331" y="1292830"/>
                  <a:pt x="929312" y="1304558"/>
                </a:cubicBezTo>
                <a:lnTo>
                  <a:pt x="873740" y="1308538"/>
                </a:lnTo>
                <a:lnTo>
                  <a:pt x="873855" y="1310947"/>
                </a:lnTo>
                <a:lnTo>
                  <a:pt x="840102" y="1310947"/>
                </a:lnTo>
                <a:lnTo>
                  <a:pt x="838825" y="1310947"/>
                </a:lnTo>
                <a:lnTo>
                  <a:pt x="838825" y="1310856"/>
                </a:lnTo>
                <a:lnTo>
                  <a:pt x="756409" y="1304954"/>
                </a:lnTo>
                <a:lnTo>
                  <a:pt x="753219" y="1304954"/>
                </a:lnTo>
                <a:lnTo>
                  <a:pt x="836923" y="1310947"/>
                </a:lnTo>
                <a:lnTo>
                  <a:pt x="184819" y="1310947"/>
                </a:lnTo>
                <a:lnTo>
                  <a:pt x="184819" y="1118479"/>
                </a:lnTo>
                <a:lnTo>
                  <a:pt x="184140" y="1118479"/>
                </a:lnTo>
                <a:lnTo>
                  <a:pt x="184425" y="1118223"/>
                </a:lnTo>
                <a:cubicBezTo>
                  <a:pt x="184950" y="1117579"/>
                  <a:pt x="184950" y="1116935"/>
                  <a:pt x="184425" y="1116290"/>
                </a:cubicBezTo>
                <a:lnTo>
                  <a:pt x="5255" y="937110"/>
                </a:lnTo>
                <a:lnTo>
                  <a:pt x="47090" y="885541"/>
                </a:lnTo>
                <a:cubicBezTo>
                  <a:pt x="89743" y="821328"/>
                  <a:pt x="114649" y="743918"/>
                  <a:pt x="114649" y="660591"/>
                </a:cubicBezTo>
                <a:cubicBezTo>
                  <a:pt x="114649" y="577265"/>
                  <a:pt x="89743" y="499855"/>
                  <a:pt x="47090" y="435641"/>
                </a:cubicBezTo>
                <a:lnTo>
                  <a:pt x="0" y="377594"/>
                </a:lnTo>
                <a:lnTo>
                  <a:pt x="184425" y="193158"/>
                </a:lnTo>
                <a:lnTo>
                  <a:pt x="184425" y="192467"/>
                </a:lnTo>
                <a:lnTo>
                  <a:pt x="184819" y="192467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ogle Sans" panose="020B0503030502040204" pitchFamily="34" charset="0"/>
              <a:ea typeface="+mn-ea"/>
              <a:cs typeface="+mn-cs"/>
            </a:endParaRPr>
          </a:p>
        </p:txBody>
      </p:sp>
      <p:sp useBgFill="1">
        <p:nvSpPr>
          <p:cNvPr id="8" name="O stop"/>
          <p:cNvSpPr/>
          <p:nvPr/>
        </p:nvSpPr>
        <p:spPr>
          <a:xfrm>
            <a:off x="6551157" y="2227006"/>
            <a:ext cx="782234" cy="79558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ogle Sans" panose="020B0503030502040204" pitchFamily="34" charset="0"/>
              <a:ea typeface="+mn-ea"/>
              <a:cs typeface="+mn-cs"/>
            </a:endParaRPr>
          </a:p>
        </p:txBody>
      </p:sp>
      <p:sp>
        <p:nvSpPr>
          <p:cNvPr id="20" name="R"/>
          <p:cNvSpPr/>
          <p:nvPr/>
        </p:nvSpPr>
        <p:spPr>
          <a:xfrm>
            <a:off x="7876327" y="2233933"/>
            <a:ext cx="591789" cy="1046340"/>
          </a:xfrm>
          <a:custGeom>
            <a:avLst/>
            <a:gdLst>
              <a:gd name="connsiteX0" fmla="*/ 497757 w 798451"/>
              <a:gd name="connsiteY0" fmla="*/ 1024632 h 1411739"/>
              <a:gd name="connsiteX1" fmla="*/ 736851 w 798451"/>
              <a:gd name="connsiteY1" fmla="*/ 1411273 h 1411739"/>
              <a:gd name="connsiteX2" fmla="*/ 737688 w 798451"/>
              <a:gd name="connsiteY2" fmla="*/ 1411739 h 1411739"/>
              <a:gd name="connsiteX3" fmla="*/ 0 w 798451"/>
              <a:gd name="connsiteY3" fmla="*/ 1411739 h 1411739"/>
              <a:gd name="connsiteX4" fmla="*/ 1438 w 798451"/>
              <a:gd name="connsiteY4" fmla="*/ 1410301 h 1411739"/>
              <a:gd name="connsiteX5" fmla="*/ 1438 w 798451"/>
              <a:gd name="connsiteY5" fmla="*/ 1025486 h 1411739"/>
              <a:gd name="connsiteX6" fmla="*/ 464011 w 798451"/>
              <a:gd name="connsiteY6" fmla="*/ 1025486 h 1411739"/>
              <a:gd name="connsiteX7" fmla="*/ 497757 w 798451"/>
              <a:gd name="connsiteY7" fmla="*/ 1024632 h 1411739"/>
              <a:gd name="connsiteX8" fmla="*/ 1438 w 798451"/>
              <a:gd name="connsiteY8" fmla="*/ 0 h 1411739"/>
              <a:gd name="connsiteX9" fmla="*/ 464011 w 798451"/>
              <a:gd name="connsiteY9" fmla="*/ 0 h 1411739"/>
              <a:gd name="connsiteX10" fmla="*/ 700387 w 798451"/>
              <a:gd name="connsiteY10" fmla="*/ 98069 h 1411739"/>
              <a:gd name="connsiteX11" fmla="*/ 798451 w 798451"/>
              <a:gd name="connsiteY11" fmla="*/ 334439 h 1411739"/>
              <a:gd name="connsiteX12" fmla="*/ 760892 w 798451"/>
              <a:gd name="connsiteY12" fmla="*/ 488234 h 1411739"/>
              <a:gd name="connsiteX13" fmla="*/ 656794 w 798451"/>
              <a:gd name="connsiteY13" fmla="*/ 607661 h 1411739"/>
              <a:gd name="connsiteX14" fmla="*/ 565474 w 798451"/>
              <a:gd name="connsiteY14" fmla="*/ 653289 h 1411739"/>
              <a:gd name="connsiteX15" fmla="*/ 464011 w 798451"/>
              <a:gd name="connsiteY15" fmla="*/ 668878 h 1411739"/>
              <a:gd name="connsiteX16" fmla="*/ 1438 w 798451"/>
              <a:gd name="connsiteY16" fmla="*/ 668878 h 1411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98451" h="1411739">
                <a:moveTo>
                  <a:pt x="497757" y="1024632"/>
                </a:moveTo>
                <a:lnTo>
                  <a:pt x="736851" y="1411273"/>
                </a:lnTo>
                <a:lnTo>
                  <a:pt x="737688" y="1411739"/>
                </a:lnTo>
                <a:lnTo>
                  <a:pt x="0" y="1411739"/>
                </a:lnTo>
                <a:lnTo>
                  <a:pt x="1438" y="1410301"/>
                </a:lnTo>
                <a:lnTo>
                  <a:pt x="1438" y="1025486"/>
                </a:lnTo>
                <a:lnTo>
                  <a:pt x="464011" y="1025486"/>
                </a:lnTo>
                <a:cubicBezTo>
                  <a:pt x="475348" y="1025473"/>
                  <a:pt x="486597" y="1025189"/>
                  <a:pt x="497757" y="1024632"/>
                </a:cubicBezTo>
                <a:close/>
                <a:moveTo>
                  <a:pt x="1438" y="0"/>
                </a:moveTo>
                <a:lnTo>
                  <a:pt x="464011" y="0"/>
                </a:lnTo>
                <a:cubicBezTo>
                  <a:pt x="558629" y="2409"/>
                  <a:pt x="637420" y="35099"/>
                  <a:pt x="700387" y="98069"/>
                </a:cubicBezTo>
                <a:cubicBezTo>
                  <a:pt x="763354" y="161038"/>
                  <a:pt x="796041" y="239828"/>
                  <a:pt x="798451" y="334439"/>
                </a:cubicBezTo>
                <a:cubicBezTo>
                  <a:pt x="798093" y="389358"/>
                  <a:pt x="785573" y="440623"/>
                  <a:pt x="760892" y="488234"/>
                </a:cubicBezTo>
                <a:cubicBezTo>
                  <a:pt x="736210" y="535846"/>
                  <a:pt x="701511" y="575654"/>
                  <a:pt x="656794" y="607661"/>
                </a:cubicBezTo>
                <a:cubicBezTo>
                  <a:pt x="628496" y="627734"/>
                  <a:pt x="598055" y="642943"/>
                  <a:pt x="565474" y="653289"/>
                </a:cubicBezTo>
                <a:cubicBezTo>
                  <a:pt x="532892" y="663634"/>
                  <a:pt x="499071" y="668831"/>
                  <a:pt x="464011" y="668878"/>
                </a:cubicBezTo>
                <a:lnTo>
                  <a:pt x="1438" y="668878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ogle Sans" panose="020B0503030502040204" pitchFamily="34" charset="0"/>
              <a:ea typeface="+mn-ea"/>
              <a:cs typeface="+mn-cs"/>
            </a:endParaRPr>
          </a:p>
        </p:txBody>
      </p:sp>
      <p:sp useBgFill="1">
        <p:nvSpPr>
          <p:cNvPr id="13" name="R slidebackground"/>
          <p:cNvSpPr/>
          <p:nvPr/>
        </p:nvSpPr>
        <p:spPr>
          <a:xfrm>
            <a:off x="7615853" y="1969326"/>
            <a:ext cx="1112736" cy="1303210"/>
          </a:xfrm>
          <a:custGeom>
            <a:avLst/>
            <a:gdLst>
              <a:gd name="connsiteX0" fmla="*/ 356637 w 1510234"/>
              <a:gd name="connsiteY0" fmla="*/ 356608 h 1768750"/>
              <a:gd name="connsiteX1" fmla="*/ 356637 w 1510234"/>
              <a:gd name="connsiteY1" fmla="*/ 1025486 h 1768750"/>
              <a:gd name="connsiteX2" fmla="*/ 819210 w 1510234"/>
              <a:gd name="connsiteY2" fmla="*/ 1025486 h 1768750"/>
              <a:gd name="connsiteX3" fmla="*/ 920673 w 1510234"/>
              <a:gd name="connsiteY3" fmla="*/ 1009897 h 1768750"/>
              <a:gd name="connsiteX4" fmla="*/ 1011993 w 1510234"/>
              <a:gd name="connsiteY4" fmla="*/ 964269 h 1768750"/>
              <a:gd name="connsiteX5" fmla="*/ 1116091 w 1510234"/>
              <a:gd name="connsiteY5" fmla="*/ 844842 h 1768750"/>
              <a:gd name="connsiteX6" fmla="*/ 1153650 w 1510234"/>
              <a:gd name="connsiteY6" fmla="*/ 691047 h 1768750"/>
              <a:gd name="connsiteX7" fmla="*/ 1055586 w 1510234"/>
              <a:gd name="connsiteY7" fmla="*/ 454677 h 1768750"/>
              <a:gd name="connsiteX8" fmla="*/ 819210 w 1510234"/>
              <a:gd name="connsiteY8" fmla="*/ 356608 h 1768750"/>
              <a:gd name="connsiteX9" fmla="*/ 1841 w 1510234"/>
              <a:gd name="connsiteY9" fmla="*/ 0 h 1768750"/>
              <a:gd name="connsiteX10" fmla="*/ 819180 w 1510234"/>
              <a:gd name="connsiteY10" fmla="*/ 0 h 1768750"/>
              <a:gd name="connsiteX11" fmla="*/ 1167694 w 1510234"/>
              <a:gd name="connsiteY11" fmla="*/ 94484 h 1768750"/>
              <a:gd name="connsiteX12" fmla="*/ 1415744 w 1510234"/>
              <a:gd name="connsiteY12" fmla="*/ 342534 h 1768750"/>
              <a:gd name="connsiteX13" fmla="*/ 1510228 w 1510234"/>
              <a:gd name="connsiteY13" fmla="*/ 691047 h 1768750"/>
              <a:gd name="connsiteX14" fmla="*/ 1428304 w 1510234"/>
              <a:gd name="connsiteY14" fmla="*/ 1017847 h 1768750"/>
              <a:gd name="connsiteX15" fmla="*/ 1201286 w 1510234"/>
              <a:gd name="connsiteY15" fmla="*/ 1266730 h 1768750"/>
              <a:gd name="connsiteX16" fmla="*/ 1509963 w 1510234"/>
              <a:gd name="connsiteY16" fmla="*/ 1765951 h 1768750"/>
              <a:gd name="connsiteX17" fmla="*/ 1510007 w 1510234"/>
              <a:gd name="connsiteY17" fmla="*/ 1767807 h 1768750"/>
              <a:gd name="connsiteX18" fmla="*/ 1508401 w 1510234"/>
              <a:gd name="connsiteY18" fmla="*/ 1768750 h 1768750"/>
              <a:gd name="connsiteX19" fmla="*/ 1093611 w 1510234"/>
              <a:gd name="connsiteY19" fmla="*/ 1768750 h 1768750"/>
              <a:gd name="connsiteX20" fmla="*/ 1092050 w 1510234"/>
              <a:gd name="connsiteY20" fmla="*/ 1767881 h 1768750"/>
              <a:gd name="connsiteX21" fmla="*/ 852956 w 1510234"/>
              <a:gd name="connsiteY21" fmla="*/ 1381240 h 1768750"/>
              <a:gd name="connsiteX22" fmla="*/ 819210 w 1510234"/>
              <a:gd name="connsiteY22" fmla="*/ 1382094 h 1768750"/>
              <a:gd name="connsiteX23" fmla="*/ 356637 w 1510234"/>
              <a:gd name="connsiteY23" fmla="*/ 1382094 h 1768750"/>
              <a:gd name="connsiteX24" fmla="*/ 356637 w 1510234"/>
              <a:gd name="connsiteY24" fmla="*/ 1766909 h 1768750"/>
              <a:gd name="connsiteX25" fmla="*/ 354796 w 1510234"/>
              <a:gd name="connsiteY25" fmla="*/ 1768750 h 1768750"/>
              <a:gd name="connsiteX26" fmla="*/ 1870 w 1510234"/>
              <a:gd name="connsiteY26" fmla="*/ 1768750 h 1768750"/>
              <a:gd name="connsiteX27" fmla="*/ 0 w 1510234"/>
              <a:gd name="connsiteY27" fmla="*/ 1766909 h 1768750"/>
              <a:gd name="connsiteX28" fmla="*/ 0 w 1510234"/>
              <a:gd name="connsiteY28" fmla="*/ 1841 h 1768750"/>
              <a:gd name="connsiteX29" fmla="*/ 1841 w 1510234"/>
              <a:gd name="connsiteY29" fmla="*/ 0 h 176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510234" h="1768750">
                <a:moveTo>
                  <a:pt x="356637" y="356608"/>
                </a:moveTo>
                <a:lnTo>
                  <a:pt x="356637" y="1025486"/>
                </a:lnTo>
                <a:lnTo>
                  <a:pt x="819210" y="1025486"/>
                </a:lnTo>
                <a:cubicBezTo>
                  <a:pt x="854270" y="1025439"/>
                  <a:pt x="888091" y="1020242"/>
                  <a:pt x="920673" y="1009897"/>
                </a:cubicBezTo>
                <a:cubicBezTo>
                  <a:pt x="953254" y="999551"/>
                  <a:pt x="983695" y="984342"/>
                  <a:pt x="1011993" y="964269"/>
                </a:cubicBezTo>
                <a:cubicBezTo>
                  <a:pt x="1056710" y="932262"/>
                  <a:pt x="1091409" y="892454"/>
                  <a:pt x="1116091" y="844842"/>
                </a:cubicBezTo>
                <a:cubicBezTo>
                  <a:pt x="1140772" y="797231"/>
                  <a:pt x="1153292" y="745966"/>
                  <a:pt x="1153650" y="691047"/>
                </a:cubicBezTo>
                <a:cubicBezTo>
                  <a:pt x="1151240" y="596436"/>
                  <a:pt x="1118553" y="517646"/>
                  <a:pt x="1055586" y="454677"/>
                </a:cubicBezTo>
                <a:cubicBezTo>
                  <a:pt x="992619" y="391707"/>
                  <a:pt x="913828" y="359017"/>
                  <a:pt x="819210" y="356608"/>
                </a:cubicBezTo>
                <a:close/>
                <a:moveTo>
                  <a:pt x="1841" y="0"/>
                </a:moveTo>
                <a:lnTo>
                  <a:pt x="819180" y="0"/>
                </a:lnTo>
                <a:cubicBezTo>
                  <a:pt x="947671" y="1475"/>
                  <a:pt x="1063842" y="32970"/>
                  <a:pt x="1167694" y="94484"/>
                </a:cubicBezTo>
                <a:cubicBezTo>
                  <a:pt x="1271547" y="155998"/>
                  <a:pt x="1354230" y="238681"/>
                  <a:pt x="1415744" y="342534"/>
                </a:cubicBezTo>
                <a:cubicBezTo>
                  <a:pt x="1477258" y="446386"/>
                  <a:pt x="1508753" y="562557"/>
                  <a:pt x="1510228" y="691047"/>
                </a:cubicBezTo>
                <a:cubicBezTo>
                  <a:pt x="1509446" y="808630"/>
                  <a:pt x="1482139" y="917563"/>
                  <a:pt x="1428304" y="1017847"/>
                </a:cubicBezTo>
                <a:cubicBezTo>
                  <a:pt x="1374470" y="1118131"/>
                  <a:pt x="1298797" y="1201092"/>
                  <a:pt x="1201286" y="1266730"/>
                </a:cubicBezTo>
                <a:lnTo>
                  <a:pt x="1509963" y="1765951"/>
                </a:lnTo>
                <a:cubicBezTo>
                  <a:pt x="1510309" y="1766555"/>
                  <a:pt x="1510324" y="1767174"/>
                  <a:pt x="1510007" y="1767807"/>
                </a:cubicBezTo>
                <a:cubicBezTo>
                  <a:pt x="1509641" y="1768409"/>
                  <a:pt x="1509106" y="1768723"/>
                  <a:pt x="1508401" y="1768750"/>
                </a:cubicBezTo>
                <a:lnTo>
                  <a:pt x="1093611" y="1768750"/>
                </a:lnTo>
                <a:cubicBezTo>
                  <a:pt x="1092936" y="1768733"/>
                  <a:pt x="1092416" y="1768443"/>
                  <a:pt x="1092050" y="1767881"/>
                </a:cubicBezTo>
                <a:lnTo>
                  <a:pt x="852956" y="1381240"/>
                </a:lnTo>
                <a:cubicBezTo>
                  <a:pt x="841796" y="1381797"/>
                  <a:pt x="830547" y="1382081"/>
                  <a:pt x="819210" y="1382094"/>
                </a:cubicBezTo>
                <a:lnTo>
                  <a:pt x="356637" y="1382094"/>
                </a:lnTo>
                <a:lnTo>
                  <a:pt x="356637" y="1766909"/>
                </a:lnTo>
                <a:cubicBezTo>
                  <a:pt x="356531" y="1768031"/>
                  <a:pt x="355917" y="1768644"/>
                  <a:pt x="354796" y="1768750"/>
                </a:cubicBezTo>
                <a:lnTo>
                  <a:pt x="1870" y="1768750"/>
                </a:lnTo>
                <a:cubicBezTo>
                  <a:pt x="754" y="1768645"/>
                  <a:pt x="130" y="1768031"/>
                  <a:pt x="0" y="1766909"/>
                </a:cubicBezTo>
                <a:lnTo>
                  <a:pt x="0" y="1841"/>
                </a:lnTo>
                <a:cubicBezTo>
                  <a:pt x="105" y="719"/>
                  <a:pt x="719" y="106"/>
                  <a:pt x="1841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ogle Sans" panose="020B0503030502040204" pitchFamily="34" charset="0"/>
              <a:ea typeface="+mn-ea"/>
              <a:cs typeface="+mn-cs"/>
            </a:endParaRPr>
          </a:p>
        </p:txBody>
      </p:sp>
      <p:sp>
        <p:nvSpPr>
          <p:cNvPr id="23" name="E"/>
          <p:cNvSpPr/>
          <p:nvPr/>
        </p:nvSpPr>
        <p:spPr>
          <a:xfrm>
            <a:off x="8179966" y="1973194"/>
            <a:ext cx="1676150" cy="1310947"/>
          </a:xfrm>
          <a:custGeom>
            <a:avLst/>
            <a:gdLst>
              <a:gd name="connsiteX0" fmla="*/ 0 w 1676150"/>
              <a:gd name="connsiteY0" fmla="*/ 0 h 1310947"/>
              <a:gd name="connsiteX1" fmla="*/ 554987 w 1676150"/>
              <a:gd name="connsiteY1" fmla="*/ 0 h 1310947"/>
              <a:gd name="connsiteX2" fmla="*/ 555916 w 1676150"/>
              <a:gd name="connsiteY2" fmla="*/ 0 h 1310947"/>
              <a:gd name="connsiteX3" fmla="*/ 558134 w 1676150"/>
              <a:gd name="connsiteY3" fmla="*/ 0 h 1310947"/>
              <a:gd name="connsiteX4" fmla="*/ 891610 w 1676150"/>
              <a:gd name="connsiteY4" fmla="*/ 0 h 1310947"/>
              <a:gd name="connsiteX5" fmla="*/ 1674786 w 1676150"/>
              <a:gd name="connsiteY5" fmla="*/ 0 h 1310947"/>
              <a:gd name="connsiteX6" fmla="*/ 1676150 w 1676150"/>
              <a:gd name="connsiteY6" fmla="*/ 1365 h 1310947"/>
              <a:gd name="connsiteX7" fmla="*/ 1676150 w 1676150"/>
              <a:gd name="connsiteY7" fmla="*/ 263008 h 1310947"/>
              <a:gd name="connsiteX8" fmla="*/ 1674786 w 1676150"/>
              <a:gd name="connsiteY8" fmla="*/ 264374 h 1310947"/>
              <a:gd name="connsiteX9" fmla="*/ 891610 w 1676150"/>
              <a:gd name="connsiteY9" fmla="*/ 264374 h 1310947"/>
              <a:gd name="connsiteX10" fmla="*/ 891610 w 1676150"/>
              <a:gd name="connsiteY10" fmla="*/ 523288 h 1310947"/>
              <a:gd name="connsiteX11" fmla="*/ 1413240 w 1676150"/>
              <a:gd name="connsiteY11" fmla="*/ 523288 h 1310947"/>
              <a:gd name="connsiteX12" fmla="*/ 1414605 w 1676150"/>
              <a:gd name="connsiteY12" fmla="*/ 524652 h 1310947"/>
              <a:gd name="connsiteX13" fmla="*/ 1414605 w 1676150"/>
              <a:gd name="connsiteY13" fmla="*/ 786295 h 1310947"/>
              <a:gd name="connsiteX14" fmla="*/ 1413240 w 1676150"/>
              <a:gd name="connsiteY14" fmla="*/ 787660 h 1310947"/>
              <a:gd name="connsiteX15" fmla="*/ 891610 w 1676150"/>
              <a:gd name="connsiteY15" fmla="*/ 787660 h 1310947"/>
              <a:gd name="connsiteX16" fmla="*/ 891610 w 1676150"/>
              <a:gd name="connsiteY16" fmla="*/ 1046574 h 1310947"/>
              <a:gd name="connsiteX17" fmla="*/ 1674786 w 1676150"/>
              <a:gd name="connsiteY17" fmla="*/ 1046574 h 1310947"/>
              <a:gd name="connsiteX18" fmla="*/ 1676150 w 1676150"/>
              <a:gd name="connsiteY18" fmla="*/ 1047939 h 1310947"/>
              <a:gd name="connsiteX19" fmla="*/ 1676150 w 1676150"/>
              <a:gd name="connsiteY19" fmla="*/ 1309583 h 1310947"/>
              <a:gd name="connsiteX20" fmla="*/ 1674786 w 1676150"/>
              <a:gd name="connsiteY20" fmla="*/ 1310947 h 1310947"/>
              <a:gd name="connsiteX21" fmla="*/ 891610 w 1676150"/>
              <a:gd name="connsiteY21" fmla="*/ 1310947 h 1310947"/>
              <a:gd name="connsiteX22" fmla="*/ 558134 w 1676150"/>
              <a:gd name="connsiteY22" fmla="*/ 1310947 h 1310947"/>
              <a:gd name="connsiteX23" fmla="*/ 555916 w 1676150"/>
              <a:gd name="connsiteY23" fmla="*/ 1310947 h 1310947"/>
              <a:gd name="connsiteX24" fmla="*/ 555065 w 1676150"/>
              <a:gd name="connsiteY24" fmla="*/ 1310947 h 1310947"/>
              <a:gd name="connsiteX25" fmla="*/ 554987 w 1676150"/>
              <a:gd name="connsiteY25" fmla="*/ 1310947 h 1310947"/>
              <a:gd name="connsiteX26" fmla="*/ 554987 w 1676150"/>
              <a:gd name="connsiteY26" fmla="*/ 1307991 h 1310947"/>
              <a:gd name="connsiteX27" fmla="*/ 326933 w 1676150"/>
              <a:gd name="connsiteY27" fmla="*/ 939162 h 1310947"/>
              <a:gd name="connsiteX28" fmla="*/ 495193 w 1676150"/>
              <a:gd name="connsiteY28" fmla="*/ 754697 h 1310947"/>
              <a:gd name="connsiteX29" fmla="*/ 540298 w 1676150"/>
              <a:gd name="connsiteY29" fmla="*/ 638398 h 1310947"/>
              <a:gd name="connsiteX30" fmla="*/ 554987 w 1676150"/>
              <a:gd name="connsiteY30" fmla="*/ 519946 h 1310947"/>
              <a:gd name="connsiteX31" fmla="*/ 554987 w 1676150"/>
              <a:gd name="connsiteY31" fmla="*/ 505614 h 1310947"/>
              <a:gd name="connsiteX32" fmla="*/ 537585 w 1676150"/>
              <a:gd name="connsiteY32" fmla="*/ 376481 h 1310947"/>
              <a:gd name="connsiteX33" fmla="*/ 485884 w 1676150"/>
              <a:gd name="connsiteY33" fmla="*/ 254174 h 1310947"/>
              <a:gd name="connsiteX34" fmla="*/ 302036 w 1676150"/>
              <a:gd name="connsiteY34" fmla="*/ 70327 h 1310947"/>
              <a:gd name="connsiteX35" fmla="*/ 43727 w 1676150"/>
              <a:gd name="connsiteY35" fmla="*/ 298 h 1310947"/>
              <a:gd name="connsiteX36" fmla="*/ 230 w 1676150"/>
              <a:gd name="connsiteY36" fmla="*/ 298 h 1310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676150" h="1310947">
                <a:moveTo>
                  <a:pt x="0" y="0"/>
                </a:moveTo>
                <a:lnTo>
                  <a:pt x="554987" y="0"/>
                </a:lnTo>
                <a:lnTo>
                  <a:pt x="555916" y="0"/>
                </a:lnTo>
                <a:lnTo>
                  <a:pt x="558134" y="0"/>
                </a:lnTo>
                <a:lnTo>
                  <a:pt x="891610" y="0"/>
                </a:lnTo>
                <a:lnTo>
                  <a:pt x="1674786" y="0"/>
                </a:lnTo>
                <a:cubicBezTo>
                  <a:pt x="1675617" y="79"/>
                  <a:pt x="1676072" y="534"/>
                  <a:pt x="1676150" y="1365"/>
                </a:cubicBezTo>
                <a:lnTo>
                  <a:pt x="1676150" y="263008"/>
                </a:lnTo>
                <a:cubicBezTo>
                  <a:pt x="1676072" y="263840"/>
                  <a:pt x="1675617" y="264295"/>
                  <a:pt x="1674786" y="264374"/>
                </a:cubicBezTo>
                <a:lnTo>
                  <a:pt x="891610" y="264374"/>
                </a:lnTo>
                <a:lnTo>
                  <a:pt x="891610" y="523288"/>
                </a:lnTo>
                <a:lnTo>
                  <a:pt x="1413240" y="523288"/>
                </a:lnTo>
                <a:cubicBezTo>
                  <a:pt x="1414072" y="523366"/>
                  <a:pt x="1414527" y="523821"/>
                  <a:pt x="1414605" y="524652"/>
                </a:cubicBezTo>
                <a:lnTo>
                  <a:pt x="1414605" y="786295"/>
                </a:lnTo>
                <a:cubicBezTo>
                  <a:pt x="1414527" y="787127"/>
                  <a:pt x="1414072" y="787582"/>
                  <a:pt x="1413240" y="787660"/>
                </a:cubicBezTo>
                <a:lnTo>
                  <a:pt x="891610" y="787660"/>
                </a:lnTo>
                <a:lnTo>
                  <a:pt x="891610" y="1046574"/>
                </a:lnTo>
                <a:lnTo>
                  <a:pt x="1674786" y="1046574"/>
                </a:lnTo>
                <a:cubicBezTo>
                  <a:pt x="1675617" y="1046653"/>
                  <a:pt x="1676072" y="1047107"/>
                  <a:pt x="1676150" y="1047939"/>
                </a:cubicBezTo>
                <a:lnTo>
                  <a:pt x="1676150" y="1309583"/>
                </a:lnTo>
                <a:cubicBezTo>
                  <a:pt x="1676072" y="1310414"/>
                  <a:pt x="1675617" y="1310869"/>
                  <a:pt x="1674786" y="1310947"/>
                </a:cubicBezTo>
                <a:lnTo>
                  <a:pt x="891610" y="1310947"/>
                </a:lnTo>
                <a:lnTo>
                  <a:pt x="558134" y="1310947"/>
                </a:lnTo>
                <a:lnTo>
                  <a:pt x="555916" y="1310947"/>
                </a:lnTo>
                <a:lnTo>
                  <a:pt x="555065" y="1310947"/>
                </a:lnTo>
                <a:lnTo>
                  <a:pt x="554987" y="1310947"/>
                </a:lnTo>
                <a:lnTo>
                  <a:pt x="554987" y="1307991"/>
                </a:lnTo>
                <a:lnTo>
                  <a:pt x="326933" y="939162"/>
                </a:lnTo>
                <a:cubicBezTo>
                  <a:pt x="399206" y="890513"/>
                  <a:pt x="455292" y="829024"/>
                  <a:pt x="495193" y="754697"/>
                </a:cubicBezTo>
                <a:cubicBezTo>
                  <a:pt x="515143" y="717533"/>
                  <a:pt x="530178" y="678767"/>
                  <a:pt x="540298" y="638398"/>
                </a:cubicBezTo>
                <a:lnTo>
                  <a:pt x="554987" y="519946"/>
                </a:lnTo>
                <a:lnTo>
                  <a:pt x="554987" y="505614"/>
                </a:lnTo>
                <a:lnTo>
                  <a:pt x="537585" y="376481"/>
                </a:lnTo>
                <a:cubicBezTo>
                  <a:pt x="525914" y="333429"/>
                  <a:pt x="508680" y="292661"/>
                  <a:pt x="485884" y="254174"/>
                </a:cubicBezTo>
                <a:cubicBezTo>
                  <a:pt x="440291" y="177202"/>
                  <a:pt x="379009" y="115919"/>
                  <a:pt x="302036" y="70327"/>
                </a:cubicBezTo>
                <a:cubicBezTo>
                  <a:pt x="225064" y="24735"/>
                  <a:pt x="138961" y="1391"/>
                  <a:pt x="43727" y="298"/>
                </a:cubicBezTo>
                <a:lnTo>
                  <a:pt x="230" y="298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ogle Sans" panose="020B0503030502040204" pitchFamily="34" charset="0"/>
              <a:ea typeface="+mn-ea"/>
              <a:cs typeface="+mn-cs"/>
            </a:endParaRPr>
          </a:p>
        </p:txBody>
      </p:sp>
      <p:sp>
        <p:nvSpPr>
          <p:cNvPr id="9" name="C start"/>
          <p:cNvSpPr/>
          <p:nvPr/>
        </p:nvSpPr>
        <p:spPr>
          <a:xfrm>
            <a:off x="5436913" y="2227582"/>
            <a:ext cx="791167" cy="804672"/>
          </a:xfrm>
          <a:prstGeom prst="ellipse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ogle Sans" panose="020B0503030502040204" pitchFamily="34" charset="0"/>
              <a:ea typeface="+mn-ea"/>
              <a:cs typeface="+mn-cs"/>
            </a:endParaRPr>
          </a:p>
        </p:txBody>
      </p:sp>
      <p:sp>
        <p:nvSpPr>
          <p:cNvPr id="25" name="logo 2"/>
          <p:cNvSpPr/>
          <p:nvPr/>
        </p:nvSpPr>
        <p:spPr>
          <a:xfrm rot="2700000">
            <a:off x="2107400" y="1714267"/>
            <a:ext cx="1810512" cy="1828800"/>
          </a:xfrm>
          <a:custGeom>
            <a:avLst/>
            <a:gdLst>
              <a:gd name="connsiteX0" fmla="*/ 1178734 w 2659990"/>
              <a:gd name="connsiteY0" fmla="*/ 2210155 h 2677440"/>
              <a:gd name="connsiteX1" fmla="*/ 1178736 w 2659990"/>
              <a:gd name="connsiteY1" fmla="*/ 2444090 h 2677440"/>
              <a:gd name="connsiteX2" fmla="*/ 1950560 w 2659990"/>
              <a:gd name="connsiteY2" fmla="*/ 2444090 h 2677440"/>
              <a:gd name="connsiteX3" fmla="*/ 1950557 w 2659990"/>
              <a:gd name="connsiteY3" fmla="*/ 2210155 h 2677440"/>
              <a:gd name="connsiteX4" fmla="*/ 525620 w 2659990"/>
              <a:gd name="connsiteY4" fmla="*/ 971628 h 2677440"/>
              <a:gd name="connsiteX5" fmla="*/ 2659990 w 2659990"/>
              <a:gd name="connsiteY5" fmla="*/ 971629 h 2677440"/>
              <a:gd name="connsiteX6" fmla="*/ 2659990 w 2659990"/>
              <a:gd name="connsiteY6" fmla="*/ 2210155 h 2677440"/>
              <a:gd name="connsiteX7" fmla="*/ 2183911 w 2659990"/>
              <a:gd name="connsiteY7" fmla="*/ 2210155 h 2677440"/>
              <a:gd name="connsiteX8" fmla="*/ 2183910 w 2659990"/>
              <a:gd name="connsiteY8" fmla="*/ 2677440 h 2677440"/>
              <a:gd name="connsiteX9" fmla="*/ 945386 w 2659990"/>
              <a:gd name="connsiteY9" fmla="*/ 2677440 h 2677440"/>
              <a:gd name="connsiteX10" fmla="*/ 945384 w 2659990"/>
              <a:gd name="connsiteY10" fmla="*/ 2183072 h 2677440"/>
              <a:gd name="connsiteX11" fmla="*/ 946924 w 2659990"/>
              <a:gd name="connsiteY11" fmla="*/ 2183073 h 2677440"/>
              <a:gd name="connsiteX12" fmla="*/ 946925 w 2659990"/>
              <a:gd name="connsiteY12" fmla="*/ 1976805 h 2677440"/>
              <a:gd name="connsiteX13" fmla="*/ 2426636 w 2659990"/>
              <a:gd name="connsiteY13" fmla="*/ 1976805 h 2677440"/>
              <a:gd name="connsiteX14" fmla="*/ 2426640 w 2659990"/>
              <a:gd name="connsiteY14" fmla="*/ 1204979 h 2677440"/>
              <a:gd name="connsiteX15" fmla="*/ 525620 w 2659990"/>
              <a:gd name="connsiteY15" fmla="*/ 1204979 h 2677440"/>
              <a:gd name="connsiteX16" fmla="*/ 708619 w 2659990"/>
              <a:gd name="connsiteY16" fmla="*/ 233350 h 2677440"/>
              <a:gd name="connsiteX17" fmla="*/ 708619 w 2659990"/>
              <a:gd name="connsiteY17" fmla="*/ 482005 h 2677440"/>
              <a:gd name="connsiteX18" fmla="*/ 717517 w 2659990"/>
              <a:gd name="connsiteY18" fmla="*/ 482004 h 2677440"/>
              <a:gd name="connsiteX19" fmla="*/ 717517 w 2659990"/>
              <a:gd name="connsiteY19" fmla="*/ 482256 h 2677440"/>
              <a:gd name="connsiteX20" fmla="*/ 1480445 w 2659990"/>
              <a:gd name="connsiteY20" fmla="*/ 482256 h 2677440"/>
              <a:gd name="connsiteX21" fmla="*/ 1480445 w 2659990"/>
              <a:gd name="connsiteY21" fmla="*/ 233350 h 2677440"/>
              <a:gd name="connsiteX22" fmla="*/ 475269 w 2659990"/>
              <a:gd name="connsiteY22" fmla="*/ 0 h 2677440"/>
              <a:gd name="connsiteX23" fmla="*/ 1713795 w 2659990"/>
              <a:gd name="connsiteY23" fmla="*/ 0 h 2677440"/>
              <a:gd name="connsiteX24" fmla="*/ 1713795 w 2659990"/>
              <a:gd name="connsiteY24" fmla="*/ 482709 h 2677440"/>
              <a:gd name="connsiteX25" fmla="*/ 1713385 w 2659990"/>
              <a:gd name="connsiteY25" fmla="*/ 482708 h 2677440"/>
              <a:gd name="connsiteX26" fmla="*/ 1713384 w 2659990"/>
              <a:gd name="connsiteY26" fmla="*/ 492449 h 2677440"/>
              <a:gd name="connsiteX27" fmla="*/ 1713066 w 2659990"/>
              <a:gd name="connsiteY27" fmla="*/ 492449 h 2677440"/>
              <a:gd name="connsiteX28" fmla="*/ 1713067 w 2659990"/>
              <a:gd name="connsiteY28" fmla="*/ 715605 h 2677440"/>
              <a:gd name="connsiteX29" fmla="*/ 233350 w 2659990"/>
              <a:gd name="connsiteY29" fmla="*/ 715606 h 2677440"/>
              <a:gd name="connsiteX30" fmla="*/ 233351 w 2659990"/>
              <a:gd name="connsiteY30" fmla="*/ 1487432 h 2677440"/>
              <a:gd name="connsiteX31" fmla="*/ 2134370 w 2659990"/>
              <a:gd name="connsiteY31" fmla="*/ 1487432 h 2677440"/>
              <a:gd name="connsiteX32" fmla="*/ 2134370 w 2659990"/>
              <a:gd name="connsiteY32" fmla="*/ 1720781 h 2677440"/>
              <a:gd name="connsiteX33" fmla="*/ 0 w 2659990"/>
              <a:gd name="connsiteY33" fmla="*/ 1720782 h 2677440"/>
              <a:gd name="connsiteX34" fmla="*/ 0 w 2659990"/>
              <a:gd name="connsiteY34" fmla="*/ 482256 h 2677440"/>
              <a:gd name="connsiteX35" fmla="*/ 475269 w 2659990"/>
              <a:gd name="connsiteY35" fmla="*/ 482256 h 2677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2659990" h="2677440">
                <a:moveTo>
                  <a:pt x="1178734" y="2210155"/>
                </a:moveTo>
                <a:lnTo>
                  <a:pt x="1178736" y="2444090"/>
                </a:lnTo>
                <a:lnTo>
                  <a:pt x="1950560" y="2444090"/>
                </a:lnTo>
                <a:lnTo>
                  <a:pt x="1950557" y="2210155"/>
                </a:lnTo>
                <a:close/>
                <a:moveTo>
                  <a:pt x="525620" y="971628"/>
                </a:moveTo>
                <a:lnTo>
                  <a:pt x="2659990" y="971629"/>
                </a:lnTo>
                <a:lnTo>
                  <a:pt x="2659990" y="2210155"/>
                </a:lnTo>
                <a:lnTo>
                  <a:pt x="2183911" y="2210155"/>
                </a:lnTo>
                <a:lnTo>
                  <a:pt x="2183910" y="2677440"/>
                </a:lnTo>
                <a:lnTo>
                  <a:pt x="945386" y="2677440"/>
                </a:lnTo>
                <a:lnTo>
                  <a:pt x="945384" y="2183072"/>
                </a:lnTo>
                <a:lnTo>
                  <a:pt x="946924" y="2183073"/>
                </a:lnTo>
                <a:lnTo>
                  <a:pt x="946925" y="1976805"/>
                </a:lnTo>
                <a:lnTo>
                  <a:pt x="2426636" y="1976805"/>
                </a:lnTo>
                <a:lnTo>
                  <a:pt x="2426640" y="1204979"/>
                </a:lnTo>
                <a:lnTo>
                  <a:pt x="525620" y="1204979"/>
                </a:lnTo>
                <a:close/>
                <a:moveTo>
                  <a:pt x="708619" y="233350"/>
                </a:moveTo>
                <a:lnTo>
                  <a:pt x="708619" y="482005"/>
                </a:lnTo>
                <a:lnTo>
                  <a:pt x="717517" y="482004"/>
                </a:lnTo>
                <a:lnTo>
                  <a:pt x="717517" y="482256"/>
                </a:lnTo>
                <a:lnTo>
                  <a:pt x="1480445" y="482256"/>
                </a:lnTo>
                <a:lnTo>
                  <a:pt x="1480445" y="233350"/>
                </a:lnTo>
                <a:close/>
                <a:moveTo>
                  <a:pt x="475269" y="0"/>
                </a:moveTo>
                <a:lnTo>
                  <a:pt x="1713795" y="0"/>
                </a:lnTo>
                <a:lnTo>
                  <a:pt x="1713795" y="482709"/>
                </a:lnTo>
                <a:lnTo>
                  <a:pt x="1713385" y="482708"/>
                </a:lnTo>
                <a:lnTo>
                  <a:pt x="1713384" y="492449"/>
                </a:lnTo>
                <a:lnTo>
                  <a:pt x="1713066" y="492449"/>
                </a:lnTo>
                <a:lnTo>
                  <a:pt x="1713067" y="715605"/>
                </a:lnTo>
                <a:lnTo>
                  <a:pt x="233350" y="715606"/>
                </a:lnTo>
                <a:lnTo>
                  <a:pt x="233351" y="1487432"/>
                </a:lnTo>
                <a:lnTo>
                  <a:pt x="2134370" y="1487432"/>
                </a:lnTo>
                <a:lnTo>
                  <a:pt x="2134370" y="1720781"/>
                </a:lnTo>
                <a:lnTo>
                  <a:pt x="0" y="1720782"/>
                </a:lnTo>
                <a:lnTo>
                  <a:pt x="0" y="482256"/>
                </a:lnTo>
                <a:lnTo>
                  <a:pt x="475269" y="482256"/>
                </a:lnTo>
                <a:close/>
              </a:path>
            </a:pathLst>
          </a:custGeom>
          <a:gradFill flip="none" rotWithShape="1">
            <a:gsLst>
              <a:gs pos="85000">
                <a:srgbClr val="5CFFBE"/>
              </a:gs>
              <a:gs pos="3000">
                <a:srgbClr val="E6FF97"/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oogle Sans" panose="020B0503030502040204" pitchFamily="34" charset="0"/>
              <a:ea typeface="+mn-ea"/>
              <a:cs typeface="+mn-cs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44644D4-8316-F8F3-10F4-F74188D831D1}"/>
              </a:ext>
            </a:extLst>
          </p:cNvPr>
          <p:cNvSpPr/>
          <p:nvPr/>
        </p:nvSpPr>
        <p:spPr>
          <a:xfrm>
            <a:off x="3452649" y="4485327"/>
            <a:ext cx="5286704" cy="804672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50800">
            <a:gradFill>
              <a:gsLst>
                <a:gs pos="0">
                  <a:srgbClr val="5CFFBE"/>
                </a:gs>
                <a:gs pos="100000">
                  <a:srgbClr val="CCFF9E"/>
                </a:gs>
              </a:gsLst>
              <a:lin ang="21594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Google Sans" panose="020B0503030502040204" pitchFamily="34" charset="0"/>
                <a:ea typeface="+mn-ea"/>
                <a:cs typeface="+mn-cs"/>
              </a:rPr>
              <a:t>https://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Google Sans" panose="020B0503030502040204" pitchFamily="34" charset="0"/>
                <a:ea typeface="+mn-ea"/>
                <a:cs typeface="+mn-cs"/>
              </a:rPr>
              <a:t>score-official.rf.gd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Google Sans" panose="020B0503030502040204" pitchFamily="34" charset="0"/>
                <a:ea typeface="+mn-ea"/>
                <a:cs typeface="+mn-cs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4599994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137</Words>
  <Application>Microsoft Office PowerPoint</Application>
  <PresentationFormat>Widescreen</PresentationFormat>
  <Paragraphs>41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VNF-Futura</vt:lpstr>
      <vt:lpstr>MuseoModerno</vt:lpstr>
      <vt:lpstr>Calibri</vt:lpstr>
      <vt:lpstr>Arial</vt:lpstr>
      <vt:lpstr>Google Sans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Nitro</dc:creator>
  <cp:lastModifiedBy>Kevin Nitro</cp:lastModifiedBy>
  <cp:revision>3</cp:revision>
  <dcterms:created xsi:type="dcterms:W3CDTF">2022-07-14T13:48:21Z</dcterms:created>
  <dcterms:modified xsi:type="dcterms:W3CDTF">2022-07-14T13:54:10Z</dcterms:modified>
</cp:coreProperties>
</file>