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0" autoAdjust="0"/>
  </p:normalViewPr>
  <p:slideViewPr>
    <p:cSldViewPr>
      <p:cViewPr>
        <p:scale>
          <a:sx n="60" d="100"/>
          <a:sy n="60" d="100"/>
        </p:scale>
        <p:origin x="-75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n\Documents\Testing-and-Vertification\Software-Testing-And-Verification\Final%20report\Schedule%20Page\Testing%20Spreadsheet%20v1.0%20OrderScheduleP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621787658216017E-2"/>
          <c:y val="2.7002666400944057E-2"/>
          <c:w val="0.91203143222925831"/>
          <c:h val="0.89691889051052942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Cases'!$T$43:$T$47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Cases'!$U$43:$U$47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601408"/>
        <c:axId val="51602944"/>
      </c:barChart>
      <c:catAx>
        <c:axId val="51601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1602944"/>
        <c:crosses val="autoZero"/>
        <c:auto val="1"/>
        <c:lblAlgn val="ctr"/>
        <c:lblOffset val="100"/>
        <c:noMultiLvlLbl val="0"/>
      </c:catAx>
      <c:valAx>
        <c:axId val="51602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6014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7AD8-3A09-4B9C-9CD0-E2E2E7DDA9E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FC120-02D4-4A43-835C-67B288774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4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FC120-02D4-4A43-835C-67B288774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68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2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0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1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9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52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7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E474-BD87-4AD1-84BA-5FFCA1F5A666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7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GB" dirty="0" smtClean="0"/>
              <a:t>Schedule Order</a:t>
            </a:r>
            <a:r>
              <a:rPr lang="en-GB" dirty="0" smtClean="0"/>
              <a:t> </a:t>
            </a:r>
            <a:r>
              <a:rPr lang="en-GB" dirty="0" smtClean="0"/>
              <a:t>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78851"/>
            <a:ext cx="8136904" cy="4536504"/>
          </a:xfrm>
        </p:spPr>
        <p:txBody>
          <a:bodyPr>
            <a:noAutofit/>
          </a:bodyPr>
          <a:lstStyle/>
          <a:p>
            <a:r>
              <a:rPr lang="en-GB" sz="2200" dirty="0"/>
              <a:t>1 Moderate, 7 Major, 4 Critical </a:t>
            </a:r>
            <a:r>
              <a:rPr lang="en-GB" sz="2200" dirty="0" smtClean="0"/>
              <a:t>defects</a:t>
            </a:r>
            <a:endParaRPr lang="en-GB" sz="2200" dirty="0" smtClean="0"/>
          </a:p>
          <a:p>
            <a:r>
              <a:rPr lang="en-GB" sz="2200" dirty="0" smtClean="0"/>
              <a:t>Critical defects were caused by the order validation button still working after trying to order beyond the limit of one week in the ‘Later Service’</a:t>
            </a:r>
          </a:p>
          <a:p>
            <a:r>
              <a:rPr lang="en-GB" sz="2200" dirty="0" smtClean="0"/>
              <a:t>Automated </a:t>
            </a:r>
            <a:r>
              <a:rPr lang="en-GB" sz="2200" dirty="0"/>
              <a:t>Selenium </a:t>
            </a:r>
            <a:r>
              <a:rPr lang="en-GB" sz="2200" dirty="0" smtClean="0"/>
              <a:t>Tests caused Major defects in testing as 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  the pop up boxes would cause ‘time </a:t>
            </a:r>
          </a:p>
          <a:p>
            <a:pPr marL="0" indent="0">
              <a:buNone/>
            </a:pPr>
            <a:r>
              <a:rPr lang="en-GB" sz="2200" dirty="0" smtClean="0"/>
              <a:t>      outs’ before moving onto the next page</a:t>
            </a:r>
          </a:p>
          <a:p>
            <a:r>
              <a:rPr lang="en-GB" sz="2200" dirty="0" smtClean="0"/>
              <a:t>Moderate and Exploratory issues such as 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  the ‘Now Service’ showing collection time </a:t>
            </a:r>
          </a:p>
          <a:p>
            <a:pPr marL="0" indent="0">
              <a:buNone/>
            </a:pPr>
            <a:r>
              <a:rPr lang="en-GB" sz="2200" dirty="0" smtClean="0"/>
              <a:t>      is 10 </a:t>
            </a:r>
            <a:r>
              <a:rPr lang="en-GB" sz="2200" dirty="0" err="1" smtClean="0"/>
              <a:t>mins</a:t>
            </a:r>
            <a:r>
              <a:rPr lang="en-GB" sz="2200" dirty="0" smtClean="0"/>
              <a:t> over what is expected 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  </a:t>
            </a:r>
          </a:p>
          <a:p>
            <a:pPr marL="0" indent="0">
              <a:buNone/>
            </a:pPr>
            <a:endParaRPr lang="en-GB" sz="2200" dirty="0" smtClean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517232"/>
            <a:ext cx="2659380" cy="105791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852814"/>
              </p:ext>
            </p:extLst>
          </p:nvPr>
        </p:nvGraphicFramePr>
        <p:xfrm>
          <a:off x="5940152" y="3645024"/>
          <a:ext cx="2941390" cy="287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4729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Schedule Order Page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Page</dc:title>
  <dc:creator>Kevin O Hare</dc:creator>
  <cp:lastModifiedBy>Steven</cp:lastModifiedBy>
  <cp:revision>9</cp:revision>
  <dcterms:created xsi:type="dcterms:W3CDTF">2015-04-23T10:17:40Z</dcterms:created>
  <dcterms:modified xsi:type="dcterms:W3CDTF">2015-04-27T08:54:11Z</dcterms:modified>
</cp:coreProperties>
</file>