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87" d="100"/>
          <a:sy n="87" d="100"/>
        </p:scale>
        <p:origin x="60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0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38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35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71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54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40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98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4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1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0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98C4E-6CFC-4B3C-9E4E-2B29E17CB3DD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65E7-239E-457E-BC89-8CC0C37AF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Home Page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2 Cosmetic and 2 Minor defects found.</a:t>
            </a:r>
          </a:p>
          <a:p>
            <a:r>
              <a:rPr lang="en-GB" sz="3000" dirty="0" smtClean="0"/>
              <a:t>Some spelling mistakes and a formatting error.</a:t>
            </a:r>
          </a:p>
          <a:p>
            <a:r>
              <a:rPr lang="en-GB" sz="3000" dirty="0" smtClean="0"/>
              <a:t>Problem with the Select your Pizza link.</a:t>
            </a:r>
            <a:endParaRPr lang="en-GB" sz="3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4" t="54545" r="43506" b="38910"/>
          <a:stretch/>
        </p:blipFill>
        <p:spPr>
          <a:xfrm>
            <a:off x="760781" y="3584446"/>
            <a:ext cx="6566120" cy="702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5" t="8727" r="61542" b="78509"/>
          <a:stretch/>
        </p:blipFill>
        <p:spPr>
          <a:xfrm>
            <a:off x="972921" y="230188"/>
            <a:ext cx="3367506" cy="12767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468" y="399389"/>
            <a:ext cx="3322625" cy="22150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467" y="3466388"/>
            <a:ext cx="3322625" cy="221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3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Home 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Alan Whitten</dc:creator>
  <cp:lastModifiedBy>Alan Whitten</cp:lastModifiedBy>
  <cp:revision>2</cp:revision>
  <dcterms:created xsi:type="dcterms:W3CDTF">2015-04-27T09:56:36Z</dcterms:created>
  <dcterms:modified xsi:type="dcterms:W3CDTF">2015-04-27T10:12:48Z</dcterms:modified>
</cp:coreProperties>
</file>