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Software-Testing-And-Verification\Final%20report\Testing%20Spreadsheet%20v1.0%20Abou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61984"/>
        <c:axId val="37163776"/>
      </c:barChart>
      <c:catAx>
        <c:axId val="37161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7163776"/>
        <c:crosses val="autoZero"/>
        <c:auto val="1"/>
        <c:lblAlgn val="ctr"/>
        <c:lblOffset val="100"/>
        <c:noMultiLvlLbl val="0"/>
      </c:catAx>
      <c:valAx>
        <c:axId val="37163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61984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7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smtClean="0"/>
              <a:t>No user input sections</a:t>
            </a:r>
          </a:p>
          <a:p>
            <a:r>
              <a:rPr lang="en-GB" dirty="0" smtClean="0"/>
              <a:t>Mostly textual information</a:t>
            </a:r>
          </a:p>
          <a:p>
            <a:r>
              <a:rPr lang="en-GB" dirty="0" smtClean="0"/>
              <a:t>Only 2 cosmetic defects encountered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322160"/>
              </p:ext>
            </p:extLst>
          </p:nvPr>
        </p:nvGraphicFramePr>
        <p:xfrm>
          <a:off x="467544" y="3573016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77072"/>
            <a:ext cx="2659380" cy="10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9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About Page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Page</dc:title>
  <dc:creator>Kevin O Hare</dc:creator>
  <cp:lastModifiedBy>Kevin O Hare</cp:lastModifiedBy>
  <cp:revision>2</cp:revision>
  <dcterms:created xsi:type="dcterms:W3CDTF">2015-04-23T10:17:40Z</dcterms:created>
  <dcterms:modified xsi:type="dcterms:W3CDTF">2015-04-23T10:31:01Z</dcterms:modified>
</cp:coreProperties>
</file>