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713" autoAdjust="0"/>
  </p:normalViewPr>
  <p:slideViewPr>
    <p:cSldViewPr>
      <p:cViewPr>
        <p:scale>
          <a:sx n="60" d="100"/>
          <a:sy n="60" d="100"/>
        </p:scale>
        <p:origin x="168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onnie\Documents\Software%20Development\CSC7056%20Software%20Testing%20&amp;%20Verification\Group%20Project\Software-Testing-And-Verification\Final%20report\Forgot%20Password%20Page\Testing%20Spreadsheet%20v1.0%20ForgotPasswordPag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'Test Cases'!$T$26:$T$30</c:f>
              <c:strCache>
                <c:ptCount val="5"/>
                <c:pt idx="0">
                  <c:v>Minor </c:v>
                </c:pt>
                <c:pt idx="1">
                  <c:v>Moderate</c:v>
                </c:pt>
                <c:pt idx="2">
                  <c:v>Major </c:v>
                </c:pt>
                <c:pt idx="3">
                  <c:v>Critical</c:v>
                </c:pt>
                <c:pt idx="4">
                  <c:v>Cosmetic</c:v>
                </c:pt>
              </c:strCache>
            </c:strRef>
          </c:cat>
          <c:val>
            <c:numRef>
              <c:f>'Test Cases'!$U$26:$U$30</c:f>
              <c:numCache>
                <c:formatCode>General</c:formatCode>
                <c:ptCount val="5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782379152"/>
        <c:axId val="-782375888"/>
      </c:barChart>
      <c:catAx>
        <c:axId val="-7823791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782375888"/>
        <c:crosses val="autoZero"/>
        <c:auto val="1"/>
        <c:lblAlgn val="ctr"/>
        <c:lblOffset val="100"/>
        <c:noMultiLvlLbl val="0"/>
      </c:catAx>
      <c:valAx>
        <c:axId val="-7823758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78237915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37AD8-3A09-4B9C-9CD0-E2E2E7DDA9E0}" type="datetimeFigureOut">
              <a:rPr lang="en-GB" smtClean="0"/>
              <a:t>23/04/2015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FC120-02D4-4A43-835C-67B288774F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343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Forgot password</a:t>
            </a:r>
            <a:r>
              <a:rPr lang="en-GB" baseline="0" dirty="0" smtClean="0"/>
              <a:t> functions fine</a:t>
            </a:r>
          </a:p>
          <a:p>
            <a:r>
              <a:rPr lang="en-GB" dirty="0" smtClean="0"/>
              <a:t>User should know themselves</a:t>
            </a:r>
            <a:r>
              <a:rPr lang="en-GB" baseline="0" dirty="0" smtClean="0"/>
              <a:t> that they entered a forgot password request on the Pizza IT site and that they’ll soon receive an email containing their password</a:t>
            </a:r>
          </a:p>
          <a:p>
            <a:r>
              <a:rPr lang="en-GB" baseline="0" dirty="0" smtClean="0"/>
              <a:t>Won’t affect the running of the site</a:t>
            </a:r>
          </a:p>
          <a:p>
            <a:r>
              <a:rPr lang="en-GB" baseline="0" dirty="0" smtClean="0"/>
              <a:t>Recommend changing the email subject to “Pizza IT – account details” to make company as a whole appear more professional and for complete clarity with customers</a:t>
            </a:r>
          </a:p>
          <a:p>
            <a:r>
              <a:rPr lang="en-GB" baseline="0" dirty="0" smtClean="0"/>
              <a:t>Three cosmetic defects: </a:t>
            </a:r>
          </a:p>
          <a:p>
            <a:pPr marL="228600" indent="-228600">
              <a:buAutoNum type="arabicPeriod"/>
            </a:pPr>
            <a:r>
              <a:rPr lang="en-GB" baseline="0" dirty="0" smtClean="0"/>
              <a:t>Web page spacing on Samsung Galaxy S4, iPhone 6, and Amazon Kindle Fire 7”.</a:t>
            </a:r>
          </a:p>
          <a:p>
            <a:pPr marL="228600" indent="-228600">
              <a:buAutoNum type="arabicPeriod"/>
            </a:pPr>
            <a:r>
              <a:rPr lang="en-GB" baseline="0" dirty="0" smtClean="0"/>
              <a:t>Positioning of the Pizza IT logo on the logo in comparison to other pages.</a:t>
            </a:r>
          </a:p>
          <a:p>
            <a:pPr marL="228600" indent="-228600">
              <a:buAutoNum type="arabicPeriod"/>
            </a:pPr>
            <a:r>
              <a:rPr lang="en-GB" baseline="0" dirty="0" smtClean="0"/>
              <a:t>Watermark “99” on </a:t>
            </a:r>
            <a:r>
              <a:rPr lang="en-GB" baseline="0" smtClean="0"/>
              <a:t>the Pizza IT logo.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FC120-02D4-4A43-835C-67B288774F9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688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E474-BD87-4AD1-84BA-5FFCA1F5A666}" type="datetimeFigureOut">
              <a:rPr lang="en-GB" smtClean="0"/>
              <a:t>23/04/2015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D202-B134-4720-94FF-CFD1EF97D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222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E474-BD87-4AD1-84BA-5FFCA1F5A666}" type="datetimeFigureOut">
              <a:rPr lang="en-GB" smtClean="0"/>
              <a:t>23/04/2015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D202-B134-4720-94FF-CFD1EF97D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731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E474-BD87-4AD1-84BA-5FFCA1F5A666}" type="datetimeFigureOut">
              <a:rPr lang="en-GB" smtClean="0"/>
              <a:t>23/04/2015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D202-B134-4720-94FF-CFD1EF97D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903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E474-BD87-4AD1-84BA-5FFCA1F5A666}" type="datetimeFigureOut">
              <a:rPr lang="en-GB" smtClean="0"/>
              <a:t>23/04/2015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D202-B134-4720-94FF-CFD1EF97D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332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E474-BD87-4AD1-84BA-5FFCA1F5A666}" type="datetimeFigureOut">
              <a:rPr lang="en-GB" smtClean="0"/>
              <a:t>23/04/2015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D202-B134-4720-94FF-CFD1EF97D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414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E474-BD87-4AD1-84BA-5FFCA1F5A666}" type="datetimeFigureOut">
              <a:rPr lang="en-GB" smtClean="0"/>
              <a:t>23/04/2015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D202-B134-4720-94FF-CFD1EF97D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095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E474-BD87-4AD1-84BA-5FFCA1F5A666}" type="datetimeFigureOut">
              <a:rPr lang="en-GB" smtClean="0"/>
              <a:t>23/04/2015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D202-B134-4720-94FF-CFD1EF97D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342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E474-BD87-4AD1-84BA-5FFCA1F5A666}" type="datetimeFigureOut">
              <a:rPr lang="en-GB" smtClean="0"/>
              <a:t>23/04/2015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D202-B134-4720-94FF-CFD1EF97D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524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E474-BD87-4AD1-84BA-5FFCA1F5A666}" type="datetimeFigureOut">
              <a:rPr lang="en-GB" smtClean="0"/>
              <a:t>23/04/2015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D202-B134-4720-94FF-CFD1EF97D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47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E474-BD87-4AD1-84BA-5FFCA1F5A666}" type="datetimeFigureOut">
              <a:rPr lang="en-GB" smtClean="0"/>
              <a:t>23/04/2015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D202-B134-4720-94FF-CFD1EF97D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062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E474-BD87-4AD1-84BA-5FFCA1F5A666}" type="datetimeFigureOut">
              <a:rPr lang="en-GB" smtClean="0"/>
              <a:t>23/04/2015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D202-B134-4720-94FF-CFD1EF97D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679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1E474-BD87-4AD1-84BA-5FFCA1F5A666}" type="datetimeFigureOut">
              <a:rPr lang="en-GB" smtClean="0"/>
              <a:t>23/04/2015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5D202-B134-4720-94FF-CFD1EF97D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77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Forgot Password</a:t>
            </a:r>
            <a:r>
              <a:rPr lang="en-GB" dirty="0" smtClean="0"/>
              <a:t> </a:t>
            </a:r>
            <a:r>
              <a:rPr lang="en-GB" dirty="0" smtClean="0"/>
              <a:t>Page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762872" cy="2116831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One minor defect</a:t>
            </a:r>
          </a:p>
          <a:p>
            <a:r>
              <a:rPr lang="en-GB" dirty="0"/>
              <a:t>E</a:t>
            </a:r>
            <a:r>
              <a:rPr lang="en-GB" dirty="0" smtClean="0"/>
              <a:t>mail subject reads “Bike IT – account details”</a:t>
            </a:r>
          </a:p>
          <a:p>
            <a:r>
              <a:rPr lang="en-GB" dirty="0" smtClean="0"/>
              <a:t>Appears unprofessional</a:t>
            </a:r>
          </a:p>
          <a:p>
            <a:r>
              <a:rPr lang="en-GB" dirty="0" smtClean="0"/>
              <a:t>Three cosmetic defects</a:t>
            </a:r>
            <a:endParaRPr lang="en-GB" dirty="0" smtClean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4077072"/>
            <a:ext cx="2659380" cy="1057910"/>
          </a:xfrm>
          <a:prstGeom prst="rect">
            <a:avLst/>
          </a:prstGeom>
        </p:spPr>
      </p:pic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3480968"/>
              </p:ext>
            </p:extLst>
          </p:nvPr>
        </p:nvGraphicFramePr>
        <p:xfrm>
          <a:off x="611560" y="3733748"/>
          <a:ext cx="4572000" cy="28024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40401" t="14765" r="38568" b="55704"/>
          <a:stretch/>
        </p:blipFill>
        <p:spPr>
          <a:xfrm>
            <a:off x="5580112" y="1600200"/>
            <a:ext cx="2863741" cy="226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294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133</Words>
  <Application>Microsoft Office PowerPoint</Application>
  <PresentationFormat>On-screen Show (4:3)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Forgot Password Page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Page</dc:title>
  <dc:creator>Kevin O Hare</dc:creator>
  <cp:lastModifiedBy>Jonnie Leathem</cp:lastModifiedBy>
  <cp:revision>6</cp:revision>
  <dcterms:created xsi:type="dcterms:W3CDTF">2015-04-23T10:17:40Z</dcterms:created>
  <dcterms:modified xsi:type="dcterms:W3CDTF">2015-04-23T12:04:16Z</dcterms:modified>
</cp:coreProperties>
</file>