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mcclune:Documents:GitHub%20Repositories:Software-Testing-And-Verification:Final%20report:Manage%20Account%20Page:Testing%20Spreadsheet%20v1.0%20ManageAccountPa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Cases'!$T$28:$T$32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Cases'!$U$28:$U$32</c:f>
              <c:numCache>
                <c:formatCode>General</c:formatCode>
                <c:ptCount val="5"/>
                <c:pt idx="0">
                  <c:v>1.0</c:v>
                </c:pt>
                <c:pt idx="1">
                  <c:v>13.0</c:v>
                </c:pt>
                <c:pt idx="2">
                  <c:v>0.0</c:v>
                </c:pt>
                <c:pt idx="3">
                  <c:v>0.0</c:v>
                </c:pt>
                <c:pt idx="4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4373912"/>
        <c:axId val="2074896424"/>
      </c:barChart>
      <c:catAx>
        <c:axId val="2074373912"/>
        <c:scaling>
          <c:orientation val="minMax"/>
        </c:scaling>
        <c:delete val="0"/>
        <c:axPos val="b"/>
        <c:majorTickMark val="out"/>
        <c:minorTickMark val="none"/>
        <c:tickLblPos val="nextTo"/>
        <c:crossAx val="2074896424"/>
        <c:crosses val="autoZero"/>
        <c:auto val="1"/>
        <c:lblAlgn val="ctr"/>
        <c:lblOffset val="100"/>
        <c:noMultiLvlLbl val="0"/>
      </c:catAx>
      <c:valAx>
        <c:axId val="2074896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43739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4BAD-EC40-F842-8B16-A86F5C9C8178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D0CC-B9A0-7A46-A927-108B49F4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1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4BAD-EC40-F842-8B16-A86F5C9C8178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D0CC-B9A0-7A46-A927-108B49F4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8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4BAD-EC40-F842-8B16-A86F5C9C8178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D0CC-B9A0-7A46-A927-108B49F4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4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4BAD-EC40-F842-8B16-A86F5C9C8178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D0CC-B9A0-7A46-A927-108B49F4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4BAD-EC40-F842-8B16-A86F5C9C8178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D0CC-B9A0-7A46-A927-108B49F4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1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4BAD-EC40-F842-8B16-A86F5C9C8178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D0CC-B9A0-7A46-A927-108B49F4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7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4BAD-EC40-F842-8B16-A86F5C9C8178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D0CC-B9A0-7A46-A927-108B49F4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4BAD-EC40-F842-8B16-A86F5C9C8178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D0CC-B9A0-7A46-A927-108B49F4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4BAD-EC40-F842-8B16-A86F5C9C8178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D0CC-B9A0-7A46-A927-108B49F4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3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4BAD-EC40-F842-8B16-A86F5C9C8178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D0CC-B9A0-7A46-A927-108B49F4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2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4BAD-EC40-F842-8B16-A86F5C9C8178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D0CC-B9A0-7A46-A927-108B49F4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B4BAD-EC40-F842-8B16-A86F5C9C8178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D0CC-B9A0-7A46-A927-108B49F4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2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8424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Manage Account – Reset Password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770" y="842498"/>
            <a:ext cx="5073878" cy="3454776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version and © information omitted</a:t>
            </a:r>
          </a:p>
          <a:p>
            <a:pPr marL="457200" indent="-457200" algn="l">
              <a:buFont typeface="Arial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Validation fix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Miscommunication</a:t>
            </a:r>
          </a:p>
          <a:p>
            <a:pPr marL="342900" indent="-342900" algn="l">
              <a:buFont typeface="Arial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Inconsistency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Majority of defects cosmetic </a:t>
            </a:r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</a:t>
            </a:r>
            <a:r>
              <a:rPr lang="en-US" sz="2000" dirty="0" smtClean="0">
                <a:solidFill>
                  <a:schemeClr val="tx1"/>
                </a:solidFill>
              </a:rPr>
              <a:t> moderate</a:t>
            </a:r>
          </a:p>
          <a:p>
            <a:pPr marL="342900" indent="-342900" algn="l">
              <a:buFont typeface="Arial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844663"/>
              </p:ext>
            </p:extLst>
          </p:nvPr>
        </p:nvGraphicFramePr>
        <p:xfrm>
          <a:off x="1126198" y="4496231"/>
          <a:ext cx="2921846" cy="2060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Screen Shot 2015-04-27 at 19.39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44" y="1043969"/>
            <a:ext cx="3678770" cy="520700"/>
          </a:xfrm>
          <a:prstGeom prst="rect">
            <a:avLst/>
          </a:prstGeom>
        </p:spPr>
      </p:pic>
      <p:pic>
        <p:nvPicPr>
          <p:cNvPr id="8" name="Picture 7" descr="Screen Shot 2015-04-27 at 19.39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44" y="4476581"/>
            <a:ext cx="3678770" cy="2298448"/>
          </a:xfrm>
          <a:prstGeom prst="rect">
            <a:avLst/>
          </a:prstGeom>
        </p:spPr>
      </p:pic>
      <p:pic>
        <p:nvPicPr>
          <p:cNvPr id="9" name="Picture 8" descr="Screen Shot 2015-04-27 at 19.40.1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44" y="1666450"/>
            <a:ext cx="3678770" cy="1258262"/>
          </a:xfrm>
          <a:prstGeom prst="rect">
            <a:avLst/>
          </a:prstGeom>
        </p:spPr>
      </p:pic>
      <p:pic>
        <p:nvPicPr>
          <p:cNvPr id="11" name="Picture 10" descr="Screen Shot 2015-04-27 at 19.40.4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44" y="3078645"/>
            <a:ext cx="3687630" cy="121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449"/>
            <a:ext cx="8229600" cy="7183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592" y="1429475"/>
            <a:ext cx="4854080" cy="435581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Login page is mostly well structured</a:t>
            </a:r>
          </a:p>
          <a:p>
            <a:endParaRPr lang="en-US" sz="2000" dirty="0"/>
          </a:p>
          <a:p>
            <a:r>
              <a:rPr lang="en-US" sz="2000" dirty="0" smtClean="0"/>
              <a:t>Few problems</a:t>
            </a:r>
          </a:p>
          <a:p>
            <a:endParaRPr lang="en-US" sz="2000" dirty="0"/>
          </a:p>
          <a:p>
            <a:r>
              <a:rPr lang="en-US" sz="2000" dirty="0" smtClean="0"/>
              <a:t>User able to login with password less than specified 6 characters</a:t>
            </a:r>
          </a:p>
          <a:p>
            <a:endParaRPr lang="en-US" sz="2000" dirty="0"/>
          </a:p>
          <a:p>
            <a:r>
              <a:rPr lang="en-US" sz="2000" dirty="0" smtClean="0"/>
              <a:t>Validation is server side rather than client side.</a:t>
            </a:r>
            <a:endParaRPr lang="en-US" sz="2000" dirty="0"/>
          </a:p>
        </p:txBody>
      </p:sp>
      <p:pic>
        <p:nvPicPr>
          <p:cNvPr id="4" name="Picture 3" descr="Screen Shot 2015-04-28 at 09.28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5952045"/>
            <a:ext cx="6883400" cy="529718"/>
          </a:xfrm>
          <a:prstGeom prst="rect">
            <a:avLst/>
          </a:prstGeom>
        </p:spPr>
      </p:pic>
      <p:pic>
        <p:nvPicPr>
          <p:cNvPr id="5" name="Picture 4" descr="Screen Shot 2015-04-28 at 09.25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673" y="4361412"/>
            <a:ext cx="4012327" cy="863581"/>
          </a:xfrm>
          <a:prstGeom prst="rect">
            <a:avLst/>
          </a:prstGeom>
        </p:spPr>
      </p:pic>
      <p:pic>
        <p:nvPicPr>
          <p:cNvPr id="6" name="Picture 5" descr="Screen Shot 2015-04-28 at 09.25.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961" y="1039041"/>
            <a:ext cx="3156945" cy="27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9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50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Manage Account – Reset Password</vt:lpstr>
      <vt:lpstr>Login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 Account – Reset Password</dc:title>
  <dc:creator>Chris McClune</dc:creator>
  <cp:lastModifiedBy>Chris McClune</cp:lastModifiedBy>
  <cp:revision>6</cp:revision>
  <dcterms:created xsi:type="dcterms:W3CDTF">2015-04-27T18:20:48Z</dcterms:created>
  <dcterms:modified xsi:type="dcterms:W3CDTF">2015-04-28T08:47:08Z</dcterms:modified>
</cp:coreProperties>
</file>