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hale:GitHub:Software-Testing-And-Verification:Testing%20Spreadsheet%20v1.0%20OrderReceipt_AdamHa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50568"/>
        <c:axId val="2091025368"/>
      </c:barChart>
      <c:catAx>
        <c:axId val="2091350568"/>
        <c:scaling>
          <c:orientation val="minMax"/>
        </c:scaling>
        <c:delete val="0"/>
        <c:axPos val="b"/>
        <c:majorTickMark val="out"/>
        <c:minorTickMark val="none"/>
        <c:tickLblPos val="nextTo"/>
        <c:crossAx val="2091025368"/>
        <c:crosses val="autoZero"/>
        <c:auto val="1"/>
        <c:lblAlgn val="ctr"/>
        <c:lblOffset val="100"/>
        <c:noMultiLvlLbl val="0"/>
      </c:catAx>
      <c:valAx>
        <c:axId val="2091025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1350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4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D35F-A9C9-0345-8109-DBD0DB42E533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4EBC-78E1-5848-BBB4-AAF4AC53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404"/>
            <a:ext cx="6531339" cy="531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Receipt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52" y="1026377"/>
            <a:ext cx="5762725" cy="254989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Mostly Moderate defects found</a:t>
            </a:r>
          </a:p>
          <a:p>
            <a:r>
              <a:rPr lang="en-US" dirty="0" smtClean="0"/>
              <a:t>Unique </a:t>
            </a:r>
            <a:r>
              <a:rPr lang="en-US" dirty="0" smtClean="0"/>
              <a:t>Order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Prices</a:t>
            </a:r>
            <a:endParaRPr lang="en-US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946086"/>
              </p:ext>
            </p:extLst>
          </p:nvPr>
        </p:nvGraphicFramePr>
        <p:xfrm>
          <a:off x="6263494" y="1249258"/>
          <a:ext cx="2654350" cy="1480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 descr="Screen Shot 2015-04-25 at 11.22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9" y="3229921"/>
            <a:ext cx="2907366" cy="1817104"/>
          </a:xfrm>
          <a:prstGeom prst="rect">
            <a:avLst/>
          </a:prstGeom>
        </p:spPr>
      </p:pic>
      <p:pic>
        <p:nvPicPr>
          <p:cNvPr id="5" name="Picture 4" descr="Screen Shot 2015-04-25 at 11.33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29" y="3246633"/>
            <a:ext cx="2873948" cy="1796217"/>
          </a:xfrm>
          <a:prstGeom prst="rect">
            <a:avLst/>
          </a:prstGeom>
        </p:spPr>
      </p:pic>
      <p:pic>
        <p:nvPicPr>
          <p:cNvPr id="7" name="Picture 6" descr="Screen Shot 2015-04-25 at 11.33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31" y="3246633"/>
            <a:ext cx="2771313" cy="1732071"/>
          </a:xfrm>
          <a:prstGeom prst="rect">
            <a:avLst/>
          </a:prstGeom>
        </p:spPr>
      </p:pic>
      <p:pic>
        <p:nvPicPr>
          <p:cNvPr id="8" name="Picture 7" descr="Screen Shot 2015-04-27 at 10.15.1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80" y="5170480"/>
            <a:ext cx="2566336" cy="1603960"/>
          </a:xfrm>
          <a:prstGeom prst="rect">
            <a:avLst/>
          </a:prstGeom>
        </p:spPr>
      </p:pic>
      <p:pic>
        <p:nvPicPr>
          <p:cNvPr id="9" name="Picture 8" descr="Screen Shot 2015-04-27 at 10.15.1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12" y="5170480"/>
            <a:ext cx="2627490" cy="16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Order Receipt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Receipt Page</dc:title>
  <dc:creator>adam hale</dc:creator>
  <cp:lastModifiedBy>adam hale</cp:lastModifiedBy>
  <cp:revision>8</cp:revision>
  <dcterms:created xsi:type="dcterms:W3CDTF">2015-04-22T07:29:55Z</dcterms:created>
  <dcterms:modified xsi:type="dcterms:W3CDTF">2015-04-27T09:24:39Z</dcterms:modified>
</cp:coreProperties>
</file>