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an\Documents\GitHub\Software-Testing-And-Verification\Testing%20Spreadsheet%20v1.0%20Home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326994913746465E-2"/>
          <c:y val="7.958482473374795E-2"/>
          <c:w val="0.8777847396778039"/>
          <c:h val="0.7803992202311376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Cases'!$T$25:$T$29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Cases'!$U$25:$U$29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132704"/>
        <c:axId val="164133880"/>
      </c:barChart>
      <c:catAx>
        <c:axId val="164132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4133880"/>
        <c:crosses val="autoZero"/>
        <c:auto val="1"/>
        <c:lblAlgn val="ctr"/>
        <c:lblOffset val="100"/>
        <c:noMultiLvlLbl val="0"/>
      </c:catAx>
      <c:valAx>
        <c:axId val="164133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132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8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1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40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8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4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1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2 Cosmetic and 2 Minor defects found.</a:t>
            </a:r>
          </a:p>
          <a:p>
            <a:r>
              <a:rPr lang="en-GB" sz="3000" dirty="0" smtClean="0"/>
              <a:t>Some spelling mistakes and a formatting error.</a:t>
            </a:r>
          </a:p>
          <a:p>
            <a:r>
              <a:rPr lang="en-GB" sz="3000" dirty="0" smtClean="0"/>
              <a:t>Problem with the Select your Pizza link.</a:t>
            </a:r>
            <a:endParaRPr lang="en-GB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 t="54545" r="43506" b="38910"/>
          <a:stretch/>
        </p:blipFill>
        <p:spPr>
          <a:xfrm>
            <a:off x="760781" y="3584446"/>
            <a:ext cx="6566120" cy="702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t="8727" r="61542" b="78509"/>
          <a:stretch/>
        </p:blipFill>
        <p:spPr>
          <a:xfrm>
            <a:off x="972921" y="230188"/>
            <a:ext cx="3367506" cy="1276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68" y="399389"/>
            <a:ext cx="3322625" cy="22150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67" y="3466388"/>
            <a:ext cx="3322625" cy="2215083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524544"/>
              </p:ext>
            </p:extLst>
          </p:nvPr>
        </p:nvGraphicFramePr>
        <p:xfrm>
          <a:off x="1746347" y="4337914"/>
          <a:ext cx="4098498" cy="209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6743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Home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Alan Whitten</dc:creator>
  <cp:lastModifiedBy>Alan Whitten</cp:lastModifiedBy>
  <cp:revision>3</cp:revision>
  <dcterms:created xsi:type="dcterms:W3CDTF">2015-04-27T09:56:36Z</dcterms:created>
  <dcterms:modified xsi:type="dcterms:W3CDTF">2015-04-28T08:10:03Z</dcterms:modified>
</cp:coreProperties>
</file>