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1867" autoAdjust="0"/>
  </p:normalViewPr>
  <p:slideViewPr>
    <p:cSldViewPr snapToGrid="0">
      <p:cViewPr varScale="1">
        <p:scale>
          <a:sx n="61" d="100"/>
          <a:sy n="61" d="100"/>
        </p:scale>
        <p:origin x="8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or_000\Documents\a.SD\7056%20Software%20Testing%20Verification\Project\Phase_2\CopyOfHitHub_27.4.15\Final%20report\Registration%20Page\Testing%20Spreadsheet%20v1.0%20Registration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Cases'!$T$27:$T$31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Cases'!$U$27:$U$31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007976"/>
        <c:axId val="332010720"/>
      </c:barChart>
      <c:catAx>
        <c:axId val="332007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2010720"/>
        <c:crosses val="autoZero"/>
        <c:auto val="1"/>
        <c:lblAlgn val="ctr"/>
        <c:lblOffset val="100"/>
        <c:noMultiLvlLbl val="0"/>
      </c:catAx>
      <c:valAx>
        <c:axId val="332010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2007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7A1A5-6ED4-445C-8A61-96206ADF842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B4F20-BBD0-4CAE-A1CC-900973F4C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40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1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0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8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38" y="254761"/>
            <a:ext cx="10515600" cy="911882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38" y="1338486"/>
            <a:ext cx="6574221" cy="5629881"/>
          </a:xfrm>
        </p:spPr>
        <p:txBody>
          <a:bodyPr>
            <a:normAutofit/>
          </a:bodyPr>
          <a:lstStyle/>
          <a:p>
            <a:r>
              <a:rPr lang="en-GB" dirty="0" smtClean="0"/>
              <a:t>Overall - page created to high standard</a:t>
            </a:r>
          </a:p>
          <a:p>
            <a:r>
              <a:rPr lang="en-GB" dirty="0" smtClean="0"/>
              <a:t>Small number of manageable defects are present</a:t>
            </a:r>
          </a:p>
          <a:p>
            <a:r>
              <a:rPr lang="en-GB" dirty="0"/>
              <a:t>N</a:t>
            </a:r>
            <a:r>
              <a:rPr lang="en-GB" dirty="0" smtClean="0"/>
              <a:t>o critical defects exist</a:t>
            </a:r>
          </a:p>
          <a:p>
            <a:r>
              <a:rPr lang="en-GB" dirty="0" smtClean="0"/>
              <a:t>3 defects: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000" dirty="0" smtClean="0"/>
              <a:t>Major         =  1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000" dirty="0" smtClean="0"/>
              <a:t>Moderate  =  1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000" dirty="0" smtClean="0"/>
              <a:t>Minor         =  1</a:t>
            </a:r>
          </a:p>
          <a:p>
            <a:r>
              <a:rPr lang="en-GB" dirty="0" smtClean="0"/>
              <a:t>Ability of </a:t>
            </a:r>
            <a:r>
              <a:rPr lang="en-GB" dirty="0"/>
              <a:t>an unregistered user </a:t>
            </a:r>
            <a:r>
              <a:rPr lang="en-GB" dirty="0" smtClean="0"/>
              <a:t>to successfully </a:t>
            </a:r>
            <a:r>
              <a:rPr lang="en-GB" dirty="0"/>
              <a:t>resister </a:t>
            </a:r>
            <a:r>
              <a:rPr lang="en-GB" dirty="0" smtClean="0"/>
              <a:t>using an </a:t>
            </a:r>
            <a:r>
              <a:rPr lang="en-GB" dirty="0"/>
              <a:t>invalid email address </a:t>
            </a:r>
            <a:r>
              <a:rPr lang="en-GB" dirty="0" smtClean="0"/>
              <a:t>format</a:t>
            </a:r>
          </a:p>
          <a:p>
            <a:pPr lvl="1"/>
            <a:r>
              <a:rPr lang="en-GB" dirty="0" smtClean="0"/>
              <a:t>customer@email</a:t>
            </a:r>
            <a:r>
              <a:rPr lang="en-GB" b="1" dirty="0" smtClean="0">
                <a:solidFill>
                  <a:srgbClr val="FF0000"/>
                </a:solidFill>
              </a:rPr>
              <a:t>.com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Conflicts with 4.1.13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670357"/>
              </p:ext>
            </p:extLst>
          </p:nvPr>
        </p:nvGraphicFramePr>
        <p:xfrm>
          <a:off x="7453806" y="1510331"/>
          <a:ext cx="4591050" cy="490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7141779" y="82918"/>
            <a:ext cx="4745423" cy="12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5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Registration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Alan Whitten</dc:creator>
  <cp:lastModifiedBy>Conor McAleavey</cp:lastModifiedBy>
  <cp:revision>21</cp:revision>
  <dcterms:created xsi:type="dcterms:W3CDTF">2015-04-27T09:56:36Z</dcterms:created>
  <dcterms:modified xsi:type="dcterms:W3CDTF">2015-04-28T08:33:28Z</dcterms:modified>
</cp:coreProperties>
</file>