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0" autoAdjust="0"/>
  </p:normalViewPr>
  <p:slideViewPr>
    <p:cSldViewPr>
      <p:cViewPr>
        <p:scale>
          <a:sx n="60" d="100"/>
          <a:sy n="60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7AD8-3A09-4B9C-9CD0-E2E2E7DDA9E0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C120-02D4-4A43-835C-67B288774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4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8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7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GB" dirty="0" smtClean="0"/>
              <a:t>Schedule Order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136904" cy="4536504"/>
          </a:xfrm>
        </p:spPr>
        <p:txBody>
          <a:bodyPr>
            <a:noAutofit/>
          </a:bodyPr>
          <a:lstStyle/>
          <a:p>
            <a:r>
              <a:rPr lang="en-GB" sz="2200" dirty="0" smtClean="0"/>
              <a:t>Critical </a:t>
            </a:r>
            <a:r>
              <a:rPr lang="en-GB" sz="2200" dirty="0" smtClean="0"/>
              <a:t>defects were caused by the order validation button still working after trying to order beyond the limit of one </a:t>
            </a:r>
            <a:r>
              <a:rPr lang="en-GB" sz="2200" dirty="0" smtClean="0"/>
              <a:t>week</a:t>
            </a:r>
          </a:p>
          <a:p>
            <a:r>
              <a:rPr lang="en-GB" sz="2200" dirty="0" smtClean="0"/>
              <a:t>Automated </a:t>
            </a:r>
            <a:r>
              <a:rPr lang="en-GB" sz="2200" dirty="0"/>
              <a:t>Selenium </a:t>
            </a:r>
            <a:r>
              <a:rPr lang="en-GB" sz="2200" dirty="0" smtClean="0"/>
              <a:t>Tests caused Major defects in testing as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the pop up boxes would cause ‘time </a:t>
            </a:r>
            <a:r>
              <a:rPr lang="en-GB" sz="2200" dirty="0" smtClean="0"/>
              <a:t>outs</a:t>
            </a:r>
            <a:r>
              <a:rPr lang="en-GB" sz="2200" dirty="0" smtClean="0"/>
              <a:t>’ </a:t>
            </a:r>
          </a:p>
          <a:p>
            <a:r>
              <a:rPr lang="en-GB" sz="2200" dirty="0" smtClean="0"/>
              <a:t>Moderate and Exploratory issues such as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the ‘Now Service’ showing collection time </a:t>
            </a:r>
          </a:p>
          <a:p>
            <a:pPr marL="0" indent="0">
              <a:buNone/>
            </a:pPr>
            <a:r>
              <a:rPr lang="en-GB" sz="2200" dirty="0" smtClean="0"/>
              <a:t>      is 10 </a:t>
            </a:r>
            <a:r>
              <a:rPr lang="en-GB" sz="2200" dirty="0" err="1" smtClean="0"/>
              <a:t>mins</a:t>
            </a:r>
            <a:r>
              <a:rPr lang="en-GB" sz="2200" dirty="0" smtClean="0"/>
              <a:t> over what is expected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</a:t>
            </a:r>
          </a:p>
          <a:p>
            <a:pPr marL="0" indent="0">
              <a:buNone/>
            </a:pPr>
            <a:endParaRPr lang="en-GB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2687966"/>
            <a:ext cx="2949129" cy="287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5710"/>
            <a:ext cx="5460670" cy="244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2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Schedule Order Page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Kevin O Hare</dc:creator>
  <cp:lastModifiedBy>Steven</cp:lastModifiedBy>
  <cp:revision>11</cp:revision>
  <dcterms:created xsi:type="dcterms:W3CDTF">2015-04-23T10:17:40Z</dcterms:created>
  <dcterms:modified xsi:type="dcterms:W3CDTF">2015-04-28T08:37:44Z</dcterms:modified>
</cp:coreProperties>
</file>