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Software-Testing-And-Verification\Final%20report\Testing%20Spreadsheet%20v1.0%20About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942848"/>
        <c:axId val="89093248"/>
      </c:barChart>
      <c:catAx>
        <c:axId val="88942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9093248"/>
        <c:crosses val="autoZero"/>
        <c:auto val="1"/>
        <c:lblAlgn val="ctr"/>
        <c:lblOffset val="100"/>
        <c:noMultiLvlLbl val="0"/>
      </c:catAx>
      <c:valAx>
        <c:axId val="89093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8942848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0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9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2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7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E474-BD87-4AD1-84BA-5FFCA1F5A66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7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GB" dirty="0" smtClean="0"/>
              <a:t>No user input sections</a:t>
            </a:r>
          </a:p>
          <a:p>
            <a:r>
              <a:rPr lang="en-GB" dirty="0" smtClean="0"/>
              <a:t>Mostly textual information</a:t>
            </a:r>
          </a:p>
          <a:p>
            <a:r>
              <a:rPr lang="en-GB" dirty="0" smtClean="0"/>
              <a:t>Only 2 cosmetic defects encountered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322160"/>
              </p:ext>
            </p:extLst>
          </p:nvPr>
        </p:nvGraphicFramePr>
        <p:xfrm>
          <a:off x="467544" y="3573016"/>
          <a:ext cx="4572000" cy="280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" t="13889" r="54375" b="41666"/>
          <a:stretch/>
        </p:blipFill>
        <p:spPr bwMode="auto">
          <a:xfrm>
            <a:off x="5124274" y="3717032"/>
            <a:ext cx="384021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124274" y="4725144"/>
            <a:ext cx="110391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96136" y="2924944"/>
            <a:ext cx="1872208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8304" y="254192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Missing Title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23526" y="2489722"/>
            <a:ext cx="3919945" cy="3365846"/>
            <a:chOff x="323528" y="1268760"/>
            <a:chExt cx="3919945" cy="33658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93" t="42262" r="12028" b="30429"/>
            <a:stretch/>
          </p:blipFill>
          <p:spPr bwMode="auto">
            <a:xfrm>
              <a:off x="1331640" y="2636912"/>
              <a:ext cx="2911833" cy="1997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606" b="83294"/>
            <a:stretch/>
          </p:blipFill>
          <p:spPr bwMode="auto">
            <a:xfrm>
              <a:off x="323528" y="1268760"/>
              <a:ext cx="2783656" cy="122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23528" y="1268760"/>
              <a:ext cx="3919945" cy="3365846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/>
          <p:nvPr/>
        </p:nvPicPr>
        <p:blipFill rotWithShape="1">
          <a:blip r:embed="rId3"/>
          <a:srcRect r="57595" b="61269"/>
          <a:stretch/>
        </p:blipFill>
        <p:spPr>
          <a:xfrm>
            <a:off x="4357999" y="2460950"/>
            <a:ext cx="4392488" cy="279384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5354" y="5254798"/>
            <a:ext cx="696406" cy="190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11760" y="5350011"/>
            <a:ext cx="1008112" cy="7432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15816" y="609329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Selecting this should open a </a:t>
            </a:r>
            <a:r>
              <a:rPr lang="en-GB" dirty="0" smtClean="0">
                <a:solidFill>
                  <a:srgbClr val="FF0000"/>
                </a:solidFill>
              </a:rPr>
              <a:t>new</a:t>
            </a:r>
            <a:r>
              <a:rPr lang="en-GB" dirty="0" smtClean="0"/>
              <a:t> tab/window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60032" y="2708921"/>
            <a:ext cx="1008112" cy="3384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About</vt:lpstr>
      <vt:lpstr>About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Page</dc:title>
  <dc:creator>Kevin O Hare</dc:creator>
  <cp:lastModifiedBy>Caoimhin</cp:lastModifiedBy>
  <cp:revision>5</cp:revision>
  <dcterms:created xsi:type="dcterms:W3CDTF">2015-04-23T10:17:40Z</dcterms:created>
  <dcterms:modified xsi:type="dcterms:W3CDTF">2015-04-28T08:38:08Z</dcterms:modified>
</cp:coreProperties>
</file>