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nie\Documents\Software%20Development\CSC7056%20Software%20Testing%20&amp;%20Verification\Group%20Project\Software-Testing-And-Verification\Final%20report\Contact%20Page\Testing%20Spreadsheet%20v1.0%20Contact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13258000"/>
        <c:axId val="-513254192"/>
      </c:barChart>
      <c:catAx>
        <c:axId val="-513258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13254192"/>
        <c:crosses val="autoZero"/>
        <c:auto val="1"/>
        <c:lblAlgn val="ctr"/>
        <c:lblOffset val="100"/>
        <c:noMultiLvlLbl val="0"/>
      </c:catAx>
      <c:valAx>
        <c:axId val="-513254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513258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2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1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0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1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5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D6D7-9A04-4E90-ACE7-313E84BD8295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A8F1-4613-40E5-8F95-80CBCC1F4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44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Contact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626069"/>
          <a:ext cx="4853152" cy="255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077072"/>
            <a:ext cx="2659380" cy="105791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58147" y="1434662"/>
            <a:ext cx="8605345" cy="2084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Six minor defects</a:t>
            </a:r>
          </a:p>
          <a:p>
            <a:r>
              <a:rPr lang="en-GB" dirty="0" smtClean="0"/>
              <a:t>Clicking on the links opens an email from the user’s personal email address</a:t>
            </a:r>
          </a:p>
          <a:p>
            <a:r>
              <a:rPr lang="en-GB" dirty="0" smtClean="0"/>
              <a:t>Even when the user is not logged in</a:t>
            </a:r>
          </a:p>
          <a:p>
            <a:r>
              <a:rPr lang="en-GB" dirty="0" smtClean="0"/>
              <a:t>One major defect – conflicting contact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0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Contact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64" t="27521" r="64803" b="37697"/>
          <a:stretch/>
        </p:blipFill>
        <p:spPr>
          <a:xfrm>
            <a:off x="838200" y="1429899"/>
            <a:ext cx="6295202" cy="4196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964" t="31573" r="55532" b="21876"/>
          <a:stretch/>
        </p:blipFill>
        <p:spPr>
          <a:xfrm>
            <a:off x="7133402" y="1825625"/>
            <a:ext cx="4575370" cy="38010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3704897" y="3389586"/>
            <a:ext cx="220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66746" y="5449613"/>
            <a:ext cx="220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510344" y="3179379"/>
            <a:ext cx="220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253952" y="5449613"/>
            <a:ext cx="2207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Contact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</dc:title>
  <dc:creator>Jonnie Leathem</dc:creator>
  <cp:lastModifiedBy>Jonnie Leathem</cp:lastModifiedBy>
  <cp:revision>1</cp:revision>
  <dcterms:created xsi:type="dcterms:W3CDTF">2015-04-28T08:27:26Z</dcterms:created>
  <dcterms:modified xsi:type="dcterms:W3CDTF">2015-04-28T08:27:59Z</dcterms:modified>
</cp:coreProperties>
</file>