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C7C"/>
    <a:srgbClr val="CBA46B"/>
    <a:srgbClr val="604D38"/>
    <a:srgbClr val="FDF703"/>
    <a:srgbClr val="FCFCC6"/>
    <a:srgbClr val="EFE85F"/>
    <a:srgbClr val="FDFBAB"/>
    <a:srgbClr val="A09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>
        <p:scale>
          <a:sx n="69" d="100"/>
          <a:sy n="69" d="100"/>
        </p:scale>
        <p:origin x="1094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0:53:51.96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24575,'5'0'0,"0"1"0,-1 1 0,1-1 0,0 1 0,0-1 0,-1 1 0,1 1 0,-1-1 0,0 1 0,0-1 0,0 1 0,0 0 0,0 1 0,0-1 0,5 8 0,0-1 0,-1 0 0,0 0 0,-1 1 0,-1 0 0,7 13 0,-3 2 0,9 35 0,-4-10 0,-11-36-273,0-1 0,-1 1 0,-1 0 0,1 15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0:54:04.17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556 0 24575,'-7'1'0,"-1"0"0,0 1 0,1 0 0,0 0 0,0 1 0,-1 0 0,1 0 0,1 1 0,-11 6 0,-28 12 0,17-12 0,10-4 0,1 0 0,-1 1 0,1 1 0,0 0 0,0 1 0,1 1 0,-20 17 0,-22 28 0,-79 99 0,131-146 0,1 0 0,0 1 0,1 0 0,-1 0 0,2 0 0,-1 0 0,1 1 0,1-1 0,-3 19 0,1 4 0,1 54 0,3-81 0,0 1 0,1 0 0,-1 0 0,1 0 0,1 0 0,-1-1 0,1 1 0,0 0 0,0-1 0,1 0 0,0 1 0,0-1 0,0 0 0,0 0 0,1-1 0,0 1 0,0-1 0,0 0 0,0 0 0,1 0 0,0 0 0,-1-1 0,1 0 0,1 0 0,-1 0 0,0-1 0,6 3 0,0-1 0,24 15 0,-34-19 0,-1 0 0,0 0 0,0 1 0,0-1 0,0 0 0,0 0 0,0 1 0,0-1 0,1 0 0,-1 0 0,0 1 0,0-1 0,0 0 0,0 0 0,0 1 0,0-1 0,0 0 0,0 0 0,0 1 0,0-1 0,-1 0 0,1 0 0,0 1 0,0-1 0,0 0 0,0 0 0,0 1 0,0-1 0,0 0 0,-1 0 0,1 1 0,0-1 0,0 0 0,0 0 0,-1 0 0,1 0 0,0 1 0,0-1 0,0 0 0,-1 0 0,1 0 0,0 0 0,0 0 0,-1 0 0,1 1 0,-15 6 0,13-6 0,-16 7-1365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0:54:05.87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569 0 24575,'-5'1'0,"0"1"0,0-1 0,1 1 0,-1 0 0,1 0 0,-1 1 0,1-1 0,0 1 0,0 0 0,-5 5 0,0-1 0,-110 69 0,77-51 0,-59 45 0,79-52 0,13-13 0,0 2 0,1-1 0,0 1 0,0 0 0,1 1 0,0 0 0,0 0 0,1 1 0,0-1 0,-9 20 0,-16 43 0,20-48 0,-15 42 0,7-9 0,12-38 0,1 0 0,1 1 0,0 0 0,-3 34 0,7-32 145,1-14-296,0-1 0,0 0 0,-1 1 0,0-1 0,0 0 0,0 1 0,-1-1 0,0 0 0,-3 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0:54:07.27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554 0 24575,'-8'1'0,"1"0"0,0 0 0,-1 1 0,-12 4 0,-22 4 0,-37 2 0,45-6 0,-63 2 0,52-9 0,-42 2 0,79-1 0,-1 2 0,1-1 0,-1 1 0,1 0 0,0 1 0,0 0 0,-14 7 0,19-8 0,0 0 0,0 0 0,0 1 0,0-1 0,1 1 0,-1 0 0,1 0 0,0 0 0,0 0 0,0 0 0,0 0 0,0 1 0,1-1 0,-1 1 0,1-1 0,0 1 0,0 0 0,0-1 0,1 1 0,-1 0 0,1-1 0,0 1 0,0 0 0,1 7 0,2 9 0,0 1 0,2-1 0,9 29 0,-4-14 0,-5-12-1365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0:54:57.79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177 1 24575,'0'347'0,"0"-338"0,-1-1 0,-1 1 0,1-1 0,-1 0 0,0 0 0,-1 0 0,0 0 0,-1 0 0,-4 8 0,-8 12 0,-22 27 0,9-12 0,25-37 0,-10 14 0,-20 43 0,31-56 0,1 0 0,-1 0 0,1 0 0,0 0 0,1 0 0,0 0 0,0 1 0,1-1 0,0 0 0,0 1 0,1 7 0,3 5-156,14 38 0,-13-42-897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0:54:59.13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96 24575,'0'-4'0,"0"-5"0,0-6 0,0-3 0,4 1 0,5 0 0,6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0:55:00.77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94 24575,'20'-1'0,"-1"-1"0,0 0 0,0-2 0,30-9 0,71-31 0,-82 36 0,-9 3 0,46-9-1365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0:55:02.00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33 18 24575,'-4'-4'0,"-9"-1"0,-3-4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0:55:02.37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24575,'0'4'0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0:55:03.0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0:55:03.43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0:53:53.00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75 1 24575,'-2'0'0,"0"1"0,0 0 0,0-1 0,1 1 0,-1 0 0,0 0 0,0 0 0,0 0 0,1 0 0,-1 1 0,0-1 0,1 0 0,-1 1 0,1-1 0,0 1 0,-1 0 0,0 2 0,-19 32 0,16-19 0,0-1 0,1 1 0,1 0 0,0 0 0,1 30 0,2-3 0,6 47 0,-4-82 0,0 0 0,1 1 0,0-1 0,1 0 0,-1-1 0,2 1 0,-1-1 0,1 1 0,9 9 0,-8-9 0,0 0 0,0 0 0,-1 1 0,0 0 0,-1-1 0,7 21 0,4 37-1365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0:55:03.9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0:55:04.27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0:55:05.36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13 0 24575,'-4'0'0,"-5"0"0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0:55:05.74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1:15:20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1:26:35.574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0 24575,'12'19'0,"-2"0"0,0 1 0,-1 0 0,9 28 0,18 89 0,-13-44 0,103 302 0,-51-171 0,-59-174 0,2-1 0,2-1 0,2 0 0,2-2 0,2 0 0,59 77 0,33 18 0,231 307 0,-188-232 0,-68-127 0,-69-65 0,1-1 0,2-1 0,32 20 0,30 25 0,66 75 0,-93-83 0,-43-44-1365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1:26:37.581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0 704 24575,'43'-1'0,"-1"2"0,0 2 0,0 2 0,-1 1 0,60 18 0,247 111 0,56 83 0,-369-195 0,-28-18 0,-1 0 0,1 0 0,0-1 0,0 0 0,1-1 0,-1 1 0,1-1 0,0-1 0,-1 1 0,1-1 0,0-1 0,1 0 0,11 1 0,112-6 0,-130 4 0,0-1 0,0 1 0,-1-1 0,1 1 0,0-1 0,0 0 0,0 0 0,0 0 0,-1 0 0,1 0 0,0-1 0,-1 1 0,1 0 0,-1-1 0,0 1 0,1-1 0,-1 0 0,0 1 0,0-1 0,0 0 0,0 0 0,0 1 0,0-1 0,-1 0 0,1 0 0,0 0 0,-1 0 0,0 0 0,1-3 0,0-8 0,1-1 0,-2 1 0,-1-20 0,0 17 0,1-17 0,0 1 0,2-1 0,2 0 0,1 1 0,10-37 0,1 10 0,3 0 0,2 2 0,47-91 0,6 12 0,-67 121 0,-1 0 0,0-1 0,0 0 0,-2 0 0,0-1 0,-1 1 0,-1-1 0,0 0 0,-1 0 0,-1 1 0,-3-25 0,2 35 6,-1-1-1,0 0 0,-1 1 1,1-1-1,-1 1 0,-1 0 0,1 0 1,-1 0-1,0 0 0,0 1 1,-1 0-1,-7-8 0,-13-15-1439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1:28:02.133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4494 0 24575,'-10'1'0,"1"1"0,-1 0 0,0 0 0,0 1 0,1 0 0,-13 6 0,-15 4 0,-148 51 0,-29 8 0,-60 0 0,199-57 0,-133 10 0,-694 41 0,842-59 0,-444 47 0,-3-26 0,-202-54 0,616 16 0,-326-14 0,411 24 0,0 0 0,0-1 0,0 0 0,0-1 0,1 0 0,-1 0 0,0 0 0,1-1 0,-10-5 0,-6-5 0,-32-24 0,5 3 0,39 27-1365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1:28:03.887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923 0 24575,'-32'1'0,"0"2"0,1 1 0,-50 12 0,-89 36 0,21-6 0,108-35 0,0-3 0,-50 5 0,77-12 0,0 2 0,-1 0 0,1 1 0,0 0 0,1 1 0,-1 0 0,-12 8 0,-20 2 0,38-13 0,0 0 0,0 0 0,0 1 0,0 0 0,-9 5 0,15-7 0,0 1 0,0-1 0,0 1 0,0 0 0,0 0 0,1-1 0,-1 1 0,0 0 0,1 0 0,0 0 0,0 1 0,-1-1 0,1 0 0,0 0 0,1 1 0,-1-1 0,0 1 0,1-1 0,-1 0 0,1 1 0,0-1 0,0 4 0,2 25 0,1 0 0,2 0 0,1 0 0,19 57 0,5 23 0,-17-43 0,-2 1 0,-4 0 0,-1 74 0,-7 217-1365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9T02:09:57.75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33,'0'-6,"0"-6,0-2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0:53:53.97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112 0 24575,'2'1'0,"0"-1"0,-1 1 0,1 0 0,-1-1 0,0 1 0,1 0 0,-1 0 0,1 0 0,-1 0 0,0 0 0,0 0 0,0 1 0,0-1 0,0 0 0,0 1 0,0-1 0,0 0 0,0 1 0,0-1 0,-1 1 0,1-1 0,-1 1 0,1 2 0,11 40 0,-6-3 0,-2 0 0,-2 0 0,-2 0 0,-5 47 0,0-65 0,0-1 0,-2 0 0,0 0 0,-2-1 0,0 0 0,-20 32 0,7-12 0,3-4 185,10-22-495,1 0 0,1 0 0,0 1 0,-7 28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9T02:10:02.430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621 394,'0'-6,"-5"-1,-8 1,-16-10,-20-13,-12-6,-6-2,-2-1,5 6,8 4,14 0,9 1,4 5,8 0,2 5,-1-1,-3 3,3 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9T02:10:03.99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660 480,'-6'-10,"-17"-9,-20-18,-19-6,-15-3,6 3,4 2,9 3,8 8,8 4,11 2,6 4,1 0,0-1,4-3,0 3,3 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9T02:10:07.009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776 599,'-6'0,"-6"0,-7-6,-11-1,1-5,-2 0,1-4,-1-4,0-4,0 2,5-1,2 5,0-1,4-3,-1 3,0 5,-4-1,4-3,-1 2,-1-3,3-2,-1-3,-1 3,-3-1,-2-2,4-2,-1 3,5 1,0 4,4-1,-2 4,3-2,-2 3,-3-2,1 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9T02:10:08.435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716 0,'-5'0,"-8"0,-6 0,-5 0,-4 0,-3 0,-1 0,0 0,0 0,0 0,0 0,0 0,1 0,0 0,0 6,0 1,0-1,0 0,0-3,0 0,0-2,0 0,6 4,1 1,0 1,3-2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9T02:10:09.995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509 201,'0'-6,"-15"-6,-11-8,-6 1,2-2,1 3,0 3,0 1,0 1,-1 4,5-2,1 0,0 3,-2 2,-1 3,-2 1,0 2,-2 0,6-5,6-2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9T02:10:10.97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740 222,'-5'0,"-8"0,-16 0,-10-6,-7-1,-3-5,3-6,3 0,0-1,0-4,3 3,3-1,3 3,1 0,2 2,0 5,0 3,1 3,-1 3,1 2,-1 0,6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9T02:10:11.78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805 64,'-11'0,"-13"0,-14 0,0-5,-4-2,-11-5,-2 0,-2 1,4 4,5 2,0 2,-1 2,1 0,4 2,4-1,4 1,3-1,1 0,1 1,6-1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9T02:10:12.70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959 0,'-11'6,"-8"1,-12-1,-6 0,-12-3,-14 0,-6-2,-8-1,-6 0,5 0,6 0,10 0,10-1,8 1,7 0,5 0,1 0,2 0,0 0,0 0,5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9T02:10:13.66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677 0,'-6'0,"-11"0,-20 0,-13 0,-9 0,0 0,0 0,5 0,5 0,7 0,5 0,3 0,-2 0,-2 0,2 0,1 0,6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9T02:10:14.705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1020 97,'5'0,"7"0,7 0,5 0,-11 0,-20 0,-17 0,-17 0,-11-5,-13-8,-6-5,-1-1,6 3,10 4,8 5,7 3,6 2,3 2,2 0,1 1,0 0,-1 0,0-1,0 0,0 1,-1-1,0 0,0 0,0 0,0 0,0 0,0 0,0 0,5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0:53:56.30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322 0 24575,'2'82'0,"-4"89"0,0-155 0,-1 0 0,-1 1 0,-1-2 0,0 1 0,0 0 0,-2-1 0,0 0 0,-1-1 0,0 0 0,-1 0 0,-1 0 0,0-1 0,0-1 0,-2 0 0,1 0 0,-2-1 0,1-1 0,-2 0 0,1 0 0,-17 8 0,23-15 0,1 1 0,0 1 0,0-1 0,0 1 0,1 0 0,-1 1 0,1-1 0,1 1 0,-1 0 0,1 0 0,0 0 0,-3 8 0,0 1 0,1 1 0,1 0 0,1 0 0,-3 22 0,-1 2 221,-7 53-1807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9T02:10:15.56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835 310,'-5'0,"-8"0,-1-6,-8 0,-12-6,-15-1,-11-2,-4-5,2-4,7-3,7 2,2 1,3 0,4-3,3 5,-3 5,0 5,1 1,3 1,0 3,3 2,5 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9T02:10:16.578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1030 0,'-5'0,"-18"5,-15 8,-12 0,-3 4,-8 5,-9-3,-4 2,-5 3,-4 2,-5-4,3 1,5-5,11-5,12-4,10-4,8-3,10-2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9T02:10:23.62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598 332,'-10'0,"-10"-5,-11-7,-11-7,-14-6,-3-3,4-3,5 5,6 1,6-1,3-1,3 4,1 1,2 4,4 0,2 3,5 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9T02:10:24.40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864 122,'-5'0,"-7"0,-7 0,-5 0,-9 0,-5-6,-6-6,0-1,1 1,3 2,3 4,3 3,1 1,2 1,0 2,1-1,-1 1,1-1,-1 1,-5-6,-2-2,1 0,0-3,3-1,0 2,2 2,6 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9T02:10:30.755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557 591,'-5'0,"-7"-16,-12-21,-18-14,-12-10,-2-4,-3-3,4 7,6 7,12 7,6 13,4 11,5 4,8 1,0 3,-2 4,-4 5,1 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9T02:10:31.715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386 572,'-5'-5,"-3"-7,-9-7,-8-5,1-5,-1 4,-1 0,3-6,1 3,-2 0,-2 0,4-1,6 0,-1-1,-1-1,1-5,-1-2,3 0,3 2,-1 6,1 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9T02:10:33.58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753 1118,'0'-5,"-16"-13,-21-23,-20-32,-16-25,-17-16,-3-15,3 3,12 8,14 8,12 12,10 18,7 16,9 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0:53:57.38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349 1 24575,'-1'54'0,"0"0"0,2 0 0,13 86 0,-12-131 0,0 0 0,-1 0 0,0 0 0,0 1 0,-2 13 0,0-19 0,0 1 0,0-1 0,-1 0 0,1 1 0,-1-1 0,0 0 0,0 0 0,0 0 0,-1 0 0,0 0 0,1 0 0,-1-1 0,-4 4 0,-128 137 0,104-110 0,2 1 0,2 1 0,-30 50 0,49-71 0,0 1 0,0 0 0,2 0 0,0 0 0,1 1 0,0 0 0,1 0 0,1 0 0,1 0 0,1 1 0,1 28 0,0-44 0,0 1 0,1-1 0,0 1 0,-1-1 0,1 0 0,0 1 0,0-1 0,1 0 0,-1 0 0,0 0 0,1 0 0,-1 0 0,1 0 0,0 0 0,0 0 0,-1 0 0,1-1 0,0 1 0,0-1 0,1 0 0,-1 1 0,0-1 0,0 0 0,1 0 0,-1-1 0,0 1 0,1 0 0,-1-1 0,1 1 0,3-1 0,-1 1 0,-1-1 0,1 0 0,-1 0 0,1 0 0,-1 0 0,1-1 0,-1 0 0,1 0 0,-1 0 0,1 0 0,-1-1 0,0 0 0,0 0 0,0 0 0,0 0 0,5-4 0,-3 1-195,-1-1 0,0 0 0,0-1 0,-1 1 0,1-1 0,3-7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0:53:58.57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211 0 24575,'2'1'0,"0"0"0,-1-1 0,0 1 0,1 0 0,-1 0 0,1 0 0,-1 0 0,0 0 0,0 0 0,1 1 0,-1-1 0,0 0 0,0 0 0,0 1 0,-1-1 0,1 1 0,1 1 0,12 28 0,-10-16 0,-1-1 0,0 1 0,-1-1 0,0 30 0,-2-24 0,6 37 0,-1-33 0,-1-1 0,-1 1 0,0 39 0,-4-55 0,1 0 0,-1 0 0,-1 0 0,1-1 0,-1 1 0,-1 0 0,1-1 0,-1 1 0,-1-1 0,1 0 0,-1 0 0,0 0 0,-1 0 0,-8 8 0,-9 6 0,0-1 0,-43 28 0,-20 18 0,81-61-76,0 0 1,0 0-1,0 1 0,0 0 0,1-1 0,0 1 0,0 0 0,1 1 1,0-1-1,0 0 0,0 1 0,1-1 0,0 1 0,0 0 1,0-1-1,1 1 0,1 10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0:53:59.94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282 30 24575,'8'-1'0,"1"0"0,-1 0 0,0-1 0,1 0 0,14-6 0,-14 5 0,-1 0 0,1 0 0,18-2 0,-23 5 0,0 0 0,0 0 0,-1 0 0,1 1 0,0-1 0,0 1 0,-1 0 0,1 0 0,0 0 0,-1 1 0,1-1 0,-1 1 0,5 3 0,-1-1 0,-1 1 0,0 0 0,0 1 0,-1-1 0,1 1 0,-1 0 0,0 0 0,-1 1 0,0-1 0,0 1 0,0 0 0,-1 0 0,0 1 0,0-1 0,-1 1 0,0-1 0,0 1 0,1 14 0,-3-17 0,0 1 0,1 0 0,-2-1 0,1 1 0,-1 0 0,0 0 0,0-1 0,0 1 0,-1-1 0,0 1 0,0-1 0,0 0 0,-1 0 0,0 0 0,0 0 0,0 0 0,0-1 0,-1 1 0,0-1 0,0 0 0,0 0 0,0 0 0,-1-1 0,1 1 0,-11 5 0,-93 34 0,86-36 0,1 0 0,-1 2 0,2 1 0,-1 0 0,1 1 0,1 1 0,-23 19 0,16-8 0,2 2 0,-39 48 0,56-63 0,0 0 0,1 1 0,1 0 0,-1 0 0,2 0 0,-1 1 0,2-1 0,-1 1 0,2 0 0,0 0 0,-2 18 0,3-22 0,1-1 0,-1 0 0,1 1 0,0-1 0,1 1 0,0-1 0,0 0 0,1 0 0,0 1 0,0-1 0,0 0 0,1 0 0,0-1 0,0 1 0,9 11 0,14 20-1365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0:54:01.21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580 0 24575,'-12'2'0,"1"-1"0,-1 1 0,1 1 0,0 0 0,-1 1 0,1 0 0,1 1 0,-12 6 0,10-5 0,-1 0 0,0-1 0,0 0 0,0-1 0,-22 4 0,16-6 0,0 1 0,-1 2 0,1 0 0,1 1 0,-1 0 0,1 2 0,-32 18 0,35-17 0,1 2 0,-26 23 0,35-28 0,0 0 0,0 0 0,0 0 0,1 1 0,0 0 0,0 0 0,0 0 0,-4 15 0,-22 56 0,22-61 0,1 0 0,1 0 0,0 1 0,1 0 0,1 0 0,-2 27 0,5-38-91,1 0 0,0 0 0,0 0 0,1 0 0,-1-1 0,2 1 0,-1 0 0,1 0 0,0 0 0,0-1 0,1 1 0,0-1 0,0 0 0,7 11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0:54:02.68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746 1 24575,'-20'1'0,"-1"0"0,1 2 0,0 0 0,0 2 0,-37 13 0,-94 49 0,113-49 0,15-7 0,1-1 0,-48 14 0,60-21 0,1 1 0,-1-1 0,1 2 0,0 0 0,1 0 0,-1 0 0,1 1 0,0 0 0,-9 10 0,-3 3 0,2 1 0,-20 26 0,-40 52 0,74-91 0,-1 0 0,2 1 0,-1 0 0,1 0 0,0 0 0,0 0 0,1 0 0,0 1 0,1-1 0,0 1 0,0 10 0,1 1 0,0 0 0,2 0 0,6 35 0,7-18 0,-13-33 0,1 1 0,-1-1 0,0 1 0,0-1 0,-1 1 0,0-1 0,1 1 0,-1 0 0,-1 0 0,1 5 0,-1-8-49,-1-1 1,0 0-1,1 0 0,-1 1 0,0-1 1,0 0-1,0 0 0,0 0 0,0 0 1,0 1-1,0-1 0,0-1 0,0 1 1,0 0-1,-1 0 0,1 0 0,0-1 1,-1 1-1,1-1 0,0 1 0,-1-1 1,1 1-1,-1-1 0,1 0 0,0 0 0,-1 1 1,-1-1-1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E08F-A2C7-FE1E-200D-4A717C9A9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810ED-5C5E-64AE-CBE9-DDDEE7DEF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0AFF7-086E-9E7B-CF10-1DFDD291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C883-E6E7-454C-9CF3-A1B2370577A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F3233-F51F-A1A5-EE8C-71D1208D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DDE47-CBE4-4D52-D0CE-F5D7C576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8AA-94F8-4F5F-BA64-0152642E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5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3080-2AB5-560D-3659-2AB269E16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E9C02-0285-D45F-2E3D-49889F18E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72F2C-6D6A-9D0B-A3CF-6CA23E3D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C883-E6E7-454C-9CF3-A1B2370577A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15887-76CE-AE5A-83E9-775016B8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C5840-21B5-5774-C147-E769ADC1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8AA-94F8-4F5F-BA64-0152642E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A6F2C-BD62-AF3E-8BCB-9AA6AB252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389CE-6FC2-6351-FC4D-ED013E33C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57717-1519-890E-C868-7E891823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C883-E6E7-454C-9CF3-A1B2370577A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6B79F-11D4-1413-8339-A07C698D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90CA1-9A45-2D86-3893-9B547DC3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8AA-94F8-4F5F-BA64-0152642E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9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29F6-40D2-4ABC-0F14-66C1B088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8C29F-9146-21C7-DBDF-C046074E8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8AE14-0ABF-9647-56C0-B7ABCB6E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C883-E6E7-454C-9CF3-A1B2370577A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A08BB-59A3-81C4-2326-090459E4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36706-09E8-FF70-137B-8BAB6E69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8AA-94F8-4F5F-BA64-0152642E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2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427A-6AC7-11CF-7878-DEEA0F61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4D512-90ED-28D4-6C8D-31A1E14D6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CDCE-A003-2AD2-4F71-B0FB5E44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C883-E6E7-454C-9CF3-A1B2370577A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5746-5E53-4604-1659-DABFFB1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C0E53-60D2-E4C8-149D-B309C12A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8AA-94F8-4F5F-BA64-0152642E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5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6508-02BC-884E-D04E-3540FD3B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CF20-1A43-A3F6-A968-262C8E62E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73ED0-1133-90F4-1A05-DD64B1D7E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F3559-4F33-9E64-AD18-69CEB277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C883-E6E7-454C-9CF3-A1B2370577A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0AE74-6C3F-EE18-A4AC-F7FD3FDF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4C87B-0F10-D1B0-6C71-047131205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8AA-94F8-4F5F-BA64-0152642E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3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D6C1-C599-5313-5567-0C40B162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237F1-72C2-B834-E72D-E35B9131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FF4E6-DD7E-EC80-6891-38F9F6531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0ACD3-AC6A-B057-D2B2-6F088B60C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61BD0-C0DA-DBF6-AA61-B87A02EDF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B09BB7-A7AD-7EA9-8085-960E8494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C883-E6E7-454C-9CF3-A1B2370577A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E3E83-E0BD-1E04-825F-32E8EB8A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5ED42-71D0-A8E4-8676-1E09FEBB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8AA-94F8-4F5F-BA64-0152642E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9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2ABF-C737-6B33-C230-8C16EB0A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2C338-22A3-20A0-28AD-C73E8582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C883-E6E7-454C-9CF3-A1B2370577A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AB630-A9DD-0CB8-5ECB-B52D9C60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027FE-7B36-0E70-BA4F-DE824DFD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8AA-94F8-4F5F-BA64-0152642E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7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11530-9573-5DEE-3670-4A6E6751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C883-E6E7-454C-9CF3-A1B2370577A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0C278-D56A-37E6-A576-38A34ECC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73AC2-630F-88B1-1002-9B99F2A7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8AA-94F8-4F5F-BA64-0152642E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C969-FFB1-A233-1986-83A8F3C5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F0F9-3818-A8A7-F750-79B842420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C2325-1EC5-05B8-E1D5-64345422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DFF5A-4E77-0492-9BD2-4AB982D0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C883-E6E7-454C-9CF3-A1B2370577A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4D8A7-26C5-ECA6-95F0-3C69F4FF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274EC-A3E4-FAAD-C5E3-6881423E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8AA-94F8-4F5F-BA64-0152642E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B4A7-35BF-9A88-619A-B07B4489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DE966-DFA7-0B2C-FA43-7B0904D0A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E55ED-35D4-04EB-E8D2-3F605771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AEC3F-4912-1B68-95DC-E90F14AF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C883-E6E7-454C-9CF3-A1B2370577A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17127-88C4-A469-228C-85FD1B31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E539D-16E6-2C4A-F771-4121FAA3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F8AA-94F8-4F5F-BA64-0152642E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3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A43BE-0454-1F14-61CB-271FE5DE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CAC15-D81E-0DD0-E632-40EF41E1F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A45D3-DB77-EF29-6651-DD8913108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30C883-E6E7-454C-9CF3-A1B2370577A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C73A8-5194-694A-0B89-84970B422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7177-8F5C-17E7-D9AA-E201AF0E7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0EF8AA-94F8-4F5F-BA64-0152642E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2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18.png"/><Relationship Id="rId42" Type="http://schemas.openxmlformats.org/officeDocument/2006/relationships/customXml" Target="../ink/ink20.xml"/><Relationship Id="rId47" Type="http://schemas.openxmlformats.org/officeDocument/2006/relationships/image" Target="../media/image23.png"/><Relationship Id="rId7" Type="http://schemas.openxmlformats.org/officeDocument/2006/relationships/customXml" Target="../ink/ink2.xml"/><Relationship Id="rId2" Type="http://schemas.openxmlformats.org/officeDocument/2006/relationships/image" Target="../media/image1.jpeg"/><Relationship Id="rId16" Type="http://schemas.openxmlformats.org/officeDocument/2006/relationships/image" Target="../media/image9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7.xml"/><Relationship Id="rId40" Type="http://schemas.openxmlformats.org/officeDocument/2006/relationships/image" Target="../media/image21.png"/><Relationship Id="rId45" Type="http://schemas.openxmlformats.org/officeDocument/2006/relationships/image" Target="../media/image22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4" Type="http://schemas.openxmlformats.org/officeDocument/2006/relationships/customXml" Target="../ink/ink22.xml"/><Relationship Id="rId4" Type="http://schemas.openxmlformats.org/officeDocument/2006/relationships/image" Target="../media/image3.svg"/><Relationship Id="rId9" Type="http://schemas.openxmlformats.org/officeDocument/2006/relationships/customXml" Target="../ink/ink3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2.xml"/><Relationship Id="rId30" Type="http://schemas.openxmlformats.org/officeDocument/2006/relationships/image" Target="../media/image16.png"/><Relationship Id="rId35" Type="http://schemas.openxmlformats.org/officeDocument/2006/relationships/customXml" Target="../ink/ink16.xml"/><Relationship Id="rId43" Type="http://schemas.openxmlformats.org/officeDocument/2006/relationships/customXml" Target="../ink/ink21.xml"/><Relationship Id="rId48" Type="http://schemas.openxmlformats.org/officeDocument/2006/relationships/image" Target="../media/image24.svg"/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0.png"/><Relationship Id="rId46" Type="http://schemas.openxmlformats.org/officeDocument/2006/relationships/customXml" Target="../ink/ink23.xml"/><Relationship Id="rId20" Type="http://schemas.openxmlformats.org/officeDocument/2006/relationships/image" Target="../media/image11.png"/><Relationship Id="rId41" Type="http://schemas.openxmlformats.org/officeDocument/2006/relationships/customXml" Target="../ink/ink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.xm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customXml" Target="../ink/ink28.xml"/><Relationship Id="rId4" Type="http://schemas.openxmlformats.org/officeDocument/2006/relationships/customXml" Target="../ink/ink25.xml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customXml" Target="../ink/ink35.xml"/><Relationship Id="rId26" Type="http://schemas.openxmlformats.org/officeDocument/2006/relationships/customXml" Target="../ink/ink39.xml"/><Relationship Id="rId39" Type="http://schemas.openxmlformats.org/officeDocument/2006/relationships/image" Target="../media/image48.png"/><Relationship Id="rId21" Type="http://schemas.openxmlformats.org/officeDocument/2006/relationships/image" Target="../media/image39.png"/><Relationship Id="rId34" Type="http://schemas.openxmlformats.org/officeDocument/2006/relationships/customXml" Target="../ink/ink43.xml"/><Relationship Id="rId7" Type="http://schemas.openxmlformats.org/officeDocument/2006/relationships/image" Target="../media/image32.png"/><Relationship Id="rId2" Type="http://schemas.openxmlformats.org/officeDocument/2006/relationships/image" Target="../media/image30.png"/><Relationship Id="rId16" Type="http://schemas.openxmlformats.org/officeDocument/2006/relationships/customXml" Target="../ink/ink34.xml"/><Relationship Id="rId20" Type="http://schemas.openxmlformats.org/officeDocument/2006/relationships/customXml" Target="../ink/ink36.xml"/><Relationship Id="rId29" Type="http://schemas.openxmlformats.org/officeDocument/2006/relationships/image" Target="../media/image43.png"/><Relationship Id="rId41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9.xml"/><Relationship Id="rId11" Type="http://schemas.openxmlformats.org/officeDocument/2006/relationships/image" Target="../media/image34.png"/><Relationship Id="rId24" Type="http://schemas.openxmlformats.org/officeDocument/2006/relationships/customXml" Target="../ink/ink38.xml"/><Relationship Id="rId32" Type="http://schemas.openxmlformats.org/officeDocument/2006/relationships/customXml" Target="../ink/ink42.xml"/><Relationship Id="rId37" Type="http://schemas.openxmlformats.org/officeDocument/2006/relationships/image" Target="../media/image47.png"/><Relationship Id="rId40" Type="http://schemas.openxmlformats.org/officeDocument/2006/relationships/customXml" Target="../ink/ink46.xml"/><Relationship Id="rId5" Type="http://schemas.openxmlformats.org/officeDocument/2006/relationships/image" Target="../media/image24.sv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28" Type="http://schemas.openxmlformats.org/officeDocument/2006/relationships/customXml" Target="../ink/ink40.xml"/><Relationship Id="rId36" Type="http://schemas.openxmlformats.org/officeDocument/2006/relationships/customXml" Target="../ink/ink44.xml"/><Relationship Id="rId10" Type="http://schemas.openxmlformats.org/officeDocument/2006/relationships/customXml" Target="../ink/ink31.xml"/><Relationship Id="rId19" Type="http://schemas.openxmlformats.org/officeDocument/2006/relationships/image" Target="../media/image38.png"/><Relationship Id="rId31" Type="http://schemas.openxmlformats.org/officeDocument/2006/relationships/image" Target="../media/image44.png"/><Relationship Id="rId4" Type="http://schemas.openxmlformats.org/officeDocument/2006/relationships/image" Target="../media/image23.png"/><Relationship Id="rId9" Type="http://schemas.openxmlformats.org/officeDocument/2006/relationships/image" Target="../media/image33.png"/><Relationship Id="rId14" Type="http://schemas.openxmlformats.org/officeDocument/2006/relationships/customXml" Target="../ink/ink33.xml"/><Relationship Id="rId22" Type="http://schemas.openxmlformats.org/officeDocument/2006/relationships/customXml" Target="../ink/ink37.xml"/><Relationship Id="rId27" Type="http://schemas.openxmlformats.org/officeDocument/2006/relationships/image" Target="../media/image42.png"/><Relationship Id="rId30" Type="http://schemas.openxmlformats.org/officeDocument/2006/relationships/customXml" Target="../ink/ink41.xml"/><Relationship Id="rId35" Type="http://schemas.openxmlformats.org/officeDocument/2006/relationships/image" Target="../media/image46.png"/><Relationship Id="rId8" Type="http://schemas.openxmlformats.org/officeDocument/2006/relationships/customXml" Target="../ink/ink30.xml"/><Relationship Id="rId3" Type="http://schemas.openxmlformats.org/officeDocument/2006/relationships/image" Target="../media/image31.svg"/><Relationship Id="rId12" Type="http://schemas.openxmlformats.org/officeDocument/2006/relationships/customXml" Target="../ink/ink32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33" Type="http://schemas.openxmlformats.org/officeDocument/2006/relationships/image" Target="../media/image45.png"/><Relationship Id="rId38" Type="http://schemas.openxmlformats.org/officeDocument/2006/relationships/customXml" Target="../ink/ink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8ED72CBF-D0D6-37A3-A1E6-E62F19753514}"/>
              </a:ext>
            </a:extLst>
          </p:cNvPr>
          <p:cNvSpPr/>
          <p:nvPr/>
        </p:nvSpPr>
        <p:spPr>
          <a:xfrm>
            <a:off x="3769553" y="1862855"/>
            <a:ext cx="2688026" cy="3759803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C97C62-B751-E6A5-758A-7CEE373F38A5}"/>
              </a:ext>
            </a:extLst>
          </p:cNvPr>
          <p:cNvSpPr/>
          <p:nvPr/>
        </p:nvSpPr>
        <p:spPr>
          <a:xfrm>
            <a:off x="3288631" y="1990235"/>
            <a:ext cx="1828800" cy="123925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8FDE8A2-7AF7-9C65-9D46-34F687CA944E}"/>
              </a:ext>
            </a:extLst>
          </p:cNvPr>
          <p:cNvSpPr/>
          <p:nvPr/>
        </p:nvSpPr>
        <p:spPr>
          <a:xfrm rot="321964">
            <a:off x="3585412" y="277521"/>
            <a:ext cx="1475872" cy="168699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gonal Stripe 6">
            <a:extLst>
              <a:ext uri="{FF2B5EF4-FFF2-40B4-BE49-F238E27FC236}">
                <a16:creationId xmlns:a16="http://schemas.microsoft.com/office/drawing/2014/main" id="{9E6EFE2E-8A05-5E38-1881-00C344C40E91}"/>
              </a:ext>
            </a:extLst>
          </p:cNvPr>
          <p:cNvSpPr/>
          <p:nvPr/>
        </p:nvSpPr>
        <p:spPr>
          <a:xfrm rot="13714495">
            <a:off x="3378760" y="771866"/>
            <a:ext cx="1889174" cy="1797220"/>
          </a:xfrm>
          <a:prstGeom prst="diagStripe">
            <a:avLst>
              <a:gd name="adj" fmla="val 559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0F052B-9524-2D1A-C69C-B79060282782}"/>
              </a:ext>
            </a:extLst>
          </p:cNvPr>
          <p:cNvSpPr/>
          <p:nvPr/>
        </p:nvSpPr>
        <p:spPr>
          <a:xfrm>
            <a:off x="3509763" y="2309065"/>
            <a:ext cx="409073" cy="2727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766D4F-A050-D145-A8AB-BBF829F51836}"/>
              </a:ext>
            </a:extLst>
          </p:cNvPr>
          <p:cNvSpPr/>
          <p:nvPr/>
        </p:nvSpPr>
        <p:spPr>
          <a:xfrm>
            <a:off x="3942898" y="2309065"/>
            <a:ext cx="409073" cy="2727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ACA6D8-79DD-21E5-7E74-241A207050BA}"/>
              </a:ext>
            </a:extLst>
          </p:cNvPr>
          <p:cNvSpPr/>
          <p:nvPr/>
        </p:nvSpPr>
        <p:spPr>
          <a:xfrm>
            <a:off x="3612305" y="2445422"/>
            <a:ext cx="112295" cy="892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1FD68B-39A3-7A07-E081-EA399C2E6E47}"/>
              </a:ext>
            </a:extLst>
          </p:cNvPr>
          <p:cNvSpPr/>
          <p:nvPr/>
        </p:nvSpPr>
        <p:spPr>
          <a:xfrm>
            <a:off x="4058885" y="2456955"/>
            <a:ext cx="112295" cy="892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B56E34C-9588-ACB6-804A-1FFDBE12BC78}"/>
              </a:ext>
            </a:extLst>
          </p:cNvPr>
          <p:cNvSpPr/>
          <p:nvPr/>
        </p:nvSpPr>
        <p:spPr>
          <a:xfrm rot="10800000">
            <a:off x="3236610" y="2785373"/>
            <a:ext cx="1828800" cy="1425925"/>
          </a:xfrm>
          <a:prstGeom prst="triangl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49D8FC-232C-32E0-62CC-D88D9F3D7971}"/>
              </a:ext>
            </a:extLst>
          </p:cNvPr>
          <p:cNvSpPr/>
          <p:nvPr/>
        </p:nvSpPr>
        <p:spPr>
          <a:xfrm>
            <a:off x="3624771" y="2501570"/>
            <a:ext cx="473242" cy="33995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6AF3AF-6D17-0E7A-7B7E-9CA5FA461D28}"/>
              </a:ext>
            </a:extLst>
          </p:cNvPr>
          <p:cNvCxnSpPr/>
          <p:nvPr/>
        </p:nvCxnSpPr>
        <p:spPr>
          <a:xfrm>
            <a:off x="3668452" y="2973305"/>
            <a:ext cx="6835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55E2AB6-AFB3-CEB6-3076-476E9BCBCE95}"/>
              </a:ext>
            </a:extLst>
          </p:cNvPr>
          <p:cNvSpPr/>
          <p:nvPr/>
        </p:nvSpPr>
        <p:spPr>
          <a:xfrm>
            <a:off x="4708358" y="4290564"/>
            <a:ext cx="585537" cy="4090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5B446E-05FD-84C9-378E-23544FC3C596}"/>
              </a:ext>
            </a:extLst>
          </p:cNvPr>
          <p:cNvCxnSpPr>
            <a:cxnSpLocks/>
          </p:cNvCxnSpPr>
          <p:nvPr/>
        </p:nvCxnSpPr>
        <p:spPr>
          <a:xfrm>
            <a:off x="5065410" y="4495101"/>
            <a:ext cx="7587" cy="204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DBA41-419E-64F5-198E-3533418402F4}"/>
              </a:ext>
            </a:extLst>
          </p:cNvPr>
          <p:cNvCxnSpPr>
            <a:cxnSpLocks/>
          </p:cNvCxnSpPr>
          <p:nvPr/>
        </p:nvCxnSpPr>
        <p:spPr>
          <a:xfrm>
            <a:off x="4876800" y="4495101"/>
            <a:ext cx="0" cy="204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6E591A0-F9D1-F4F9-57CB-0C4BF4483537}"/>
              </a:ext>
            </a:extLst>
          </p:cNvPr>
          <p:cNvSpPr/>
          <p:nvPr/>
        </p:nvSpPr>
        <p:spPr>
          <a:xfrm>
            <a:off x="2995862" y="4181920"/>
            <a:ext cx="585537" cy="4090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EADD160-B0F2-1AE4-4B3D-22220D42334D}"/>
              </a:ext>
            </a:extLst>
          </p:cNvPr>
          <p:cNvCxnSpPr>
            <a:cxnSpLocks/>
          </p:cNvCxnSpPr>
          <p:nvPr/>
        </p:nvCxnSpPr>
        <p:spPr>
          <a:xfrm>
            <a:off x="3170307" y="4386457"/>
            <a:ext cx="0" cy="204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52656E0-5BF6-DE41-1EBD-F99D369B144A}"/>
              </a:ext>
            </a:extLst>
          </p:cNvPr>
          <p:cNvCxnSpPr>
            <a:cxnSpLocks/>
          </p:cNvCxnSpPr>
          <p:nvPr/>
        </p:nvCxnSpPr>
        <p:spPr>
          <a:xfrm>
            <a:off x="3382707" y="4386456"/>
            <a:ext cx="0" cy="204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73">
            <a:extLst>
              <a:ext uri="{FF2B5EF4-FFF2-40B4-BE49-F238E27FC236}">
                <a16:creationId xmlns:a16="http://schemas.microsoft.com/office/drawing/2014/main" id="{B9B5AB98-C42F-84F9-6AFE-83821BF6DF98}"/>
              </a:ext>
            </a:extLst>
          </p:cNvPr>
          <p:cNvSpPr/>
          <p:nvPr/>
        </p:nvSpPr>
        <p:spPr>
          <a:xfrm>
            <a:off x="3288631" y="5432366"/>
            <a:ext cx="984334" cy="380585"/>
          </a:xfrm>
          <a:custGeom>
            <a:avLst/>
            <a:gdLst>
              <a:gd name="connsiteX0" fmla="*/ 0 w 984328"/>
              <a:gd name="connsiteY0" fmla="*/ 239886 h 479771"/>
              <a:gd name="connsiteX1" fmla="*/ 492164 w 984328"/>
              <a:gd name="connsiteY1" fmla="*/ 0 h 479771"/>
              <a:gd name="connsiteX2" fmla="*/ 984328 w 984328"/>
              <a:gd name="connsiteY2" fmla="*/ 239886 h 479771"/>
              <a:gd name="connsiteX3" fmla="*/ 492164 w 984328"/>
              <a:gd name="connsiteY3" fmla="*/ 479772 h 479771"/>
              <a:gd name="connsiteX4" fmla="*/ 0 w 984328"/>
              <a:gd name="connsiteY4" fmla="*/ 239886 h 479771"/>
              <a:gd name="connsiteX0" fmla="*/ 63 w 984391"/>
              <a:gd name="connsiteY0" fmla="*/ 239886 h 446522"/>
              <a:gd name="connsiteX1" fmla="*/ 492227 w 984391"/>
              <a:gd name="connsiteY1" fmla="*/ 0 h 446522"/>
              <a:gd name="connsiteX2" fmla="*/ 984391 w 984391"/>
              <a:gd name="connsiteY2" fmla="*/ 239886 h 446522"/>
              <a:gd name="connsiteX3" fmla="*/ 467289 w 984391"/>
              <a:gd name="connsiteY3" fmla="*/ 446522 h 446522"/>
              <a:gd name="connsiteX4" fmla="*/ 63 w 984391"/>
              <a:gd name="connsiteY4" fmla="*/ 239886 h 446522"/>
              <a:gd name="connsiteX0" fmla="*/ 28 w 984356"/>
              <a:gd name="connsiteY0" fmla="*/ 239886 h 331296"/>
              <a:gd name="connsiteX1" fmla="*/ 492192 w 984356"/>
              <a:gd name="connsiteY1" fmla="*/ 0 h 331296"/>
              <a:gd name="connsiteX2" fmla="*/ 984356 w 984356"/>
              <a:gd name="connsiteY2" fmla="*/ 239886 h 331296"/>
              <a:gd name="connsiteX3" fmla="*/ 475567 w 984356"/>
              <a:gd name="connsiteY3" fmla="*/ 321831 h 331296"/>
              <a:gd name="connsiteX4" fmla="*/ 28 w 984356"/>
              <a:gd name="connsiteY4" fmla="*/ 239886 h 331296"/>
              <a:gd name="connsiteX0" fmla="*/ 34 w 984362"/>
              <a:gd name="connsiteY0" fmla="*/ 239886 h 331296"/>
              <a:gd name="connsiteX1" fmla="*/ 492198 w 984362"/>
              <a:gd name="connsiteY1" fmla="*/ 0 h 331296"/>
              <a:gd name="connsiteX2" fmla="*/ 984362 w 984362"/>
              <a:gd name="connsiteY2" fmla="*/ 239886 h 331296"/>
              <a:gd name="connsiteX3" fmla="*/ 475573 w 984362"/>
              <a:gd name="connsiteY3" fmla="*/ 321831 h 331296"/>
              <a:gd name="connsiteX4" fmla="*/ 34 w 984362"/>
              <a:gd name="connsiteY4" fmla="*/ 239886 h 331296"/>
              <a:gd name="connsiteX0" fmla="*/ 123 w 984451"/>
              <a:gd name="connsiteY0" fmla="*/ 239886 h 474243"/>
              <a:gd name="connsiteX1" fmla="*/ 492287 w 984451"/>
              <a:gd name="connsiteY1" fmla="*/ 0 h 474243"/>
              <a:gd name="connsiteX2" fmla="*/ 984451 w 984451"/>
              <a:gd name="connsiteY2" fmla="*/ 239886 h 474243"/>
              <a:gd name="connsiteX3" fmla="*/ 475662 w 984451"/>
              <a:gd name="connsiteY3" fmla="*/ 321831 h 474243"/>
              <a:gd name="connsiteX4" fmla="*/ 123 w 984451"/>
              <a:gd name="connsiteY4" fmla="*/ 239886 h 474243"/>
              <a:gd name="connsiteX0" fmla="*/ 83 w 984411"/>
              <a:gd name="connsiteY0" fmla="*/ 239886 h 345515"/>
              <a:gd name="connsiteX1" fmla="*/ 492247 w 984411"/>
              <a:gd name="connsiteY1" fmla="*/ 0 h 345515"/>
              <a:gd name="connsiteX2" fmla="*/ 984411 w 984411"/>
              <a:gd name="connsiteY2" fmla="*/ 239886 h 345515"/>
              <a:gd name="connsiteX3" fmla="*/ 475622 w 984411"/>
              <a:gd name="connsiteY3" fmla="*/ 321831 h 345515"/>
              <a:gd name="connsiteX4" fmla="*/ 83 w 984411"/>
              <a:gd name="connsiteY4" fmla="*/ 239886 h 345515"/>
              <a:gd name="connsiteX0" fmla="*/ 21 w 984349"/>
              <a:gd name="connsiteY0" fmla="*/ 239886 h 334795"/>
              <a:gd name="connsiteX1" fmla="*/ 492185 w 984349"/>
              <a:gd name="connsiteY1" fmla="*/ 0 h 334795"/>
              <a:gd name="connsiteX2" fmla="*/ 984349 w 984349"/>
              <a:gd name="connsiteY2" fmla="*/ 239886 h 334795"/>
              <a:gd name="connsiteX3" fmla="*/ 475560 w 984349"/>
              <a:gd name="connsiteY3" fmla="*/ 321831 h 334795"/>
              <a:gd name="connsiteX4" fmla="*/ 21 w 984349"/>
              <a:gd name="connsiteY4" fmla="*/ 239886 h 334795"/>
              <a:gd name="connsiteX0" fmla="*/ 23 w 984351"/>
              <a:gd name="connsiteY0" fmla="*/ 239886 h 344640"/>
              <a:gd name="connsiteX1" fmla="*/ 492187 w 984351"/>
              <a:gd name="connsiteY1" fmla="*/ 0 h 344640"/>
              <a:gd name="connsiteX2" fmla="*/ 984351 w 984351"/>
              <a:gd name="connsiteY2" fmla="*/ 239886 h 344640"/>
              <a:gd name="connsiteX3" fmla="*/ 475562 w 984351"/>
              <a:gd name="connsiteY3" fmla="*/ 321831 h 344640"/>
              <a:gd name="connsiteX4" fmla="*/ 23 w 984351"/>
              <a:gd name="connsiteY4" fmla="*/ 239886 h 344640"/>
              <a:gd name="connsiteX0" fmla="*/ 6 w 984334"/>
              <a:gd name="connsiteY0" fmla="*/ 239886 h 397228"/>
              <a:gd name="connsiteX1" fmla="*/ 492170 w 984334"/>
              <a:gd name="connsiteY1" fmla="*/ 0 h 397228"/>
              <a:gd name="connsiteX2" fmla="*/ 984334 w 984334"/>
              <a:gd name="connsiteY2" fmla="*/ 239886 h 397228"/>
              <a:gd name="connsiteX3" fmla="*/ 483857 w 984334"/>
              <a:gd name="connsiteY3" fmla="*/ 380020 h 397228"/>
              <a:gd name="connsiteX4" fmla="*/ 6 w 984334"/>
              <a:gd name="connsiteY4" fmla="*/ 239886 h 397228"/>
              <a:gd name="connsiteX0" fmla="*/ 6 w 984334"/>
              <a:gd name="connsiteY0" fmla="*/ 239886 h 381832"/>
              <a:gd name="connsiteX1" fmla="*/ 492170 w 984334"/>
              <a:gd name="connsiteY1" fmla="*/ 0 h 381832"/>
              <a:gd name="connsiteX2" fmla="*/ 984334 w 984334"/>
              <a:gd name="connsiteY2" fmla="*/ 239886 h 381832"/>
              <a:gd name="connsiteX3" fmla="*/ 483857 w 984334"/>
              <a:gd name="connsiteY3" fmla="*/ 380020 h 381832"/>
              <a:gd name="connsiteX4" fmla="*/ 6 w 984334"/>
              <a:gd name="connsiteY4" fmla="*/ 239886 h 381832"/>
              <a:gd name="connsiteX0" fmla="*/ 6 w 984334"/>
              <a:gd name="connsiteY0" fmla="*/ 239886 h 381968"/>
              <a:gd name="connsiteX1" fmla="*/ 492170 w 984334"/>
              <a:gd name="connsiteY1" fmla="*/ 0 h 381968"/>
              <a:gd name="connsiteX2" fmla="*/ 984334 w 984334"/>
              <a:gd name="connsiteY2" fmla="*/ 239886 h 381968"/>
              <a:gd name="connsiteX3" fmla="*/ 483857 w 984334"/>
              <a:gd name="connsiteY3" fmla="*/ 380020 h 381968"/>
              <a:gd name="connsiteX4" fmla="*/ 6 w 984334"/>
              <a:gd name="connsiteY4" fmla="*/ 239886 h 381968"/>
              <a:gd name="connsiteX0" fmla="*/ 6 w 984334"/>
              <a:gd name="connsiteY0" fmla="*/ 239886 h 380585"/>
              <a:gd name="connsiteX1" fmla="*/ 492170 w 984334"/>
              <a:gd name="connsiteY1" fmla="*/ 0 h 380585"/>
              <a:gd name="connsiteX2" fmla="*/ 984334 w 984334"/>
              <a:gd name="connsiteY2" fmla="*/ 239886 h 380585"/>
              <a:gd name="connsiteX3" fmla="*/ 483857 w 984334"/>
              <a:gd name="connsiteY3" fmla="*/ 380020 h 380585"/>
              <a:gd name="connsiteX4" fmla="*/ 6 w 984334"/>
              <a:gd name="connsiteY4" fmla="*/ 239886 h 38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4334" h="380585">
                <a:moveTo>
                  <a:pt x="6" y="239886"/>
                </a:moveTo>
                <a:cubicBezTo>
                  <a:pt x="1391" y="176549"/>
                  <a:pt x="220355" y="0"/>
                  <a:pt x="492170" y="0"/>
                </a:cubicBezTo>
                <a:cubicBezTo>
                  <a:pt x="763985" y="0"/>
                  <a:pt x="984334" y="107401"/>
                  <a:pt x="984334" y="239886"/>
                </a:cubicBezTo>
                <a:cubicBezTo>
                  <a:pt x="984334" y="372371"/>
                  <a:pt x="705796" y="371708"/>
                  <a:pt x="483857" y="380020"/>
                </a:cubicBezTo>
                <a:cubicBezTo>
                  <a:pt x="261918" y="388332"/>
                  <a:pt x="-1379" y="303223"/>
                  <a:pt x="6" y="239886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73">
            <a:extLst>
              <a:ext uri="{FF2B5EF4-FFF2-40B4-BE49-F238E27FC236}">
                <a16:creationId xmlns:a16="http://schemas.microsoft.com/office/drawing/2014/main" id="{5A385C17-B445-8FB2-D7A7-5A3D9D0CAEC7}"/>
              </a:ext>
            </a:extLst>
          </p:cNvPr>
          <p:cNvSpPr/>
          <p:nvPr/>
        </p:nvSpPr>
        <p:spPr>
          <a:xfrm>
            <a:off x="4102283" y="5472264"/>
            <a:ext cx="1116571" cy="380585"/>
          </a:xfrm>
          <a:custGeom>
            <a:avLst/>
            <a:gdLst>
              <a:gd name="connsiteX0" fmla="*/ 0 w 984328"/>
              <a:gd name="connsiteY0" fmla="*/ 239886 h 479771"/>
              <a:gd name="connsiteX1" fmla="*/ 492164 w 984328"/>
              <a:gd name="connsiteY1" fmla="*/ 0 h 479771"/>
              <a:gd name="connsiteX2" fmla="*/ 984328 w 984328"/>
              <a:gd name="connsiteY2" fmla="*/ 239886 h 479771"/>
              <a:gd name="connsiteX3" fmla="*/ 492164 w 984328"/>
              <a:gd name="connsiteY3" fmla="*/ 479772 h 479771"/>
              <a:gd name="connsiteX4" fmla="*/ 0 w 984328"/>
              <a:gd name="connsiteY4" fmla="*/ 239886 h 479771"/>
              <a:gd name="connsiteX0" fmla="*/ 63 w 984391"/>
              <a:gd name="connsiteY0" fmla="*/ 239886 h 446522"/>
              <a:gd name="connsiteX1" fmla="*/ 492227 w 984391"/>
              <a:gd name="connsiteY1" fmla="*/ 0 h 446522"/>
              <a:gd name="connsiteX2" fmla="*/ 984391 w 984391"/>
              <a:gd name="connsiteY2" fmla="*/ 239886 h 446522"/>
              <a:gd name="connsiteX3" fmla="*/ 467289 w 984391"/>
              <a:gd name="connsiteY3" fmla="*/ 446522 h 446522"/>
              <a:gd name="connsiteX4" fmla="*/ 63 w 984391"/>
              <a:gd name="connsiteY4" fmla="*/ 239886 h 446522"/>
              <a:gd name="connsiteX0" fmla="*/ 28 w 984356"/>
              <a:gd name="connsiteY0" fmla="*/ 239886 h 331296"/>
              <a:gd name="connsiteX1" fmla="*/ 492192 w 984356"/>
              <a:gd name="connsiteY1" fmla="*/ 0 h 331296"/>
              <a:gd name="connsiteX2" fmla="*/ 984356 w 984356"/>
              <a:gd name="connsiteY2" fmla="*/ 239886 h 331296"/>
              <a:gd name="connsiteX3" fmla="*/ 475567 w 984356"/>
              <a:gd name="connsiteY3" fmla="*/ 321831 h 331296"/>
              <a:gd name="connsiteX4" fmla="*/ 28 w 984356"/>
              <a:gd name="connsiteY4" fmla="*/ 239886 h 331296"/>
              <a:gd name="connsiteX0" fmla="*/ 34 w 984362"/>
              <a:gd name="connsiteY0" fmla="*/ 239886 h 331296"/>
              <a:gd name="connsiteX1" fmla="*/ 492198 w 984362"/>
              <a:gd name="connsiteY1" fmla="*/ 0 h 331296"/>
              <a:gd name="connsiteX2" fmla="*/ 984362 w 984362"/>
              <a:gd name="connsiteY2" fmla="*/ 239886 h 331296"/>
              <a:gd name="connsiteX3" fmla="*/ 475573 w 984362"/>
              <a:gd name="connsiteY3" fmla="*/ 321831 h 331296"/>
              <a:gd name="connsiteX4" fmla="*/ 34 w 984362"/>
              <a:gd name="connsiteY4" fmla="*/ 239886 h 331296"/>
              <a:gd name="connsiteX0" fmla="*/ 123 w 984451"/>
              <a:gd name="connsiteY0" fmla="*/ 239886 h 474243"/>
              <a:gd name="connsiteX1" fmla="*/ 492287 w 984451"/>
              <a:gd name="connsiteY1" fmla="*/ 0 h 474243"/>
              <a:gd name="connsiteX2" fmla="*/ 984451 w 984451"/>
              <a:gd name="connsiteY2" fmla="*/ 239886 h 474243"/>
              <a:gd name="connsiteX3" fmla="*/ 475662 w 984451"/>
              <a:gd name="connsiteY3" fmla="*/ 321831 h 474243"/>
              <a:gd name="connsiteX4" fmla="*/ 123 w 984451"/>
              <a:gd name="connsiteY4" fmla="*/ 239886 h 474243"/>
              <a:gd name="connsiteX0" fmla="*/ 83 w 984411"/>
              <a:gd name="connsiteY0" fmla="*/ 239886 h 345515"/>
              <a:gd name="connsiteX1" fmla="*/ 492247 w 984411"/>
              <a:gd name="connsiteY1" fmla="*/ 0 h 345515"/>
              <a:gd name="connsiteX2" fmla="*/ 984411 w 984411"/>
              <a:gd name="connsiteY2" fmla="*/ 239886 h 345515"/>
              <a:gd name="connsiteX3" fmla="*/ 475622 w 984411"/>
              <a:gd name="connsiteY3" fmla="*/ 321831 h 345515"/>
              <a:gd name="connsiteX4" fmla="*/ 83 w 984411"/>
              <a:gd name="connsiteY4" fmla="*/ 239886 h 345515"/>
              <a:gd name="connsiteX0" fmla="*/ 21 w 984349"/>
              <a:gd name="connsiteY0" fmla="*/ 239886 h 334795"/>
              <a:gd name="connsiteX1" fmla="*/ 492185 w 984349"/>
              <a:gd name="connsiteY1" fmla="*/ 0 h 334795"/>
              <a:gd name="connsiteX2" fmla="*/ 984349 w 984349"/>
              <a:gd name="connsiteY2" fmla="*/ 239886 h 334795"/>
              <a:gd name="connsiteX3" fmla="*/ 475560 w 984349"/>
              <a:gd name="connsiteY3" fmla="*/ 321831 h 334795"/>
              <a:gd name="connsiteX4" fmla="*/ 21 w 984349"/>
              <a:gd name="connsiteY4" fmla="*/ 239886 h 334795"/>
              <a:gd name="connsiteX0" fmla="*/ 23 w 984351"/>
              <a:gd name="connsiteY0" fmla="*/ 239886 h 344640"/>
              <a:gd name="connsiteX1" fmla="*/ 492187 w 984351"/>
              <a:gd name="connsiteY1" fmla="*/ 0 h 344640"/>
              <a:gd name="connsiteX2" fmla="*/ 984351 w 984351"/>
              <a:gd name="connsiteY2" fmla="*/ 239886 h 344640"/>
              <a:gd name="connsiteX3" fmla="*/ 475562 w 984351"/>
              <a:gd name="connsiteY3" fmla="*/ 321831 h 344640"/>
              <a:gd name="connsiteX4" fmla="*/ 23 w 984351"/>
              <a:gd name="connsiteY4" fmla="*/ 239886 h 344640"/>
              <a:gd name="connsiteX0" fmla="*/ 6 w 984334"/>
              <a:gd name="connsiteY0" fmla="*/ 239886 h 397228"/>
              <a:gd name="connsiteX1" fmla="*/ 492170 w 984334"/>
              <a:gd name="connsiteY1" fmla="*/ 0 h 397228"/>
              <a:gd name="connsiteX2" fmla="*/ 984334 w 984334"/>
              <a:gd name="connsiteY2" fmla="*/ 239886 h 397228"/>
              <a:gd name="connsiteX3" fmla="*/ 483857 w 984334"/>
              <a:gd name="connsiteY3" fmla="*/ 380020 h 397228"/>
              <a:gd name="connsiteX4" fmla="*/ 6 w 984334"/>
              <a:gd name="connsiteY4" fmla="*/ 239886 h 397228"/>
              <a:gd name="connsiteX0" fmla="*/ 6 w 984334"/>
              <a:gd name="connsiteY0" fmla="*/ 239886 h 381832"/>
              <a:gd name="connsiteX1" fmla="*/ 492170 w 984334"/>
              <a:gd name="connsiteY1" fmla="*/ 0 h 381832"/>
              <a:gd name="connsiteX2" fmla="*/ 984334 w 984334"/>
              <a:gd name="connsiteY2" fmla="*/ 239886 h 381832"/>
              <a:gd name="connsiteX3" fmla="*/ 483857 w 984334"/>
              <a:gd name="connsiteY3" fmla="*/ 380020 h 381832"/>
              <a:gd name="connsiteX4" fmla="*/ 6 w 984334"/>
              <a:gd name="connsiteY4" fmla="*/ 239886 h 381832"/>
              <a:gd name="connsiteX0" fmla="*/ 6 w 984334"/>
              <a:gd name="connsiteY0" fmla="*/ 239886 h 381968"/>
              <a:gd name="connsiteX1" fmla="*/ 492170 w 984334"/>
              <a:gd name="connsiteY1" fmla="*/ 0 h 381968"/>
              <a:gd name="connsiteX2" fmla="*/ 984334 w 984334"/>
              <a:gd name="connsiteY2" fmla="*/ 239886 h 381968"/>
              <a:gd name="connsiteX3" fmla="*/ 483857 w 984334"/>
              <a:gd name="connsiteY3" fmla="*/ 380020 h 381968"/>
              <a:gd name="connsiteX4" fmla="*/ 6 w 984334"/>
              <a:gd name="connsiteY4" fmla="*/ 239886 h 381968"/>
              <a:gd name="connsiteX0" fmla="*/ 6 w 984334"/>
              <a:gd name="connsiteY0" fmla="*/ 239886 h 380585"/>
              <a:gd name="connsiteX1" fmla="*/ 492170 w 984334"/>
              <a:gd name="connsiteY1" fmla="*/ 0 h 380585"/>
              <a:gd name="connsiteX2" fmla="*/ 984334 w 984334"/>
              <a:gd name="connsiteY2" fmla="*/ 239886 h 380585"/>
              <a:gd name="connsiteX3" fmla="*/ 483857 w 984334"/>
              <a:gd name="connsiteY3" fmla="*/ 380020 h 380585"/>
              <a:gd name="connsiteX4" fmla="*/ 6 w 984334"/>
              <a:gd name="connsiteY4" fmla="*/ 239886 h 38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4334" h="380585">
                <a:moveTo>
                  <a:pt x="6" y="239886"/>
                </a:moveTo>
                <a:cubicBezTo>
                  <a:pt x="1391" y="176549"/>
                  <a:pt x="220355" y="0"/>
                  <a:pt x="492170" y="0"/>
                </a:cubicBezTo>
                <a:cubicBezTo>
                  <a:pt x="763985" y="0"/>
                  <a:pt x="984334" y="107401"/>
                  <a:pt x="984334" y="239886"/>
                </a:cubicBezTo>
                <a:cubicBezTo>
                  <a:pt x="984334" y="372371"/>
                  <a:pt x="705796" y="371708"/>
                  <a:pt x="483857" y="380020"/>
                </a:cubicBezTo>
                <a:cubicBezTo>
                  <a:pt x="261918" y="388332"/>
                  <a:pt x="-1379" y="303223"/>
                  <a:pt x="6" y="239886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73">
            <a:extLst>
              <a:ext uri="{FF2B5EF4-FFF2-40B4-BE49-F238E27FC236}">
                <a16:creationId xmlns:a16="http://schemas.microsoft.com/office/drawing/2014/main" id="{376AA50C-FF26-A546-76C2-974956BE3E6B}"/>
              </a:ext>
            </a:extLst>
          </p:cNvPr>
          <p:cNvSpPr/>
          <p:nvPr/>
        </p:nvSpPr>
        <p:spPr>
          <a:xfrm>
            <a:off x="3113679" y="4550033"/>
            <a:ext cx="984334" cy="380585"/>
          </a:xfrm>
          <a:custGeom>
            <a:avLst/>
            <a:gdLst>
              <a:gd name="connsiteX0" fmla="*/ 0 w 984328"/>
              <a:gd name="connsiteY0" fmla="*/ 239886 h 479771"/>
              <a:gd name="connsiteX1" fmla="*/ 492164 w 984328"/>
              <a:gd name="connsiteY1" fmla="*/ 0 h 479771"/>
              <a:gd name="connsiteX2" fmla="*/ 984328 w 984328"/>
              <a:gd name="connsiteY2" fmla="*/ 239886 h 479771"/>
              <a:gd name="connsiteX3" fmla="*/ 492164 w 984328"/>
              <a:gd name="connsiteY3" fmla="*/ 479772 h 479771"/>
              <a:gd name="connsiteX4" fmla="*/ 0 w 984328"/>
              <a:gd name="connsiteY4" fmla="*/ 239886 h 479771"/>
              <a:gd name="connsiteX0" fmla="*/ 63 w 984391"/>
              <a:gd name="connsiteY0" fmla="*/ 239886 h 446522"/>
              <a:gd name="connsiteX1" fmla="*/ 492227 w 984391"/>
              <a:gd name="connsiteY1" fmla="*/ 0 h 446522"/>
              <a:gd name="connsiteX2" fmla="*/ 984391 w 984391"/>
              <a:gd name="connsiteY2" fmla="*/ 239886 h 446522"/>
              <a:gd name="connsiteX3" fmla="*/ 467289 w 984391"/>
              <a:gd name="connsiteY3" fmla="*/ 446522 h 446522"/>
              <a:gd name="connsiteX4" fmla="*/ 63 w 984391"/>
              <a:gd name="connsiteY4" fmla="*/ 239886 h 446522"/>
              <a:gd name="connsiteX0" fmla="*/ 28 w 984356"/>
              <a:gd name="connsiteY0" fmla="*/ 239886 h 331296"/>
              <a:gd name="connsiteX1" fmla="*/ 492192 w 984356"/>
              <a:gd name="connsiteY1" fmla="*/ 0 h 331296"/>
              <a:gd name="connsiteX2" fmla="*/ 984356 w 984356"/>
              <a:gd name="connsiteY2" fmla="*/ 239886 h 331296"/>
              <a:gd name="connsiteX3" fmla="*/ 475567 w 984356"/>
              <a:gd name="connsiteY3" fmla="*/ 321831 h 331296"/>
              <a:gd name="connsiteX4" fmla="*/ 28 w 984356"/>
              <a:gd name="connsiteY4" fmla="*/ 239886 h 331296"/>
              <a:gd name="connsiteX0" fmla="*/ 34 w 984362"/>
              <a:gd name="connsiteY0" fmla="*/ 239886 h 331296"/>
              <a:gd name="connsiteX1" fmla="*/ 492198 w 984362"/>
              <a:gd name="connsiteY1" fmla="*/ 0 h 331296"/>
              <a:gd name="connsiteX2" fmla="*/ 984362 w 984362"/>
              <a:gd name="connsiteY2" fmla="*/ 239886 h 331296"/>
              <a:gd name="connsiteX3" fmla="*/ 475573 w 984362"/>
              <a:gd name="connsiteY3" fmla="*/ 321831 h 331296"/>
              <a:gd name="connsiteX4" fmla="*/ 34 w 984362"/>
              <a:gd name="connsiteY4" fmla="*/ 239886 h 331296"/>
              <a:gd name="connsiteX0" fmla="*/ 123 w 984451"/>
              <a:gd name="connsiteY0" fmla="*/ 239886 h 474243"/>
              <a:gd name="connsiteX1" fmla="*/ 492287 w 984451"/>
              <a:gd name="connsiteY1" fmla="*/ 0 h 474243"/>
              <a:gd name="connsiteX2" fmla="*/ 984451 w 984451"/>
              <a:gd name="connsiteY2" fmla="*/ 239886 h 474243"/>
              <a:gd name="connsiteX3" fmla="*/ 475662 w 984451"/>
              <a:gd name="connsiteY3" fmla="*/ 321831 h 474243"/>
              <a:gd name="connsiteX4" fmla="*/ 123 w 984451"/>
              <a:gd name="connsiteY4" fmla="*/ 239886 h 474243"/>
              <a:gd name="connsiteX0" fmla="*/ 83 w 984411"/>
              <a:gd name="connsiteY0" fmla="*/ 239886 h 345515"/>
              <a:gd name="connsiteX1" fmla="*/ 492247 w 984411"/>
              <a:gd name="connsiteY1" fmla="*/ 0 h 345515"/>
              <a:gd name="connsiteX2" fmla="*/ 984411 w 984411"/>
              <a:gd name="connsiteY2" fmla="*/ 239886 h 345515"/>
              <a:gd name="connsiteX3" fmla="*/ 475622 w 984411"/>
              <a:gd name="connsiteY3" fmla="*/ 321831 h 345515"/>
              <a:gd name="connsiteX4" fmla="*/ 83 w 984411"/>
              <a:gd name="connsiteY4" fmla="*/ 239886 h 345515"/>
              <a:gd name="connsiteX0" fmla="*/ 21 w 984349"/>
              <a:gd name="connsiteY0" fmla="*/ 239886 h 334795"/>
              <a:gd name="connsiteX1" fmla="*/ 492185 w 984349"/>
              <a:gd name="connsiteY1" fmla="*/ 0 h 334795"/>
              <a:gd name="connsiteX2" fmla="*/ 984349 w 984349"/>
              <a:gd name="connsiteY2" fmla="*/ 239886 h 334795"/>
              <a:gd name="connsiteX3" fmla="*/ 475560 w 984349"/>
              <a:gd name="connsiteY3" fmla="*/ 321831 h 334795"/>
              <a:gd name="connsiteX4" fmla="*/ 21 w 984349"/>
              <a:gd name="connsiteY4" fmla="*/ 239886 h 334795"/>
              <a:gd name="connsiteX0" fmla="*/ 23 w 984351"/>
              <a:gd name="connsiteY0" fmla="*/ 239886 h 344640"/>
              <a:gd name="connsiteX1" fmla="*/ 492187 w 984351"/>
              <a:gd name="connsiteY1" fmla="*/ 0 h 344640"/>
              <a:gd name="connsiteX2" fmla="*/ 984351 w 984351"/>
              <a:gd name="connsiteY2" fmla="*/ 239886 h 344640"/>
              <a:gd name="connsiteX3" fmla="*/ 475562 w 984351"/>
              <a:gd name="connsiteY3" fmla="*/ 321831 h 344640"/>
              <a:gd name="connsiteX4" fmla="*/ 23 w 984351"/>
              <a:gd name="connsiteY4" fmla="*/ 239886 h 344640"/>
              <a:gd name="connsiteX0" fmla="*/ 6 w 984334"/>
              <a:gd name="connsiteY0" fmla="*/ 239886 h 397228"/>
              <a:gd name="connsiteX1" fmla="*/ 492170 w 984334"/>
              <a:gd name="connsiteY1" fmla="*/ 0 h 397228"/>
              <a:gd name="connsiteX2" fmla="*/ 984334 w 984334"/>
              <a:gd name="connsiteY2" fmla="*/ 239886 h 397228"/>
              <a:gd name="connsiteX3" fmla="*/ 483857 w 984334"/>
              <a:gd name="connsiteY3" fmla="*/ 380020 h 397228"/>
              <a:gd name="connsiteX4" fmla="*/ 6 w 984334"/>
              <a:gd name="connsiteY4" fmla="*/ 239886 h 397228"/>
              <a:gd name="connsiteX0" fmla="*/ 6 w 984334"/>
              <a:gd name="connsiteY0" fmla="*/ 239886 h 381832"/>
              <a:gd name="connsiteX1" fmla="*/ 492170 w 984334"/>
              <a:gd name="connsiteY1" fmla="*/ 0 h 381832"/>
              <a:gd name="connsiteX2" fmla="*/ 984334 w 984334"/>
              <a:gd name="connsiteY2" fmla="*/ 239886 h 381832"/>
              <a:gd name="connsiteX3" fmla="*/ 483857 w 984334"/>
              <a:gd name="connsiteY3" fmla="*/ 380020 h 381832"/>
              <a:gd name="connsiteX4" fmla="*/ 6 w 984334"/>
              <a:gd name="connsiteY4" fmla="*/ 239886 h 381832"/>
              <a:gd name="connsiteX0" fmla="*/ 6 w 984334"/>
              <a:gd name="connsiteY0" fmla="*/ 239886 h 381968"/>
              <a:gd name="connsiteX1" fmla="*/ 492170 w 984334"/>
              <a:gd name="connsiteY1" fmla="*/ 0 h 381968"/>
              <a:gd name="connsiteX2" fmla="*/ 984334 w 984334"/>
              <a:gd name="connsiteY2" fmla="*/ 239886 h 381968"/>
              <a:gd name="connsiteX3" fmla="*/ 483857 w 984334"/>
              <a:gd name="connsiteY3" fmla="*/ 380020 h 381968"/>
              <a:gd name="connsiteX4" fmla="*/ 6 w 984334"/>
              <a:gd name="connsiteY4" fmla="*/ 239886 h 381968"/>
              <a:gd name="connsiteX0" fmla="*/ 6 w 984334"/>
              <a:gd name="connsiteY0" fmla="*/ 239886 h 380585"/>
              <a:gd name="connsiteX1" fmla="*/ 492170 w 984334"/>
              <a:gd name="connsiteY1" fmla="*/ 0 h 380585"/>
              <a:gd name="connsiteX2" fmla="*/ 984334 w 984334"/>
              <a:gd name="connsiteY2" fmla="*/ 239886 h 380585"/>
              <a:gd name="connsiteX3" fmla="*/ 483857 w 984334"/>
              <a:gd name="connsiteY3" fmla="*/ 380020 h 380585"/>
              <a:gd name="connsiteX4" fmla="*/ 6 w 984334"/>
              <a:gd name="connsiteY4" fmla="*/ 239886 h 38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4334" h="380585">
                <a:moveTo>
                  <a:pt x="6" y="239886"/>
                </a:moveTo>
                <a:cubicBezTo>
                  <a:pt x="1391" y="176549"/>
                  <a:pt x="220355" y="0"/>
                  <a:pt x="492170" y="0"/>
                </a:cubicBezTo>
                <a:cubicBezTo>
                  <a:pt x="763985" y="0"/>
                  <a:pt x="984334" y="107401"/>
                  <a:pt x="984334" y="239886"/>
                </a:cubicBezTo>
                <a:cubicBezTo>
                  <a:pt x="984334" y="372371"/>
                  <a:pt x="705796" y="371708"/>
                  <a:pt x="483857" y="380020"/>
                </a:cubicBezTo>
                <a:cubicBezTo>
                  <a:pt x="261918" y="388332"/>
                  <a:pt x="-1379" y="303223"/>
                  <a:pt x="6" y="239886"/>
                </a:cubicBezTo>
                <a:close/>
              </a:path>
            </a:pathLst>
          </a:custGeom>
          <a:solidFill>
            <a:srgbClr val="604D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3">
            <a:extLst>
              <a:ext uri="{FF2B5EF4-FFF2-40B4-BE49-F238E27FC236}">
                <a16:creationId xmlns:a16="http://schemas.microsoft.com/office/drawing/2014/main" id="{9A272218-8843-835E-901E-94D46D97DF73}"/>
              </a:ext>
            </a:extLst>
          </p:cNvPr>
          <p:cNvSpPr/>
          <p:nvPr/>
        </p:nvSpPr>
        <p:spPr>
          <a:xfrm>
            <a:off x="3927331" y="4589931"/>
            <a:ext cx="1116571" cy="380585"/>
          </a:xfrm>
          <a:custGeom>
            <a:avLst/>
            <a:gdLst>
              <a:gd name="connsiteX0" fmla="*/ 0 w 984328"/>
              <a:gd name="connsiteY0" fmla="*/ 239886 h 479771"/>
              <a:gd name="connsiteX1" fmla="*/ 492164 w 984328"/>
              <a:gd name="connsiteY1" fmla="*/ 0 h 479771"/>
              <a:gd name="connsiteX2" fmla="*/ 984328 w 984328"/>
              <a:gd name="connsiteY2" fmla="*/ 239886 h 479771"/>
              <a:gd name="connsiteX3" fmla="*/ 492164 w 984328"/>
              <a:gd name="connsiteY3" fmla="*/ 479772 h 479771"/>
              <a:gd name="connsiteX4" fmla="*/ 0 w 984328"/>
              <a:gd name="connsiteY4" fmla="*/ 239886 h 479771"/>
              <a:gd name="connsiteX0" fmla="*/ 63 w 984391"/>
              <a:gd name="connsiteY0" fmla="*/ 239886 h 446522"/>
              <a:gd name="connsiteX1" fmla="*/ 492227 w 984391"/>
              <a:gd name="connsiteY1" fmla="*/ 0 h 446522"/>
              <a:gd name="connsiteX2" fmla="*/ 984391 w 984391"/>
              <a:gd name="connsiteY2" fmla="*/ 239886 h 446522"/>
              <a:gd name="connsiteX3" fmla="*/ 467289 w 984391"/>
              <a:gd name="connsiteY3" fmla="*/ 446522 h 446522"/>
              <a:gd name="connsiteX4" fmla="*/ 63 w 984391"/>
              <a:gd name="connsiteY4" fmla="*/ 239886 h 446522"/>
              <a:gd name="connsiteX0" fmla="*/ 28 w 984356"/>
              <a:gd name="connsiteY0" fmla="*/ 239886 h 331296"/>
              <a:gd name="connsiteX1" fmla="*/ 492192 w 984356"/>
              <a:gd name="connsiteY1" fmla="*/ 0 h 331296"/>
              <a:gd name="connsiteX2" fmla="*/ 984356 w 984356"/>
              <a:gd name="connsiteY2" fmla="*/ 239886 h 331296"/>
              <a:gd name="connsiteX3" fmla="*/ 475567 w 984356"/>
              <a:gd name="connsiteY3" fmla="*/ 321831 h 331296"/>
              <a:gd name="connsiteX4" fmla="*/ 28 w 984356"/>
              <a:gd name="connsiteY4" fmla="*/ 239886 h 331296"/>
              <a:gd name="connsiteX0" fmla="*/ 34 w 984362"/>
              <a:gd name="connsiteY0" fmla="*/ 239886 h 331296"/>
              <a:gd name="connsiteX1" fmla="*/ 492198 w 984362"/>
              <a:gd name="connsiteY1" fmla="*/ 0 h 331296"/>
              <a:gd name="connsiteX2" fmla="*/ 984362 w 984362"/>
              <a:gd name="connsiteY2" fmla="*/ 239886 h 331296"/>
              <a:gd name="connsiteX3" fmla="*/ 475573 w 984362"/>
              <a:gd name="connsiteY3" fmla="*/ 321831 h 331296"/>
              <a:gd name="connsiteX4" fmla="*/ 34 w 984362"/>
              <a:gd name="connsiteY4" fmla="*/ 239886 h 331296"/>
              <a:gd name="connsiteX0" fmla="*/ 123 w 984451"/>
              <a:gd name="connsiteY0" fmla="*/ 239886 h 474243"/>
              <a:gd name="connsiteX1" fmla="*/ 492287 w 984451"/>
              <a:gd name="connsiteY1" fmla="*/ 0 h 474243"/>
              <a:gd name="connsiteX2" fmla="*/ 984451 w 984451"/>
              <a:gd name="connsiteY2" fmla="*/ 239886 h 474243"/>
              <a:gd name="connsiteX3" fmla="*/ 475662 w 984451"/>
              <a:gd name="connsiteY3" fmla="*/ 321831 h 474243"/>
              <a:gd name="connsiteX4" fmla="*/ 123 w 984451"/>
              <a:gd name="connsiteY4" fmla="*/ 239886 h 474243"/>
              <a:gd name="connsiteX0" fmla="*/ 83 w 984411"/>
              <a:gd name="connsiteY0" fmla="*/ 239886 h 345515"/>
              <a:gd name="connsiteX1" fmla="*/ 492247 w 984411"/>
              <a:gd name="connsiteY1" fmla="*/ 0 h 345515"/>
              <a:gd name="connsiteX2" fmla="*/ 984411 w 984411"/>
              <a:gd name="connsiteY2" fmla="*/ 239886 h 345515"/>
              <a:gd name="connsiteX3" fmla="*/ 475622 w 984411"/>
              <a:gd name="connsiteY3" fmla="*/ 321831 h 345515"/>
              <a:gd name="connsiteX4" fmla="*/ 83 w 984411"/>
              <a:gd name="connsiteY4" fmla="*/ 239886 h 345515"/>
              <a:gd name="connsiteX0" fmla="*/ 21 w 984349"/>
              <a:gd name="connsiteY0" fmla="*/ 239886 h 334795"/>
              <a:gd name="connsiteX1" fmla="*/ 492185 w 984349"/>
              <a:gd name="connsiteY1" fmla="*/ 0 h 334795"/>
              <a:gd name="connsiteX2" fmla="*/ 984349 w 984349"/>
              <a:gd name="connsiteY2" fmla="*/ 239886 h 334795"/>
              <a:gd name="connsiteX3" fmla="*/ 475560 w 984349"/>
              <a:gd name="connsiteY3" fmla="*/ 321831 h 334795"/>
              <a:gd name="connsiteX4" fmla="*/ 21 w 984349"/>
              <a:gd name="connsiteY4" fmla="*/ 239886 h 334795"/>
              <a:gd name="connsiteX0" fmla="*/ 23 w 984351"/>
              <a:gd name="connsiteY0" fmla="*/ 239886 h 344640"/>
              <a:gd name="connsiteX1" fmla="*/ 492187 w 984351"/>
              <a:gd name="connsiteY1" fmla="*/ 0 h 344640"/>
              <a:gd name="connsiteX2" fmla="*/ 984351 w 984351"/>
              <a:gd name="connsiteY2" fmla="*/ 239886 h 344640"/>
              <a:gd name="connsiteX3" fmla="*/ 475562 w 984351"/>
              <a:gd name="connsiteY3" fmla="*/ 321831 h 344640"/>
              <a:gd name="connsiteX4" fmla="*/ 23 w 984351"/>
              <a:gd name="connsiteY4" fmla="*/ 239886 h 344640"/>
              <a:gd name="connsiteX0" fmla="*/ 6 w 984334"/>
              <a:gd name="connsiteY0" fmla="*/ 239886 h 397228"/>
              <a:gd name="connsiteX1" fmla="*/ 492170 w 984334"/>
              <a:gd name="connsiteY1" fmla="*/ 0 h 397228"/>
              <a:gd name="connsiteX2" fmla="*/ 984334 w 984334"/>
              <a:gd name="connsiteY2" fmla="*/ 239886 h 397228"/>
              <a:gd name="connsiteX3" fmla="*/ 483857 w 984334"/>
              <a:gd name="connsiteY3" fmla="*/ 380020 h 397228"/>
              <a:gd name="connsiteX4" fmla="*/ 6 w 984334"/>
              <a:gd name="connsiteY4" fmla="*/ 239886 h 397228"/>
              <a:gd name="connsiteX0" fmla="*/ 6 w 984334"/>
              <a:gd name="connsiteY0" fmla="*/ 239886 h 381832"/>
              <a:gd name="connsiteX1" fmla="*/ 492170 w 984334"/>
              <a:gd name="connsiteY1" fmla="*/ 0 h 381832"/>
              <a:gd name="connsiteX2" fmla="*/ 984334 w 984334"/>
              <a:gd name="connsiteY2" fmla="*/ 239886 h 381832"/>
              <a:gd name="connsiteX3" fmla="*/ 483857 w 984334"/>
              <a:gd name="connsiteY3" fmla="*/ 380020 h 381832"/>
              <a:gd name="connsiteX4" fmla="*/ 6 w 984334"/>
              <a:gd name="connsiteY4" fmla="*/ 239886 h 381832"/>
              <a:gd name="connsiteX0" fmla="*/ 6 w 984334"/>
              <a:gd name="connsiteY0" fmla="*/ 239886 h 381968"/>
              <a:gd name="connsiteX1" fmla="*/ 492170 w 984334"/>
              <a:gd name="connsiteY1" fmla="*/ 0 h 381968"/>
              <a:gd name="connsiteX2" fmla="*/ 984334 w 984334"/>
              <a:gd name="connsiteY2" fmla="*/ 239886 h 381968"/>
              <a:gd name="connsiteX3" fmla="*/ 483857 w 984334"/>
              <a:gd name="connsiteY3" fmla="*/ 380020 h 381968"/>
              <a:gd name="connsiteX4" fmla="*/ 6 w 984334"/>
              <a:gd name="connsiteY4" fmla="*/ 239886 h 381968"/>
              <a:gd name="connsiteX0" fmla="*/ 6 w 984334"/>
              <a:gd name="connsiteY0" fmla="*/ 239886 h 380585"/>
              <a:gd name="connsiteX1" fmla="*/ 492170 w 984334"/>
              <a:gd name="connsiteY1" fmla="*/ 0 h 380585"/>
              <a:gd name="connsiteX2" fmla="*/ 984334 w 984334"/>
              <a:gd name="connsiteY2" fmla="*/ 239886 h 380585"/>
              <a:gd name="connsiteX3" fmla="*/ 483857 w 984334"/>
              <a:gd name="connsiteY3" fmla="*/ 380020 h 380585"/>
              <a:gd name="connsiteX4" fmla="*/ 6 w 984334"/>
              <a:gd name="connsiteY4" fmla="*/ 239886 h 38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4334" h="380585">
                <a:moveTo>
                  <a:pt x="6" y="239886"/>
                </a:moveTo>
                <a:cubicBezTo>
                  <a:pt x="1391" y="176549"/>
                  <a:pt x="220355" y="0"/>
                  <a:pt x="492170" y="0"/>
                </a:cubicBezTo>
                <a:cubicBezTo>
                  <a:pt x="763985" y="0"/>
                  <a:pt x="984334" y="107401"/>
                  <a:pt x="984334" y="239886"/>
                </a:cubicBezTo>
                <a:cubicBezTo>
                  <a:pt x="984334" y="372371"/>
                  <a:pt x="705796" y="371708"/>
                  <a:pt x="483857" y="380020"/>
                </a:cubicBezTo>
                <a:cubicBezTo>
                  <a:pt x="261918" y="388332"/>
                  <a:pt x="-1379" y="303223"/>
                  <a:pt x="6" y="239886"/>
                </a:cubicBezTo>
                <a:close/>
              </a:path>
            </a:pathLst>
          </a:custGeom>
          <a:solidFill>
            <a:srgbClr val="604D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86B764F-F4D1-8DC2-4683-2F0C757D38EB}"/>
              </a:ext>
            </a:extLst>
          </p:cNvPr>
          <p:cNvSpPr/>
          <p:nvPr/>
        </p:nvSpPr>
        <p:spPr>
          <a:xfrm rot="5400000">
            <a:off x="3239291" y="2635944"/>
            <a:ext cx="1828800" cy="2280408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BE7DDE4-03FF-70E7-8A21-FC6EF9A6D661}"/>
              </a:ext>
            </a:extLst>
          </p:cNvPr>
          <p:cNvSpPr/>
          <p:nvPr/>
        </p:nvSpPr>
        <p:spPr>
          <a:xfrm>
            <a:off x="3244197" y="1977303"/>
            <a:ext cx="1828800" cy="123925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E86EB-2D97-91C4-C655-4638F503A462}"/>
              </a:ext>
            </a:extLst>
          </p:cNvPr>
          <p:cNvSpPr/>
          <p:nvPr/>
        </p:nvSpPr>
        <p:spPr>
          <a:xfrm>
            <a:off x="3509763" y="2309065"/>
            <a:ext cx="409073" cy="2727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DF216-7DF3-6869-B7F8-339022B061E6}"/>
              </a:ext>
            </a:extLst>
          </p:cNvPr>
          <p:cNvSpPr/>
          <p:nvPr/>
        </p:nvSpPr>
        <p:spPr>
          <a:xfrm>
            <a:off x="3942898" y="2309065"/>
            <a:ext cx="409073" cy="2727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994FD2-2190-684E-2A9C-2CA966832528}"/>
              </a:ext>
            </a:extLst>
          </p:cNvPr>
          <p:cNvSpPr/>
          <p:nvPr/>
        </p:nvSpPr>
        <p:spPr>
          <a:xfrm>
            <a:off x="3612305" y="2445422"/>
            <a:ext cx="112295" cy="892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A3CEA9-41B7-521B-7564-02470B10DF6F}"/>
              </a:ext>
            </a:extLst>
          </p:cNvPr>
          <p:cNvSpPr/>
          <p:nvPr/>
        </p:nvSpPr>
        <p:spPr>
          <a:xfrm>
            <a:off x="4058885" y="2456955"/>
            <a:ext cx="112295" cy="892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158194-FFAA-59CF-CA93-C0659B6C201F}"/>
              </a:ext>
            </a:extLst>
          </p:cNvPr>
          <p:cNvCxnSpPr/>
          <p:nvPr/>
        </p:nvCxnSpPr>
        <p:spPr>
          <a:xfrm>
            <a:off x="3668452" y="2973305"/>
            <a:ext cx="6835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5E1FE78-6011-001D-6664-8C538C793743}"/>
              </a:ext>
            </a:extLst>
          </p:cNvPr>
          <p:cNvSpPr/>
          <p:nvPr/>
        </p:nvSpPr>
        <p:spPr>
          <a:xfrm>
            <a:off x="4708358" y="4290564"/>
            <a:ext cx="585537" cy="4090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558510-D261-8587-008D-B720FEDBB7C6}"/>
              </a:ext>
            </a:extLst>
          </p:cNvPr>
          <p:cNvCxnSpPr>
            <a:cxnSpLocks/>
          </p:cNvCxnSpPr>
          <p:nvPr/>
        </p:nvCxnSpPr>
        <p:spPr>
          <a:xfrm>
            <a:off x="5065410" y="4495101"/>
            <a:ext cx="7587" cy="204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0E7E4A-BAC0-BC97-6362-59DC629D45E4}"/>
              </a:ext>
            </a:extLst>
          </p:cNvPr>
          <p:cNvCxnSpPr>
            <a:cxnSpLocks/>
          </p:cNvCxnSpPr>
          <p:nvPr/>
        </p:nvCxnSpPr>
        <p:spPr>
          <a:xfrm>
            <a:off x="4876800" y="4495101"/>
            <a:ext cx="0" cy="204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4E1E987-AF21-FDBC-7602-3D489CCA2D0D}"/>
              </a:ext>
            </a:extLst>
          </p:cNvPr>
          <p:cNvSpPr/>
          <p:nvPr/>
        </p:nvSpPr>
        <p:spPr>
          <a:xfrm>
            <a:off x="2995862" y="4181920"/>
            <a:ext cx="585537" cy="4090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C17E9B-A03E-C9DE-D880-23C25A003B6E}"/>
              </a:ext>
            </a:extLst>
          </p:cNvPr>
          <p:cNvCxnSpPr>
            <a:cxnSpLocks/>
          </p:cNvCxnSpPr>
          <p:nvPr/>
        </p:nvCxnSpPr>
        <p:spPr>
          <a:xfrm>
            <a:off x="3170307" y="4386457"/>
            <a:ext cx="0" cy="204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FB2C8A-E009-1083-F9CE-391D72D08AFF}"/>
              </a:ext>
            </a:extLst>
          </p:cNvPr>
          <p:cNvCxnSpPr>
            <a:cxnSpLocks/>
          </p:cNvCxnSpPr>
          <p:nvPr/>
        </p:nvCxnSpPr>
        <p:spPr>
          <a:xfrm>
            <a:off x="3382707" y="4386456"/>
            <a:ext cx="0" cy="204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Moustache with solid fill">
            <a:extLst>
              <a:ext uri="{FF2B5EF4-FFF2-40B4-BE49-F238E27FC236}">
                <a16:creationId xmlns:a16="http://schemas.microsoft.com/office/drawing/2014/main" id="{89CF7989-0D07-D666-42E8-8864570A8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61636" y="2418790"/>
            <a:ext cx="914400" cy="914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7DC57A0-6D0A-C91E-140C-ECA97F7086DE}"/>
              </a:ext>
            </a:extLst>
          </p:cNvPr>
          <p:cNvSpPr/>
          <p:nvPr/>
        </p:nvSpPr>
        <p:spPr>
          <a:xfrm>
            <a:off x="3624771" y="2501570"/>
            <a:ext cx="473242" cy="33995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49C29D3-FBDD-EEF0-BCCA-483185E5D324}"/>
              </a:ext>
            </a:extLst>
          </p:cNvPr>
          <p:cNvGrpSpPr/>
          <p:nvPr/>
        </p:nvGrpSpPr>
        <p:grpSpPr>
          <a:xfrm>
            <a:off x="3357818" y="1753462"/>
            <a:ext cx="1646640" cy="616320"/>
            <a:chOff x="3357818" y="1753462"/>
            <a:chExt cx="1646640" cy="61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FA81875-15D5-FC1F-4938-81D484954BAC}"/>
                    </a:ext>
                  </a:extLst>
                </p14:cNvPr>
                <p14:cNvContentPartPr/>
                <p14:nvPr/>
              </p14:nvContentPartPr>
              <p14:xfrm>
                <a:off x="3357818" y="2102662"/>
                <a:ext cx="67320" cy="124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FA81875-15D5-FC1F-4938-81D484954BA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95178" y="2040022"/>
                  <a:ext cx="1929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CE4573E-E3A4-87A5-1200-6F9DB173927D}"/>
                    </a:ext>
                  </a:extLst>
                </p14:cNvPr>
                <p14:cNvContentPartPr/>
                <p14:nvPr/>
              </p14:nvContentPartPr>
              <p14:xfrm>
                <a:off x="3472298" y="1986382"/>
                <a:ext cx="39600" cy="207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CE4573E-E3A4-87A5-1200-6F9DB173927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09658" y="1923742"/>
                  <a:ext cx="1652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82F1163-D9D5-A335-B09D-8D17B9A77810}"/>
                    </a:ext>
                  </a:extLst>
                </p14:cNvPr>
                <p14:cNvContentPartPr/>
                <p14:nvPr/>
              </p14:nvContentPartPr>
              <p14:xfrm>
                <a:off x="3583898" y="1936702"/>
                <a:ext cx="59040" cy="249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82F1163-D9D5-A335-B09D-8D17B9A7781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21258" y="1873702"/>
                  <a:ext cx="1846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5F9A1D-B37A-2393-6D1E-53CF5E553B5D}"/>
                    </a:ext>
                  </a:extLst>
                </p14:cNvPr>
                <p14:cNvContentPartPr/>
                <p14:nvPr/>
              </p14:nvContentPartPr>
              <p14:xfrm>
                <a:off x="3824018" y="1836982"/>
                <a:ext cx="116640" cy="306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5F9A1D-B37A-2393-6D1E-53CF5E553B5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61378" y="1773982"/>
                  <a:ext cx="24228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071B13C-009B-A1B9-61CD-3EB1E627D26B}"/>
                    </a:ext>
                  </a:extLst>
                </p14:cNvPr>
                <p14:cNvContentPartPr/>
                <p14:nvPr/>
              </p14:nvContentPartPr>
              <p14:xfrm>
                <a:off x="3914378" y="1753462"/>
                <a:ext cx="132840" cy="376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071B13C-009B-A1B9-61CD-3EB1E627D26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51738" y="1690822"/>
                  <a:ext cx="25848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211006A-0CDD-892F-9CBB-CB3F2E56E19B}"/>
                    </a:ext>
                  </a:extLst>
                </p14:cNvPr>
                <p14:cNvContentPartPr/>
                <p14:nvPr/>
              </p14:nvContentPartPr>
              <p14:xfrm>
                <a:off x="4079978" y="1811782"/>
                <a:ext cx="101880" cy="274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211006A-0CDD-892F-9CBB-CB3F2E56E19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16978" y="1748782"/>
                  <a:ext cx="2275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CDCA101-8993-06BD-ECE2-B82A1E52FE91}"/>
                    </a:ext>
                  </a:extLst>
                </p14:cNvPr>
                <p14:cNvContentPartPr/>
                <p14:nvPr/>
              </p14:nvContentPartPr>
              <p14:xfrm>
                <a:off x="4154498" y="1834462"/>
                <a:ext cx="193320" cy="311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DCA101-8993-06BD-ECE2-B82A1E52FE9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91498" y="1771822"/>
                  <a:ext cx="3189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238F6EB-09E8-1BA2-D0F5-7C31125149DB}"/>
                    </a:ext>
                  </a:extLst>
                </p14:cNvPr>
                <p14:cNvContentPartPr/>
                <p14:nvPr/>
              </p14:nvContentPartPr>
              <p14:xfrm>
                <a:off x="4304618" y="1928422"/>
                <a:ext cx="208800" cy="215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238F6EB-09E8-1BA2-D0F5-7C31125149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241978" y="1865422"/>
                  <a:ext cx="3344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FEA9CD2-F083-0638-EAFC-DE7A64D76D6C}"/>
                    </a:ext>
                  </a:extLst>
                </p14:cNvPr>
                <p14:cNvContentPartPr/>
                <p14:nvPr/>
              </p14:nvContentPartPr>
              <p14:xfrm>
                <a:off x="4378058" y="1994662"/>
                <a:ext cx="268560" cy="266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FEA9CD2-F083-0638-EAFC-DE7A64D76D6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315418" y="1932022"/>
                  <a:ext cx="3942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E29F231-BBDF-7EBA-6A30-EA832E64A39E}"/>
                    </a:ext>
                  </a:extLst>
                </p14:cNvPr>
                <p14:cNvContentPartPr/>
                <p14:nvPr/>
              </p14:nvContentPartPr>
              <p14:xfrm>
                <a:off x="4537898" y="2061262"/>
                <a:ext cx="200160" cy="273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E29F231-BBDF-7EBA-6A30-EA832E64A39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475258" y="1998262"/>
                  <a:ext cx="3258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883093-0E1E-426A-1C55-7001EDB2EE04}"/>
                    </a:ext>
                  </a:extLst>
                </p14:cNvPr>
                <p14:cNvContentPartPr/>
                <p14:nvPr/>
              </p14:nvContentPartPr>
              <p14:xfrm>
                <a:off x="4691258" y="2078182"/>
                <a:ext cx="205200" cy="273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883093-0E1E-426A-1C55-7001EDB2EE0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28258" y="2015182"/>
                  <a:ext cx="3308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E039F98-D523-0140-5D11-3B2F95A690C5}"/>
                    </a:ext>
                  </a:extLst>
                </p14:cNvPr>
                <p14:cNvContentPartPr/>
                <p14:nvPr/>
              </p14:nvContentPartPr>
              <p14:xfrm>
                <a:off x="4804658" y="2252422"/>
                <a:ext cx="199800" cy="117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E039F98-D523-0140-5D11-3B2F95A690C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741658" y="2189422"/>
                  <a:ext cx="3254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0A8FAEE-7115-A43C-8CC6-A58AB4563EFB}"/>
                    </a:ext>
                  </a:extLst>
                </p14:cNvPr>
                <p14:cNvContentPartPr/>
                <p14:nvPr/>
              </p14:nvContentPartPr>
              <p14:xfrm>
                <a:off x="3701618" y="1886662"/>
                <a:ext cx="63720" cy="302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0A8FAEE-7115-A43C-8CC6-A58AB4563EF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38978" y="1824022"/>
                  <a:ext cx="18936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EF68F88-33FA-3ABD-9C8C-B304DB99EE01}"/>
                    </a:ext>
                  </a:extLst>
                </p14:cNvPr>
                <p14:cNvContentPartPr/>
                <p14:nvPr/>
              </p14:nvContentPartPr>
              <p14:xfrm>
                <a:off x="3865058" y="1943902"/>
                <a:ext cx="10440" cy="34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EF68F88-33FA-3ABD-9C8C-B304DB99EE0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802058" y="1881262"/>
                  <a:ext cx="1360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71E2A95-1966-75C4-71EC-B6B1FD0574A1}"/>
                    </a:ext>
                  </a:extLst>
                </p14:cNvPr>
                <p14:cNvContentPartPr/>
                <p14:nvPr/>
              </p14:nvContentPartPr>
              <p14:xfrm>
                <a:off x="4837778" y="2144062"/>
                <a:ext cx="140040" cy="33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71E2A95-1966-75C4-71EC-B6B1FD0574A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774778" y="2081422"/>
                  <a:ext cx="2656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59659E3-7CBA-939D-ACF5-751F1DF97FB3}"/>
                    </a:ext>
                  </a:extLst>
                </p14:cNvPr>
                <p14:cNvContentPartPr/>
                <p14:nvPr/>
              </p14:nvContentPartPr>
              <p14:xfrm>
                <a:off x="3961538" y="1847062"/>
                <a:ext cx="12240" cy="6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59659E3-7CBA-939D-ACF5-751F1DF97F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98538" y="1784062"/>
                  <a:ext cx="137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3B54F42-0227-4B93-337C-F47FDB0A7A1F}"/>
                    </a:ext>
                  </a:extLst>
                </p14:cNvPr>
                <p14:cNvContentPartPr/>
                <p14:nvPr/>
              </p14:nvContentPartPr>
              <p14:xfrm>
                <a:off x="3856778" y="1836982"/>
                <a:ext cx="360" cy="1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3B54F42-0227-4B93-337C-F47FDB0A7A1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793778" y="1773982"/>
                  <a:ext cx="126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A7C5D74-67C0-96EF-06BF-FCE9A5137147}"/>
                    </a:ext>
                  </a:extLst>
                </p14:cNvPr>
                <p14:cNvContentPartPr/>
                <p14:nvPr/>
              </p14:nvContentPartPr>
              <p14:xfrm>
                <a:off x="4338818" y="1828702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A7C5D74-67C0-96EF-06BF-FCE9A513714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276178" y="176570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9DE55C1-5501-71F7-5DA5-48C1D61E7A71}"/>
                    </a:ext>
                  </a:extLst>
                </p14:cNvPr>
                <p14:cNvContentPartPr/>
                <p14:nvPr/>
              </p14:nvContentPartPr>
              <p14:xfrm>
                <a:off x="4472018" y="1886662"/>
                <a:ext cx="360" cy="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9DE55C1-5501-71F7-5DA5-48C1D61E7A7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409378" y="182402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ADA2EB9-D8BF-4733-AE71-B9687DA1480A}"/>
                    </a:ext>
                  </a:extLst>
                </p14:cNvPr>
                <p14:cNvContentPartPr/>
                <p14:nvPr/>
              </p14:nvContentPartPr>
              <p14:xfrm>
                <a:off x="4729778" y="2002942"/>
                <a:ext cx="360" cy="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ADA2EB9-D8BF-4733-AE71-B9687DA1480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666778" y="194030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96B900B-9AFA-177B-4442-F351FEBE414E}"/>
                    </a:ext>
                  </a:extLst>
                </p14:cNvPr>
                <p14:cNvContentPartPr/>
                <p14:nvPr/>
              </p14:nvContentPartPr>
              <p14:xfrm>
                <a:off x="4846058" y="1986382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96B900B-9AFA-177B-4442-F351FEBE414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83058" y="192374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5C06E32-74AC-0AFD-9B03-9B9024B656FD}"/>
                    </a:ext>
                  </a:extLst>
                </p14:cNvPr>
                <p14:cNvContentPartPr/>
                <p14:nvPr/>
              </p14:nvContentPartPr>
              <p14:xfrm>
                <a:off x="4641938" y="1953262"/>
                <a:ext cx="504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5C06E32-74AC-0AFD-9B03-9B9024B656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78938" y="1890262"/>
                  <a:ext cx="1306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BFC6B31-7AF2-3B21-5C65-B01548387DEF}"/>
                    </a:ext>
                  </a:extLst>
                </p14:cNvPr>
                <p14:cNvContentPartPr/>
                <p14:nvPr/>
              </p14:nvContentPartPr>
              <p14:xfrm>
                <a:off x="4630058" y="1878382"/>
                <a:ext cx="360" cy="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BFC6B31-7AF2-3B21-5C65-B01548387DE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567058" y="181574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2" name="Graphic 71" descr="Ear outline">
            <a:extLst>
              <a:ext uri="{FF2B5EF4-FFF2-40B4-BE49-F238E27FC236}">
                <a16:creationId xmlns:a16="http://schemas.microsoft.com/office/drawing/2014/main" id="{39F61E7B-8F3C-28CD-DF0F-CE30EF365C3E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4355375" y="21894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9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>
            <a:extLst>
              <a:ext uri="{FF2B5EF4-FFF2-40B4-BE49-F238E27FC236}">
                <a16:creationId xmlns:a16="http://schemas.microsoft.com/office/drawing/2014/main" id="{AD142000-5A29-2EF0-9265-512050D2686E}"/>
              </a:ext>
            </a:extLst>
          </p:cNvPr>
          <p:cNvSpPr/>
          <p:nvPr/>
        </p:nvSpPr>
        <p:spPr>
          <a:xfrm>
            <a:off x="3143805" y="2277688"/>
            <a:ext cx="2952195" cy="1512916"/>
          </a:xfrm>
          <a:prstGeom prst="chord">
            <a:avLst>
              <a:gd name="adj1" fmla="val 1068658"/>
              <a:gd name="adj2" fmla="val 206098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6687791-5C29-D3D4-67E4-6DC2AF83F73E}"/>
              </a:ext>
            </a:extLst>
          </p:cNvPr>
          <p:cNvSpPr/>
          <p:nvPr/>
        </p:nvSpPr>
        <p:spPr>
          <a:xfrm>
            <a:off x="3579090" y="3271633"/>
            <a:ext cx="2022803" cy="494080"/>
          </a:xfrm>
          <a:prstGeom prst="ellipse">
            <a:avLst/>
          </a:prstGeom>
          <a:solidFill>
            <a:srgbClr val="EFE8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BEEA29A-75F9-16FD-4E41-BDC92885C07A}"/>
              </a:ext>
            </a:extLst>
          </p:cNvPr>
          <p:cNvCxnSpPr/>
          <p:nvPr/>
        </p:nvCxnSpPr>
        <p:spPr>
          <a:xfrm flipH="1">
            <a:off x="4585063" y="3295967"/>
            <a:ext cx="119016" cy="494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CFACFC5-5D30-781A-5A97-6E84ED0E1D7C}"/>
              </a:ext>
            </a:extLst>
          </p:cNvPr>
          <p:cNvCxnSpPr/>
          <p:nvPr/>
        </p:nvCxnSpPr>
        <p:spPr>
          <a:xfrm flipH="1">
            <a:off x="4777057" y="3294566"/>
            <a:ext cx="119016" cy="494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iagonal Stripe 2">
            <a:extLst>
              <a:ext uri="{FF2B5EF4-FFF2-40B4-BE49-F238E27FC236}">
                <a16:creationId xmlns:a16="http://schemas.microsoft.com/office/drawing/2014/main" id="{E719F558-AB0C-F168-886D-968692D10C77}"/>
              </a:ext>
            </a:extLst>
          </p:cNvPr>
          <p:cNvSpPr/>
          <p:nvPr/>
        </p:nvSpPr>
        <p:spPr>
          <a:xfrm rot="18957590">
            <a:off x="5705393" y="2447647"/>
            <a:ext cx="1238414" cy="1172997"/>
          </a:xfrm>
          <a:prstGeom prst="diagStrip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8871D6-09D8-7095-07CE-7F3005CA2C37}"/>
              </a:ext>
            </a:extLst>
          </p:cNvPr>
          <p:cNvSpPr/>
          <p:nvPr/>
        </p:nvSpPr>
        <p:spPr>
          <a:xfrm>
            <a:off x="3582785" y="2502131"/>
            <a:ext cx="689958" cy="423949"/>
          </a:xfrm>
          <a:prstGeom prst="ellipse">
            <a:avLst/>
          </a:prstGeom>
          <a:solidFill>
            <a:srgbClr val="FDFB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434097-FB0E-9A0C-4C31-7D397924203D}"/>
              </a:ext>
            </a:extLst>
          </p:cNvPr>
          <p:cNvSpPr/>
          <p:nvPr/>
        </p:nvSpPr>
        <p:spPr>
          <a:xfrm>
            <a:off x="3761510" y="2614352"/>
            <a:ext cx="166254" cy="997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8A712BD-0C69-AAE1-6D41-CC4F29696789}"/>
              </a:ext>
            </a:extLst>
          </p:cNvPr>
          <p:cNvSpPr/>
          <p:nvPr/>
        </p:nvSpPr>
        <p:spPr>
          <a:xfrm rot="20526864">
            <a:off x="3605037" y="2243830"/>
            <a:ext cx="228599" cy="204938"/>
          </a:xfrm>
          <a:prstGeom prst="triangle">
            <a:avLst>
              <a:gd name="adj" fmla="val 4451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E43F4948-83BF-5F66-72C4-F05C4C669988}"/>
              </a:ext>
            </a:extLst>
          </p:cNvPr>
          <p:cNvSpPr/>
          <p:nvPr/>
        </p:nvSpPr>
        <p:spPr>
          <a:xfrm>
            <a:off x="3010689" y="2676697"/>
            <a:ext cx="302617" cy="752303"/>
          </a:xfrm>
          <a:prstGeom prst="donut">
            <a:avLst>
              <a:gd name="adj" fmla="val 46475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iagonal Stripe 8">
            <a:extLst>
              <a:ext uri="{FF2B5EF4-FFF2-40B4-BE49-F238E27FC236}">
                <a16:creationId xmlns:a16="http://schemas.microsoft.com/office/drawing/2014/main" id="{03155913-BEC2-5A1F-70BC-024AC3806372}"/>
              </a:ext>
            </a:extLst>
          </p:cNvPr>
          <p:cNvSpPr/>
          <p:nvPr/>
        </p:nvSpPr>
        <p:spPr>
          <a:xfrm rot="19102912">
            <a:off x="4554841" y="2639931"/>
            <a:ext cx="992516" cy="825834"/>
          </a:xfrm>
          <a:prstGeom prst="diagStripe">
            <a:avLst>
              <a:gd name="adj" fmla="val 3414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B447FA-99C7-E652-B510-25C6177E7DF1}"/>
              </a:ext>
            </a:extLst>
          </p:cNvPr>
          <p:cNvCxnSpPr>
            <a:cxnSpLocks/>
          </p:cNvCxnSpPr>
          <p:nvPr/>
        </p:nvCxnSpPr>
        <p:spPr>
          <a:xfrm flipH="1">
            <a:off x="4896196" y="2760113"/>
            <a:ext cx="175913" cy="165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E316EA-2468-8F75-9F54-A25F3785E304}"/>
              </a:ext>
            </a:extLst>
          </p:cNvPr>
          <p:cNvCxnSpPr>
            <a:cxnSpLocks/>
          </p:cNvCxnSpPr>
          <p:nvPr/>
        </p:nvCxnSpPr>
        <p:spPr>
          <a:xfrm flipH="1">
            <a:off x="4810196" y="3119637"/>
            <a:ext cx="230594" cy="211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7F49E46-042D-7AC7-F768-C9E94C9EB8B4}"/>
              </a:ext>
            </a:extLst>
          </p:cNvPr>
          <p:cNvSpPr/>
          <p:nvPr/>
        </p:nvSpPr>
        <p:spPr>
          <a:xfrm rot="20438996">
            <a:off x="3787456" y="2190532"/>
            <a:ext cx="228599" cy="204938"/>
          </a:xfrm>
          <a:prstGeom prst="triangle">
            <a:avLst>
              <a:gd name="adj" fmla="val 4451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F30398D-1788-A083-BC3C-0E60F453B572}"/>
              </a:ext>
            </a:extLst>
          </p:cNvPr>
          <p:cNvSpPr/>
          <p:nvPr/>
        </p:nvSpPr>
        <p:spPr>
          <a:xfrm rot="21205901">
            <a:off x="4009878" y="2151009"/>
            <a:ext cx="228599" cy="204938"/>
          </a:xfrm>
          <a:prstGeom prst="triangle">
            <a:avLst>
              <a:gd name="adj" fmla="val 4451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6D48E9E-111B-9F7E-C7E5-5595194406EB}"/>
              </a:ext>
            </a:extLst>
          </p:cNvPr>
          <p:cNvSpPr/>
          <p:nvPr/>
        </p:nvSpPr>
        <p:spPr>
          <a:xfrm rot="20841664">
            <a:off x="4230508" y="2109931"/>
            <a:ext cx="228599" cy="204938"/>
          </a:xfrm>
          <a:prstGeom prst="triangle">
            <a:avLst>
              <a:gd name="adj" fmla="val 4451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AE05C85-F99F-9711-B528-F9E6DC6163D6}"/>
              </a:ext>
            </a:extLst>
          </p:cNvPr>
          <p:cNvSpPr/>
          <p:nvPr/>
        </p:nvSpPr>
        <p:spPr>
          <a:xfrm>
            <a:off x="4426112" y="2083341"/>
            <a:ext cx="228599" cy="204938"/>
          </a:xfrm>
          <a:prstGeom prst="triangle">
            <a:avLst>
              <a:gd name="adj" fmla="val 4451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8F33673-1207-703B-5A71-78394203064F}"/>
              </a:ext>
            </a:extLst>
          </p:cNvPr>
          <p:cNvSpPr/>
          <p:nvPr/>
        </p:nvSpPr>
        <p:spPr>
          <a:xfrm>
            <a:off x="4611875" y="2078046"/>
            <a:ext cx="228599" cy="204938"/>
          </a:xfrm>
          <a:prstGeom prst="triangle">
            <a:avLst>
              <a:gd name="adj" fmla="val 4451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1444D41-0826-3759-CB41-1DAA22CD7B64}"/>
              </a:ext>
            </a:extLst>
          </p:cNvPr>
          <p:cNvSpPr/>
          <p:nvPr/>
        </p:nvSpPr>
        <p:spPr>
          <a:xfrm>
            <a:off x="4807962" y="2072751"/>
            <a:ext cx="228599" cy="204938"/>
          </a:xfrm>
          <a:prstGeom prst="triangle">
            <a:avLst>
              <a:gd name="adj" fmla="val 4451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9B7BD86-F9FE-C670-A767-FB23EACF40F4}"/>
              </a:ext>
            </a:extLst>
          </p:cNvPr>
          <p:cNvSpPr/>
          <p:nvPr/>
        </p:nvSpPr>
        <p:spPr>
          <a:xfrm rot="705986">
            <a:off x="5000699" y="2101198"/>
            <a:ext cx="228599" cy="204938"/>
          </a:xfrm>
          <a:prstGeom prst="triangle">
            <a:avLst>
              <a:gd name="adj" fmla="val 4451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66B025-DAD3-E337-8586-75617CB633AB}"/>
              </a:ext>
            </a:extLst>
          </p:cNvPr>
          <p:cNvSpPr/>
          <p:nvPr/>
        </p:nvSpPr>
        <p:spPr>
          <a:xfrm rot="1411505">
            <a:off x="5184980" y="2172515"/>
            <a:ext cx="228599" cy="204938"/>
          </a:xfrm>
          <a:prstGeom prst="triangle">
            <a:avLst>
              <a:gd name="adj" fmla="val 4451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2C4B816B-C9DB-AEB9-CAE9-541BAF50F69A}"/>
              </a:ext>
            </a:extLst>
          </p:cNvPr>
          <p:cNvSpPr/>
          <p:nvPr/>
        </p:nvSpPr>
        <p:spPr>
          <a:xfrm rot="823004">
            <a:off x="5352255" y="2236580"/>
            <a:ext cx="228599" cy="204938"/>
          </a:xfrm>
          <a:prstGeom prst="triangle">
            <a:avLst>
              <a:gd name="adj" fmla="val 4451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E303CF5-43B8-E2AD-2AD3-CF092EA8A8FF}"/>
                  </a:ext>
                </a:extLst>
              </p14:cNvPr>
              <p14:cNvContentPartPr/>
              <p14:nvPr/>
            </p14:nvContentPartPr>
            <p14:xfrm>
              <a:off x="54570" y="1746570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E303CF5-43B8-E2AD-2AD3-CF092EA8A8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50" y="174045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229AEBBF-4BC0-A9E6-7EC2-941FA605201E}"/>
              </a:ext>
            </a:extLst>
          </p:cNvPr>
          <p:cNvSpPr/>
          <p:nvPr/>
        </p:nvSpPr>
        <p:spPr>
          <a:xfrm rot="823004">
            <a:off x="5525237" y="2279444"/>
            <a:ext cx="228599" cy="204938"/>
          </a:xfrm>
          <a:prstGeom prst="triangle">
            <a:avLst>
              <a:gd name="adj" fmla="val 4451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B1D7DFF-E687-5162-4579-53F9C15CEF52}"/>
              </a:ext>
            </a:extLst>
          </p:cNvPr>
          <p:cNvSpPr/>
          <p:nvPr/>
        </p:nvSpPr>
        <p:spPr>
          <a:xfrm rot="1895514">
            <a:off x="5716618" y="2382086"/>
            <a:ext cx="228599" cy="204938"/>
          </a:xfrm>
          <a:prstGeom prst="triangle">
            <a:avLst>
              <a:gd name="adj" fmla="val 4451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4048EAE-5F2E-37E4-E334-25497666540C}"/>
              </a:ext>
            </a:extLst>
          </p:cNvPr>
          <p:cNvCxnSpPr>
            <a:cxnSpLocks/>
          </p:cNvCxnSpPr>
          <p:nvPr/>
        </p:nvCxnSpPr>
        <p:spPr>
          <a:xfrm flipH="1">
            <a:off x="6096000" y="2631716"/>
            <a:ext cx="228600" cy="211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D8D7C2-2F4E-8C48-3E91-91D18E98E82E}"/>
              </a:ext>
            </a:extLst>
          </p:cNvPr>
          <p:cNvCxnSpPr>
            <a:cxnSpLocks/>
          </p:cNvCxnSpPr>
          <p:nvPr/>
        </p:nvCxnSpPr>
        <p:spPr>
          <a:xfrm flipH="1">
            <a:off x="6082889" y="3034145"/>
            <a:ext cx="228600" cy="211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982A80-9A7B-C9E0-0BD7-7836C5CCE5E4}"/>
              </a:ext>
            </a:extLst>
          </p:cNvPr>
          <p:cNvCxnSpPr/>
          <p:nvPr/>
        </p:nvCxnSpPr>
        <p:spPr>
          <a:xfrm flipH="1">
            <a:off x="4043551" y="3271633"/>
            <a:ext cx="119016" cy="494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80A411A-23D4-B117-51E6-AEE618DFC520}"/>
              </a:ext>
            </a:extLst>
          </p:cNvPr>
          <p:cNvCxnSpPr/>
          <p:nvPr/>
        </p:nvCxnSpPr>
        <p:spPr>
          <a:xfrm flipH="1">
            <a:off x="4429503" y="3261066"/>
            <a:ext cx="119016" cy="494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2A18EF-006B-A696-CFDE-FF983E701C5F}"/>
              </a:ext>
            </a:extLst>
          </p:cNvPr>
          <p:cNvCxnSpPr/>
          <p:nvPr/>
        </p:nvCxnSpPr>
        <p:spPr>
          <a:xfrm flipH="1">
            <a:off x="4972252" y="3288621"/>
            <a:ext cx="119016" cy="494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EA33D51-D3A3-046D-7A8D-02910E38E4A8}"/>
              </a:ext>
            </a:extLst>
          </p:cNvPr>
          <p:cNvCxnSpPr>
            <a:cxnSpLocks/>
            <a:stCxn id="42" idx="7"/>
          </p:cNvCxnSpPr>
          <p:nvPr/>
        </p:nvCxnSpPr>
        <p:spPr>
          <a:xfrm flipH="1">
            <a:off x="5234913" y="3343989"/>
            <a:ext cx="70747" cy="370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EC6BB3F-77CD-6AE4-9938-66088AD53BF6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3805749" y="3343989"/>
            <a:ext cx="69574" cy="304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4507B49-A60A-D7A7-F959-E4DA333B8AAF}"/>
              </a:ext>
            </a:extLst>
          </p:cNvPr>
          <p:cNvCxnSpPr/>
          <p:nvPr/>
        </p:nvCxnSpPr>
        <p:spPr>
          <a:xfrm flipH="1">
            <a:off x="4222756" y="3287131"/>
            <a:ext cx="119016" cy="494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91209F4-B078-8ED2-6F08-28433370BF3F}"/>
              </a:ext>
            </a:extLst>
          </p:cNvPr>
          <p:cNvCxnSpPr>
            <a:cxnSpLocks/>
          </p:cNvCxnSpPr>
          <p:nvPr/>
        </p:nvCxnSpPr>
        <p:spPr>
          <a:xfrm flipH="1">
            <a:off x="3924650" y="3361791"/>
            <a:ext cx="81548" cy="365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25917AF-4629-9A30-A15D-663503E0B728}"/>
              </a:ext>
            </a:extLst>
          </p:cNvPr>
          <p:cNvCxnSpPr>
            <a:cxnSpLocks/>
          </p:cNvCxnSpPr>
          <p:nvPr/>
        </p:nvCxnSpPr>
        <p:spPr>
          <a:xfrm flipH="1">
            <a:off x="5084745" y="3343989"/>
            <a:ext cx="95413" cy="41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A3EAD39-9F2B-65C3-3902-9C9E9195C6AC}"/>
              </a:ext>
            </a:extLst>
          </p:cNvPr>
          <p:cNvCxnSpPr>
            <a:cxnSpLocks/>
          </p:cNvCxnSpPr>
          <p:nvPr/>
        </p:nvCxnSpPr>
        <p:spPr>
          <a:xfrm flipH="1">
            <a:off x="5386344" y="3429000"/>
            <a:ext cx="47980" cy="269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DD74981-5126-9D81-5F3F-EF84F620A6D9}"/>
              </a:ext>
            </a:extLst>
          </p:cNvPr>
          <p:cNvSpPr/>
          <p:nvPr/>
        </p:nvSpPr>
        <p:spPr>
          <a:xfrm>
            <a:off x="4708358" y="4290564"/>
            <a:ext cx="585537" cy="4090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02048F1-9393-8AC0-385C-D5ACAD49ED95}"/>
              </a:ext>
            </a:extLst>
          </p:cNvPr>
          <p:cNvCxnSpPr>
            <a:cxnSpLocks/>
          </p:cNvCxnSpPr>
          <p:nvPr/>
        </p:nvCxnSpPr>
        <p:spPr>
          <a:xfrm>
            <a:off x="5065410" y="4495101"/>
            <a:ext cx="7587" cy="204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76CA0DA-696E-C121-C995-726AC7AF6D81}"/>
              </a:ext>
            </a:extLst>
          </p:cNvPr>
          <p:cNvCxnSpPr>
            <a:cxnSpLocks/>
          </p:cNvCxnSpPr>
          <p:nvPr/>
        </p:nvCxnSpPr>
        <p:spPr>
          <a:xfrm>
            <a:off x="4876800" y="4495101"/>
            <a:ext cx="0" cy="204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09924C3-B549-FAEE-406A-50D6A2D2FF43}"/>
              </a:ext>
            </a:extLst>
          </p:cNvPr>
          <p:cNvSpPr/>
          <p:nvPr/>
        </p:nvSpPr>
        <p:spPr>
          <a:xfrm>
            <a:off x="2995862" y="4181920"/>
            <a:ext cx="585537" cy="4090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E60E417-C5D3-50AB-3E83-91858DB0755A}"/>
              </a:ext>
            </a:extLst>
          </p:cNvPr>
          <p:cNvCxnSpPr>
            <a:cxnSpLocks/>
          </p:cNvCxnSpPr>
          <p:nvPr/>
        </p:nvCxnSpPr>
        <p:spPr>
          <a:xfrm>
            <a:off x="3170307" y="4386457"/>
            <a:ext cx="0" cy="204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5FA0F4E-DCC3-CD76-BA60-8E8342C47C76}"/>
              </a:ext>
            </a:extLst>
          </p:cNvPr>
          <p:cNvCxnSpPr>
            <a:cxnSpLocks/>
          </p:cNvCxnSpPr>
          <p:nvPr/>
        </p:nvCxnSpPr>
        <p:spPr>
          <a:xfrm>
            <a:off x="3382707" y="4386456"/>
            <a:ext cx="0" cy="204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A25C802-0638-B68C-10C6-9E20EB749BD6}"/>
              </a:ext>
            </a:extLst>
          </p:cNvPr>
          <p:cNvSpPr txBox="1"/>
          <p:nvPr/>
        </p:nvSpPr>
        <p:spPr>
          <a:xfrm>
            <a:off x="968991" y="702860"/>
            <a:ext cx="279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Enchanted Time Fish (Floats)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D7E3B51-109F-B9A3-8B0C-85618C7AEDF8}"/>
              </a:ext>
            </a:extLst>
          </p:cNvPr>
          <p:cNvGrpSpPr/>
          <p:nvPr/>
        </p:nvGrpSpPr>
        <p:grpSpPr>
          <a:xfrm>
            <a:off x="2415090" y="1193943"/>
            <a:ext cx="738720" cy="1072800"/>
            <a:chOff x="2415090" y="1193943"/>
            <a:chExt cx="738720" cy="107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B247587-C8F3-EC92-9E64-D8604CCFC844}"/>
                    </a:ext>
                  </a:extLst>
                </p14:cNvPr>
                <p14:cNvContentPartPr/>
                <p14:nvPr/>
              </p14:nvContentPartPr>
              <p14:xfrm>
                <a:off x="2415090" y="1193943"/>
                <a:ext cx="616320" cy="962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B247587-C8F3-EC92-9E64-D8604CCFC8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2450" y="1130943"/>
                  <a:ext cx="741960" cy="10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FDC92F1-BBAF-6A03-79BF-717DD43099F5}"/>
                    </a:ext>
                  </a:extLst>
                </p14:cNvPr>
                <p14:cNvContentPartPr/>
                <p14:nvPr/>
              </p14:nvContentPartPr>
              <p14:xfrm>
                <a:off x="2558730" y="1848063"/>
                <a:ext cx="595080" cy="418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FDC92F1-BBAF-6A03-79BF-717DD43099F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95730" y="1785423"/>
                  <a:ext cx="720720" cy="544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34519F41-4E08-16BA-9175-7B907550064D}"/>
              </a:ext>
            </a:extLst>
          </p:cNvPr>
          <p:cNvSpPr txBox="1"/>
          <p:nvPr/>
        </p:nvSpPr>
        <p:spPr>
          <a:xfrm>
            <a:off x="7768136" y="4488724"/>
            <a:ext cx="19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Magic Fish Hands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30618EB-D411-3BDA-7929-3D903F9DC12D}"/>
              </a:ext>
            </a:extLst>
          </p:cNvPr>
          <p:cNvGrpSpPr/>
          <p:nvPr/>
        </p:nvGrpSpPr>
        <p:grpSpPr>
          <a:xfrm>
            <a:off x="5611170" y="4606023"/>
            <a:ext cx="1792800" cy="471960"/>
            <a:chOff x="5611170" y="4606023"/>
            <a:chExt cx="1792800" cy="47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0311E84-5DCB-34C7-0655-B5D46AE9AB34}"/>
                    </a:ext>
                  </a:extLst>
                </p14:cNvPr>
                <p14:cNvContentPartPr/>
                <p14:nvPr/>
              </p14:nvContentPartPr>
              <p14:xfrm>
                <a:off x="5785770" y="4762623"/>
                <a:ext cx="1618200" cy="158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0311E84-5DCB-34C7-0655-B5D46AE9AB3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23130" y="4699623"/>
                  <a:ext cx="17438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A27A398-06EE-FA63-49D8-617777192CAA}"/>
                    </a:ext>
                  </a:extLst>
                </p14:cNvPr>
                <p14:cNvContentPartPr/>
                <p14:nvPr/>
              </p14:nvContentPartPr>
              <p14:xfrm>
                <a:off x="5611170" y="4606023"/>
                <a:ext cx="332280" cy="471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A27A398-06EE-FA63-49D8-617777192C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48530" y="4543023"/>
                  <a:ext cx="457920" cy="597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1" name="Star: 4 Points 80">
            <a:extLst>
              <a:ext uri="{FF2B5EF4-FFF2-40B4-BE49-F238E27FC236}">
                <a16:creationId xmlns:a16="http://schemas.microsoft.com/office/drawing/2014/main" id="{D2DA29D7-C2C2-75E2-8B32-D87CE4C9C4A4}"/>
              </a:ext>
            </a:extLst>
          </p:cNvPr>
          <p:cNvSpPr/>
          <p:nvPr/>
        </p:nvSpPr>
        <p:spPr>
          <a:xfrm>
            <a:off x="3805749" y="4181920"/>
            <a:ext cx="332277" cy="580703"/>
          </a:xfrm>
          <a:prstGeom prst="star4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tar: 4 Points 81">
            <a:extLst>
              <a:ext uri="{FF2B5EF4-FFF2-40B4-BE49-F238E27FC236}">
                <a16:creationId xmlns:a16="http://schemas.microsoft.com/office/drawing/2014/main" id="{C6B5D8B6-9E85-C00F-2CD0-B49C3FB0722C}"/>
              </a:ext>
            </a:extLst>
          </p:cNvPr>
          <p:cNvSpPr/>
          <p:nvPr/>
        </p:nvSpPr>
        <p:spPr>
          <a:xfrm>
            <a:off x="5346338" y="3830255"/>
            <a:ext cx="332277" cy="580703"/>
          </a:xfrm>
          <a:prstGeom prst="star4">
            <a:avLst/>
          </a:prstGeom>
          <a:solidFill>
            <a:srgbClr val="FDF70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tar: 4 Points 82">
            <a:extLst>
              <a:ext uri="{FF2B5EF4-FFF2-40B4-BE49-F238E27FC236}">
                <a16:creationId xmlns:a16="http://schemas.microsoft.com/office/drawing/2014/main" id="{8BE832B2-87C3-EDCE-122D-79AA968F4BF5}"/>
              </a:ext>
            </a:extLst>
          </p:cNvPr>
          <p:cNvSpPr/>
          <p:nvPr/>
        </p:nvSpPr>
        <p:spPr>
          <a:xfrm>
            <a:off x="5172515" y="2356633"/>
            <a:ext cx="332277" cy="580703"/>
          </a:xfrm>
          <a:prstGeom prst="star4">
            <a:avLst/>
          </a:prstGeom>
          <a:solidFill>
            <a:srgbClr val="FDF70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tar: 4 Points 83">
            <a:extLst>
              <a:ext uri="{FF2B5EF4-FFF2-40B4-BE49-F238E27FC236}">
                <a16:creationId xmlns:a16="http://schemas.microsoft.com/office/drawing/2014/main" id="{7246DF58-CC44-1BD0-61D1-1C8F00A88EB1}"/>
              </a:ext>
            </a:extLst>
          </p:cNvPr>
          <p:cNvSpPr/>
          <p:nvPr/>
        </p:nvSpPr>
        <p:spPr>
          <a:xfrm>
            <a:off x="3951836" y="1782399"/>
            <a:ext cx="332277" cy="580703"/>
          </a:xfrm>
          <a:prstGeom prst="star4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tar: 4 Points 84">
            <a:extLst>
              <a:ext uri="{FF2B5EF4-FFF2-40B4-BE49-F238E27FC236}">
                <a16:creationId xmlns:a16="http://schemas.microsoft.com/office/drawing/2014/main" id="{24607DB5-5356-ADDA-8359-271AC14EF690}"/>
              </a:ext>
            </a:extLst>
          </p:cNvPr>
          <p:cNvSpPr/>
          <p:nvPr/>
        </p:nvSpPr>
        <p:spPr>
          <a:xfrm>
            <a:off x="3132781" y="3475361"/>
            <a:ext cx="332277" cy="580703"/>
          </a:xfrm>
          <a:prstGeom prst="star4">
            <a:avLst/>
          </a:prstGeom>
          <a:solidFill>
            <a:srgbClr val="FDF70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Star: 4 Points 85">
            <a:extLst>
              <a:ext uri="{FF2B5EF4-FFF2-40B4-BE49-F238E27FC236}">
                <a16:creationId xmlns:a16="http://schemas.microsoft.com/office/drawing/2014/main" id="{9ACEE577-4DFB-870B-4860-4E4725819060}"/>
              </a:ext>
            </a:extLst>
          </p:cNvPr>
          <p:cNvSpPr/>
          <p:nvPr/>
        </p:nvSpPr>
        <p:spPr>
          <a:xfrm>
            <a:off x="4916000" y="1282439"/>
            <a:ext cx="332277" cy="580703"/>
          </a:xfrm>
          <a:prstGeom prst="star4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tar: 4 Points 86">
            <a:extLst>
              <a:ext uri="{FF2B5EF4-FFF2-40B4-BE49-F238E27FC236}">
                <a16:creationId xmlns:a16="http://schemas.microsoft.com/office/drawing/2014/main" id="{C3454762-7F86-CE3E-0D09-3E4E1938C82E}"/>
              </a:ext>
            </a:extLst>
          </p:cNvPr>
          <p:cNvSpPr/>
          <p:nvPr/>
        </p:nvSpPr>
        <p:spPr>
          <a:xfrm>
            <a:off x="6081116" y="4083847"/>
            <a:ext cx="332277" cy="580703"/>
          </a:xfrm>
          <a:prstGeom prst="star4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Star: 4 Points 87">
            <a:extLst>
              <a:ext uri="{FF2B5EF4-FFF2-40B4-BE49-F238E27FC236}">
                <a16:creationId xmlns:a16="http://schemas.microsoft.com/office/drawing/2014/main" id="{962685CD-605D-18D8-DDF2-7838579723D5}"/>
              </a:ext>
            </a:extLst>
          </p:cNvPr>
          <p:cNvSpPr/>
          <p:nvPr/>
        </p:nvSpPr>
        <p:spPr>
          <a:xfrm>
            <a:off x="5845311" y="1647948"/>
            <a:ext cx="332277" cy="580703"/>
          </a:xfrm>
          <a:prstGeom prst="star4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tar: 4 Points 88">
            <a:extLst>
              <a:ext uri="{FF2B5EF4-FFF2-40B4-BE49-F238E27FC236}">
                <a16:creationId xmlns:a16="http://schemas.microsoft.com/office/drawing/2014/main" id="{5D4CB391-57EE-6096-01B2-A31D00DCAD35}"/>
              </a:ext>
            </a:extLst>
          </p:cNvPr>
          <p:cNvSpPr/>
          <p:nvPr/>
        </p:nvSpPr>
        <p:spPr>
          <a:xfrm>
            <a:off x="3974250" y="3059862"/>
            <a:ext cx="332277" cy="580703"/>
          </a:xfrm>
          <a:prstGeom prst="star4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9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DBCE38-081B-BF2E-AD63-932E0BF68AAA}"/>
              </a:ext>
            </a:extLst>
          </p:cNvPr>
          <p:cNvSpPr/>
          <p:nvPr/>
        </p:nvSpPr>
        <p:spPr>
          <a:xfrm>
            <a:off x="3740485" y="2651077"/>
            <a:ext cx="678791" cy="11225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A7A3A8-AD68-FA89-8ECB-1BC43CC3210B}"/>
              </a:ext>
            </a:extLst>
          </p:cNvPr>
          <p:cNvSpPr/>
          <p:nvPr/>
        </p:nvSpPr>
        <p:spPr>
          <a:xfrm>
            <a:off x="3349524" y="2729552"/>
            <a:ext cx="390961" cy="1842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63C41E-93FA-5E7B-76B6-ABB0330588D4}"/>
              </a:ext>
            </a:extLst>
          </p:cNvPr>
          <p:cNvSpPr/>
          <p:nvPr/>
        </p:nvSpPr>
        <p:spPr>
          <a:xfrm>
            <a:off x="4419276" y="2729552"/>
            <a:ext cx="390960" cy="1842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agonal Stripe 1">
            <a:extLst>
              <a:ext uri="{FF2B5EF4-FFF2-40B4-BE49-F238E27FC236}">
                <a16:creationId xmlns:a16="http://schemas.microsoft.com/office/drawing/2014/main" id="{83880D7A-FDBC-0168-1CF4-2C4E91FBD9CC}"/>
              </a:ext>
            </a:extLst>
          </p:cNvPr>
          <p:cNvSpPr/>
          <p:nvPr/>
        </p:nvSpPr>
        <p:spPr>
          <a:xfrm rot="2619627">
            <a:off x="3567541" y="2280735"/>
            <a:ext cx="1054772" cy="1010515"/>
          </a:xfrm>
          <a:prstGeom prst="diagStripe">
            <a:avLst>
              <a:gd name="adj" fmla="val 61471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Partial Circle 8">
            <a:extLst>
              <a:ext uri="{FF2B5EF4-FFF2-40B4-BE49-F238E27FC236}">
                <a16:creationId xmlns:a16="http://schemas.microsoft.com/office/drawing/2014/main" id="{D9619605-F608-1C11-CBD9-DD417A8B8868}"/>
              </a:ext>
            </a:extLst>
          </p:cNvPr>
          <p:cNvSpPr/>
          <p:nvPr/>
        </p:nvSpPr>
        <p:spPr>
          <a:xfrm rot="2346294">
            <a:off x="3576446" y="1513139"/>
            <a:ext cx="1176506" cy="1052196"/>
          </a:xfrm>
          <a:prstGeom prst="pi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A66E6C-FBD2-D699-DF37-FBB3DB9020D3}"/>
              </a:ext>
            </a:extLst>
          </p:cNvPr>
          <p:cNvSpPr/>
          <p:nvPr/>
        </p:nvSpPr>
        <p:spPr>
          <a:xfrm>
            <a:off x="3885077" y="1636567"/>
            <a:ext cx="409073" cy="2727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BEEC80-FBA7-483E-56E6-B43A14310310}"/>
              </a:ext>
            </a:extLst>
          </p:cNvPr>
          <p:cNvSpPr/>
          <p:nvPr/>
        </p:nvSpPr>
        <p:spPr>
          <a:xfrm>
            <a:off x="4095090" y="1346975"/>
            <a:ext cx="409073" cy="2727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97B629-DDB0-86E0-0F45-49C0C7B23424}"/>
              </a:ext>
            </a:extLst>
          </p:cNvPr>
          <p:cNvSpPr/>
          <p:nvPr/>
        </p:nvSpPr>
        <p:spPr>
          <a:xfrm>
            <a:off x="3942612" y="1730273"/>
            <a:ext cx="112295" cy="892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C9A691-2BAC-61CF-3569-08B63C1CA4FD}"/>
              </a:ext>
            </a:extLst>
          </p:cNvPr>
          <p:cNvSpPr/>
          <p:nvPr/>
        </p:nvSpPr>
        <p:spPr>
          <a:xfrm>
            <a:off x="4316919" y="1418343"/>
            <a:ext cx="112295" cy="892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CC4F67-AD70-09F0-5983-61BB18A106E7}"/>
              </a:ext>
            </a:extLst>
          </p:cNvPr>
          <p:cNvSpPr/>
          <p:nvPr/>
        </p:nvSpPr>
        <p:spPr>
          <a:xfrm>
            <a:off x="3186752" y="3248167"/>
            <a:ext cx="381767" cy="36677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6E6341B-2FCE-BEEB-6CE6-C73FBCA7F11A}"/>
              </a:ext>
            </a:extLst>
          </p:cNvPr>
          <p:cNvSpPr/>
          <p:nvPr/>
        </p:nvSpPr>
        <p:spPr>
          <a:xfrm>
            <a:off x="5107260" y="2730412"/>
            <a:ext cx="381767" cy="36677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6D962032-B0CE-7445-31AD-10B08E1085AA}"/>
              </a:ext>
            </a:extLst>
          </p:cNvPr>
          <p:cNvSpPr/>
          <p:nvPr/>
        </p:nvSpPr>
        <p:spPr>
          <a:xfrm rot="940856">
            <a:off x="5220675" y="2149523"/>
            <a:ext cx="184245" cy="1678674"/>
          </a:xfrm>
          <a:prstGeom prst="can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73">
            <a:extLst>
              <a:ext uri="{FF2B5EF4-FFF2-40B4-BE49-F238E27FC236}">
                <a16:creationId xmlns:a16="http://schemas.microsoft.com/office/drawing/2014/main" id="{5910F1A8-9527-5194-007B-41C98DF73619}"/>
              </a:ext>
            </a:extLst>
          </p:cNvPr>
          <p:cNvSpPr/>
          <p:nvPr/>
        </p:nvSpPr>
        <p:spPr>
          <a:xfrm>
            <a:off x="4030254" y="3679994"/>
            <a:ext cx="708884" cy="272301"/>
          </a:xfrm>
          <a:custGeom>
            <a:avLst/>
            <a:gdLst>
              <a:gd name="connsiteX0" fmla="*/ 0 w 984328"/>
              <a:gd name="connsiteY0" fmla="*/ 239886 h 479771"/>
              <a:gd name="connsiteX1" fmla="*/ 492164 w 984328"/>
              <a:gd name="connsiteY1" fmla="*/ 0 h 479771"/>
              <a:gd name="connsiteX2" fmla="*/ 984328 w 984328"/>
              <a:gd name="connsiteY2" fmla="*/ 239886 h 479771"/>
              <a:gd name="connsiteX3" fmla="*/ 492164 w 984328"/>
              <a:gd name="connsiteY3" fmla="*/ 479772 h 479771"/>
              <a:gd name="connsiteX4" fmla="*/ 0 w 984328"/>
              <a:gd name="connsiteY4" fmla="*/ 239886 h 479771"/>
              <a:gd name="connsiteX0" fmla="*/ 63 w 984391"/>
              <a:gd name="connsiteY0" fmla="*/ 239886 h 446522"/>
              <a:gd name="connsiteX1" fmla="*/ 492227 w 984391"/>
              <a:gd name="connsiteY1" fmla="*/ 0 h 446522"/>
              <a:gd name="connsiteX2" fmla="*/ 984391 w 984391"/>
              <a:gd name="connsiteY2" fmla="*/ 239886 h 446522"/>
              <a:gd name="connsiteX3" fmla="*/ 467289 w 984391"/>
              <a:gd name="connsiteY3" fmla="*/ 446522 h 446522"/>
              <a:gd name="connsiteX4" fmla="*/ 63 w 984391"/>
              <a:gd name="connsiteY4" fmla="*/ 239886 h 446522"/>
              <a:gd name="connsiteX0" fmla="*/ 28 w 984356"/>
              <a:gd name="connsiteY0" fmla="*/ 239886 h 331296"/>
              <a:gd name="connsiteX1" fmla="*/ 492192 w 984356"/>
              <a:gd name="connsiteY1" fmla="*/ 0 h 331296"/>
              <a:gd name="connsiteX2" fmla="*/ 984356 w 984356"/>
              <a:gd name="connsiteY2" fmla="*/ 239886 h 331296"/>
              <a:gd name="connsiteX3" fmla="*/ 475567 w 984356"/>
              <a:gd name="connsiteY3" fmla="*/ 321831 h 331296"/>
              <a:gd name="connsiteX4" fmla="*/ 28 w 984356"/>
              <a:gd name="connsiteY4" fmla="*/ 239886 h 331296"/>
              <a:gd name="connsiteX0" fmla="*/ 34 w 984362"/>
              <a:gd name="connsiteY0" fmla="*/ 239886 h 331296"/>
              <a:gd name="connsiteX1" fmla="*/ 492198 w 984362"/>
              <a:gd name="connsiteY1" fmla="*/ 0 h 331296"/>
              <a:gd name="connsiteX2" fmla="*/ 984362 w 984362"/>
              <a:gd name="connsiteY2" fmla="*/ 239886 h 331296"/>
              <a:gd name="connsiteX3" fmla="*/ 475573 w 984362"/>
              <a:gd name="connsiteY3" fmla="*/ 321831 h 331296"/>
              <a:gd name="connsiteX4" fmla="*/ 34 w 984362"/>
              <a:gd name="connsiteY4" fmla="*/ 239886 h 331296"/>
              <a:gd name="connsiteX0" fmla="*/ 123 w 984451"/>
              <a:gd name="connsiteY0" fmla="*/ 239886 h 474243"/>
              <a:gd name="connsiteX1" fmla="*/ 492287 w 984451"/>
              <a:gd name="connsiteY1" fmla="*/ 0 h 474243"/>
              <a:gd name="connsiteX2" fmla="*/ 984451 w 984451"/>
              <a:gd name="connsiteY2" fmla="*/ 239886 h 474243"/>
              <a:gd name="connsiteX3" fmla="*/ 475662 w 984451"/>
              <a:gd name="connsiteY3" fmla="*/ 321831 h 474243"/>
              <a:gd name="connsiteX4" fmla="*/ 123 w 984451"/>
              <a:gd name="connsiteY4" fmla="*/ 239886 h 474243"/>
              <a:gd name="connsiteX0" fmla="*/ 83 w 984411"/>
              <a:gd name="connsiteY0" fmla="*/ 239886 h 345515"/>
              <a:gd name="connsiteX1" fmla="*/ 492247 w 984411"/>
              <a:gd name="connsiteY1" fmla="*/ 0 h 345515"/>
              <a:gd name="connsiteX2" fmla="*/ 984411 w 984411"/>
              <a:gd name="connsiteY2" fmla="*/ 239886 h 345515"/>
              <a:gd name="connsiteX3" fmla="*/ 475622 w 984411"/>
              <a:gd name="connsiteY3" fmla="*/ 321831 h 345515"/>
              <a:gd name="connsiteX4" fmla="*/ 83 w 984411"/>
              <a:gd name="connsiteY4" fmla="*/ 239886 h 345515"/>
              <a:gd name="connsiteX0" fmla="*/ 21 w 984349"/>
              <a:gd name="connsiteY0" fmla="*/ 239886 h 334795"/>
              <a:gd name="connsiteX1" fmla="*/ 492185 w 984349"/>
              <a:gd name="connsiteY1" fmla="*/ 0 h 334795"/>
              <a:gd name="connsiteX2" fmla="*/ 984349 w 984349"/>
              <a:gd name="connsiteY2" fmla="*/ 239886 h 334795"/>
              <a:gd name="connsiteX3" fmla="*/ 475560 w 984349"/>
              <a:gd name="connsiteY3" fmla="*/ 321831 h 334795"/>
              <a:gd name="connsiteX4" fmla="*/ 21 w 984349"/>
              <a:gd name="connsiteY4" fmla="*/ 239886 h 334795"/>
              <a:gd name="connsiteX0" fmla="*/ 23 w 984351"/>
              <a:gd name="connsiteY0" fmla="*/ 239886 h 344640"/>
              <a:gd name="connsiteX1" fmla="*/ 492187 w 984351"/>
              <a:gd name="connsiteY1" fmla="*/ 0 h 344640"/>
              <a:gd name="connsiteX2" fmla="*/ 984351 w 984351"/>
              <a:gd name="connsiteY2" fmla="*/ 239886 h 344640"/>
              <a:gd name="connsiteX3" fmla="*/ 475562 w 984351"/>
              <a:gd name="connsiteY3" fmla="*/ 321831 h 344640"/>
              <a:gd name="connsiteX4" fmla="*/ 23 w 984351"/>
              <a:gd name="connsiteY4" fmla="*/ 239886 h 344640"/>
              <a:gd name="connsiteX0" fmla="*/ 6 w 984334"/>
              <a:gd name="connsiteY0" fmla="*/ 239886 h 397228"/>
              <a:gd name="connsiteX1" fmla="*/ 492170 w 984334"/>
              <a:gd name="connsiteY1" fmla="*/ 0 h 397228"/>
              <a:gd name="connsiteX2" fmla="*/ 984334 w 984334"/>
              <a:gd name="connsiteY2" fmla="*/ 239886 h 397228"/>
              <a:gd name="connsiteX3" fmla="*/ 483857 w 984334"/>
              <a:gd name="connsiteY3" fmla="*/ 380020 h 397228"/>
              <a:gd name="connsiteX4" fmla="*/ 6 w 984334"/>
              <a:gd name="connsiteY4" fmla="*/ 239886 h 397228"/>
              <a:gd name="connsiteX0" fmla="*/ 6 w 984334"/>
              <a:gd name="connsiteY0" fmla="*/ 239886 h 381832"/>
              <a:gd name="connsiteX1" fmla="*/ 492170 w 984334"/>
              <a:gd name="connsiteY1" fmla="*/ 0 h 381832"/>
              <a:gd name="connsiteX2" fmla="*/ 984334 w 984334"/>
              <a:gd name="connsiteY2" fmla="*/ 239886 h 381832"/>
              <a:gd name="connsiteX3" fmla="*/ 483857 w 984334"/>
              <a:gd name="connsiteY3" fmla="*/ 380020 h 381832"/>
              <a:gd name="connsiteX4" fmla="*/ 6 w 984334"/>
              <a:gd name="connsiteY4" fmla="*/ 239886 h 381832"/>
              <a:gd name="connsiteX0" fmla="*/ 6 w 984334"/>
              <a:gd name="connsiteY0" fmla="*/ 239886 h 381968"/>
              <a:gd name="connsiteX1" fmla="*/ 492170 w 984334"/>
              <a:gd name="connsiteY1" fmla="*/ 0 h 381968"/>
              <a:gd name="connsiteX2" fmla="*/ 984334 w 984334"/>
              <a:gd name="connsiteY2" fmla="*/ 239886 h 381968"/>
              <a:gd name="connsiteX3" fmla="*/ 483857 w 984334"/>
              <a:gd name="connsiteY3" fmla="*/ 380020 h 381968"/>
              <a:gd name="connsiteX4" fmla="*/ 6 w 984334"/>
              <a:gd name="connsiteY4" fmla="*/ 239886 h 381968"/>
              <a:gd name="connsiteX0" fmla="*/ 6 w 984334"/>
              <a:gd name="connsiteY0" fmla="*/ 239886 h 380585"/>
              <a:gd name="connsiteX1" fmla="*/ 492170 w 984334"/>
              <a:gd name="connsiteY1" fmla="*/ 0 h 380585"/>
              <a:gd name="connsiteX2" fmla="*/ 984334 w 984334"/>
              <a:gd name="connsiteY2" fmla="*/ 239886 h 380585"/>
              <a:gd name="connsiteX3" fmla="*/ 483857 w 984334"/>
              <a:gd name="connsiteY3" fmla="*/ 380020 h 380585"/>
              <a:gd name="connsiteX4" fmla="*/ 6 w 984334"/>
              <a:gd name="connsiteY4" fmla="*/ 239886 h 38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4334" h="380585">
                <a:moveTo>
                  <a:pt x="6" y="239886"/>
                </a:moveTo>
                <a:cubicBezTo>
                  <a:pt x="1391" y="176549"/>
                  <a:pt x="220355" y="0"/>
                  <a:pt x="492170" y="0"/>
                </a:cubicBezTo>
                <a:cubicBezTo>
                  <a:pt x="763985" y="0"/>
                  <a:pt x="984334" y="107401"/>
                  <a:pt x="984334" y="239886"/>
                </a:cubicBezTo>
                <a:cubicBezTo>
                  <a:pt x="984334" y="372371"/>
                  <a:pt x="705796" y="371708"/>
                  <a:pt x="483857" y="380020"/>
                </a:cubicBezTo>
                <a:cubicBezTo>
                  <a:pt x="261918" y="388332"/>
                  <a:pt x="-1379" y="303223"/>
                  <a:pt x="6" y="239886"/>
                </a:cubicBezTo>
                <a:close/>
              </a:path>
            </a:pathLst>
          </a:custGeom>
          <a:solidFill>
            <a:srgbClr val="604D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73">
            <a:extLst>
              <a:ext uri="{FF2B5EF4-FFF2-40B4-BE49-F238E27FC236}">
                <a16:creationId xmlns:a16="http://schemas.microsoft.com/office/drawing/2014/main" id="{2D0485D7-5187-ACBC-275C-8F1DA100484A}"/>
              </a:ext>
            </a:extLst>
          </p:cNvPr>
          <p:cNvSpPr/>
          <p:nvPr/>
        </p:nvSpPr>
        <p:spPr>
          <a:xfrm>
            <a:off x="3597534" y="3665682"/>
            <a:ext cx="678791" cy="272301"/>
          </a:xfrm>
          <a:custGeom>
            <a:avLst/>
            <a:gdLst>
              <a:gd name="connsiteX0" fmla="*/ 0 w 984328"/>
              <a:gd name="connsiteY0" fmla="*/ 239886 h 479771"/>
              <a:gd name="connsiteX1" fmla="*/ 492164 w 984328"/>
              <a:gd name="connsiteY1" fmla="*/ 0 h 479771"/>
              <a:gd name="connsiteX2" fmla="*/ 984328 w 984328"/>
              <a:gd name="connsiteY2" fmla="*/ 239886 h 479771"/>
              <a:gd name="connsiteX3" fmla="*/ 492164 w 984328"/>
              <a:gd name="connsiteY3" fmla="*/ 479772 h 479771"/>
              <a:gd name="connsiteX4" fmla="*/ 0 w 984328"/>
              <a:gd name="connsiteY4" fmla="*/ 239886 h 479771"/>
              <a:gd name="connsiteX0" fmla="*/ 63 w 984391"/>
              <a:gd name="connsiteY0" fmla="*/ 239886 h 446522"/>
              <a:gd name="connsiteX1" fmla="*/ 492227 w 984391"/>
              <a:gd name="connsiteY1" fmla="*/ 0 h 446522"/>
              <a:gd name="connsiteX2" fmla="*/ 984391 w 984391"/>
              <a:gd name="connsiteY2" fmla="*/ 239886 h 446522"/>
              <a:gd name="connsiteX3" fmla="*/ 467289 w 984391"/>
              <a:gd name="connsiteY3" fmla="*/ 446522 h 446522"/>
              <a:gd name="connsiteX4" fmla="*/ 63 w 984391"/>
              <a:gd name="connsiteY4" fmla="*/ 239886 h 446522"/>
              <a:gd name="connsiteX0" fmla="*/ 28 w 984356"/>
              <a:gd name="connsiteY0" fmla="*/ 239886 h 331296"/>
              <a:gd name="connsiteX1" fmla="*/ 492192 w 984356"/>
              <a:gd name="connsiteY1" fmla="*/ 0 h 331296"/>
              <a:gd name="connsiteX2" fmla="*/ 984356 w 984356"/>
              <a:gd name="connsiteY2" fmla="*/ 239886 h 331296"/>
              <a:gd name="connsiteX3" fmla="*/ 475567 w 984356"/>
              <a:gd name="connsiteY3" fmla="*/ 321831 h 331296"/>
              <a:gd name="connsiteX4" fmla="*/ 28 w 984356"/>
              <a:gd name="connsiteY4" fmla="*/ 239886 h 331296"/>
              <a:gd name="connsiteX0" fmla="*/ 34 w 984362"/>
              <a:gd name="connsiteY0" fmla="*/ 239886 h 331296"/>
              <a:gd name="connsiteX1" fmla="*/ 492198 w 984362"/>
              <a:gd name="connsiteY1" fmla="*/ 0 h 331296"/>
              <a:gd name="connsiteX2" fmla="*/ 984362 w 984362"/>
              <a:gd name="connsiteY2" fmla="*/ 239886 h 331296"/>
              <a:gd name="connsiteX3" fmla="*/ 475573 w 984362"/>
              <a:gd name="connsiteY3" fmla="*/ 321831 h 331296"/>
              <a:gd name="connsiteX4" fmla="*/ 34 w 984362"/>
              <a:gd name="connsiteY4" fmla="*/ 239886 h 331296"/>
              <a:gd name="connsiteX0" fmla="*/ 123 w 984451"/>
              <a:gd name="connsiteY0" fmla="*/ 239886 h 474243"/>
              <a:gd name="connsiteX1" fmla="*/ 492287 w 984451"/>
              <a:gd name="connsiteY1" fmla="*/ 0 h 474243"/>
              <a:gd name="connsiteX2" fmla="*/ 984451 w 984451"/>
              <a:gd name="connsiteY2" fmla="*/ 239886 h 474243"/>
              <a:gd name="connsiteX3" fmla="*/ 475662 w 984451"/>
              <a:gd name="connsiteY3" fmla="*/ 321831 h 474243"/>
              <a:gd name="connsiteX4" fmla="*/ 123 w 984451"/>
              <a:gd name="connsiteY4" fmla="*/ 239886 h 474243"/>
              <a:gd name="connsiteX0" fmla="*/ 83 w 984411"/>
              <a:gd name="connsiteY0" fmla="*/ 239886 h 345515"/>
              <a:gd name="connsiteX1" fmla="*/ 492247 w 984411"/>
              <a:gd name="connsiteY1" fmla="*/ 0 h 345515"/>
              <a:gd name="connsiteX2" fmla="*/ 984411 w 984411"/>
              <a:gd name="connsiteY2" fmla="*/ 239886 h 345515"/>
              <a:gd name="connsiteX3" fmla="*/ 475622 w 984411"/>
              <a:gd name="connsiteY3" fmla="*/ 321831 h 345515"/>
              <a:gd name="connsiteX4" fmla="*/ 83 w 984411"/>
              <a:gd name="connsiteY4" fmla="*/ 239886 h 345515"/>
              <a:gd name="connsiteX0" fmla="*/ 21 w 984349"/>
              <a:gd name="connsiteY0" fmla="*/ 239886 h 334795"/>
              <a:gd name="connsiteX1" fmla="*/ 492185 w 984349"/>
              <a:gd name="connsiteY1" fmla="*/ 0 h 334795"/>
              <a:gd name="connsiteX2" fmla="*/ 984349 w 984349"/>
              <a:gd name="connsiteY2" fmla="*/ 239886 h 334795"/>
              <a:gd name="connsiteX3" fmla="*/ 475560 w 984349"/>
              <a:gd name="connsiteY3" fmla="*/ 321831 h 334795"/>
              <a:gd name="connsiteX4" fmla="*/ 21 w 984349"/>
              <a:gd name="connsiteY4" fmla="*/ 239886 h 334795"/>
              <a:gd name="connsiteX0" fmla="*/ 23 w 984351"/>
              <a:gd name="connsiteY0" fmla="*/ 239886 h 344640"/>
              <a:gd name="connsiteX1" fmla="*/ 492187 w 984351"/>
              <a:gd name="connsiteY1" fmla="*/ 0 h 344640"/>
              <a:gd name="connsiteX2" fmla="*/ 984351 w 984351"/>
              <a:gd name="connsiteY2" fmla="*/ 239886 h 344640"/>
              <a:gd name="connsiteX3" fmla="*/ 475562 w 984351"/>
              <a:gd name="connsiteY3" fmla="*/ 321831 h 344640"/>
              <a:gd name="connsiteX4" fmla="*/ 23 w 984351"/>
              <a:gd name="connsiteY4" fmla="*/ 239886 h 344640"/>
              <a:gd name="connsiteX0" fmla="*/ 6 w 984334"/>
              <a:gd name="connsiteY0" fmla="*/ 239886 h 397228"/>
              <a:gd name="connsiteX1" fmla="*/ 492170 w 984334"/>
              <a:gd name="connsiteY1" fmla="*/ 0 h 397228"/>
              <a:gd name="connsiteX2" fmla="*/ 984334 w 984334"/>
              <a:gd name="connsiteY2" fmla="*/ 239886 h 397228"/>
              <a:gd name="connsiteX3" fmla="*/ 483857 w 984334"/>
              <a:gd name="connsiteY3" fmla="*/ 380020 h 397228"/>
              <a:gd name="connsiteX4" fmla="*/ 6 w 984334"/>
              <a:gd name="connsiteY4" fmla="*/ 239886 h 397228"/>
              <a:gd name="connsiteX0" fmla="*/ 6 w 984334"/>
              <a:gd name="connsiteY0" fmla="*/ 239886 h 381832"/>
              <a:gd name="connsiteX1" fmla="*/ 492170 w 984334"/>
              <a:gd name="connsiteY1" fmla="*/ 0 h 381832"/>
              <a:gd name="connsiteX2" fmla="*/ 984334 w 984334"/>
              <a:gd name="connsiteY2" fmla="*/ 239886 h 381832"/>
              <a:gd name="connsiteX3" fmla="*/ 483857 w 984334"/>
              <a:gd name="connsiteY3" fmla="*/ 380020 h 381832"/>
              <a:gd name="connsiteX4" fmla="*/ 6 w 984334"/>
              <a:gd name="connsiteY4" fmla="*/ 239886 h 381832"/>
              <a:gd name="connsiteX0" fmla="*/ 6 w 984334"/>
              <a:gd name="connsiteY0" fmla="*/ 239886 h 381968"/>
              <a:gd name="connsiteX1" fmla="*/ 492170 w 984334"/>
              <a:gd name="connsiteY1" fmla="*/ 0 h 381968"/>
              <a:gd name="connsiteX2" fmla="*/ 984334 w 984334"/>
              <a:gd name="connsiteY2" fmla="*/ 239886 h 381968"/>
              <a:gd name="connsiteX3" fmla="*/ 483857 w 984334"/>
              <a:gd name="connsiteY3" fmla="*/ 380020 h 381968"/>
              <a:gd name="connsiteX4" fmla="*/ 6 w 984334"/>
              <a:gd name="connsiteY4" fmla="*/ 239886 h 381968"/>
              <a:gd name="connsiteX0" fmla="*/ 6 w 984334"/>
              <a:gd name="connsiteY0" fmla="*/ 239886 h 380585"/>
              <a:gd name="connsiteX1" fmla="*/ 492170 w 984334"/>
              <a:gd name="connsiteY1" fmla="*/ 0 h 380585"/>
              <a:gd name="connsiteX2" fmla="*/ 984334 w 984334"/>
              <a:gd name="connsiteY2" fmla="*/ 239886 h 380585"/>
              <a:gd name="connsiteX3" fmla="*/ 483857 w 984334"/>
              <a:gd name="connsiteY3" fmla="*/ 380020 h 380585"/>
              <a:gd name="connsiteX4" fmla="*/ 6 w 984334"/>
              <a:gd name="connsiteY4" fmla="*/ 239886 h 38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4334" h="380585">
                <a:moveTo>
                  <a:pt x="6" y="239886"/>
                </a:moveTo>
                <a:cubicBezTo>
                  <a:pt x="1391" y="176549"/>
                  <a:pt x="220355" y="0"/>
                  <a:pt x="492170" y="0"/>
                </a:cubicBezTo>
                <a:cubicBezTo>
                  <a:pt x="763985" y="0"/>
                  <a:pt x="984334" y="107401"/>
                  <a:pt x="984334" y="239886"/>
                </a:cubicBezTo>
                <a:cubicBezTo>
                  <a:pt x="984334" y="372371"/>
                  <a:pt x="705796" y="371708"/>
                  <a:pt x="483857" y="380020"/>
                </a:cubicBezTo>
                <a:cubicBezTo>
                  <a:pt x="261918" y="388332"/>
                  <a:pt x="-1379" y="303223"/>
                  <a:pt x="6" y="239886"/>
                </a:cubicBezTo>
                <a:close/>
              </a:path>
            </a:pathLst>
          </a:custGeom>
          <a:solidFill>
            <a:srgbClr val="604D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B4DC4C9-42F2-B97F-B072-D686E4C8D45B}"/>
              </a:ext>
            </a:extLst>
          </p:cNvPr>
          <p:cNvSpPr/>
          <p:nvPr/>
        </p:nvSpPr>
        <p:spPr>
          <a:xfrm>
            <a:off x="5108024" y="1111235"/>
            <a:ext cx="1127383" cy="94513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Eye with solid fill">
            <a:extLst>
              <a:ext uri="{FF2B5EF4-FFF2-40B4-BE49-F238E27FC236}">
                <a16:creationId xmlns:a16="http://schemas.microsoft.com/office/drawing/2014/main" id="{04A61AD4-B6F9-9785-89C6-879A4AFDA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0093" y="1113794"/>
            <a:ext cx="763244" cy="763244"/>
          </a:xfrm>
          <a:prstGeom prst="rect">
            <a:avLst/>
          </a:prstGeom>
        </p:spPr>
      </p:pic>
      <p:sp>
        <p:nvSpPr>
          <p:cNvPr id="31" name="Star: 4 Points 30">
            <a:extLst>
              <a:ext uri="{FF2B5EF4-FFF2-40B4-BE49-F238E27FC236}">
                <a16:creationId xmlns:a16="http://schemas.microsoft.com/office/drawing/2014/main" id="{51C830F9-3626-6CDA-6729-48FB7AF4B94F}"/>
              </a:ext>
            </a:extLst>
          </p:cNvPr>
          <p:cNvSpPr/>
          <p:nvPr/>
        </p:nvSpPr>
        <p:spPr>
          <a:xfrm>
            <a:off x="5019551" y="721389"/>
            <a:ext cx="332277" cy="580703"/>
          </a:xfrm>
          <a:prstGeom prst="star4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4 Points 31">
            <a:extLst>
              <a:ext uri="{FF2B5EF4-FFF2-40B4-BE49-F238E27FC236}">
                <a16:creationId xmlns:a16="http://schemas.microsoft.com/office/drawing/2014/main" id="{EA5A46F1-2B0A-AC2A-2169-5FF518E17404}"/>
              </a:ext>
            </a:extLst>
          </p:cNvPr>
          <p:cNvSpPr/>
          <p:nvPr/>
        </p:nvSpPr>
        <p:spPr>
          <a:xfrm>
            <a:off x="6013905" y="1056623"/>
            <a:ext cx="332277" cy="580703"/>
          </a:xfrm>
          <a:prstGeom prst="star4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4 Points 32">
            <a:extLst>
              <a:ext uri="{FF2B5EF4-FFF2-40B4-BE49-F238E27FC236}">
                <a16:creationId xmlns:a16="http://schemas.microsoft.com/office/drawing/2014/main" id="{53A4D73C-B7A9-FF9A-9BE2-72EA9D6006C3}"/>
              </a:ext>
            </a:extLst>
          </p:cNvPr>
          <p:cNvSpPr/>
          <p:nvPr/>
        </p:nvSpPr>
        <p:spPr>
          <a:xfrm>
            <a:off x="5059827" y="1719509"/>
            <a:ext cx="332277" cy="580703"/>
          </a:xfrm>
          <a:prstGeom prst="star4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tar: 4 Points 33">
            <a:extLst>
              <a:ext uri="{FF2B5EF4-FFF2-40B4-BE49-F238E27FC236}">
                <a16:creationId xmlns:a16="http://schemas.microsoft.com/office/drawing/2014/main" id="{02CCFD93-F326-496B-FEEB-95B4D40C08CA}"/>
              </a:ext>
            </a:extLst>
          </p:cNvPr>
          <p:cNvSpPr/>
          <p:nvPr/>
        </p:nvSpPr>
        <p:spPr>
          <a:xfrm>
            <a:off x="5831975" y="1730273"/>
            <a:ext cx="332277" cy="580703"/>
          </a:xfrm>
          <a:prstGeom prst="star4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Ear outline">
            <a:extLst>
              <a:ext uri="{FF2B5EF4-FFF2-40B4-BE49-F238E27FC236}">
                <a16:creationId xmlns:a16="http://schemas.microsoft.com/office/drawing/2014/main" id="{EF1CCE00-55AE-15C7-405D-7D598E2E5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351076" y="1697916"/>
            <a:ext cx="778817" cy="66159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E064D171-FDC5-717D-0D53-2B0395FB89EF}"/>
              </a:ext>
            </a:extLst>
          </p:cNvPr>
          <p:cNvSpPr/>
          <p:nvPr/>
        </p:nvSpPr>
        <p:spPr>
          <a:xfrm>
            <a:off x="4218589" y="1579305"/>
            <a:ext cx="247515" cy="13582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D98B927-9CCC-76A8-FFAB-8624D61DB358}"/>
                  </a:ext>
                </a:extLst>
              </p14:cNvPr>
              <p14:cNvContentPartPr/>
              <p14:nvPr/>
            </p14:nvContentPartPr>
            <p14:xfrm>
              <a:off x="3601642" y="1738958"/>
              <a:ext cx="360" cy="118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D98B927-9CCC-76A8-FFAB-8624D61DB3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92642" y="1685318"/>
                <a:ext cx="18000" cy="11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5380652B-0903-2C82-DB8E-F245A5F3C824}"/>
              </a:ext>
            </a:extLst>
          </p:cNvPr>
          <p:cNvGrpSpPr/>
          <p:nvPr/>
        </p:nvGrpSpPr>
        <p:grpSpPr>
          <a:xfrm>
            <a:off x="3256762" y="1426118"/>
            <a:ext cx="590760" cy="560520"/>
            <a:chOff x="3256762" y="1426118"/>
            <a:chExt cx="590760" cy="5605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BC8EEBC-61A0-7929-44B9-580615178613}"/>
                    </a:ext>
                  </a:extLst>
                </p14:cNvPr>
                <p14:cNvContentPartPr/>
                <p14:nvPr/>
              </p14:nvContentPartPr>
              <p14:xfrm>
                <a:off x="3512002" y="1553198"/>
                <a:ext cx="223560" cy="141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BC8EEBC-61A0-7929-44B9-5806151786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03362" y="1499198"/>
                  <a:ext cx="2412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8FB02A0-C1F6-0F5E-EBA3-CBE730C8AA7F}"/>
                    </a:ext>
                  </a:extLst>
                </p14:cNvPr>
                <p14:cNvContentPartPr/>
                <p14:nvPr/>
              </p14:nvContentPartPr>
              <p14:xfrm>
                <a:off x="3509122" y="1544198"/>
                <a:ext cx="237600" cy="172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8FB02A0-C1F6-0F5E-EBA3-CBE730C8AA7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00122" y="1490558"/>
                  <a:ext cx="2552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F60C596-154B-6250-517A-7BD8D6CB9155}"/>
                    </a:ext>
                  </a:extLst>
                </p14:cNvPr>
                <p14:cNvContentPartPr/>
                <p14:nvPr/>
              </p14:nvContentPartPr>
              <p14:xfrm>
                <a:off x="3523162" y="1479398"/>
                <a:ext cx="279360" cy="215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F60C596-154B-6250-517A-7BD8D6CB91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14162" y="1425758"/>
                  <a:ext cx="2970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D375209-61C2-4F56-FE56-CB39A84098F2}"/>
                    </a:ext>
                  </a:extLst>
                </p14:cNvPr>
                <p14:cNvContentPartPr/>
                <p14:nvPr/>
              </p14:nvContentPartPr>
              <p14:xfrm>
                <a:off x="3455482" y="1761638"/>
                <a:ext cx="258120" cy="20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D375209-61C2-4F56-FE56-CB39A84098F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46482" y="1707638"/>
                  <a:ext cx="2757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F775174-909E-556D-4B35-82AE726F6838}"/>
                    </a:ext>
                  </a:extLst>
                </p14:cNvPr>
                <p14:cNvContentPartPr/>
                <p14:nvPr/>
              </p14:nvContentPartPr>
              <p14:xfrm>
                <a:off x="3384562" y="1745438"/>
                <a:ext cx="183600" cy="72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F775174-909E-556D-4B35-82AE726F68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75922" y="1691798"/>
                  <a:ext cx="2012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F54E1D1-8DE2-75C6-4325-7BDC7323CDAA}"/>
                    </a:ext>
                  </a:extLst>
                </p14:cNvPr>
                <p14:cNvContentPartPr/>
                <p14:nvPr/>
              </p14:nvContentPartPr>
              <p14:xfrm>
                <a:off x="3458002" y="1670918"/>
                <a:ext cx="266760" cy="80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F54E1D1-8DE2-75C6-4325-7BDC7323CD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49002" y="1616918"/>
                  <a:ext cx="284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862EA4A-0E18-ADDE-F96C-9FD7838FC777}"/>
                    </a:ext>
                  </a:extLst>
                </p14:cNvPr>
                <p14:cNvContentPartPr/>
                <p14:nvPr/>
              </p14:nvContentPartPr>
              <p14:xfrm>
                <a:off x="3378802" y="1749758"/>
                <a:ext cx="290160" cy="23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862EA4A-0E18-ADDE-F96C-9FD7838FC77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69802" y="1695758"/>
                  <a:ext cx="3078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991B3B0-0C33-5CF2-A5F3-742C8EC35E44}"/>
                    </a:ext>
                  </a:extLst>
                </p14:cNvPr>
                <p14:cNvContentPartPr/>
                <p14:nvPr/>
              </p14:nvContentPartPr>
              <p14:xfrm>
                <a:off x="3334522" y="1928678"/>
                <a:ext cx="345240" cy="11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991B3B0-0C33-5CF2-A5F3-742C8EC35E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25882" y="1874678"/>
                  <a:ext cx="3628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10D7FD1-83C8-E751-5829-8391FD366CE4}"/>
                    </a:ext>
                  </a:extLst>
                </p14:cNvPr>
                <p14:cNvContentPartPr/>
                <p14:nvPr/>
              </p14:nvContentPartPr>
              <p14:xfrm>
                <a:off x="3380242" y="1772798"/>
                <a:ext cx="24372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10D7FD1-83C8-E751-5829-8391FD366CE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71242" y="1718798"/>
                  <a:ext cx="2613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7A701CE-508F-5388-113E-B5D4C6C52E18}"/>
                    </a:ext>
                  </a:extLst>
                </p14:cNvPr>
                <p14:cNvContentPartPr/>
                <p14:nvPr/>
              </p14:nvContentPartPr>
              <p14:xfrm>
                <a:off x="3368362" y="1693238"/>
                <a:ext cx="393480" cy="34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7A701CE-508F-5388-113E-B5D4C6C52E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59722" y="1639598"/>
                  <a:ext cx="411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FB05B49-0D21-C9E5-B259-4C0EBCD5CA21}"/>
                    </a:ext>
                  </a:extLst>
                </p14:cNvPr>
                <p14:cNvContentPartPr/>
                <p14:nvPr/>
              </p14:nvContentPartPr>
              <p14:xfrm>
                <a:off x="3423802" y="1560758"/>
                <a:ext cx="300960" cy="111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FB05B49-0D21-C9E5-B259-4C0EBCD5CA2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14802" y="1506758"/>
                  <a:ext cx="3186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1B8A763-CC0A-E574-A6DF-D80619DC7CCA}"/>
                    </a:ext>
                  </a:extLst>
                </p14:cNvPr>
                <p14:cNvContentPartPr/>
                <p14:nvPr/>
              </p14:nvContentPartPr>
              <p14:xfrm>
                <a:off x="3297802" y="1895558"/>
                <a:ext cx="371160" cy="91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1B8A763-CC0A-E574-A6DF-D80619DC7CC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88802" y="1841558"/>
                  <a:ext cx="388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4E8E1A1-0796-9492-1FCA-6543806A0615}"/>
                    </a:ext>
                  </a:extLst>
                </p14:cNvPr>
                <p14:cNvContentPartPr/>
                <p14:nvPr/>
              </p14:nvContentPartPr>
              <p14:xfrm>
                <a:off x="3375202" y="1720238"/>
                <a:ext cx="215640" cy="119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4E8E1A1-0796-9492-1FCA-6543806A061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66202" y="1666238"/>
                  <a:ext cx="2332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3D643CD-60F5-B6F4-4499-BB75A188B79B}"/>
                    </a:ext>
                  </a:extLst>
                </p14:cNvPr>
                <p14:cNvContentPartPr/>
                <p14:nvPr/>
              </p14:nvContentPartPr>
              <p14:xfrm>
                <a:off x="3256762" y="1818158"/>
                <a:ext cx="311400" cy="43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3D643CD-60F5-B6F4-4499-BB75A188B79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47762" y="1764158"/>
                  <a:ext cx="3290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47C26BA-9C2C-DDD8-EC7E-8583B52C3DC3}"/>
                    </a:ext>
                  </a:extLst>
                </p14:cNvPr>
                <p14:cNvContentPartPr/>
                <p14:nvPr/>
              </p14:nvContentPartPr>
              <p14:xfrm>
                <a:off x="3568162" y="1515398"/>
                <a:ext cx="200520" cy="212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47C26BA-9C2C-DDD8-EC7E-8583B52C3D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59522" y="1461758"/>
                  <a:ext cx="2181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1ABD1E6-AFB5-6190-4E18-5FC32298EE3A}"/>
                    </a:ext>
                  </a:extLst>
                </p14:cNvPr>
                <p14:cNvContentPartPr/>
                <p14:nvPr/>
              </p14:nvContentPartPr>
              <p14:xfrm>
                <a:off x="3708202" y="1444118"/>
                <a:ext cx="138960" cy="206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1ABD1E6-AFB5-6190-4E18-5FC32298EE3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99562" y="1390118"/>
                  <a:ext cx="1566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57F733B-8C73-D7C2-CA4B-1AE7FCC62A23}"/>
                    </a:ext>
                  </a:extLst>
                </p14:cNvPr>
                <p14:cNvContentPartPr/>
                <p14:nvPr/>
              </p14:nvContentPartPr>
              <p14:xfrm>
                <a:off x="3576082" y="1426118"/>
                <a:ext cx="271440" cy="402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57F733B-8C73-D7C2-CA4B-1AE7FCC62A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67082" y="1372478"/>
                  <a:ext cx="289080" cy="51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9200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O'Malley</dc:creator>
  <cp:lastModifiedBy>Kevin O'Malley</cp:lastModifiedBy>
  <cp:revision>9</cp:revision>
  <dcterms:created xsi:type="dcterms:W3CDTF">2024-09-19T00:16:54Z</dcterms:created>
  <dcterms:modified xsi:type="dcterms:W3CDTF">2024-09-19T02:14:34Z</dcterms:modified>
</cp:coreProperties>
</file>