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5FD149-DE18-446A-A848-C35A5F2BBB7E}">
          <p14:sldIdLst>
            <p14:sldId id="256"/>
            <p14:sldId id="258"/>
            <p14:sldId id="257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C7D64-CF42-4090-B124-449E8740E0F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AT"/>
        </a:p>
      </dgm:t>
    </dgm:pt>
    <dgm:pt modelId="{45B6536A-FD4F-4CA2-B433-019F6F7465E8}">
      <dgm:prSet/>
      <dgm:spPr/>
      <dgm:t>
        <a:bodyPr/>
        <a:lstStyle/>
        <a:p>
          <a:r>
            <a:rPr lang="de-AT" baseline="0" dirty="0"/>
            <a:t>Mein Haushalt - Entwicklungsfortschritt</a:t>
          </a:r>
          <a:endParaRPr lang="de-AT" dirty="0"/>
        </a:p>
      </dgm:t>
    </dgm:pt>
    <dgm:pt modelId="{AF04D365-9458-4EC6-AD5E-A724F2042AAF}" type="parTrans" cxnId="{7213C1D9-F0CF-4B91-98C3-6A6A4226D1F6}">
      <dgm:prSet/>
      <dgm:spPr/>
      <dgm:t>
        <a:bodyPr/>
        <a:lstStyle/>
        <a:p>
          <a:endParaRPr lang="de-AT"/>
        </a:p>
      </dgm:t>
    </dgm:pt>
    <dgm:pt modelId="{8F838D60-0A67-4B58-8806-82739EA9C9AC}" type="sibTrans" cxnId="{7213C1D9-F0CF-4B91-98C3-6A6A4226D1F6}">
      <dgm:prSet/>
      <dgm:spPr/>
      <dgm:t>
        <a:bodyPr/>
        <a:lstStyle/>
        <a:p>
          <a:endParaRPr lang="de-AT"/>
        </a:p>
      </dgm:t>
    </dgm:pt>
    <dgm:pt modelId="{880BCBDF-0DE9-495B-92F7-48A7BABFF1A0}" type="pres">
      <dgm:prSet presAssocID="{023C7D64-CF42-4090-B124-449E8740E0F3}" presName="Name0" presStyleCnt="0">
        <dgm:presLayoutVars>
          <dgm:dir/>
          <dgm:resizeHandles val="exact"/>
        </dgm:presLayoutVars>
      </dgm:prSet>
      <dgm:spPr/>
    </dgm:pt>
    <dgm:pt modelId="{C1265F1E-637B-42B7-A116-7B2C9161D227}" type="pres">
      <dgm:prSet presAssocID="{45B6536A-FD4F-4CA2-B433-019F6F7465E8}" presName="node" presStyleLbl="node1" presStyleIdx="0" presStyleCnt="1" custLinFactNeighborX="-4015" custLinFactNeighborY="893">
        <dgm:presLayoutVars>
          <dgm:bulletEnabled val="1"/>
        </dgm:presLayoutVars>
      </dgm:prSet>
      <dgm:spPr/>
    </dgm:pt>
  </dgm:ptLst>
  <dgm:cxnLst>
    <dgm:cxn modelId="{4A9D6D26-F348-4A1D-86B3-776FE5DA3128}" type="presOf" srcId="{023C7D64-CF42-4090-B124-449E8740E0F3}" destId="{880BCBDF-0DE9-495B-92F7-48A7BABFF1A0}" srcOrd="0" destOrd="0" presId="urn:microsoft.com/office/officeart/2005/8/layout/process1"/>
    <dgm:cxn modelId="{37F55E36-3D2B-4FAD-9601-C0D9F99838F0}" type="presOf" srcId="{45B6536A-FD4F-4CA2-B433-019F6F7465E8}" destId="{C1265F1E-637B-42B7-A116-7B2C9161D227}" srcOrd="0" destOrd="0" presId="urn:microsoft.com/office/officeart/2005/8/layout/process1"/>
    <dgm:cxn modelId="{7213C1D9-F0CF-4B91-98C3-6A6A4226D1F6}" srcId="{023C7D64-CF42-4090-B124-449E8740E0F3}" destId="{45B6536A-FD4F-4CA2-B433-019F6F7465E8}" srcOrd="0" destOrd="0" parTransId="{AF04D365-9458-4EC6-AD5E-A724F2042AAF}" sibTransId="{8F838D60-0A67-4B58-8806-82739EA9C9AC}"/>
    <dgm:cxn modelId="{C7CA6085-879C-4035-951F-D52E2B84A082}" type="presParOf" srcId="{880BCBDF-0DE9-495B-92F7-48A7BABFF1A0}" destId="{C1265F1E-637B-42B7-A116-7B2C9161D2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9302D-4887-475F-A625-5FF946298A67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CCB04C08-B978-4426-8EC5-155466DF262C}">
      <dgm:prSet/>
      <dgm:spPr/>
      <dgm:t>
        <a:bodyPr/>
        <a:lstStyle/>
        <a:p>
          <a:r>
            <a:rPr lang="de-AT" dirty="0"/>
            <a:t>Übersicht über den Forstschritt im August</a:t>
          </a:r>
        </a:p>
      </dgm:t>
    </dgm:pt>
    <dgm:pt modelId="{D1A00AC4-46EC-4EE5-89EF-919D3A8D8521}" type="parTrans" cxnId="{1387B72E-B7F1-4F7C-8804-3B7284D9986F}">
      <dgm:prSet/>
      <dgm:spPr/>
      <dgm:t>
        <a:bodyPr/>
        <a:lstStyle/>
        <a:p>
          <a:endParaRPr lang="de-AT"/>
        </a:p>
      </dgm:t>
    </dgm:pt>
    <dgm:pt modelId="{576DFBFD-F2B9-424C-A6EF-CCE099A3FEA0}" type="sibTrans" cxnId="{1387B72E-B7F1-4F7C-8804-3B7284D9986F}">
      <dgm:prSet/>
      <dgm:spPr/>
      <dgm:t>
        <a:bodyPr/>
        <a:lstStyle/>
        <a:p>
          <a:endParaRPr lang="de-AT"/>
        </a:p>
      </dgm:t>
    </dgm:pt>
    <dgm:pt modelId="{3A9BFADE-AEA5-440F-A9F7-D2B15F17CF68}">
      <dgm:prSet/>
      <dgm:spPr/>
      <dgm:t>
        <a:bodyPr/>
        <a:lstStyle/>
        <a:p>
          <a:r>
            <a:rPr lang="de-AT" dirty="0"/>
            <a:t>Weitere Entwicklungsschritte</a:t>
          </a:r>
        </a:p>
      </dgm:t>
    </dgm:pt>
    <dgm:pt modelId="{D253AB03-8F89-4E94-84C6-DF615ADA4AFC}" type="parTrans" cxnId="{F7A8CBD0-5049-4126-97C7-EB68D47022BB}">
      <dgm:prSet/>
      <dgm:spPr/>
      <dgm:t>
        <a:bodyPr/>
        <a:lstStyle/>
        <a:p>
          <a:endParaRPr lang="de-AT"/>
        </a:p>
      </dgm:t>
    </dgm:pt>
    <dgm:pt modelId="{D12A5178-A46F-4BB3-8027-31C23277F84E}" type="sibTrans" cxnId="{F7A8CBD0-5049-4126-97C7-EB68D47022BB}">
      <dgm:prSet/>
      <dgm:spPr/>
      <dgm:t>
        <a:bodyPr/>
        <a:lstStyle/>
        <a:p>
          <a:endParaRPr lang="de-AT"/>
        </a:p>
      </dgm:t>
    </dgm:pt>
    <dgm:pt modelId="{A80E9400-12A7-44E1-9136-407F429B62E4}">
      <dgm:prSet/>
      <dgm:spPr/>
      <dgm:t>
        <a:bodyPr/>
        <a:lstStyle/>
        <a:p>
          <a:r>
            <a:rPr lang="de-AT" dirty="0"/>
            <a:t>Kurze Demonstration am Webserver</a:t>
          </a:r>
        </a:p>
      </dgm:t>
    </dgm:pt>
    <dgm:pt modelId="{7D0DC32D-355A-46BF-8421-94A967D669AA}" type="parTrans" cxnId="{D53A5120-0888-4BCE-B66C-33CD5247D40C}">
      <dgm:prSet/>
      <dgm:spPr/>
      <dgm:t>
        <a:bodyPr/>
        <a:lstStyle/>
        <a:p>
          <a:endParaRPr lang="de-AT"/>
        </a:p>
      </dgm:t>
    </dgm:pt>
    <dgm:pt modelId="{AA9AAC57-6127-429B-89CE-6922C00919EF}" type="sibTrans" cxnId="{D53A5120-0888-4BCE-B66C-33CD5247D40C}">
      <dgm:prSet/>
      <dgm:spPr/>
      <dgm:t>
        <a:bodyPr/>
        <a:lstStyle/>
        <a:p>
          <a:endParaRPr lang="de-AT"/>
        </a:p>
      </dgm:t>
    </dgm:pt>
    <dgm:pt modelId="{E727DEF8-890B-4607-9B79-3E71F4D37ECB}">
      <dgm:prSet/>
      <dgm:spPr/>
      <dgm:t>
        <a:bodyPr/>
        <a:lstStyle/>
        <a:p>
          <a:r>
            <a:rPr lang="de-AT" dirty="0"/>
            <a:t>Schwierigkeiten beim Entwickeln</a:t>
          </a:r>
        </a:p>
      </dgm:t>
    </dgm:pt>
    <dgm:pt modelId="{0D46156F-8169-4670-A8A3-5BC6433F194E}" type="parTrans" cxnId="{E551AD61-DAD1-4788-B523-A08F8E7535F9}">
      <dgm:prSet/>
      <dgm:spPr/>
      <dgm:t>
        <a:bodyPr/>
        <a:lstStyle/>
        <a:p>
          <a:endParaRPr lang="de-AT"/>
        </a:p>
      </dgm:t>
    </dgm:pt>
    <dgm:pt modelId="{642AB5B2-CB5F-450A-B793-3190E922A087}" type="sibTrans" cxnId="{E551AD61-DAD1-4788-B523-A08F8E7535F9}">
      <dgm:prSet/>
      <dgm:spPr/>
      <dgm:t>
        <a:bodyPr/>
        <a:lstStyle/>
        <a:p>
          <a:endParaRPr lang="de-AT"/>
        </a:p>
      </dgm:t>
    </dgm:pt>
    <dgm:pt modelId="{5D788160-07B3-417B-82C3-7BEA5937440D}" type="pres">
      <dgm:prSet presAssocID="{EEA9302D-4887-475F-A625-5FF946298A67}" presName="linearFlow" presStyleCnt="0">
        <dgm:presLayoutVars>
          <dgm:dir/>
          <dgm:resizeHandles val="exact"/>
        </dgm:presLayoutVars>
      </dgm:prSet>
      <dgm:spPr/>
    </dgm:pt>
    <dgm:pt modelId="{1F499E16-D9D3-4A18-A85F-5103330F7DAB}" type="pres">
      <dgm:prSet presAssocID="{CCB04C08-B978-4426-8EC5-155466DF262C}" presName="composite" presStyleCnt="0"/>
      <dgm:spPr/>
    </dgm:pt>
    <dgm:pt modelId="{D97BA5FA-F744-4A1A-ADB3-BEF998753C52}" type="pres">
      <dgm:prSet presAssocID="{CCB04C08-B978-4426-8EC5-155466DF262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83F9D-15EF-4F82-9B78-DCD4B30BB8E0}" type="pres">
      <dgm:prSet presAssocID="{CCB04C08-B978-4426-8EC5-155466DF262C}" presName="txShp" presStyleLbl="node1" presStyleIdx="0" presStyleCnt="4">
        <dgm:presLayoutVars>
          <dgm:bulletEnabled val="1"/>
        </dgm:presLayoutVars>
      </dgm:prSet>
      <dgm:spPr/>
    </dgm:pt>
    <dgm:pt modelId="{C062B7FB-B851-46CC-9C04-D545DA03138D}" type="pres">
      <dgm:prSet presAssocID="{576DFBFD-F2B9-424C-A6EF-CCE099A3FEA0}" presName="spacing" presStyleCnt="0"/>
      <dgm:spPr/>
    </dgm:pt>
    <dgm:pt modelId="{EBE5312B-B680-4484-B626-F12669E1AC4B}" type="pres">
      <dgm:prSet presAssocID="{E727DEF8-890B-4607-9B79-3E71F4D37ECB}" presName="composite" presStyleCnt="0"/>
      <dgm:spPr/>
    </dgm:pt>
    <dgm:pt modelId="{40425F3C-E1EC-49A1-807B-B83CA8B433D6}" type="pres">
      <dgm:prSet presAssocID="{E727DEF8-890B-4607-9B79-3E71F4D37ECB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2E61997-785D-412B-95D6-8731B2599AE8}" type="pres">
      <dgm:prSet presAssocID="{E727DEF8-890B-4607-9B79-3E71F4D37ECB}" presName="txShp" presStyleLbl="node1" presStyleIdx="1" presStyleCnt="4">
        <dgm:presLayoutVars>
          <dgm:bulletEnabled val="1"/>
        </dgm:presLayoutVars>
      </dgm:prSet>
      <dgm:spPr/>
    </dgm:pt>
    <dgm:pt modelId="{F78F0D8E-6E34-4F68-A539-1E2D2BB68682}" type="pres">
      <dgm:prSet presAssocID="{642AB5B2-CB5F-450A-B793-3190E922A087}" presName="spacing" presStyleCnt="0"/>
      <dgm:spPr/>
    </dgm:pt>
    <dgm:pt modelId="{C5119FA6-0D0E-40C1-B2E2-4B7211753153}" type="pres">
      <dgm:prSet presAssocID="{3A9BFADE-AEA5-440F-A9F7-D2B15F17CF68}" presName="composite" presStyleCnt="0"/>
      <dgm:spPr/>
    </dgm:pt>
    <dgm:pt modelId="{A4812EC4-4108-44C5-9C2E-9D5F8FFECA18}" type="pres">
      <dgm:prSet presAssocID="{3A9BFADE-AEA5-440F-A9F7-D2B15F17CF68}" presName="imgShp" presStyleLbl="fgImgPlace1" presStyleIdx="2" presStyleCnt="4" custLinFactNeighborX="-4346" custLinFactNeighborY="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0E013989-1ECF-411D-A1A2-D9D6C2873E25}" type="pres">
      <dgm:prSet presAssocID="{3A9BFADE-AEA5-440F-A9F7-D2B15F17CF68}" presName="txShp" presStyleLbl="node1" presStyleIdx="2" presStyleCnt="4">
        <dgm:presLayoutVars>
          <dgm:bulletEnabled val="1"/>
        </dgm:presLayoutVars>
      </dgm:prSet>
      <dgm:spPr/>
    </dgm:pt>
    <dgm:pt modelId="{1F289C4C-45E0-49C9-B792-077D81BEAD68}" type="pres">
      <dgm:prSet presAssocID="{D12A5178-A46F-4BB3-8027-31C23277F84E}" presName="spacing" presStyleCnt="0"/>
      <dgm:spPr/>
    </dgm:pt>
    <dgm:pt modelId="{8F3BAB04-EC66-4AF1-9139-D789ED3B9A7A}" type="pres">
      <dgm:prSet presAssocID="{A80E9400-12A7-44E1-9136-407F429B62E4}" presName="composite" presStyleCnt="0"/>
      <dgm:spPr/>
    </dgm:pt>
    <dgm:pt modelId="{576CF92F-0DA0-4CCA-8DB4-072174A8F2E1}" type="pres">
      <dgm:prSet presAssocID="{A80E9400-12A7-44E1-9136-407F429B62E4}" presName="imgShp" presStyleLbl="fgImgPlace1" presStyleIdx="3" presStyleCnt="4" custLinFactNeighborX="-2991" custLinFactNeighborY="-123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A57D0A-EDB0-4FA9-B5A6-C839E27693CD}" type="pres">
      <dgm:prSet presAssocID="{A80E9400-12A7-44E1-9136-407F429B62E4}" presName="txShp" presStyleLbl="node1" presStyleIdx="3" presStyleCnt="4">
        <dgm:presLayoutVars>
          <dgm:bulletEnabled val="1"/>
        </dgm:presLayoutVars>
      </dgm:prSet>
      <dgm:spPr/>
    </dgm:pt>
  </dgm:ptLst>
  <dgm:cxnLst>
    <dgm:cxn modelId="{8546580B-7742-40C3-91F4-1B0A3A30B090}" type="presOf" srcId="{CCB04C08-B978-4426-8EC5-155466DF262C}" destId="{75083F9D-15EF-4F82-9B78-DCD4B30BB8E0}" srcOrd="0" destOrd="0" presId="urn:microsoft.com/office/officeart/2005/8/layout/vList3"/>
    <dgm:cxn modelId="{D53A5120-0888-4BCE-B66C-33CD5247D40C}" srcId="{EEA9302D-4887-475F-A625-5FF946298A67}" destId="{A80E9400-12A7-44E1-9136-407F429B62E4}" srcOrd="3" destOrd="0" parTransId="{7D0DC32D-355A-46BF-8421-94A967D669AA}" sibTransId="{AA9AAC57-6127-429B-89CE-6922C00919EF}"/>
    <dgm:cxn modelId="{732D632C-F8C5-42C3-925D-2AEA64CD557B}" type="presOf" srcId="{EEA9302D-4887-475F-A625-5FF946298A67}" destId="{5D788160-07B3-417B-82C3-7BEA5937440D}" srcOrd="0" destOrd="0" presId="urn:microsoft.com/office/officeart/2005/8/layout/vList3"/>
    <dgm:cxn modelId="{1387B72E-B7F1-4F7C-8804-3B7284D9986F}" srcId="{EEA9302D-4887-475F-A625-5FF946298A67}" destId="{CCB04C08-B978-4426-8EC5-155466DF262C}" srcOrd="0" destOrd="0" parTransId="{D1A00AC4-46EC-4EE5-89EF-919D3A8D8521}" sibTransId="{576DFBFD-F2B9-424C-A6EF-CCE099A3FEA0}"/>
    <dgm:cxn modelId="{E551AD61-DAD1-4788-B523-A08F8E7535F9}" srcId="{EEA9302D-4887-475F-A625-5FF946298A67}" destId="{E727DEF8-890B-4607-9B79-3E71F4D37ECB}" srcOrd="1" destOrd="0" parTransId="{0D46156F-8169-4670-A8A3-5BC6433F194E}" sibTransId="{642AB5B2-CB5F-450A-B793-3190E922A087}"/>
    <dgm:cxn modelId="{8DBD0DB9-D454-4251-AE98-F5C3D755B054}" type="presOf" srcId="{A80E9400-12A7-44E1-9136-407F429B62E4}" destId="{4BA57D0A-EDB0-4FA9-B5A6-C839E27693CD}" srcOrd="0" destOrd="0" presId="urn:microsoft.com/office/officeart/2005/8/layout/vList3"/>
    <dgm:cxn modelId="{ACB8B9C5-C084-49A2-B530-FFB39D3A869D}" type="presOf" srcId="{E727DEF8-890B-4607-9B79-3E71F4D37ECB}" destId="{C2E61997-785D-412B-95D6-8731B2599AE8}" srcOrd="0" destOrd="0" presId="urn:microsoft.com/office/officeart/2005/8/layout/vList3"/>
    <dgm:cxn modelId="{F7A8CBD0-5049-4126-97C7-EB68D47022BB}" srcId="{EEA9302D-4887-475F-A625-5FF946298A67}" destId="{3A9BFADE-AEA5-440F-A9F7-D2B15F17CF68}" srcOrd="2" destOrd="0" parTransId="{D253AB03-8F89-4E94-84C6-DF615ADA4AFC}" sibTransId="{D12A5178-A46F-4BB3-8027-31C23277F84E}"/>
    <dgm:cxn modelId="{238638EA-282B-4B29-A5D3-479B4791E77D}" type="presOf" srcId="{3A9BFADE-AEA5-440F-A9F7-D2B15F17CF68}" destId="{0E013989-1ECF-411D-A1A2-D9D6C2873E25}" srcOrd="0" destOrd="0" presId="urn:microsoft.com/office/officeart/2005/8/layout/vList3"/>
    <dgm:cxn modelId="{F13F98A6-062A-4A30-A529-6A7C8874A49E}" type="presParOf" srcId="{5D788160-07B3-417B-82C3-7BEA5937440D}" destId="{1F499E16-D9D3-4A18-A85F-5103330F7DAB}" srcOrd="0" destOrd="0" presId="urn:microsoft.com/office/officeart/2005/8/layout/vList3"/>
    <dgm:cxn modelId="{E864AD35-52D4-44E6-AD48-CF028C6F2A81}" type="presParOf" srcId="{1F499E16-D9D3-4A18-A85F-5103330F7DAB}" destId="{D97BA5FA-F744-4A1A-ADB3-BEF998753C52}" srcOrd="0" destOrd="0" presId="urn:microsoft.com/office/officeart/2005/8/layout/vList3"/>
    <dgm:cxn modelId="{B7E0DD37-2AB8-4929-96E7-44F5FA7AF30F}" type="presParOf" srcId="{1F499E16-D9D3-4A18-A85F-5103330F7DAB}" destId="{75083F9D-15EF-4F82-9B78-DCD4B30BB8E0}" srcOrd="1" destOrd="0" presId="urn:microsoft.com/office/officeart/2005/8/layout/vList3"/>
    <dgm:cxn modelId="{FEC8651A-D439-4225-8972-6DC723155DAE}" type="presParOf" srcId="{5D788160-07B3-417B-82C3-7BEA5937440D}" destId="{C062B7FB-B851-46CC-9C04-D545DA03138D}" srcOrd="1" destOrd="0" presId="urn:microsoft.com/office/officeart/2005/8/layout/vList3"/>
    <dgm:cxn modelId="{544DA292-6894-4214-AF72-9D9812B1696B}" type="presParOf" srcId="{5D788160-07B3-417B-82C3-7BEA5937440D}" destId="{EBE5312B-B680-4484-B626-F12669E1AC4B}" srcOrd="2" destOrd="0" presId="urn:microsoft.com/office/officeart/2005/8/layout/vList3"/>
    <dgm:cxn modelId="{1E318C68-F721-4547-9146-ABE9A87C495C}" type="presParOf" srcId="{EBE5312B-B680-4484-B626-F12669E1AC4B}" destId="{40425F3C-E1EC-49A1-807B-B83CA8B433D6}" srcOrd="0" destOrd="0" presId="urn:microsoft.com/office/officeart/2005/8/layout/vList3"/>
    <dgm:cxn modelId="{52E46F03-D1E4-496C-8B2A-2D1468DBF65C}" type="presParOf" srcId="{EBE5312B-B680-4484-B626-F12669E1AC4B}" destId="{C2E61997-785D-412B-95D6-8731B2599AE8}" srcOrd="1" destOrd="0" presId="urn:microsoft.com/office/officeart/2005/8/layout/vList3"/>
    <dgm:cxn modelId="{67C874D4-868B-4A3C-9B78-BA8FE8C0024A}" type="presParOf" srcId="{5D788160-07B3-417B-82C3-7BEA5937440D}" destId="{F78F0D8E-6E34-4F68-A539-1E2D2BB68682}" srcOrd="3" destOrd="0" presId="urn:microsoft.com/office/officeart/2005/8/layout/vList3"/>
    <dgm:cxn modelId="{430CE901-9937-4B7C-ABD1-4A4073600429}" type="presParOf" srcId="{5D788160-07B3-417B-82C3-7BEA5937440D}" destId="{C5119FA6-0D0E-40C1-B2E2-4B7211753153}" srcOrd="4" destOrd="0" presId="urn:microsoft.com/office/officeart/2005/8/layout/vList3"/>
    <dgm:cxn modelId="{5AE68659-1194-4AD5-9170-E5B47C39AC63}" type="presParOf" srcId="{C5119FA6-0D0E-40C1-B2E2-4B7211753153}" destId="{A4812EC4-4108-44C5-9C2E-9D5F8FFECA18}" srcOrd="0" destOrd="0" presId="urn:microsoft.com/office/officeart/2005/8/layout/vList3"/>
    <dgm:cxn modelId="{63B3E771-6569-470E-86A1-ACDFAFC74EFE}" type="presParOf" srcId="{C5119FA6-0D0E-40C1-B2E2-4B7211753153}" destId="{0E013989-1ECF-411D-A1A2-D9D6C2873E25}" srcOrd="1" destOrd="0" presId="urn:microsoft.com/office/officeart/2005/8/layout/vList3"/>
    <dgm:cxn modelId="{2CE2F47F-806F-4541-94CE-1FC5FB321568}" type="presParOf" srcId="{5D788160-07B3-417B-82C3-7BEA5937440D}" destId="{1F289C4C-45E0-49C9-B792-077D81BEAD68}" srcOrd="5" destOrd="0" presId="urn:microsoft.com/office/officeart/2005/8/layout/vList3"/>
    <dgm:cxn modelId="{407A76EC-4C39-4128-969D-FE86C330BE67}" type="presParOf" srcId="{5D788160-07B3-417B-82C3-7BEA5937440D}" destId="{8F3BAB04-EC66-4AF1-9139-D789ED3B9A7A}" srcOrd="6" destOrd="0" presId="urn:microsoft.com/office/officeart/2005/8/layout/vList3"/>
    <dgm:cxn modelId="{27D70D9C-C3F9-4BB6-A26A-6C773634DDAD}" type="presParOf" srcId="{8F3BAB04-EC66-4AF1-9139-D789ED3B9A7A}" destId="{576CF92F-0DA0-4CCA-8DB4-072174A8F2E1}" srcOrd="0" destOrd="0" presId="urn:microsoft.com/office/officeart/2005/8/layout/vList3"/>
    <dgm:cxn modelId="{3410D08A-B985-4FE4-B980-B47C7D9BE3B3}" type="presParOf" srcId="{8F3BAB04-EC66-4AF1-9139-D789ED3B9A7A}" destId="{4BA57D0A-EDB0-4FA9-B5A6-C839E27693C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364DF-9FF8-42DB-9893-65EC44722C0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6BB10406-4BAB-426D-BDD7-82F1B677FF70}">
      <dgm:prSet/>
      <dgm:spPr/>
      <dgm:t>
        <a:bodyPr/>
        <a:lstStyle/>
        <a:p>
          <a:r>
            <a:rPr lang="de-AT" baseline="0" dirty="0"/>
            <a:t>Fortschritt im August</a:t>
          </a:r>
          <a:endParaRPr lang="de-AT" dirty="0"/>
        </a:p>
      </dgm:t>
    </dgm:pt>
    <dgm:pt modelId="{58491169-3191-4F48-BEE8-F64929AA6355}" type="parTrans" cxnId="{2BBF4A82-29B7-4A4F-A7BE-FC39325C2EFB}">
      <dgm:prSet/>
      <dgm:spPr/>
      <dgm:t>
        <a:bodyPr/>
        <a:lstStyle/>
        <a:p>
          <a:endParaRPr lang="de-AT"/>
        </a:p>
      </dgm:t>
    </dgm:pt>
    <dgm:pt modelId="{922ACE11-3CA5-4C21-89B7-317A0B2C0D1C}" type="sibTrans" cxnId="{2BBF4A82-29B7-4A4F-A7BE-FC39325C2EFB}">
      <dgm:prSet/>
      <dgm:spPr/>
      <dgm:t>
        <a:bodyPr/>
        <a:lstStyle/>
        <a:p>
          <a:endParaRPr lang="de-AT"/>
        </a:p>
      </dgm:t>
    </dgm:pt>
    <dgm:pt modelId="{B43FD29D-8DF0-4251-9A9F-21962096A516}" type="pres">
      <dgm:prSet presAssocID="{8FB364DF-9FF8-42DB-9893-65EC44722C0D}" presName="Name0" presStyleCnt="0">
        <dgm:presLayoutVars>
          <dgm:dir/>
          <dgm:resizeHandles val="exact"/>
        </dgm:presLayoutVars>
      </dgm:prSet>
      <dgm:spPr/>
    </dgm:pt>
    <dgm:pt modelId="{03FDE162-35F0-4426-9148-1F6379B98ACF}" type="pres">
      <dgm:prSet presAssocID="{6BB10406-4BAB-426D-BDD7-82F1B677FF70}" presName="node" presStyleLbl="node1" presStyleIdx="0" presStyleCnt="1" custScaleY="15385" custLinFactNeighborX="6820" custLinFactNeighborY="-1275">
        <dgm:presLayoutVars>
          <dgm:bulletEnabled val="1"/>
        </dgm:presLayoutVars>
      </dgm:prSet>
      <dgm:spPr/>
    </dgm:pt>
  </dgm:ptLst>
  <dgm:cxnLst>
    <dgm:cxn modelId="{2BBF4A82-29B7-4A4F-A7BE-FC39325C2EFB}" srcId="{8FB364DF-9FF8-42DB-9893-65EC44722C0D}" destId="{6BB10406-4BAB-426D-BDD7-82F1B677FF70}" srcOrd="0" destOrd="0" parTransId="{58491169-3191-4F48-BEE8-F64929AA6355}" sibTransId="{922ACE11-3CA5-4C21-89B7-317A0B2C0D1C}"/>
    <dgm:cxn modelId="{5B44F89F-F95D-4467-B33E-C6BC0F81540E}" type="presOf" srcId="{6BB10406-4BAB-426D-BDD7-82F1B677FF70}" destId="{03FDE162-35F0-4426-9148-1F6379B98ACF}" srcOrd="0" destOrd="0" presId="urn:microsoft.com/office/officeart/2005/8/layout/process1"/>
    <dgm:cxn modelId="{492C4BCA-9170-4A04-9487-F1D033F0C638}" type="presOf" srcId="{8FB364DF-9FF8-42DB-9893-65EC44722C0D}" destId="{B43FD29D-8DF0-4251-9A9F-21962096A516}" srcOrd="0" destOrd="0" presId="urn:microsoft.com/office/officeart/2005/8/layout/process1"/>
    <dgm:cxn modelId="{1E393FBF-1270-4F8A-BD12-2FD5FD783617}" type="presParOf" srcId="{B43FD29D-8DF0-4251-9A9F-21962096A516}" destId="{03FDE162-35F0-4426-9148-1F6379B98AC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9E2257-2A18-48C6-8592-59BC1D0C2EE8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F5B74256-63B2-41AD-89F4-9AC5330D0775}">
      <dgm:prSet/>
      <dgm:spPr/>
      <dgm:t>
        <a:bodyPr/>
        <a:lstStyle/>
        <a:p>
          <a:r>
            <a:rPr lang="de-AT" dirty="0"/>
            <a:t>Grundgerüst der App mit HTML und CSS</a:t>
          </a:r>
        </a:p>
      </dgm:t>
    </dgm:pt>
    <dgm:pt modelId="{365FF537-BD06-495D-9007-870FFB74D232}" type="parTrans" cxnId="{A217E3A4-DDAD-4F81-BB0E-58C63D3D1EA9}">
      <dgm:prSet/>
      <dgm:spPr/>
      <dgm:t>
        <a:bodyPr/>
        <a:lstStyle/>
        <a:p>
          <a:endParaRPr lang="de-AT"/>
        </a:p>
      </dgm:t>
    </dgm:pt>
    <dgm:pt modelId="{8FCFB0BD-5976-4CAA-A543-1672800AE631}" type="sibTrans" cxnId="{A217E3A4-DDAD-4F81-BB0E-58C63D3D1EA9}">
      <dgm:prSet/>
      <dgm:spPr/>
      <dgm:t>
        <a:bodyPr/>
        <a:lstStyle/>
        <a:p>
          <a:endParaRPr lang="de-AT"/>
        </a:p>
      </dgm:t>
    </dgm:pt>
    <dgm:pt modelId="{537B6CD8-5C6A-4C39-AFEB-CD9FA685AFBB}">
      <dgm:prSet/>
      <dgm:spPr/>
      <dgm:t>
        <a:bodyPr/>
        <a:lstStyle/>
        <a:p>
          <a:r>
            <a:rPr lang="de-AT" dirty="0"/>
            <a:t>Eigene Startseite, Login Seite und Registrierungsseite</a:t>
          </a:r>
        </a:p>
      </dgm:t>
    </dgm:pt>
    <dgm:pt modelId="{E70E1D53-7014-496F-AF35-CB5503DCC392}" type="parTrans" cxnId="{1F8D9605-2650-49BA-B1C8-4A92020B5F2B}">
      <dgm:prSet/>
      <dgm:spPr/>
      <dgm:t>
        <a:bodyPr/>
        <a:lstStyle/>
        <a:p>
          <a:endParaRPr lang="de-AT"/>
        </a:p>
      </dgm:t>
    </dgm:pt>
    <dgm:pt modelId="{02B8DE40-9329-4BC0-89BE-D4184094EBAF}" type="sibTrans" cxnId="{1F8D9605-2650-49BA-B1C8-4A92020B5F2B}">
      <dgm:prSet/>
      <dgm:spPr/>
      <dgm:t>
        <a:bodyPr/>
        <a:lstStyle/>
        <a:p>
          <a:endParaRPr lang="de-AT"/>
        </a:p>
      </dgm:t>
    </dgm:pt>
    <dgm:pt modelId="{17B47DBA-5330-48AD-BC7E-8F6E10925B3F}">
      <dgm:prSet/>
      <dgm:spPr/>
      <dgm:t>
        <a:bodyPr/>
        <a:lstStyle/>
        <a:p>
          <a:r>
            <a:rPr lang="de-AT"/>
            <a:t>Basisfunktionen mit JavaScript:</a:t>
          </a:r>
        </a:p>
      </dgm:t>
    </dgm:pt>
    <dgm:pt modelId="{95A47EE9-1CD9-4E52-95B5-AADCC9B2613A}" type="parTrans" cxnId="{15A8C939-A6DD-4B52-9DD1-F14CCCDD9EA9}">
      <dgm:prSet/>
      <dgm:spPr/>
      <dgm:t>
        <a:bodyPr/>
        <a:lstStyle/>
        <a:p>
          <a:endParaRPr lang="de-AT"/>
        </a:p>
      </dgm:t>
    </dgm:pt>
    <dgm:pt modelId="{F2C27B16-A463-4CFC-9267-25A208CAE271}" type="sibTrans" cxnId="{15A8C939-A6DD-4B52-9DD1-F14CCCDD9EA9}">
      <dgm:prSet/>
      <dgm:spPr/>
      <dgm:t>
        <a:bodyPr/>
        <a:lstStyle/>
        <a:p>
          <a:endParaRPr lang="de-AT"/>
        </a:p>
      </dgm:t>
    </dgm:pt>
    <dgm:pt modelId="{D8BCDB63-2F0B-4D14-B717-0B1E3CD4A5EE}">
      <dgm:prSet/>
      <dgm:spPr/>
      <dgm:t>
        <a:bodyPr/>
        <a:lstStyle/>
        <a:p>
          <a:r>
            <a:rPr lang="de-AT" dirty="0"/>
            <a:t>Notizen die mit JSON am Server gespeichert werden</a:t>
          </a:r>
        </a:p>
      </dgm:t>
    </dgm:pt>
    <dgm:pt modelId="{9239CA6C-9F0B-4435-A006-468130D6CA08}" type="parTrans" cxnId="{1EB5FF13-9DA9-444D-AB77-B93B094471AB}">
      <dgm:prSet/>
      <dgm:spPr/>
      <dgm:t>
        <a:bodyPr/>
        <a:lstStyle/>
        <a:p>
          <a:endParaRPr lang="de-AT"/>
        </a:p>
      </dgm:t>
    </dgm:pt>
    <dgm:pt modelId="{80B55D94-85DA-46F1-84DB-69FE8BB85ABE}" type="sibTrans" cxnId="{1EB5FF13-9DA9-444D-AB77-B93B094471AB}">
      <dgm:prSet/>
      <dgm:spPr/>
      <dgm:t>
        <a:bodyPr/>
        <a:lstStyle/>
        <a:p>
          <a:endParaRPr lang="de-AT"/>
        </a:p>
      </dgm:t>
    </dgm:pt>
    <dgm:pt modelId="{F35238D1-1ADD-467E-91FE-9FC1D0EE49CE}">
      <dgm:prSet/>
      <dgm:spPr/>
      <dgm:t>
        <a:bodyPr/>
        <a:lstStyle/>
        <a:p>
          <a:r>
            <a:rPr lang="de-AT"/>
            <a:t>Einkaufslisten mit Speicheroption in den erstellten Listen</a:t>
          </a:r>
        </a:p>
      </dgm:t>
    </dgm:pt>
    <dgm:pt modelId="{1F226332-8966-4E70-B4F2-605DCEF4EA78}" type="parTrans" cxnId="{3C34E631-13E9-4EF1-87CD-FEF189942FDD}">
      <dgm:prSet/>
      <dgm:spPr/>
      <dgm:t>
        <a:bodyPr/>
        <a:lstStyle/>
        <a:p>
          <a:endParaRPr lang="de-AT"/>
        </a:p>
      </dgm:t>
    </dgm:pt>
    <dgm:pt modelId="{15571B4A-121E-4BB8-AEF4-E32BF4E51E57}" type="sibTrans" cxnId="{3C34E631-13E9-4EF1-87CD-FEF189942FDD}">
      <dgm:prSet/>
      <dgm:spPr/>
      <dgm:t>
        <a:bodyPr/>
        <a:lstStyle/>
        <a:p>
          <a:endParaRPr lang="de-AT"/>
        </a:p>
      </dgm:t>
    </dgm:pt>
    <dgm:pt modelId="{7702400B-F472-45F4-9357-EFD6CDE4C25C}">
      <dgm:prSet/>
      <dgm:spPr/>
      <dgm:t>
        <a:bodyPr/>
        <a:lstStyle/>
        <a:p>
          <a:r>
            <a:rPr lang="de-AT"/>
            <a:t>Kalender mit speicherbaren Kalenderereignissen</a:t>
          </a:r>
        </a:p>
      </dgm:t>
    </dgm:pt>
    <dgm:pt modelId="{D0C6A128-2564-44DD-9236-282F8B1824C6}" type="parTrans" cxnId="{26763BAA-6787-467F-A24A-18F600C74461}">
      <dgm:prSet/>
      <dgm:spPr/>
      <dgm:t>
        <a:bodyPr/>
        <a:lstStyle/>
        <a:p>
          <a:endParaRPr lang="de-AT"/>
        </a:p>
      </dgm:t>
    </dgm:pt>
    <dgm:pt modelId="{F244F87F-1718-4556-A351-BA16F41909FA}" type="sibTrans" cxnId="{26763BAA-6787-467F-A24A-18F600C74461}">
      <dgm:prSet/>
      <dgm:spPr/>
      <dgm:t>
        <a:bodyPr/>
        <a:lstStyle/>
        <a:p>
          <a:endParaRPr lang="de-AT"/>
        </a:p>
      </dgm:t>
    </dgm:pt>
    <dgm:pt modelId="{422111D6-1BBD-4649-BF52-A7C8A68B9184}">
      <dgm:prSet/>
      <dgm:spPr/>
      <dgm:t>
        <a:bodyPr/>
        <a:lstStyle/>
        <a:p>
          <a:r>
            <a:rPr lang="de-AT"/>
            <a:t>Dateien und Funktionen in den Server integriert</a:t>
          </a:r>
        </a:p>
      </dgm:t>
    </dgm:pt>
    <dgm:pt modelId="{AAFAF382-50C7-47A0-BFA3-24DFD5EFDFC8}" type="parTrans" cxnId="{64142638-0734-4BF3-8D29-C328B0A273EC}">
      <dgm:prSet/>
      <dgm:spPr/>
      <dgm:t>
        <a:bodyPr/>
        <a:lstStyle/>
        <a:p>
          <a:endParaRPr lang="de-AT"/>
        </a:p>
      </dgm:t>
    </dgm:pt>
    <dgm:pt modelId="{20E41D93-7BF9-49ED-8D02-F3FBF4689089}" type="sibTrans" cxnId="{64142638-0734-4BF3-8D29-C328B0A273EC}">
      <dgm:prSet/>
      <dgm:spPr/>
      <dgm:t>
        <a:bodyPr/>
        <a:lstStyle/>
        <a:p>
          <a:endParaRPr lang="de-AT"/>
        </a:p>
      </dgm:t>
    </dgm:pt>
    <dgm:pt modelId="{E92F4261-3DB2-4AAB-85A1-90D6DAA96BB0}">
      <dgm:prSet/>
      <dgm:spPr/>
      <dgm:t>
        <a:bodyPr/>
        <a:lstStyle/>
        <a:p>
          <a:r>
            <a:rPr lang="de-AT" dirty="0"/>
            <a:t>Abrufen von gespeicherten Daten während der Benutzung</a:t>
          </a:r>
        </a:p>
      </dgm:t>
    </dgm:pt>
    <dgm:pt modelId="{085C4DF5-F2EA-4B16-A689-A084E3E91789}" type="parTrans" cxnId="{F8C1A3C9-3C11-42B9-AC68-4D2BBDDF1F31}">
      <dgm:prSet/>
      <dgm:spPr/>
      <dgm:t>
        <a:bodyPr/>
        <a:lstStyle/>
        <a:p>
          <a:endParaRPr lang="de-AT"/>
        </a:p>
      </dgm:t>
    </dgm:pt>
    <dgm:pt modelId="{D992290F-302B-40C6-80FD-A04FAD4FB8E2}" type="sibTrans" cxnId="{F8C1A3C9-3C11-42B9-AC68-4D2BBDDF1F31}">
      <dgm:prSet/>
      <dgm:spPr/>
      <dgm:t>
        <a:bodyPr/>
        <a:lstStyle/>
        <a:p>
          <a:endParaRPr lang="de-AT"/>
        </a:p>
      </dgm:t>
    </dgm:pt>
    <dgm:pt modelId="{95379403-9357-4260-9F28-8FB6A57CF36D}">
      <dgm:prSet/>
      <dgm:spPr/>
      <dgm:t>
        <a:bodyPr/>
        <a:lstStyle/>
        <a:p>
          <a:r>
            <a:rPr lang="de-AT" dirty="0"/>
            <a:t>Rendern von gespeicherten Daten des Users</a:t>
          </a:r>
        </a:p>
      </dgm:t>
    </dgm:pt>
    <dgm:pt modelId="{30C8224F-17D4-4345-86F6-D38D92E9C1B4}" type="parTrans" cxnId="{CD2C7631-18C3-414C-B30D-22B4A38D1E14}">
      <dgm:prSet/>
      <dgm:spPr/>
      <dgm:t>
        <a:bodyPr/>
        <a:lstStyle/>
        <a:p>
          <a:endParaRPr lang="de-AT"/>
        </a:p>
      </dgm:t>
    </dgm:pt>
    <dgm:pt modelId="{756251D2-F54E-4E90-B654-84F3A21B7994}" type="sibTrans" cxnId="{CD2C7631-18C3-414C-B30D-22B4A38D1E14}">
      <dgm:prSet/>
      <dgm:spPr/>
      <dgm:t>
        <a:bodyPr/>
        <a:lstStyle/>
        <a:p>
          <a:endParaRPr lang="de-AT"/>
        </a:p>
      </dgm:t>
    </dgm:pt>
    <dgm:pt modelId="{FA12F30A-9E33-4DED-892B-C954BF181F51}">
      <dgm:prSet/>
      <dgm:spPr/>
      <dgm:t>
        <a:bodyPr/>
        <a:lstStyle/>
        <a:p>
          <a:r>
            <a:rPr lang="de-AT" dirty="0"/>
            <a:t>Seiten für die jeweiligen Funktionen</a:t>
          </a:r>
        </a:p>
      </dgm:t>
    </dgm:pt>
    <dgm:pt modelId="{89191D6A-522A-47EE-9EC2-9BCE477572F8}" type="parTrans" cxnId="{9D20F4A0-1125-4029-B199-C11F092FF674}">
      <dgm:prSet/>
      <dgm:spPr/>
      <dgm:t>
        <a:bodyPr/>
        <a:lstStyle/>
        <a:p>
          <a:endParaRPr lang="de-AT"/>
        </a:p>
      </dgm:t>
    </dgm:pt>
    <dgm:pt modelId="{AA86CDD8-8349-417F-82C7-6E8531D5A59E}" type="sibTrans" cxnId="{9D20F4A0-1125-4029-B199-C11F092FF674}">
      <dgm:prSet/>
      <dgm:spPr/>
      <dgm:t>
        <a:bodyPr/>
        <a:lstStyle/>
        <a:p>
          <a:endParaRPr lang="de-AT"/>
        </a:p>
      </dgm:t>
    </dgm:pt>
    <dgm:pt modelId="{6B1750B9-06BF-49A9-92C2-B84FBFEC8264}">
      <dgm:prSet/>
      <dgm:spPr/>
      <dgm:t>
        <a:bodyPr/>
        <a:lstStyle/>
        <a:p>
          <a:r>
            <a:rPr lang="de-AT" dirty="0"/>
            <a:t>Aktuell noch sehr einfach gehalten im Design</a:t>
          </a:r>
        </a:p>
      </dgm:t>
    </dgm:pt>
    <dgm:pt modelId="{F3E6B642-B347-452C-9A30-09BC2DBCED4B}" type="parTrans" cxnId="{4E421804-2DCB-4B7D-87CC-43B10D3201CA}">
      <dgm:prSet/>
      <dgm:spPr/>
      <dgm:t>
        <a:bodyPr/>
        <a:lstStyle/>
        <a:p>
          <a:endParaRPr lang="de-AT"/>
        </a:p>
      </dgm:t>
    </dgm:pt>
    <dgm:pt modelId="{66CC9F5E-8CDB-4575-B71E-979F44FE1D8D}" type="sibTrans" cxnId="{4E421804-2DCB-4B7D-87CC-43B10D3201CA}">
      <dgm:prSet/>
      <dgm:spPr/>
      <dgm:t>
        <a:bodyPr/>
        <a:lstStyle/>
        <a:p>
          <a:endParaRPr lang="de-AT"/>
        </a:p>
      </dgm:t>
    </dgm:pt>
    <dgm:pt modelId="{8174C13C-B92B-4F4E-A9EF-1F5F34BAB835}">
      <dgm:prSet/>
      <dgm:spPr/>
      <dgm:t>
        <a:bodyPr/>
        <a:lstStyle/>
        <a:p>
          <a:r>
            <a:rPr lang="de-AT" dirty="0"/>
            <a:t>Funktionsseiten komplett dynamisch, werden beim Aufruf für den User gerendert</a:t>
          </a:r>
        </a:p>
      </dgm:t>
    </dgm:pt>
    <dgm:pt modelId="{6C73AEE0-364E-465C-8FBE-93BD2B20BB8E}" type="parTrans" cxnId="{B89CA088-7388-4B7D-9653-6A527D1B1CE9}">
      <dgm:prSet/>
      <dgm:spPr/>
      <dgm:t>
        <a:bodyPr/>
        <a:lstStyle/>
        <a:p>
          <a:endParaRPr lang="de-AT"/>
        </a:p>
      </dgm:t>
    </dgm:pt>
    <dgm:pt modelId="{DB38994D-4029-4920-9FBB-86BCB75E09E7}" type="sibTrans" cxnId="{B89CA088-7388-4B7D-9653-6A527D1B1CE9}">
      <dgm:prSet/>
      <dgm:spPr/>
      <dgm:t>
        <a:bodyPr/>
        <a:lstStyle/>
        <a:p>
          <a:endParaRPr lang="de-AT"/>
        </a:p>
      </dgm:t>
    </dgm:pt>
    <dgm:pt modelId="{2C7E7AB7-424C-4520-A25C-62A75EB4F3F9}" type="pres">
      <dgm:prSet presAssocID="{D19E2257-2A18-48C6-8592-59BC1D0C2EE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74D2EB5-797D-43C4-909C-0FA27D6B1C44}" type="pres">
      <dgm:prSet presAssocID="{F5B74256-63B2-41AD-89F4-9AC5330D0775}" presName="horFlow" presStyleCnt="0"/>
      <dgm:spPr/>
    </dgm:pt>
    <dgm:pt modelId="{237C0D49-7FEA-46E5-8A53-002DB8840E49}" type="pres">
      <dgm:prSet presAssocID="{F5B74256-63B2-41AD-89F4-9AC5330D0775}" presName="bigChev" presStyleLbl="node1" presStyleIdx="0" presStyleCnt="3"/>
      <dgm:spPr/>
    </dgm:pt>
    <dgm:pt modelId="{44DF259E-A5F5-4415-9B8E-E5B498595246}" type="pres">
      <dgm:prSet presAssocID="{E70E1D53-7014-496F-AF35-CB5503DCC392}" presName="parTrans" presStyleCnt="0"/>
      <dgm:spPr/>
    </dgm:pt>
    <dgm:pt modelId="{9A6F9C24-2B92-450E-8851-A8A75E8D1CAF}" type="pres">
      <dgm:prSet presAssocID="{537B6CD8-5C6A-4C39-AFEB-CD9FA685AFBB}" presName="node" presStyleLbl="alignAccFollowNode1" presStyleIdx="0" presStyleCnt="9">
        <dgm:presLayoutVars>
          <dgm:bulletEnabled val="1"/>
        </dgm:presLayoutVars>
      </dgm:prSet>
      <dgm:spPr/>
    </dgm:pt>
    <dgm:pt modelId="{F9155728-8AAD-419C-B5B6-C32E3D7E892E}" type="pres">
      <dgm:prSet presAssocID="{02B8DE40-9329-4BC0-89BE-D4184094EBAF}" presName="sibTrans" presStyleCnt="0"/>
      <dgm:spPr/>
    </dgm:pt>
    <dgm:pt modelId="{D3702726-C461-470B-B46A-4C6D1D03CD8A}" type="pres">
      <dgm:prSet presAssocID="{FA12F30A-9E33-4DED-892B-C954BF181F51}" presName="node" presStyleLbl="alignAccFollowNode1" presStyleIdx="1" presStyleCnt="9">
        <dgm:presLayoutVars>
          <dgm:bulletEnabled val="1"/>
        </dgm:presLayoutVars>
      </dgm:prSet>
      <dgm:spPr/>
    </dgm:pt>
    <dgm:pt modelId="{E70729E2-A784-40D3-A05B-1A81DC2BC5B6}" type="pres">
      <dgm:prSet presAssocID="{AA86CDD8-8349-417F-82C7-6E8531D5A59E}" presName="sibTrans" presStyleCnt="0"/>
      <dgm:spPr/>
    </dgm:pt>
    <dgm:pt modelId="{D6339EB0-76F2-481C-84D8-DAD384B247A0}" type="pres">
      <dgm:prSet presAssocID="{6B1750B9-06BF-49A9-92C2-B84FBFEC8264}" presName="node" presStyleLbl="alignAccFollowNode1" presStyleIdx="2" presStyleCnt="9">
        <dgm:presLayoutVars>
          <dgm:bulletEnabled val="1"/>
        </dgm:presLayoutVars>
      </dgm:prSet>
      <dgm:spPr/>
    </dgm:pt>
    <dgm:pt modelId="{BE17D65B-8353-4BCA-9055-578CE15DA1D9}" type="pres">
      <dgm:prSet presAssocID="{F5B74256-63B2-41AD-89F4-9AC5330D0775}" presName="vSp" presStyleCnt="0"/>
      <dgm:spPr/>
    </dgm:pt>
    <dgm:pt modelId="{A7365542-8743-4AE3-B7F5-78D32FD0A07F}" type="pres">
      <dgm:prSet presAssocID="{17B47DBA-5330-48AD-BC7E-8F6E10925B3F}" presName="horFlow" presStyleCnt="0"/>
      <dgm:spPr/>
    </dgm:pt>
    <dgm:pt modelId="{33544D73-3E99-4D64-97C9-EFBB12B3024D}" type="pres">
      <dgm:prSet presAssocID="{17B47DBA-5330-48AD-BC7E-8F6E10925B3F}" presName="bigChev" presStyleLbl="node1" presStyleIdx="1" presStyleCnt="3"/>
      <dgm:spPr/>
    </dgm:pt>
    <dgm:pt modelId="{C159F8F2-E0F6-494A-8093-3C13E6267076}" type="pres">
      <dgm:prSet presAssocID="{9239CA6C-9F0B-4435-A006-468130D6CA08}" presName="parTrans" presStyleCnt="0"/>
      <dgm:spPr/>
    </dgm:pt>
    <dgm:pt modelId="{6904E71D-B13B-447A-B705-F88468B6C0BB}" type="pres">
      <dgm:prSet presAssocID="{D8BCDB63-2F0B-4D14-B717-0B1E3CD4A5EE}" presName="node" presStyleLbl="alignAccFollowNode1" presStyleIdx="3" presStyleCnt="9">
        <dgm:presLayoutVars>
          <dgm:bulletEnabled val="1"/>
        </dgm:presLayoutVars>
      </dgm:prSet>
      <dgm:spPr/>
    </dgm:pt>
    <dgm:pt modelId="{58B3A7F8-7F8B-4606-9755-90E19A40CD30}" type="pres">
      <dgm:prSet presAssocID="{80B55D94-85DA-46F1-84DB-69FE8BB85ABE}" presName="sibTrans" presStyleCnt="0"/>
      <dgm:spPr/>
    </dgm:pt>
    <dgm:pt modelId="{BFD696C4-C26A-4E79-AD2B-2967340FF7C4}" type="pres">
      <dgm:prSet presAssocID="{F35238D1-1ADD-467E-91FE-9FC1D0EE49CE}" presName="node" presStyleLbl="alignAccFollowNode1" presStyleIdx="4" presStyleCnt="9">
        <dgm:presLayoutVars>
          <dgm:bulletEnabled val="1"/>
        </dgm:presLayoutVars>
      </dgm:prSet>
      <dgm:spPr/>
    </dgm:pt>
    <dgm:pt modelId="{88965532-401C-4EF6-A626-CACB6F9B9584}" type="pres">
      <dgm:prSet presAssocID="{15571B4A-121E-4BB8-AEF4-E32BF4E51E57}" presName="sibTrans" presStyleCnt="0"/>
      <dgm:spPr/>
    </dgm:pt>
    <dgm:pt modelId="{31A9F068-FFA6-4A7D-9C1E-7B0AB4A7E7CB}" type="pres">
      <dgm:prSet presAssocID="{7702400B-F472-45F4-9357-EFD6CDE4C25C}" presName="node" presStyleLbl="alignAccFollowNode1" presStyleIdx="5" presStyleCnt="9">
        <dgm:presLayoutVars>
          <dgm:bulletEnabled val="1"/>
        </dgm:presLayoutVars>
      </dgm:prSet>
      <dgm:spPr/>
    </dgm:pt>
    <dgm:pt modelId="{08FC68D4-9279-4C01-9494-F921CFFD2438}" type="pres">
      <dgm:prSet presAssocID="{17B47DBA-5330-48AD-BC7E-8F6E10925B3F}" presName="vSp" presStyleCnt="0"/>
      <dgm:spPr/>
    </dgm:pt>
    <dgm:pt modelId="{A65CFA26-A3EE-487D-8F3E-46589FFBD838}" type="pres">
      <dgm:prSet presAssocID="{422111D6-1BBD-4649-BF52-A7C8A68B9184}" presName="horFlow" presStyleCnt="0"/>
      <dgm:spPr/>
    </dgm:pt>
    <dgm:pt modelId="{7F488490-D815-4293-B8F1-2DCF26740ABE}" type="pres">
      <dgm:prSet presAssocID="{422111D6-1BBD-4649-BF52-A7C8A68B9184}" presName="bigChev" presStyleLbl="node1" presStyleIdx="2" presStyleCnt="3"/>
      <dgm:spPr/>
    </dgm:pt>
    <dgm:pt modelId="{C05E991F-C494-4A18-B212-1EAC764EC44E}" type="pres">
      <dgm:prSet presAssocID="{085C4DF5-F2EA-4B16-A689-A084E3E91789}" presName="parTrans" presStyleCnt="0"/>
      <dgm:spPr/>
    </dgm:pt>
    <dgm:pt modelId="{AFE9F24D-AB14-46B7-9EEF-60DFBBB6BCDD}" type="pres">
      <dgm:prSet presAssocID="{E92F4261-3DB2-4AAB-85A1-90D6DAA96BB0}" presName="node" presStyleLbl="alignAccFollowNode1" presStyleIdx="6" presStyleCnt="9">
        <dgm:presLayoutVars>
          <dgm:bulletEnabled val="1"/>
        </dgm:presLayoutVars>
      </dgm:prSet>
      <dgm:spPr/>
    </dgm:pt>
    <dgm:pt modelId="{D664EB48-F59B-4493-A87A-DDAE3E69BB8E}" type="pres">
      <dgm:prSet presAssocID="{D992290F-302B-40C6-80FD-A04FAD4FB8E2}" presName="sibTrans" presStyleCnt="0"/>
      <dgm:spPr/>
    </dgm:pt>
    <dgm:pt modelId="{3C0B2B28-8918-4397-8B5A-D655C9D56E3C}" type="pres">
      <dgm:prSet presAssocID="{95379403-9357-4260-9F28-8FB6A57CF36D}" presName="node" presStyleLbl="alignAccFollowNode1" presStyleIdx="7" presStyleCnt="9">
        <dgm:presLayoutVars>
          <dgm:bulletEnabled val="1"/>
        </dgm:presLayoutVars>
      </dgm:prSet>
      <dgm:spPr/>
    </dgm:pt>
    <dgm:pt modelId="{52F92F0C-4959-4D89-BA67-E6D815FA626C}" type="pres">
      <dgm:prSet presAssocID="{756251D2-F54E-4E90-B654-84F3A21B7994}" presName="sibTrans" presStyleCnt="0"/>
      <dgm:spPr/>
    </dgm:pt>
    <dgm:pt modelId="{4C671058-0E64-46B1-A289-CDE91EE41D90}" type="pres">
      <dgm:prSet presAssocID="{8174C13C-B92B-4F4E-A9EF-1F5F34BAB835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4E421804-2DCB-4B7D-87CC-43B10D3201CA}" srcId="{F5B74256-63B2-41AD-89F4-9AC5330D0775}" destId="{6B1750B9-06BF-49A9-92C2-B84FBFEC8264}" srcOrd="2" destOrd="0" parTransId="{F3E6B642-B347-452C-9A30-09BC2DBCED4B}" sibTransId="{66CC9F5E-8CDB-4575-B71E-979F44FE1D8D}"/>
    <dgm:cxn modelId="{40F41B05-B9B3-4D4D-A512-10EE406690A5}" type="presOf" srcId="{E92F4261-3DB2-4AAB-85A1-90D6DAA96BB0}" destId="{AFE9F24D-AB14-46B7-9EEF-60DFBBB6BCDD}" srcOrd="0" destOrd="0" presId="urn:microsoft.com/office/officeart/2005/8/layout/lProcess3"/>
    <dgm:cxn modelId="{1F8D9605-2650-49BA-B1C8-4A92020B5F2B}" srcId="{F5B74256-63B2-41AD-89F4-9AC5330D0775}" destId="{537B6CD8-5C6A-4C39-AFEB-CD9FA685AFBB}" srcOrd="0" destOrd="0" parTransId="{E70E1D53-7014-496F-AF35-CB5503DCC392}" sibTransId="{02B8DE40-9329-4BC0-89BE-D4184094EBAF}"/>
    <dgm:cxn modelId="{5B136A10-F88E-41D0-A8C0-6DC7AC5E772C}" type="presOf" srcId="{6B1750B9-06BF-49A9-92C2-B84FBFEC8264}" destId="{D6339EB0-76F2-481C-84D8-DAD384B247A0}" srcOrd="0" destOrd="0" presId="urn:microsoft.com/office/officeart/2005/8/layout/lProcess3"/>
    <dgm:cxn modelId="{39CAC513-AF43-4C47-AFC4-16F7D8DC3139}" type="presOf" srcId="{F35238D1-1ADD-467E-91FE-9FC1D0EE49CE}" destId="{BFD696C4-C26A-4E79-AD2B-2967340FF7C4}" srcOrd="0" destOrd="0" presId="urn:microsoft.com/office/officeart/2005/8/layout/lProcess3"/>
    <dgm:cxn modelId="{1EB5FF13-9DA9-444D-AB77-B93B094471AB}" srcId="{17B47DBA-5330-48AD-BC7E-8F6E10925B3F}" destId="{D8BCDB63-2F0B-4D14-B717-0B1E3CD4A5EE}" srcOrd="0" destOrd="0" parTransId="{9239CA6C-9F0B-4435-A006-468130D6CA08}" sibTransId="{80B55D94-85DA-46F1-84DB-69FE8BB85ABE}"/>
    <dgm:cxn modelId="{CD2C7631-18C3-414C-B30D-22B4A38D1E14}" srcId="{422111D6-1BBD-4649-BF52-A7C8A68B9184}" destId="{95379403-9357-4260-9F28-8FB6A57CF36D}" srcOrd="1" destOrd="0" parTransId="{30C8224F-17D4-4345-86F6-D38D92E9C1B4}" sibTransId="{756251D2-F54E-4E90-B654-84F3A21B7994}"/>
    <dgm:cxn modelId="{3C34E631-13E9-4EF1-87CD-FEF189942FDD}" srcId="{17B47DBA-5330-48AD-BC7E-8F6E10925B3F}" destId="{F35238D1-1ADD-467E-91FE-9FC1D0EE49CE}" srcOrd="1" destOrd="0" parTransId="{1F226332-8966-4E70-B4F2-605DCEF4EA78}" sibTransId="{15571B4A-121E-4BB8-AEF4-E32BF4E51E57}"/>
    <dgm:cxn modelId="{64142638-0734-4BF3-8D29-C328B0A273EC}" srcId="{D19E2257-2A18-48C6-8592-59BC1D0C2EE8}" destId="{422111D6-1BBD-4649-BF52-A7C8A68B9184}" srcOrd="2" destOrd="0" parTransId="{AAFAF382-50C7-47A0-BFA3-24DFD5EFDFC8}" sibTransId="{20E41D93-7BF9-49ED-8D02-F3FBF4689089}"/>
    <dgm:cxn modelId="{15A8C939-A6DD-4B52-9DD1-F14CCCDD9EA9}" srcId="{D19E2257-2A18-48C6-8592-59BC1D0C2EE8}" destId="{17B47DBA-5330-48AD-BC7E-8F6E10925B3F}" srcOrd="1" destOrd="0" parTransId="{95A47EE9-1CD9-4E52-95B5-AADCC9B2613A}" sibTransId="{F2C27B16-A463-4CFC-9267-25A208CAE271}"/>
    <dgm:cxn modelId="{D5A6785B-1A83-411E-878E-8166FCBA3F76}" type="presOf" srcId="{F5B74256-63B2-41AD-89F4-9AC5330D0775}" destId="{237C0D49-7FEA-46E5-8A53-002DB8840E49}" srcOrd="0" destOrd="0" presId="urn:microsoft.com/office/officeart/2005/8/layout/lProcess3"/>
    <dgm:cxn modelId="{0E815974-539A-4C0A-98CC-B46066ADE895}" type="presOf" srcId="{8174C13C-B92B-4F4E-A9EF-1F5F34BAB835}" destId="{4C671058-0E64-46B1-A289-CDE91EE41D90}" srcOrd="0" destOrd="0" presId="urn:microsoft.com/office/officeart/2005/8/layout/lProcess3"/>
    <dgm:cxn modelId="{DA050878-8DEB-4A18-B660-F72FA18E8C48}" type="presOf" srcId="{17B47DBA-5330-48AD-BC7E-8F6E10925B3F}" destId="{33544D73-3E99-4D64-97C9-EFBB12B3024D}" srcOrd="0" destOrd="0" presId="urn:microsoft.com/office/officeart/2005/8/layout/lProcess3"/>
    <dgm:cxn modelId="{DD9AED83-6D5C-4476-AD40-0593B3CFD0D5}" type="presOf" srcId="{D19E2257-2A18-48C6-8592-59BC1D0C2EE8}" destId="{2C7E7AB7-424C-4520-A25C-62A75EB4F3F9}" srcOrd="0" destOrd="0" presId="urn:microsoft.com/office/officeart/2005/8/layout/lProcess3"/>
    <dgm:cxn modelId="{10899884-5FC3-40EC-9B37-7F821F7C690F}" type="presOf" srcId="{537B6CD8-5C6A-4C39-AFEB-CD9FA685AFBB}" destId="{9A6F9C24-2B92-450E-8851-A8A75E8D1CAF}" srcOrd="0" destOrd="0" presId="urn:microsoft.com/office/officeart/2005/8/layout/lProcess3"/>
    <dgm:cxn modelId="{B89CA088-7388-4B7D-9653-6A527D1B1CE9}" srcId="{422111D6-1BBD-4649-BF52-A7C8A68B9184}" destId="{8174C13C-B92B-4F4E-A9EF-1F5F34BAB835}" srcOrd="2" destOrd="0" parTransId="{6C73AEE0-364E-465C-8FBE-93BD2B20BB8E}" sibTransId="{DB38994D-4029-4920-9FBB-86BCB75E09E7}"/>
    <dgm:cxn modelId="{05010D8E-C621-41CC-A8F5-7AC63DE4192A}" type="presOf" srcId="{FA12F30A-9E33-4DED-892B-C954BF181F51}" destId="{D3702726-C461-470B-B46A-4C6D1D03CD8A}" srcOrd="0" destOrd="0" presId="urn:microsoft.com/office/officeart/2005/8/layout/lProcess3"/>
    <dgm:cxn modelId="{0F2E2891-58F7-48D5-ADE6-954678C9F822}" type="presOf" srcId="{7702400B-F472-45F4-9357-EFD6CDE4C25C}" destId="{31A9F068-FFA6-4A7D-9C1E-7B0AB4A7E7CB}" srcOrd="0" destOrd="0" presId="urn:microsoft.com/office/officeart/2005/8/layout/lProcess3"/>
    <dgm:cxn modelId="{1955019B-7683-4746-8CBF-9488BC16FDB5}" type="presOf" srcId="{422111D6-1BBD-4649-BF52-A7C8A68B9184}" destId="{7F488490-D815-4293-B8F1-2DCF26740ABE}" srcOrd="0" destOrd="0" presId="urn:microsoft.com/office/officeart/2005/8/layout/lProcess3"/>
    <dgm:cxn modelId="{9D20F4A0-1125-4029-B199-C11F092FF674}" srcId="{F5B74256-63B2-41AD-89F4-9AC5330D0775}" destId="{FA12F30A-9E33-4DED-892B-C954BF181F51}" srcOrd="1" destOrd="0" parTransId="{89191D6A-522A-47EE-9EC2-9BCE477572F8}" sibTransId="{AA86CDD8-8349-417F-82C7-6E8531D5A59E}"/>
    <dgm:cxn modelId="{A217E3A4-DDAD-4F81-BB0E-58C63D3D1EA9}" srcId="{D19E2257-2A18-48C6-8592-59BC1D0C2EE8}" destId="{F5B74256-63B2-41AD-89F4-9AC5330D0775}" srcOrd="0" destOrd="0" parTransId="{365FF537-BD06-495D-9007-870FFB74D232}" sibTransId="{8FCFB0BD-5976-4CAA-A543-1672800AE631}"/>
    <dgm:cxn modelId="{26763BAA-6787-467F-A24A-18F600C74461}" srcId="{17B47DBA-5330-48AD-BC7E-8F6E10925B3F}" destId="{7702400B-F472-45F4-9357-EFD6CDE4C25C}" srcOrd="2" destOrd="0" parTransId="{D0C6A128-2564-44DD-9236-282F8B1824C6}" sibTransId="{F244F87F-1718-4556-A351-BA16F41909FA}"/>
    <dgm:cxn modelId="{7B7AB5B5-6C40-4ADF-A5B5-ABA422619D4E}" type="presOf" srcId="{95379403-9357-4260-9F28-8FB6A57CF36D}" destId="{3C0B2B28-8918-4397-8B5A-D655C9D56E3C}" srcOrd="0" destOrd="0" presId="urn:microsoft.com/office/officeart/2005/8/layout/lProcess3"/>
    <dgm:cxn modelId="{B39594C8-1D4F-454D-AB72-D3EB00A963FF}" type="presOf" srcId="{D8BCDB63-2F0B-4D14-B717-0B1E3CD4A5EE}" destId="{6904E71D-B13B-447A-B705-F88468B6C0BB}" srcOrd="0" destOrd="0" presId="urn:microsoft.com/office/officeart/2005/8/layout/lProcess3"/>
    <dgm:cxn modelId="{F8C1A3C9-3C11-42B9-AC68-4D2BBDDF1F31}" srcId="{422111D6-1BBD-4649-BF52-A7C8A68B9184}" destId="{E92F4261-3DB2-4AAB-85A1-90D6DAA96BB0}" srcOrd="0" destOrd="0" parTransId="{085C4DF5-F2EA-4B16-A689-A084E3E91789}" sibTransId="{D992290F-302B-40C6-80FD-A04FAD4FB8E2}"/>
    <dgm:cxn modelId="{5C669BFB-402E-4D56-A98E-C923801A8007}" type="presParOf" srcId="{2C7E7AB7-424C-4520-A25C-62A75EB4F3F9}" destId="{074D2EB5-797D-43C4-909C-0FA27D6B1C44}" srcOrd="0" destOrd="0" presId="urn:microsoft.com/office/officeart/2005/8/layout/lProcess3"/>
    <dgm:cxn modelId="{61427BB5-5FEF-4406-B55A-8D13456BF2B3}" type="presParOf" srcId="{074D2EB5-797D-43C4-909C-0FA27D6B1C44}" destId="{237C0D49-7FEA-46E5-8A53-002DB8840E49}" srcOrd="0" destOrd="0" presId="urn:microsoft.com/office/officeart/2005/8/layout/lProcess3"/>
    <dgm:cxn modelId="{B36C62C0-4596-4D61-A5E6-9CA883FA06D0}" type="presParOf" srcId="{074D2EB5-797D-43C4-909C-0FA27D6B1C44}" destId="{44DF259E-A5F5-4415-9B8E-E5B498595246}" srcOrd="1" destOrd="0" presId="urn:microsoft.com/office/officeart/2005/8/layout/lProcess3"/>
    <dgm:cxn modelId="{AAF29095-901A-4999-9609-4C84AEB74FA6}" type="presParOf" srcId="{074D2EB5-797D-43C4-909C-0FA27D6B1C44}" destId="{9A6F9C24-2B92-450E-8851-A8A75E8D1CAF}" srcOrd="2" destOrd="0" presId="urn:microsoft.com/office/officeart/2005/8/layout/lProcess3"/>
    <dgm:cxn modelId="{753E8824-091D-4C32-8590-49DB67203FF0}" type="presParOf" srcId="{074D2EB5-797D-43C4-909C-0FA27D6B1C44}" destId="{F9155728-8AAD-419C-B5B6-C32E3D7E892E}" srcOrd="3" destOrd="0" presId="urn:microsoft.com/office/officeart/2005/8/layout/lProcess3"/>
    <dgm:cxn modelId="{03ED2F15-1DFA-4009-A4D1-D2DB9B4DEEF2}" type="presParOf" srcId="{074D2EB5-797D-43C4-909C-0FA27D6B1C44}" destId="{D3702726-C461-470B-B46A-4C6D1D03CD8A}" srcOrd="4" destOrd="0" presId="urn:microsoft.com/office/officeart/2005/8/layout/lProcess3"/>
    <dgm:cxn modelId="{98723CDF-57ED-4F12-A8B0-04720C027D53}" type="presParOf" srcId="{074D2EB5-797D-43C4-909C-0FA27D6B1C44}" destId="{E70729E2-A784-40D3-A05B-1A81DC2BC5B6}" srcOrd="5" destOrd="0" presId="urn:microsoft.com/office/officeart/2005/8/layout/lProcess3"/>
    <dgm:cxn modelId="{B2BBE172-BF97-4A91-880C-160F9C2E4D10}" type="presParOf" srcId="{074D2EB5-797D-43C4-909C-0FA27D6B1C44}" destId="{D6339EB0-76F2-481C-84D8-DAD384B247A0}" srcOrd="6" destOrd="0" presId="urn:microsoft.com/office/officeart/2005/8/layout/lProcess3"/>
    <dgm:cxn modelId="{62381D29-91E8-4566-A999-4C05E53C93FA}" type="presParOf" srcId="{2C7E7AB7-424C-4520-A25C-62A75EB4F3F9}" destId="{BE17D65B-8353-4BCA-9055-578CE15DA1D9}" srcOrd="1" destOrd="0" presId="urn:microsoft.com/office/officeart/2005/8/layout/lProcess3"/>
    <dgm:cxn modelId="{688A128F-A5C3-4AAC-9950-055FA4126D4B}" type="presParOf" srcId="{2C7E7AB7-424C-4520-A25C-62A75EB4F3F9}" destId="{A7365542-8743-4AE3-B7F5-78D32FD0A07F}" srcOrd="2" destOrd="0" presId="urn:microsoft.com/office/officeart/2005/8/layout/lProcess3"/>
    <dgm:cxn modelId="{1154541A-59F3-492D-97D5-42AD90EA642C}" type="presParOf" srcId="{A7365542-8743-4AE3-B7F5-78D32FD0A07F}" destId="{33544D73-3E99-4D64-97C9-EFBB12B3024D}" srcOrd="0" destOrd="0" presId="urn:microsoft.com/office/officeart/2005/8/layout/lProcess3"/>
    <dgm:cxn modelId="{B7033F30-16DA-4957-93E4-DD3D5DC9B88C}" type="presParOf" srcId="{A7365542-8743-4AE3-B7F5-78D32FD0A07F}" destId="{C159F8F2-E0F6-494A-8093-3C13E6267076}" srcOrd="1" destOrd="0" presId="urn:microsoft.com/office/officeart/2005/8/layout/lProcess3"/>
    <dgm:cxn modelId="{5EAAADD0-85CD-4AC7-9EE4-CD327784F237}" type="presParOf" srcId="{A7365542-8743-4AE3-B7F5-78D32FD0A07F}" destId="{6904E71D-B13B-447A-B705-F88468B6C0BB}" srcOrd="2" destOrd="0" presId="urn:microsoft.com/office/officeart/2005/8/layout/lProcess3"/>
    <dgm:cxn modelId="{71E21A2A-796D-46A6-A792-43E153E16C9B}" type="presParOf" srcId="{A7365542-8743-4AE3-B7F5-78D32FD0A07F}" destId="{58B3A7F8-7F8B-4606-9755-90E19A40CD30}" srcOrd="3" destOrd="0" presId="urn:microsoft.com/office/officeart/2005/8/layout/lProcess3"/>
    <dgm:cxn modelId="{157BD5DC-B3AE-4C25-9A23-8A4448C45285}" type="presParOf" srcId="{A7365542-8743-4AE3-B7F5-78D32FD0A07F}" destId="{BFD696C4-C26A-4E79-AD2B-2967340FF7C4}" srcOrd="4" destOrd="0" presId="urn:microsoft.com/office/officeart/2005/8/layout/lProcess3"/>
    <dgm:cxn modelId="{7FF5DF40-DD19-4B66-82D0-5D514524DEBA}" type="presParOf" srcId="{A7365542-8743-4AE3-B7F5-78D32FD0A07F}" destId="{88965532-401C-4EF6-A626-CACB6F9B9584}" srcOrd="5" destOrd="0" presId="urn:microsoft.com/office/officeart/2005/8/layout/lProcess3"/>
    <dgm:cxn modelId="{E461B08A-D066-4DB6-8772-C7158F06ED35}" type="presParOf" srcId="{A7365542-8743-4AE3-B7F5-78D32FD0A07F}" destId="{31A9F068-FFA6-4A7D-9C1E-7B0AB4A7E7CB}" srcOrd="6" destOrd="0" presId="urn:microsoft.com/office/officeart/2005/8/layout/lProcess3"/>
    <dgm:cxn modelId="{195A6732-81E2-4C44-B976-EC0B53D98333}" type="presParOf" srcId="{2C7E7AB7-424C-4520-A25C-62A75EB4F3F9}" destId="{08FC68D4-9279-4C01-9494-F921CFFD2438}" srcOrd="3" destOrd="0" presId="urn:microsoft.com/office/officeart/2005/8/layout/lProcess3"/>
    <dgm:cxn modelId="{3E9D846D-0A2C-41E7-ABA8-B8EDC48C38E3}" type="presParOf" srcId="{2C7E7AB7-424C-4520-A25C-62A75EB4F3F9}" destId="{A65CFA26-A3EE-487D-8F3E-46589FFBD838}" srcOrd="4" destOrd="0" presId="urn:microsoft.com/office/officeart/2005/8/layout/lProcess3"/>
    <dgm:cxn modelId="{788D3FDC-C28E-4CC9-A02B-8811D7665BD0}" type="presParOf" srcId="{A65CFA26-A3EE-487D-8F3E-46589FFBD838}" destId="{7F488490-D815-4293-B8F1-2DCF26740ABE}" srcOrd="0" destOrd="0" presId="urn:microsoft.com/office/officeart/2005/8/layout/lProcess3"/>
    <dgm:cxn modelId="{F9621BED-2BD2-4A6B-B91F-F51A9918A874}" type="presParOf" srcId="{A65CFA26-A3EE-487D-8F3E-46589FFBD838}" destId="{C05E991F-C494-4A18-B212-1EAC764EC44E}" srcOrd="1" destOrd="0" presId="urn:microsoft.com/office/officeart/2005/8/layout/lProcess3"/>
    <dgm:cxn modelId="{2A29DF4A-9F24-476C-8B92-9962338790ED}" type="presParOf" srcId="{A65CFA26-A3EE-487D-8F3E-46589FFBD838}" destId="{AFE9F24D-AB14-46B7-9EEF-60DFBBB6BCDD}" srcOrd="2" destOrd="0" presId="urn:microsoft.com/office/officeart/2005/8/layout/lProcess3"/>
    <dgm:cxn modelId="{E854B6D3-3DC5-4E09-9E44-0918597BB1E0}" type="presParOf" srcId="{A65CFA26-A3EE-487D-8F3E-46589FFBD838}" destId="{D664EB48-F59B-4493-A87A-DDAE3E69BB8E}" srcOrd="3" destOrd="0" presId="urn:microsoft.com/office/officeart/2005/8/layout/lProcess3"/>
    <dgm:cxn modelId="{11BB385F-503B-4B53-B8B0-372A08BD1C9F}" type="presParOf" srcId="{A65CFA26-A3EE-487D-8F3E-46589FFBD838}" destId="{3C0B2B28-8918-4397-8B5A-D655C9D56E3C}" srcOrd="4" destOrd="0" presId="urn:microsoft.com/office/officeart/2005/8/layout/lProcess3"/>
    <dgm:cxn modelId="{EA2563FD-E850-42B3-8F47-D31FBCE01409}" type="presParOf" srcId="{A65CFA26-A3EE-487D-8F3E-46589FFBD838}" destId="{52F92F0C-4959-4D89-BA67-E6D815FA626C}" srcOrd="5" destOrd="0" presId="urn:microsoft.com/office/officeart/2005/8/layout/lProcess3"/>
    <dgm:cxn modelId="{F02A56AD-463D-468F-AB93-7E5EBE4F4074}" type="presParOf" srcId="{A65CFA26-A3EE-487D-8F3E-46589FFBD838}" destId="{4C671058-0E64-46B1-A289-CDE91EE41D90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1E120-DAA1-410B-AAE2-94101B4A63B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AT"/>
        </a:p>
      </dgm:t>
    </dgm:pt>
    <dgm:pt modelId="{ADE0C12B-A1BB-4A77-8CAA-23517DD036A3}">
      <dgm:prSet/>
      <dgm:spPr/>
      <dgm:t>
        <a:bodyPr/>
        <a:lstStyle/>
        <a:p>
          <a:r>
            <a:rPr lang="de-AT" baseline="0" dirty="0"/>
            <a:t>Schwierigkeiten</a:t>
          </a:r>
          <a:endParaRPr lang="de-AT" dirty="0"/>
        </a:p>
      </dgm:t>
    </dgm:pt>
    <dgm:pt modelId="{1C292827-4499-4A00-B46F-57D2E57C44A3}" type="parTrans" cxnId="{0956DD69-74E8-4F2C-8E8D-F3B9EBEFF494}">
      <dgm:prSet/>
      <dgm:spPr/>
      <dgm:t>
        <a:bodyPr/>
        <a:lstStyle/>
        <a:p>
          <a:endParaRPr lang="de-AT"/>
        </a:p>
      </dgm:t>
    </dgm:pt>
    <dgm:pt modelId="{7EA8EE68-FE72-4B43-BA63-924F718D8AF8}" type="sibTrans" cxnId="{0956DD69-74E8-4F2C-8E8D-F3B9EBEFF494}">
      <dgm:prSet/>
      <dgm:spPr/>
      <dgm:t>
        <a:bodyPr/>
        <a:lstStyle/>
        <a:p>
          <a:endParaRPr lang="de-AT"/>
        </a:p>
      </dgm:t>
    </dgm:pt>
    <dgm:pt modelId="{8197BB10-DA37-42BA-9B59-69F26C69322D}" type="pres">
      <dgm:prSet presAssocID="{BD91E120-DAA1-410B-AAE2-94101B4A63B1}" presName="Name0" presStyleCnt="0">
        <dgm:presLayoutVars>
          <dgm:dir/>
          <dgm:resizeHandles val="exact"/>
        </dgm:presLayoutVars>
      </dgm:prSet>
      <dgm:spPr/>
    </dgm:pt>
    <dgm:pt modelId="{7E7574AC-2E04-4CEA-9C22-093E36B73F6A}" type="pres">
      <dgm:prSet presAssocID="{ADE0C12B-A1BB-4A77-8CAA-23517DD036A3}" presName="node" presStyleLbl="node1" presStyleIdx="0" presStyleCnt="1">
        <dgm:presLayoutVars>
          <dgm:bulletEnabled val="1"/>
        </dgm:presLayoutVars>
      </dgm:prSet>
      <dgm:spPr/>
    </dgm:pt>
  </dgm:ptLst>
  <dgm:cxnLst>
    <dgm:cxn modelId="{0956DD69-74E8-4F2C-8E8D-F3B9EBEFF494}" srcId="{BD91E120-DAA1-410B-AAE2-94101B4A63B1}" destId="{ADE0C12B-A1BB-4A77-8CAA-23517DD036A3}" srcOrd="0" destOrd="0" parTransId="{1C292827-4499-4A00-B46F-57D2E57C44A3}" sibTransId="{7EA8EE68-FE72-4B43-BA63-924F718D8AF8}"/>
    <dgm:cxn modelId="{50BC4290-CC2C-4C56-97E8-1146E14253AC}" type="presOf" srcId="{BD91E120-DAA1-410B-AAE2-94101B4A63B1}" destId="{8197BB10-DA37-42BA-9B59-69F26C69322D}" srcOrd="0" destOrd="0" presId="urn:microsoft.com/office/officeart/2005/8/layout/process1"/>
    <dgm:cxn modelId="{0D92E092-A2AF-47DF-9AB0-4D68D41881A5}" type="presOf" srcId="{ADE0C12B-A1BB-4A77-8CAA-23517DD036A3}" destId="{7E7574AC-2E04-4CEA-9C22-093E36B73F6A}" srcOrd="0" destOrd="0" presId="urn:microsoft.com/office/officeart/2005/8/layout/process1"/>
    <dgm:cxn modelId="{288840DA-A869-446A-B574-4D5D2EB1F41C}" type="presParOf" srcId="{8197BB10-DA37-42BA-9B59-69F26C69322D}" destId="{7E7574AC-2E04-4CEA-9C22-093E36B73F6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28E9B-1B51-4346-A34E-18E5A7DA3793}" type="doc">
      <dgm:prSet loTypeId="urn:microsoft.com/office/officeart/2005/8/layout/hList1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CCE1D828-4B80-43FE-B138-EF12A552260E}">
      <dgm:prSet/>
      <dgm:spPr/>
      <dgm:t>
        <a:bodyPr/>
        <a:lstStyle/>
        <a:p>
          <a:r>
            <a:rPr lang="de-AT" dirty="0"/>
            <a:t>Funktionen</a:t>
          </a:r>
        </a:p>
      </dgm:t>
    </dgm:pt>
    <dgm:pt modelId="{42193CC4-E64E-4893-9C56-7B0FC6E4D574}" type="parTrans" cxnId="{E9795ADB-F84F-4949-B05E-D7A52277FC10}">
      <dgm:prSet/>
      <dgm:spPr/>
      <dgm:t>
        <a:bodyPr/>
        <a:lstStyle/>
        <a:p>
          <a:endParaRPr lang="de-AT"/>
        </a:p>
      </dgm:t>
    </dgm:pt>
    <dgm:pt modelId="{F6DF6ABB-8774-4255-B038-0557D06E4812}" type="sibTrans" cxnId="{E9795ADB-F84F-4949-B05E-D7A52277FC10}">
      <dgm:prSet/>
      <dgm:spPr/>
      <dgm:t>
        <a:bodyPr/>
        <a:lstStyle/>
        <a:p>
          <a:endParaRPr lang="de-AT"/>
        </a:p>
      </dgm:t>
    </dgm:pt>
    <dgm:pt modelId="{5E08FBC5-0B40-4B5E-9DB6-D1BC4862918A}">
      <dgm:prSet/>
      <dgm:spPr/>
      <dgm:t>
        <a:bodyPr/>
        <a:lstStyle/>
        <a:p>
          <a:r>
            <a:rPr lang="de-AT" dirty="0"/>
            <a:t>Server</a:t>
          </a:r>
        </a:p>
      </dgm:t>
    </dgm:pt>
    <dgm:pt modelId="{28394761-0A57-47A6-BFFC-0DF6A1D86BAF}" type="parTrans" cxnId="{BC181DFC-3A78-4F7F-845D-1B2BBCC1CD94}">
      <dgm:prSet/>
      <dgm:spPr/>
      <dgm:t>
        <a:bodyPr/>
        <a:lstStyle/>
        <a:p>
          <a:endParaRPr lang="de-AT"/>
        </a:p>
      </dgm:t>
    </dgm:pt>
    <dgm:pt modelId="{5FFC820F-CA55-4F58-BC0A-9C824EADA87C}" type="sibTrans" cxnId="{BC181DFC-3A78-4F7F-845D-1B2BBCC1CD94}">
      <dgm:prSet/>
      <dgm:spPr/>
      <dgm:t>
        <a:bodyPr/>
        <a:lstStyle/>
        <a:p>
          <a:endParaRPr lang="de-AT"/>
        </a:p>
      </dgm:t>
    </dgm:pt>
    <dgm:pt modelId="{D59EDD49-101F-40A0-BD97-C5F3A8C8727A}">
      <dgm:prSet/>
      <dgm:spPr/>
      <dgm:t>
        <a:bodyPr/>
        <a:lstStyle/>
        <a:p>
          <a:r>
            <a:rPr lang="de-AT" dirty="0"/>
            <a:t>Date() Objects</a:t>
          </a:r>
        </a:p>
      </dgm:t>
    </dgm:pt>
    <dgm:pt modelId="{56642117-137F-452E-BCC6-C947DB557D9C}" type="parTrans" cxnId="{D716B5F0-0C48-4B4B-8EF7-EA0D2827E6E1}">
      <dgm:prSet/>
      <dgm:spPr/>
      <dgm:t>
        <a:bodyPr/>
        <a:lstStyle/>
        <a:p>
          <a:endParaRPr lang="de-AT"/>
        </a:p>
      </dgm:t>
    </dgm:pt>
    <dgm:pt modelId="{24335BE0-ADCE-4006-BCC8-551F3BED09AA}" type="sibTrans" cxnId="{D716B5F0-0C48-4B4B-8EF7-EA0D2827E6E1}">
      <dgm:prSet/>
      <dgm:spPr/>
      <dgm:t>
        <a:bodyPr/>
        <a:lstStyle/>
        <a:p>
          <a:endParaRPr lang="de-AT"/>
        </a:p>
      </dgm:t>
    </dgm:pt>
    <dgm:pt modelId="{6FC2E5CA-BE95-4FB2-A667-64B8920EBF04}">
      <dgm:prSet/>
      <dgm:spPr/>
      <dgm:t>
        <a:bodyPr/>
        <a:lstStyle/>
        <a:p>
          <a:r>
            <a:rPr lang="de-AT" dirty="0"/>
            <a:t>Endpoints</a:t>
          </a:r>
        </a:p>
      </dgm:t>
    </dgm:pt>
    <dgm:pt modelId="{58D0F52E-B2D7-47D8-AB55-015E2F10B11F}" type="parTrans" cxnId="{97683E06-D615-4EEB-A53B-FF7EEF205EA4}">
      <dgm:prSet/>
      <dgm:spPr/>
      <dgm:t>
        <a:bodyPr/>
        <a:lstStyle/>
        <a:p>
          <a:endParaRPr lang="de-AT"/>
        </a:p>
      </dgm:t>
    </dgm:pt>
    <dgm:pt modelId="{B47971C8-0EBF-4697-A0D5-6AC980C54D59}" type="sibTrans" cxnId="{97683E06-D615-4EEB-A53B-FF7EEF205EA4}">
      <dgm:prSet/>
      <dgm:spPr/>
      <dgm:t>
        <a:bodyPr/>
        <a:lstStyle/>
        <a:p>
          <a:endParaRPr lang="de-AT"/>
        </a:p>
      </dgm:t>
    </dgm:pt>
    <dgm:pt modelId="{B7A75DE6-6154-4AD2-B291-76D108C53E18}">
      <dgm:prSet/>
      <dgm:spPr/>
      <dgm:t>
        <a:bodyPr/>
        <a:lstStyle/>
        <a:p>
          <a:r>
            <a:rPr lang="de-AT" dirty="0"/>
            <a:t>Seiten ausliefern</a:t>
          </a:r>
        </a:p>
      </dgm:t>
    </dgm:pt>
    <dgm:pt modelId="{3CD9B279-9BCF-41D3-90C9-7E0935A7D83C}" type="parTrans" cxnId="{EC281DAB-7F70-4871-B66D-6F560ECBE851}">
      <dgm:prSet/>
      <dgm:spPr/>
      <dgm:t>
        <a:bodyPr/>
        <a:lstStyle/>
        <a:p>
          <a:endParaRPr lang="de-AT"/>
        </a:p>
      </dgm:t>
    </dgm:pt>
    <dgm:pt modelId="{671C96ED-2AAA-4D95-A9EF-29291F9CC343}" type="sibTrans" cxnId="{EC281DAB-7F70-4871-B66D-6F560ECBE851}">
      <dgm:prSet/>
      <dgm:spPr/>
      <dgm:t>
        <a:bodyPr/>
        <a:lstStyle/>
        <a:p>
          <a:endParaRPr lang="de-AT"/>
        </a:p>
      </dgm:t>
    </dgm:pt>
    <dgm:pt modelId="{E18BA59C-C22A-4B2A-A780-8C0FD1BBFA2D}">
      <dgm:prSet/>
      <dgm:spPr/>
      <dgm:t>
        <a:bodyPr/>
        <a:lstStyle/>
        <a:p>
          <a:r>
            <a:rPr lang="de-AT" dirty="0"/>
            <a:t>Erste Schritte</a:t>
          </a:r>
        </a:p>
      </dgm:t>
    </dgm:pt>
    <dgm:pt modelId="{D3FD789C-62BE-4901-A361-D01E70E64670}" type="parTrans" cxnId="{D4680F4B-12A6-4C56-AE0D-04891A1A530F}">
      <dgm:prSet/>
      <dgm:spPr/>
      <dgm:t>
        <a:bodyPr/>
        <a:lstStyle/>
        <a:p>
          <a:endParaRPr lang="de-AT"/>
        </a:p>
      </dgm:t>
    </dgm:pt>
    <dgm:pt modelId="{DAD4DE26-C9D6-43C9-81AF-5DF3A8D2B6A9}" type="sibTrans" cxnId="{D4680F4B-12A6-4C56-AE0D-04891A1A530F}">
      <dgm:prSet/>
      <dgm:spPr/>
      <dgm:t>
        <a:bodyPr/>
        <a:lstStyle/>
        <a:p>
          <a:endParaRPr lang="de-AT"/>
        </a:p>
      </dgm:t>
    </dgm:pt>
    <dgm:pt modelId="{0DD32776-4EE3-4E32-B2A0-62139EDBFF95}" type="pres">
      <dgm:prSet presAssocID="{45228E9B-1B51-4346-A34E-18E5A7DA3793}" presName="Name0" presStyleCnt="0">
        <dgm:presLayoutVars>
          <dgm:dir/>
          <dgm:animLvl val="lvl"/>
          <dgm:resizeHandles val="exact"/>
        </dgm:presLayoutVars>
      </dgm:prSet>
      <dgm:spPr/>
    </dgm:pt>
    <dgm:pt modelId="{9B2B8FE1-1810-4AA5-9BD7-DD4B144F61C5}" type="pres">
      <dgm:prSet presAssocID="{CCE1D828-4B80-43FE-B138-EF12A552260E}" presName="composite" presStyleCnt="0"/>
      <dgm:spPr/>
    </dgm:pt>
    <dgm:pt modelId="{03B02598-EBFB-41D9-8C26-D9106BA70AC9}" type="pres">
      <dgm:prSet presAssocID="{CCE1D828-4B80-43FE-B138-EF12A552260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7862BF4-1CF9-4027-BF43-1B8F6D77CE93}" type="pres">
      <dgm:prSet presAssocID="{CCE1D828-4B80-43FE-B138-EF12A552260E}" presName="desTx" presStyleLbl="alignAccFollowNode1" presStyleIdx="0" presStyleCnt="2" custLinFactNeighborX="-1" custLinFactNeighborY="-482">
        <dgm:presLayoutVars>
          <dgm:bulletEnabled val="1"/>
        </dgm:presLayoutVars>
      </dgm:prSet>
      <dgm:spPr/>
    </dgm:pt>
    <dgm:pt modelId="{F3788AA8-3DE5-4072-8E8F-B4716FBA43BA}" type="pres">
      <dgm:prSet presAssocID="{F6DF6ABB-8774-4255-B038-0557D06E4812}" presName="space" presStyleCnt="0"/>
      <dgm:spPr/>
    </dgm:pt>
    <dgm:pt modelId="{A2EB7A08-DA3E-42DC-AF9C-9D414695CE76}" type="pres">
      <dgm:prSet presAssocID="{5E08FBC5-0B40-4B5E-9DB6-D1BC4862918A}" presName="composite" presStyleCnt="0"/>
      <dgm:spPr/>
    </dgm:pt>
    <dgm:pt modelId="{4911E687-8784-4C3D-B42E-36A1A2C71E03}" type="pres">
      <dgm:prSet presAssocID="{5E08FBC5-0B40-4B5E-9DB6-D1BC486291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976F26-1132-4BFC-8445-54FB0CE46B77}" type="pres">
      <dgm:prSet presAssocID="{5E08FBC5-0B40-4B5E-9DB6-D1BC486291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683E06-D615-4EEB-A53B-FF7EEF205EA4}" srcId="{5E08FBC5-0B40-4B5E-9DB6-D1BC4862918A}" destId="{6FC2E5CA-BE95-4FB2-A667-64B8920EBF04}" srcOrd="0" destOrd="0" parTransId="{58D0F52E-B2D7-47D8-AB55-015E2F10B11F}" sibTransId="{B47971C8-0EBF-4697-A0D5-6AC980C54D59}"/>
    <dgm:cxn modelId="{7229833F-2D77-4C84-8258-3CD31F8FB6A0}" type="presOf" srcId="{D59EDD49-101F-40A0-BD97-C5F3A8C8727A}" destId="{07862BF4-1CF9-4027-BF43-1B8F6D77CE93}" srcOrd="0" destOrd="0" presId="urn:microsoft.com/office/officeart/2005/8/layout/hList1"/>
    <dgm:cxn modelId="{610CA742-30BD-4E70-A26D-AE79F519E1DF}" type="presOf" srcId="{5E08FBC5-0B40-4B5E-9DB6-D1BC4862918A}" destId="{4911E687-8784-4C3D-B42E-36A1A2C71E03}" srcOrd="0" destOrd="0" presId="urn:microsoft.com/office/officeart/2005/8/layout/hList1"/>
    <dgm:cxn modelId="{D4680F4B-12A6-4C56-AE0D-04891A1A530F}" srcId="{CCE1D828-4B80-43FE-B138-EF12A552260E}" destId="{E18BA59C-C22A-4B2A-A780-8C0FD1BBFA2D}" srcOrd="1" destOrd="0" parTransId="{D3FD789C-62BE-4901-A361-D01E70E64670}" sibTransId="{DAD4DE26-C9D6-43C9-81AF-5DF3A8D2B6A9}"/>
    <dgm:cxn modelId="{F069F46C-D9E8-4B68-BFF0-FDFA81BE2F7D}" type="presOf" srcId="{45228E9B-1B51-4346-A34E-18E5A7DA3793}" destId="{0DD32776-4EE3-4E32-B2A0-62139EDBFF95}" srcOrd="0" destOrd="0" presId="urn:microsoft.com/office/officeart/2005/8/layout/hList1"/>
    <dgm:cxn modelId="{B01E4B57-1078-4661-98FD-AAD60F9B43B0}" type="presOf" srcId="{E18BA59C-C22A-4B2A-A780-8C0FD1BBFA2D}" destId="{07862BF4-1CF9-4027-BF43-1B8F6D77CE93}" srcOrd="0" destOrd="1" presId="urn:microsoft.com/office/officeart/2005/8/layout/hList1"/>
    <dgm:cxn modelId="{74B449A0-D5FB-4D6B-9E69-3977E8F20A9D}" type="presOf" srcId="{B7A75DE6-6154-4AD2-B291-76D108C53E18}" destId="{22976F26-1132-4BFC-8445-54FB0CE46B77}" srcOrd="0" destOrd="1" presId="urn:microsoft.com/office/officeart/2005/8/layout/hList1"/>
    <dgm:cxn modelId="{54DF7DA1-37A1-40EC-ABED-CFC9BCA7EC3A}" type="presOf" srcId="{CCE1D828-4B80-43FE-B138-EF12A552260E}" destId="{03B02598-EBFB-41D9-8C26-D9106BA70AC9}" srcOrd="0" destOrd="0" presId="urn:microsoft.com/office/officeart/2005/8/layout/hList1"/>
    <dgm:cxn modelId="{EC281DAB-7F70-4871-B66D-6F560ECBE851}" srcId="{5E08FBC5-0B40-4B5E-9DB6-D1BC4862918A}" destId="{B7A75DE6-6154-4AD2-B291-76D108C53E18}" srcOrd="1" destOrd="0" parTransId="{3CD9B279-9BCF-41D3-90C9-7E0935A7D83C}" sibTransId="{671C96ED-2AAA-4D95-A9EF-29291F9CC343}"/>
    <dgm:cxn modelId="{2A2F92B5-A8F9-4E80-B69B-CC70EE4F5915}" type="presOf" srcId="{6FC2E5CA-BE95-4FB2-A667-64B8920EBF04}" destId="{22976F26-1132-4BFC-8445-54FB0CE46B77}" srcOrd="0" destOrd="0" presId="urn:microsoft.com/office/officeart/2005/8/layout/hList1"/>
    <dgm:cxn modelId="{E9795ADB-F84F-4949-B05E-D7A52277FC10}" srcId="{45228E9B-1B51-4346-A34E-18E5A7DA3793}" destId="{CCE1D828-4B80-43FE-B138-EF12A552260E}" srcOrd="0" destOrd="0" parTransId="{42193CC4-E64E-4893-9C56-7B0FC6E4D574}" sibTransId="{F6DF6ABB-8774-4255-B038-0557D06E4812}"/>
    <dgm:cxn modelId="{D716B5F0-0C48-4B4B-8EF7-EA0D2827E6E1}" srcId="{CCE1D828-4B80-43FE-B138-EF12A552260E}" destId="{D59EDD49-101F-40A0-BD97-C5F3A8C8727A}" srcOrd="0" destOrd="0" parTransId="{56642117-137F-452E-BCC6-C947DB557D9C}" sibTransId="{24335BE0-ADCE-4006-BCC8-551F3BED09AA}"/>
    <dgm:cxn modelId="{BC181DFC-3A78-4F7F-845D-1B2BBCC1CD94}" srcId="{45228E9B-1B51-4346-A34E-18E5A7DA3793}" destId="{5E08FBC5-0B40-4B5E-9DB6-D1BC4862918A}" srcOrd="1" destOrd="0" parTransId="{28394761-0A57-47A6-BFFC-0DF6A1D86BAF}" sibTransId="{5FFC820F-CA55-4F58-BC0A-9C824EADA87C}"/>
    <dgm:cxn modelId="{F9013B91-834E-4207-BB34-0B5479534D64}" type="presParOf" srcId="{0DD32776-4EE3-4E32-B2A0-62139EDBFF95}" destId="{9B2B8FE1-1810-4AA5-9BD7-DD4B144F61C5}" srcOrd="0" destOrd="0" presId="urn:microsoft.com/office/officeart/2005/8/layout/hList1"/>
    <dgm:cxn modelId="{60CFEE10-748F-42B0-92A8-8BE9988C55EA}" type="presParOf" srcId="{9B2B8FE1-1810-4AA5-9BD7-DD4B144F61C5}" destId="{03B02598-EBFB-41D9-8C26-D9106BA70AC9}" srcOrd="0" destOrd="0" presId="urn:microsoft.com/office/officeart/2005/8/layout/hList1"/>
    <dgm:cxn modelId="{CF6F9957-4FBD-4179-B482-245D5499BC62}" type="presParOf" srcId="{9B2B8FE1-1810-4AA5-9BD7-DD4B144F61C5}" destId="{07862BF4-1CF9-4027-BF43-1B8F6D77CE93}" srcOrd="1" destOrd="0" presId="urn:microsoft.com/office/officeart/2005/8/layout/hList1"/>
    <dgm:cxn modelId="{4460890A-00D5-4B87-B080-DF5E67973B35}" type="presParOf" srcId="{0DD32776-4EE3-4E32-B2A0-62139EDBFF95}" destId="{F3788AA8-3DE5-4072-8E8F-B4716FBA43BA}" srcOrd="1" destOrd="0" presId="urn:microsoft.com/office/officeart/2005/8/layout/hList1"/>
    <dgm:cxn modelId="{82C17523-6DDA-4A11-ABA3-580CB43E419F}" type="presParOf" srcId="{0DD32776-4EE3-4E32-B2A0-62139EDBFF95}" destId="{A2EB7A08-DA3E-42DC-AF9C-9D414695CE76}" srcOrd="2" destOrd="0" presId="urn:microsoft.com/office/officeart/2005/8/layout/hList1"/>
    <dgm:cxn modelId="{83445D52-DB19-4925-B3C0-DA03B0F1CB4F}" type="presParOf" srcId="{A2EB7A08-DA3E-42DC-AF9C-9D414695CE76}" destId="{4911E687-8784-4C3D-B42E-36A1A2C71E03}" srcOrd="0" destOrd="0" presId="urn:microsoft.com/office/officeart/2005/8/layout/hList1"/>
    <dgm:cxn modelId="{4FE72E2F-FCF8-4E60-B7FC-15B6FCF57BA6}" type="presParOf" srcId="{A2EB7A08-DA3E-42DC-AF9C-9D414695CE76}" destId="{22976F26-1132-4BFC-8445-54FB0CE46B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29730F-171B-45A1-899F-6245EA4018B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AT"/>
        </a:p>
      </dgm:t>
    </dgm:pt>
    <dgm:pt modelId="{C42D698B-C200-469D-846B-E577A38EAF42}">
      <dgm:prSet/>
      <dgm:spPr/>
      <dgm:t>
        <a:bodyPr/>
        <a:lstStyle/>
        <a:p>
          <a:r>
            <a:rPr lang="de-AT" baseline="0" dirty="0"/>
            <a:t>Weitere Entwicklungsschritte</a:t>
          </a:r>
          <a:endParaRPr lang="de-AT" dirty="0"/>
        </a:p>
      </dgm:t>
    </dgm:pt>
    <dgm:pt modelId="{DBD1B98D-AA07-425C-961C-91D01ADC1CAF}" type="parTrans" cxnId="{1674CE8A-BFF8-48E4-87DC-18DB9DFC03D7}">
      <dgm:prSet/>
      <dgm:spPr/>
      <dgm:t>
        <a:bodyPr/>
        <a:lstStyle/>
        <a:p>
          <a:endParaRPr lang="de-AT"/>
        </a:p>
      </dgm:t>
    </dgm:pt>
    <dgm:pt modelId="{C9E02D7C-93F5-47FB-B600-61E609BA0CB6}" type="sibTrans" cxnId="{1674CE8A-BFF8-48E4-87DC-18DB9DFC03D7}">
      <dgm:prSet/>
      <dgm:spPr/>
      <dgm:t>
        <a:bodyPr/>
        <a:lstStyle/>
        <a:p>
          <a:endParaRPr lang="de-AT"/>
        </a:p>
      </dgm:t>
    </dgm:pt>
    <dgm:pt modelId="{29D1DA55-4DEC-4B49-AC92-2883AD611E98}" type="pres">
      <dgm:prSet presAssocID="{2B29730F-171B-45A1-899F-6245EA4018B4}" presName="Name0" presStyleCnt="0">
        <dgm:presLayoutVars>
          <dgm:dir/>
          <dgm:resizeHandles val="exact"/>
        </dgm:presLayoutVars>
      </dgm:prSet>
      <dgm:spPr/>
    </dgm:pt>
    <dgm:pt modelId="{48602CEC-7552-4D71-A29F-763C42AF9686}" type="pres">
      <dgm:prSet presAssocID="{C42D698B-C200-469D-846B-E577A38EAF42}" presName="node" presStyleLbl="node1" presStyleIdx="0" presStyleCnt="1" custLinFactNeighborX="7350" custLinFactNeighborY="3664">
        <dgm:presLayoutVars>
          <dgm:bulletEnabled val="1"/>
        </dgm:presLayoutVars>
      </dgm:prSet>
      <dgm:spPr/>
    </dgm:pt>
  </dgm:ptLst>
  <dgm:cxnLst>
    <dgm:cxn modelId="{0B02AB4D-F139-473D-960D-7D755EDABDB4}" type="presOf" srcId="{C42D698B-C200-469D-846B-E577A38EAF42}" destId="{48602CEC-7552-4D71-A29F-763C42AF9686}" srcOrd="0" destOrd="0" presId="urn:microsoft.com/office/officeart/2005/8/layout/process1"/>
    <dgm:cxn modelId="{1674CE8A-BFF8-48E4-87DC-18DB9DFC03D7}" srcId="{2B29730F-171B-45A1-899F-6245EA4018B4}" destId="{C42D698B-C200-469D-846B-E577A38EAF42}" srcOrd="0" destOrd="0" parTransId="{DBD1B98D-AA07-425C-961C-91D01ADC1CAF}" sibTransId="{C9E02D7C-93F5-47FB-B600-61E609BA0CB6}"/>
    <dgm:cxn modelId="{B088D1EC-9540-408B-9635-D092F661A29E}" type="presOf" srcId="{2B29730F-171B-45A1-899F-6245EA4018B4}" destId="{29D1DA55-4DEC-4B49-AC92-2883AD611E98}" srcOrd="0" destOrd="0" presId="urn:microsoft.com/office/officeart/2005/8/layout/process1"/>
    <dgm:cxn modelId="{E82D8CBC-1A7D-4BC0-9174-94F88625B202}" type="presParOf" srcId="{29D1DA55-4DEC-4B49-AC92-2883AD611E98}" destId="{48602CEC-7552-4D71-A29F-763C42AF968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D7B0F3-7D5E-44BD-8BED-F3351FA0E0E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8FADBC8B-75DD-40A0-8197-D6FE8E40D3FC}">
      <dgm:prSet/>
      <dgm:spPr/>
      <dgm:t>
        <a:bodyPr/>
        <a:lstStyle/>
        <a:p>
          <a:r>
            <a:rPr lang="de-AT" dirty="0"/>
            <a:t>Sicherheitsfeatures beim Speichern mit JSON</a:t>
          </a:r>
        </a:p>
        <a:p>
          <a:r>
            <a:rPr lang="de-AT" dirty="0"/>
            <a:t>(Error Handling)</a:t>
          </a:r>
        </a:p>
      </dgm:t>
    </dgm:pt>
    <dgm:pt modelId="{ACDF16C4-0D13-44BB-A055-56BC78B1A28C}" type="parTrans" cxnId="{64E2623C-2705-4A05-97A1-0F45A01C1519}">
      <dgm:prSet/>
      <dgm:spPr/>
      <dgm:t>
        <a:bodyPr/>
        <a:lstStyle/>
        <a:p>
          <a:endParaRPr lang="de-AT"/>
        </a:p>
      </dgm:t>
    </dgm:pt>
    <dgm:pt modelId="{226BFFC5-63C3-49F5-94C8-37B40D117639}" type="sibTrans" cxnId="{64E2623C-2705-4A05-97A1-0F45A01C1519}">
      <dgm:prSet/>
      <dgm:spPr/>
      <dgm:t>
        <a:bodyPr/>
        <a:lstStyle/>
        <a:p>
          <a:endParaRPr lang="de-AT"/>
        </a:p>
      </dgm:t>
    </dgm:pt>
    <dgm:pt modelId="{3BDCC63A-2F61-426B-92CE-2C17D96416C8}">
      <dgm:prSet/>
      <dgm:spPr/>
      <dgm:t>
        <a:bodyPr/>
        <a:lstStyle/>
        <a:p>
          <a:r>
            <a:rPr lang="de-AT" dirty="0"/>
            <a:t>Diverse Bug fixes</a:t>
          </a:r>
        </a:p>
        <a:p>
          <a:r>
            <a:rPr lang="de-AT" dirty="0"/>
            <a:t>(Neu laden der Seite)</a:t>
          </a:r>
        </a:p>
      </dgm:t>
    </dgm:pt>
    <dgm:pt modelId="{66BE453E-DFCB-420C-B082-7B0B8B7126A0}" type="parTrans" cxnId="{5AB9B9F9-71ED-419A-B0C0-215A8A804680}">
      <dgm:prSet/>
      <dgm:spPr/>
      <dgm:t>
        <a:bodyPr/>
        <a:lstStyle/>
        <a:p>
          <a:endParaRPr lang="de-AT"/>
        </a:p>
      </dgm:t>
    </dgm:pt>
    <dgm:pt modelId="{C1C10D71-0463-480C-A047-3A1CAECCB57E}" type="sibTrans" cxnId="{5AB9B9F9-71ED-419A-B0C0-215A8A804680}">
      <dgm:prSet/>
      <dgm:spPr/>
      <dgm:t>
        <a:bodyPr/>
        <a:lstStyle/>
        <a:p>
          <a:endParaRPr lang="de-AT"/>
        </a:p>
      </dgm:t>
    </dgm:pt>
    <dgm:pt modelId="{5DFAB5E0-EC6F-4297-858C-8C958E00EB6B}">
      <dgm:prSet/>
      <dgm:spPr/>
      <dgm:t>
        <a:bodyPr/>
        <a:lstStyle/>
        <a:p>
          <a:r>
            <a:rPr lang="de-AT" dirty="0"/>
            <a:t>Weiterentwicklung der Funktionen </a:t>
          </a:r>
        </a:p>
        <a:p>
          <a:r>
            <a:rPr lang="de-AT" dirty="0"/>
            <a:t>(Verbesserungen)</a:t>
          </a:r>
        </a:p>
      </dgm:t>
    </dgm:pt>
    <dgm:pt modelId="{9AA907B2-CDF2-498E-89F6-B22FDD8FA319}" type="parTrans" cxnId="{94861C9E-ECA5-4FCB-89D0-758212A259A5}">
      <dgm:prSet/>
      <dgm:spPr/>
      <dgm:t>
        <a:bodyPr/>
        <a:lstStyle/>
        <a:p>
          <a:endParaRPr lang="de-AT"/>
        </a:p>
      </dgm:t>
    </dgm:pt>
    <dgm:pt modelId="{B4398F62-48EC-473E-B50C-D5384AE8AA47}" type="sibTrans" cxnId="{94861C9E-ECA5-4FCB-89D0-758212A259A5}">
      <dgm:prSet/>
      <dgm:spPr/>
      <dgm:t>
        <a:bodyPr/>
        <a:lstStyle/>
        <a:p>
          <a:endParaRPr lang="de-AT"/>
        </a:p>
      </dgm:t>
    </dgm:pt>
    <dgm:pt modelId="{FF576CA2-DF9B-42C6-B13D-FBABA1C43F5D}">
      <dgm:prSet/>
      <dgm:spPr/>
      <dgm:t>
        <a:bodyPr/>
        <a:lstStyle/>
        <a:p>
          <a:r>
            <a:rPr lang="de-AT" dirty="0"/>
            <a:t>Weiterentwicklung am Server</a:t>
          </a:r>
        </a:p>
        <a:p>
          <a:r>
            <a:rPr lang="de-AT" dirty="0"/>
            <a:t>(Erstellung von Gruppen)</a:t>
          </a:r>
        </a:p>
      </dgm:t>
    </dgm:pt>
    <dgm:pt modelId="{7464EE4B-41C6-4FC3-944B-4722B504BB22}" type="parTrans" cxnId="{5CA6F40F-390A-467D-B111-D0C3C788CB38}">
      <dgm:prSet/>
      <dgm:spPr/>
      <dgm:t>
        <a:bodyPr/>
        <a:lstStyle/>
        <a:p>
          <a:endParaRPr lang="de-AT"/>
        </a:p>
      </dgm:t>
    </dgm:pt>
    <dgm:pt modelId="{57FC509C-BA0B-47FD-8E94-22BE0ACF0347}" type="sibTrans" cxnId="{5CA6F40F-390A-467D-B111-D0C3C788CB38}">
      <dgm:prSet/>
      <dgm:spPr/>
      <dgm:t>
        <a:bodyPr/>
        <a:lstStyle/>
        <a:p>
          <a:endParaRPr lang="de-AT"/>
        </a:p>
      </dgm:t>
    </dgm:pt>
    <dgm:pt modelId="{233C6BEA-EDE2-4E1C-A9AF-864C03C2B348}">
      <dgm:prSet/>
      <dgm:spPr/>
      <dgm:t>
        <a:bodyPr/>
        <a:lstStyle/>
        <a:p>
          <a:r>
            <a:rPr lang="de-AT" dirty="0"/>
            <a:t>Optische Aufwertung der Anwendung</a:t>
          </a:r>
        </a:p>
      </dgm:t>
    </dgm:pt>
    <dgm:pt modelId="{726F06D1-43F9-4A5D-A4FA-95703B1F3138}" type="parTrans" cxnId="{9F09E012-C703-4F84-8A87-C8F5E6CDF9E8}">
      <dgm:prSet/>
      <dgm:spPr/>
      <dgm:t>
        <a:bodyPr/>
        <a:lstStyle/>
        <a:p>
          <a:endParaRPr lang="de-AT"/>
        </a:p>
      </dgm:t>
    </dgm:pt>
    <dgm:pt modelId="{483CB622-AFB6-4C11-929B-8FEAF4AD2E67}" type="sibTrans" cxnId="{9F09E012-C703-4F84-8A87-C8F5E6CDF9E8}">
      <dgm:prSet/>
      <dgm:spPr/>
      <dgm:t>
        <a:bodyPr/>
        <a:lstStyle/>
        <a:p>
          <a:endParaRPr lang="de-AT"/>
        </a:p>
      </dgm:t>
    </dgm:pt>
    <dgm:pt modelId="{7B05326C-15EF-4DAA-A4C4-D69DA9F69C38}">
      <dgm:prSet/>
      <dgm:spPr/>
      <dgm:t>
        <a:bodyPr/>
        <a:lstStyle/>
        <a:p>
          <a:r>
            <a:rPr lang="de-AT" dirty="0"/>
            <a:t>Desktopversion </a:t>
          </a:r>
        </a:p>
      </dgm:t>
    </dgm:pt>
    <dgm:pt modelId="{052575E0-C02E-46F0-8674-59C3EE646523}" type="parTrans" cxnId="{5371A804-691B-40E5-9176-74D673E6C1FA}">
      <dgm:prSet/>
      <dgm:spPr/>
      <dgm:t>
        <a:bodyPr/>
        <a:lstStyle/>
        <a:p>
          <a:endParaRPr lang="de-AT"/>
        </a:p>
      </dgm:t>
    </dgm:pt>
    <dgm:pt modelId="{84E27FE5-C10A-4B5F-B58F-196475C733C2}" type="sibTrans" cxnId="{5371A804-691B-40E5-9176-74D673E6C1FA}">
      <dgm:prSet/>
      <dgm:spPr/>
      <dgm:t>
        <a:bodyPr/>
        <a:lstStyle/>
        <a:p>
          <a:endParaRPr lang="de-AT"/>
        </a:p>
      </dgm:t>
    </dgm:pt>
    <dgm:pt modelId="{FEADD2D4-8527-4563-9FFB-512BBA01D3D3}" type="pres">
      <dgm:prSet presAssocID="{DED7B0F3-7D5E-44BD-8BED-F3351FA0E0E3}" presName="Name0" presStyleCnt="0">
        <dgm:presLayoutVars>
          <dgm:dir/>
          <dgm:resizeHandles val="exact"/>
        </dgm:presLayoutVars>
      </dgm:prSet>
      <dgm:spPr/>
    </dgm:pt>
    <dgm:pt modelId="{29A4278E-6D7C-4A49-9C2C-D7F34D8B2A3D}" type="pres">
      <dgm:prSet presAssocID="{8FADBC8B-75DD-40A0-8197-D6FE8E40D3FC}" presName="parTxOnly" presStyleLbl="node1" presStyleIdx="0" presStyleCnt="6">
        <dgm:presLayoutVars>
          <dgm:bulletEnabled val="1"/>
        </dgm:presLayoutVars>
      </dgm:prSet>
      <dgm:spPr/>
    </dgm:pt>
    <dgm:pt modelId="{02319A48-33E1-4570-8F61-19BF320451CC}" type="pres">
      <dgm:prSet presAssocID="{226BFFC5-63C3-49F5-94C8-37B40D117639}" presName="parSpace" presStyleCnt="0"/>
      <dgm:spPr/>
    </dgm:pt>
    <dgm:pt modelId="{6C86CB01-C3DF-4B92-B713-2B0C6BAA26F7}" type="pres">
      <dgm:prSet presAssocID="{3BDCC63A-2F61-426B-92CE-2C17D96416C8}" presName="parTxOnly" presStyleLbl="node1" presStyleIdx="1" presStyleCnt="6">
        <dgm:presLayoutVars>
          <dgm:bulletEnabled val="1"/>
        </dgm:presLayoutVars>
      </dgm:prSet>
      <dgm:spPr/>
    </dgm:pt>
    <dgm:pt modelId="{BB3892BF-ABB6-4AA4-B0FA-2395B0C27E3D}" type="pres">
      <dgm:prSet presAssocID="{C1C10D71-0463-480C-A047-3A1CAECCB57E}" presName="parSpace" presStyleCnt="0"/>
      <dgm:spPr/>
    </dgm:pt>
    <dgm:pt modelId="{9379269D-38DD-48CD-B95D-2DA6058F700F}" type="pres">
      <dgm:prSet presAssocID="{5DFAB5E0-EC6F-4297-858C-8C958E00EB6B}" presName="parTxOnly" presStyleLbl="node1" presStyleIdx="2" presStyleCnt="6">
        <dgm:presLayoutVars>
          <dgm:bulletEnabled val="1"/>
        </dgm:presLayoutVars>
      </dgm:prSet>
      <dgm:spPr/>
    </dgm:pt>
    <dgm:pt modelId="{DA3A56A0-12AD-43D0-A197-0FFEA83E5DEC}" type="pres">
      <dgm:prSet presAssocID="{B4398F62-48EC-473E-B50C-D5384AE8AA47}" presName="parSpace" presStyleCnt="0"/>
      <dgm:spPr/>
    </dgm:pt>
    <dgm:pt modelId="{68CE1407-6826-461B-AF81-69067DA0C87B}" type="pres">
      <dgm:prSet presAssocID="{FF576CA2-DF9B-42C6-B13D-FBABA1C43F5D}" presName="parTxOnly" presStyleLbl="node1" presStyleIdx="3" presStyleCnt="6">
        <dgm:presLayoutVars>
          <dgm:bulletEnabled val="1"/>
        </dgm:presLayoutVars>
      </dgm:prSet>
      <dgm:spPr/>
    </dgm:pt>
    <dgm:pt modelId="{9E036DDF-E8C6-4C5D-A096-AA92D0CE9B28}" type="pres">
      <dgm:prSet presAssocID="{57FC509C-BA0B-47FD-8E94-22BE0ACF0347}" presName="parSpace" presStyleCnt="0"/>
      <dgm:spPr/>
    </dgm:pt>
    <dgm:pt modelId="{0C5D1A41-4260-4210-A986-869CDF94DCE3}" type="pres">
      <dgm:prSet presAssocID="{233C6BEA-EDE2-4E1C-A9AF-864C03C2B348}" presName="parTxOnly" presStyleLbl="node1" presStyleIdx="4" presStyleCnt="6">
        <dgm:presLayoutVars>
          <dgm:bulletEnabled val="1"/>
        </dgm:presLayoutVars>
      </dgm:prSet>
      <dgm:spPr/>
    </dgm:pt>
    <dgm:pt modelId="{CB10B000-E602-493C-9BE6-D21C0DF6FDDA}" type="pres">
      <dgm:prSet presAssocID="{483CB622-AFB6-4C11-929B-8FEAF4AD2E67}" presName="parSpace" presStyleCnt="0"/>
      <dgm:spPr/>
    </dgm:pt>
    <dgm:pt modelId="{69173414-DBAC-4D5F-B173-8C9238B0E1B9}" type="pres">
      <dgm:prSet presAssocID="{7B05326C-15EF-4DAA-A4C4-D69DA9F69C3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371A804-691B-40E5-9176-74D673E6C1FA}" srcId="{DED7B0F3-7D5E-44BD-8BED-F3351FA0E0E3}" destId="{7B05326C-15EF-4DAA-A4C4-D69DA9F69C38}" srcOrd="5" destOrd="0" parTransId="{052575E0-C02E-46F0-8674-59C3EE646523}" sibTransId="{84E27FE5-C10A-4B5F-B58F-196475C733C2}"/>
    <dgm:cxn modelId="{5CA6F40F-390A-467D-B111-D0C3C788CB38}" srcId="{DED7B0F3-7D5E-44BD-8BED-F3351FA0E0E3}" destId="{FF576CA2-DF9B-42C6-B13D-FBABA1C43F5D}" srcOrd="3" destOrd="0" parTransId="{7464EE4B-41C6-4FC3-944B-4722B504BB22}" sibTransId="{57FC509C-BA0B-47FD-8E94-22BE0ACF0347}"/>
    <dgm:cxn modelId="{9F09E012-C703-4F84-8A87-C8F5E6CDF9E8}" srcId="{DED7B0F3-7D5E-44BD-8BED-F3351FA0E0E3}" destId="{233C6BEA-EDE2-4E1C-A9AF-864C03C2B348}" srcOrd="4" destOrd="0" parTransId="{726F06D1-43F9-4A5D-A4FA-95703B1F3138}" sibTransId="{483CB622-AFB6-4C11-929B-8FEAF4AD2E67}"/>
    <dgm:cxn modelId="{4D8FC028-D7BE-4816-99D3-8301B4A0C003}" type="presOf" srcId="{FF576CA2-DF9B-42C6-B13D-FBABA1C43F5D}" destId="{68CE1407-6826-461B-AF81-69067DA0C87B}" srcOrd="0" destOrd="0" presId="urn:microsoft.com/office/officeart/2005/8/layout/hChevron3"/>
    <dgm:cxn modelId="{64E2623C-2705-4A05-97A1-0F45A01C1519}" srcId="{DED7B0F3-7D5E-44BD-8BED-F3351FA0E0E3}" destId="{8FADBC8B-75DD-40A0-8197-D6FE8E40D3FC}" srcOrd="0" destOrd="0" parTransId="{ACDF16C4-0D13-44BB-A055-56BC78B1A28C}" sibTransId="{226BFFC5-63C3-49F5-94C8-37B40D117639}"/>
    <dgm:cxn modelId="{6699844F-31AA-47BF-9A46-4E8B3CB55169}" type="presOf" srcId="{233C6BEA-EDE2-4E1C-A9AF-864C03C2B348}" destId="{0C5D1A41-4260-4210-A986-869CDF94DCE3}" srcOrd="0" destOrd="0" presId="urn:microsoft.com/office/officeart/2005/8/layout/hChevron3"/>
    <dgm:cxn modelId="{9A11AB56-43F9-4919-8C3E-0BB465A7833D}" type="presOf" srcId="{DED7B0F3-7D5E-44BD-8BED-F3351FA0E0E3}" destId="{FEADD2D4-8527-4563-9FFB-512BBA01D3D3}" srcOrd="0" destOrd="0" presId="urn:microsoft.com/office/officeart/2005/8/layout/hChevron3"/>
    <dgm:cxn modelId="{6D7CAB78-BEBA-4546-B8A3-A83A54483015}" type="presOf" srcId="{8FADBC8B-75DD-40A0-8197-D6FE8E40D3FC}" destId="{29A4278E-6D7C-4A49-9C2C-D7F34D8B2A3D}" srcOrd="0" destOrd="0" presId="urn:microsoft.com/office/officeart/2005/8/layout/hChevron3"/>
    <dgm:cxn modelId="{845C4998-23CD-4179-A99A-A90254E409F5}" type="presOf" srcId="{5DFAB5E0-EC6F-4297-858C-8C958E00EB6B}" destId="{9379269D-38DD-48CD-B95D-2DA6058F700F}" srcOrd="0" destOrd="0" presId="urn:microsoft.com/office/officeart/2005/8/layout/hChevron3"/>
    <dgm:cxn modelId="{94861C9E-ECA5-4FCB-89D0-758212A259A5}" srcId="{DED7B0F3-7D5E-44BD-8BED-F3351FA0E0E3}" destId="{5DFAB5E0-EC6F-4297-858C-8C958E00EB6B}" srcOrd="2" destOrd="0" parTransId="{9AA907B2-CDF2-498E-89F6-B22FDD8FA319}" sibTransId="{B4398F62-48EC-473E-B50C-D5384AE8AA47}"/>
    <dgm:cxn modelId="{A8F252CC-B903-4098-895D-C3AD5B8D23E6}" type="presOf" srcId="{3BDCC63A-2F61-426B-92CE-2C17D96416C8}" destId="{6C86CB01-C3DF-4B92-B713-2B0C6BAA26F7}" srcOrd="0" destOrd="0" presId="urn:microsoft.com/office/officeart/2005/8/layout/hChevron3"/>
    <dgm:cxn modelId="{2166D6F8-6D53-4742-AD49-D8A4A6562D28}" type="presOf" srcId="{7B05326C-15EF-4DAA-A4C4-D69DA9F69C38}" destId="{69173414-DBAC-4D5F-B173-8C9238B0E1B9}" srcOrd="0" destOrd="0" presId="urn:microsoft.com/office/officeart/2005/8/layout/hChevron3"/>
    <dgm:cxn modelId="{5AB9B9F9-71ED-419A-B0C0-215A8A804680}" srcId="{DED7B0F3-7D5E-44BD-8BED-F3351FA0E0E3}" destId="{3BDCC63A-2F61-426B-92CE-2C17D96416C8}" srcOrd="1" destOrd="0" parTransId="{66BE453E-DFCB-420C-B082-7B0B8B7126A0}" sibTransId="{C1C10D71-0463-480C-A047-3A1CAECCB57E}"/>
    <dgm:cxn modelId="{27805F5B-1851-40F5-9C3E-A49521C3127A}" type="presParOf" srcId="{FEADD2D4-8527-4563-9FFB-512BBA01D3D3}" destId="{29A4278E-6D7C-4A49-9C2C-D7F34D8B2A3D}" srcOrd="0" destOrd="0" presId="urn:microsoft.com/office/officeart/2005/8/layout/hChevron3"/>
    <dgm:cxn modelId="{C1C95EC4-78D0-4953-AEC3-1896EF0914D1}" type="presParOf" srcId="{FEADD2D4-8527-4563-9FFB-512BBA01D3D3}" destId="{02319A48-33E1-4570-8F61-19BF320451CC}" srcOrd="1" destOrd="0" presId="urn:microsoft.com/office/officeart/2005/8/layout/hChevron3"/>
    <dgm:cxn modelId="{29EBB42C-5C08-492B-AAC7-9F8F48F3A339}" type="presParOf" srcId="{FEADD2D4-8527-4563-9FFB-512BBA01D3D3}" destId="{6C86CB01-C3DF-4B92-B713-2B0C6BAA26F7}" srcOrd="2" destOrd="0" presId="urn:microsoft.com/office/officeart/2005/8/layout/hChevron3"/>
    <dgm:cxn modelId="{B2390478-E225-46D5-858C-E9E947205CDD}" type="presParOf" srcId="{FEADD2D4-8527-4563-9FFB-512BBA01D3D3}" destId="{BB3892BF-ABB6-4AA4-B0FA-2395B0C27E3D}" srcOrd="3" destOrd="0" presId="urn:microsoft.com/office/officeart/2005/8/layout/hChevron3"/>
    <dgm:cxn modelId="{CA02AB0E-BC3F-48F6-AC23-92F6A1C433EB}" type="presParOf" srcId="{FEADD2D4-8527-4563-9FFB-512BBA01D3D3}" destId="{9379269D-38DD-48CD-B95D-2DA6058F700F}" srcOrd="4" destOrd="0" presId="urn:microsoft.com/office/officeart/2005/8/layout/hChevron3"/>
    <dgm:cxn modelId="{A24F76AB-482A-48F6-92F3-6274F255DB37}" type="presParOf" srcId="{FEADD2D4-8527-4563-9FFB-512BBA01D3D3}" destId="{DA3A56A0-12AD-43D0-A197-0FFEA83E5DEC}" srcOrd="5" destOrd="0" presId="urn:microsoft.com/office/officeart/2005/8/layout/hChevron3"/>
    <dgm:cxn modelId="{CAAB37DB-390E-4014-85C5-08D392C90845}" type="presParOf" srcId="{FEADD2D4-8527-4563-9FFB-512BBA01D3D3}" destId="{68CE1407-6826-461B-AF81-69067DA0C87B}" srcOrd="6" destOrd="0" presId="urn:microsoft.com/office/officeart/2005/8/layout/hChevron3"/>
    <dgm:cxn modelId="{0A404E2E-0090-4FEE-88F1-89C629E63027}" type="presParOf" srcId="{FEADD2D4-8527-4563-9FFB-512BBA01D3D3}" destId="{9E036DDF-E8C6-4C5D-A096-AA92D0CE9B28}" srcOrd="7" destOrd="0" presId="urn:microsoft.com/office/officeart/2005/8/layout/hChevron3"/>
    <dgm:cxn modelId="{AA5B504D-99CF-443D-A6FC-99FE9C92F9F4}" type="presParOf" srcId="{FEADD2D4-8527-4563-9FFB-512BBA01D3D3}" destId="{0C5D1A41-4260-4210-A986-869CDF94DCE3}" srcOrd="8" destOrd="0" presId="urn:microsoft.com/office/officeart/2005/8/layout/hChevron3"/>
    <dgm:cxn modelId="{B09B02E7-7EC5-483A-A3E6-84F329019F23}" type="presParOf" srcId="{FEADD2D4-8527-4563-9FFB-512BBA01D3D3}" destId="{CB10B000-E602-493C-9BE6-D21C0DF6FDDA}" srcOrd="9" destOrd="0" presId="urn:microsoft.com/office/officeart/2005/8/layout/hChevron3"/>
    <dgm:cxn modelId="{BA41E7F8-5684-4D45-8844-B64B2F1D67E3}" type="presParOf" srcId="{FEADD2D4-8527-4563-9FFB-512BBA01D3D3}" destId="{69173414-DBAC-4D5F-B173-8C9238B0E1B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FE5C8-D266-4D6C-825C-E7B1E2B506EB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A2C7BB12-BF36-4C7A-B2FB-03B4A2049CD5}">
      <dgm:prSet/>
      <dgm:spPr/>
      <dgm:t>
        <a:bodyPr/>
        <a:lstStyle/>
        <a:p>
          <a:r>
            <a:rPr lang="de-AT" dirty="0"/>
            <a:t>Demonstration am Webserver</a:t>
          </a:r>
        </a:p>
      </dgm:t>
    </dgm:pt>
    <dgm:pt modelId="{CC1A12F9-4C27-496D-8A64-8FD7423D6995}" type="parTrans" cxnId="{788D99E1-7AC0-4A8B-BB58-A2C1A2F48F4D}">
      <dgm:prSet/>
      <dgm:spPr/>
      <dgm:t>
        <a:bodyPr/>
        <a:lstStyle/>
        <a:p>
          <a:endParaRPr lang="de-AT"/>
        </a:p>
      </dgm:t>
    </dgm:pt>
    <dgm:pt modelId="{01AAF170-6F52-46CA-80B1-749B6B7BDE83}" type="sibTrans" cxnId="{788D99E1-7AC0-4A8B-BB58-A2C1A2F48F4D}">
      <dgm:prSet/>
      <dgm:spPr/>
      <dgm:t>
        <a:bodyPr/>
        <a:lstStyle/>
        <a:p>
          <a:endParaRPr lang="de-AT"/>
        </a:p>
      </dgm:t>
    </dgm:pt>
    <dgm:pt modelId="{5F88B9D2-7739-4B06-848A-0EFD2378ECB2}" type="pres">
      <dgm:prSet presAssocID="{154FE5C8-D266-4D6C-825C-E7B1E2B506EB}" presName="Name0" presStyleCnt="0">
        <dgm:presLayoutVars>
          <dgm:dir/>
          <dgm:resizeHandles val="exact"/>
        </dgm:presLayoutVars>
      </dgm:prSet>
      <dgm:spPr/>
    </dgm:pt>
    <dgm:pt modelId="{A30210B6-FADF-4F22-B9A2-03FD1751247C}" type="pres">
      <dgm:prSet presAssocID="{A2C7BB12-BF36-4C7A-B2FB-03B4A2049CD5}" presName="node" presStyleLbl="node1" presStyleIdx="0" presStyleCnt="1" custScaleX="75328" custLinFactNeighborX="-49" custLinFactNeighborY="15909">
        <dgm:presLayoutVars>
          <dgm:bulletEnabled val="1"/>
        </dgm:presLayoutVars>
      </dgm:prSet>
      <dgm:spPr/>
    </dgm:pt>
  </dgm:ptLst>
  <dgm:cxnLst>
    <dgm:cxn modelId="{44DF6680-165B-40E5-BD53-63CACD0B3B47}" type="presOf" srcId="{A2C7BB12-BF36-4C7A-B2FB-03B4A2049CD5}" destId="{A30210B6-FADF-4F22-B9A2-03FD1751247C}" srcOrd="0" destOrd="0" presId="urn:microsoft.com/office/officeart/2005/8/layout/process1"/>
    <dgm:cxn modelId="{85B0BDBC-C356-474A-A782-EC3D8622FF97}" type="presOf" srcId="{154FE5C8-D266-4D6C-825C-E7B1E2B506EB}" destId="{5F88B9D2-7739-4B06-848A-0EFD2378ECB2}" srcOrd="0" destOrd="0" presId="urn:microsoft.com/office/officeart/2005/8/layout/process1"/>
    <dgm:cxn modelId="{788D99E1-7AC0-4A8B-BB58-A2C1A2F48F4D}" srcId="{154FE5C8-D266-4D6C-825C-E7B1E2B506EB}" destId="{A2C7BB12-BF36-4C7A-B2FB-03B4A2049CD5}" srcOrd="0" destOrd="0" parTransId="{CC1A12F9-4C27-496D-8A64-8FD7423D6995}" sibTransId="{01AAF170-6F52-46CA-80B1-749B6B7BDE83}"/>
    <dgm:cxn modelId="{BCAAC92D-30E3-4A7A-9098-C2F168D0C1B2}" type="presParOf" srcId="{5F88B9D2-7739-4B06-848A-0EFD2378ECB2}" destId="{A30210B6-FADF-4F22-B9A2-03FD1751247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65F1E-637B-42B7-A116-7B2C9161D227}">
      <dsp:nvSpPr>
        <dsp:cNvPr id="0" name=""/>
        <dsp:cNvSpPr/>
      </dsp:nvSpPr>
      <dsp:spPr>
        <a:xfrm>
          <a:off x="0" y="0"/>
          <a:ext cx="8164469" cy="21321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100" kern="1200" baseline="0" dirty="0"/>
            <a:t>Mein Haushalt - Entwicklungsfortschritt</a:t>
          </a:r>
          <a:endParaRPr lang="de-AT" sz="6100" kern="1200" dirty="0"/>
        </a:p>
      </dsp:txBody>
      <dsp:txXfrm>
        <a:off x="62450" y="62450"/>
        <a:ext cx="8039569" cy="2007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83F9D-15EF-4F82-9B78-DCD4B30BB8E0}">
      <dsp:nvSpPr>
        <dsp:cNvPr id="0" name=""/>
        <dsp:cNvSpPr/>
      </dsp:nvSpPr>
      <dsp:spPr>
        <a:xfrm rot="10800000">
          <a:off x="1892992" y="2225"/>
          <a:ext cx="6587489" cy="9349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8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Übersicht über den Forstschritt im August</a:t>
          </a:r>
        </a:p>
      </dsp:txBody>
      <dsp:txXfrm rot="10800000">
        <a:off x="2126730" y="2225"/>
        <a:ext cx="6353751" cy="934951"/>
      </dsp:txXfrm>
    </dsp:sp>
    <dsp:sp modelId="{D97BA5FA-F744-4A1A-ADB3-BEF998753C52}">
      <dsp:nvSpPr>
        <dsp:cNvPr id="0" name=""/>
        <dsp:cNvSpPr/>
      </dsp:nvSpPr>
      <dsp:spPr>
        <a:xfrm>
          <a:off x="1425517" y="2225"/>
          <a:ext cx="934951" cy="9349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61997-785D-412B-95D6-8731B2599AE8}">
      <dsp:nvSpPr>
        <dsp:cNvPr id="0" name=""/>
        <dsp:cNvSpPr/>
      </dsp:nvSpPr>
      <dsp:spPr>
        <a:xfrm rot="10800000">
          <a:off x="1892992" y="1216266"/>
          <a:ext cx="6587489" cy="9349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8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Schwierigkeiten beim Entwickeln</a:t>
          </a:r>
        </a:p>
      </dsp:txBody>
      <dsp:txXfrm rot="10800000">
        <a:off x="2126730" y="1216266"/>
        <a:ext cx="6353751" cy="934951"/>
      </dsp:txXfrm>
    </dsp:sp>
    <dsp:sp modelId="{40425F3C-E1EC-49A1-807B-B83CA8B433D6}">
      <dsp:nvSpPr>
        <dsp:cNvPr id="0" name=""/>
        <dsp:cNvSpPr/>
      </dsp:nvSpPr>
      <dsp:spPr>
        <a:xfrm>
          <a:off x="1425517" y="1216266"/>
          <a:ext cx="934951" cy="93495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3989-1ECF-411D-A1A2-D9D6C2873E25}">
      <dsp:nvSpPr>
        <dsp:cNvPr id="0" name=""/>
        <dsp:cNvSpPr/>
      </dsp:nvSpPr>
      <dsp:spPr>
        <a:xfrm rot="10800000">
          <a:off x="1892992" y="2430307"/>
          <a:ext cx="6587489" cy="9349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8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Weitere Entwicklungsschritte</a:t>
          </a:r>
        </a:p>
      </dsp:txBody>
      <dsp:txXfrm rot="10800000">
        <a:off x="2126730" y="2430307"/>
        <a:ext cx="6353751" cy="934951"/>
      </dsp:txXfrm>
    </dsp:sp>
    <dsp:sp modelId="{A4812EC4-4108-44C5-9C2E-9D5F8FFECA18}">
      <dsp:nvSpPr>
        <dsp:cNvPr id="0" name=""/>
        <dsp:cNvSpPr/>
      </dsp:nvSpPr>
      <dsp:spPr>
        <a:xfrm>
          <a:off x="1384884" y="2430905"/>
          <a:ext cx="934951" cy="9349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7D0A-EDB0-4FA9-B5A6-C839E27693CD}">
      <dsp:nvSpPr>
        <dsp:cNvPr id="0" name=""/>
        <dsp:cNvSpPr/>
      </dsp:nvSpPr>
      <dsp:spPr>
        <a:xfrm rot="10800000">
          <a:off x="1892992" y="3644348"/>
          <a:ext cx="6587489" cy="9349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28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Kurze Demonstration am Webserver</a:t>
          </a:r>
        </a:p>
      </dsp:txBody>
      <dsp:txXfrm rot="10800000">
        <a:off x="2126730" y="3644348"/>
        <a:ext cx="6353751" cy="934951"/>
      </dsp:txXfrm>
    </dsp:sp>
    <dsp:sp modelId="{576CF92F-0DA0-4CCA-8DB4-072174A8F2E1}">
      <dsp:nvSpPr>
        <dsp:cNvPr id="0" name=""/>
        <dsp:cNvSpPr/>
      </dsp:nvSpPr>
      <dsp:spPr>
        <a:xfrm>
          <a:off x="1397552" y="3632848"/>
          <a:ext cx="934951" cy="93495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DE162-35F0-4426-9148-1F6379B98ACF}">
      <dsp:nvSpPr>
        <dsp:cNvPr id="0" name=""/>
        <dsp:cNvSpPr/>
      </dsp:nvSpPr>
      <dsp:spPr>
        <a:xfrm>
          <a:off x="0" y="282772"/>
          <a:ext cx="7810499" cy="7209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baseline="0" dirty="0"/>
            <a:t>Fortschritt im August</a:t>
          </a:r>
          <a:endParaRPr lang="de-AT" sz="3300" kern="1200" dirty="0"/>
        </a:p>
      </dsp:txBody>
      <dsp:txXfrm>
        <a:off x="21117" y="303889"/>
        <a:ext cx="7768265" cy="678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C0D49-7FEA-46E5-8A53-002DB8840E49}">
      <dsp:nvSpPr>
        <dsp:cNvPr id="0" name=""/>
        <dsp:cNvSpPr/>
      </dsp:nvSpPr>
      <dsp:spPr>
        <a:xfrm>
          <a:off x="6166" y="172747"/>
          <a:ext cx="3163341" cy="12653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Grundgerüst der App mit HTML und CSS</a:t>
          </a:r>
        </a:p>
      </dsp:txBody>
      <dsp:txXfrm>
        <a:off x="638834" y="172747"/>
        <a:ext cx="1898005" cy="1265336"/>
      </dsp:txXfrm>
    </dsp:sp>
    <dsp:sp modelId="{9A6F9C24-2B92-450E-8851-A8A75E8D1CAF}">
      <dsp:nvSpPr>
        <dsp:cNvPr id="0" name=""/>
        <dsp:cNvSpPr/>
      </dsp:nvSpPr>
      <dsp:spPr>
        <a:xfrm>
          <a:off x="2758273" y="280301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Eigene Startseite, Login Seite und Registrierungsseite</a:t>
          </a:r>
        </a:p>
      </dsp:txBody>
      <dsp:txXfrm>
        <a:off x="3283388" y="280301"/>
        <a:ext cx="1575344" cy="1050229"/>
      </dsp:txXfrm>
    </dsp:sp>
    <dsp:sp modelId="{D3702726-C461-470B-B46A-4C6D1D03CD8A}">
      <dsp:nvSpPr>
        <dsp:cNvPr id="0" name=""/>
        <dsp:cNvSpPr/>
      </dsp:nvSpPr>
      <dsp:spPr>
        <a:xfrm>
          <a:off x="5016266" y="280301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Seiten für die jeweiligen Funktionen</a:t>
          </a:r>
        </a:p>
      </dsp:txBody>
      <dsp:txXfrm>
        <a:off x="5541381" y="280301"/>
        <a:ext cx="1575344" cy="1050229"/>
      </dsp:txXfrm>
    </dsp:sp>
    <dsp:sp modelId="{D6339EB0-76F2-481C-84D8-DAD384B247A0}">
      <dsp:nvSpPr>
        <dsp:cNvPr id="0" name=""/>
        <dsp:cNvSpPr/>
      </dsp:nvSpPr>
      <dsp:spPr>
        <a:xfrm>
          <a:off x="7274259" y="280301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Aktuell noch sehr einfach gehalten im Design</a:t>
          </a:r>
        </a:p>
      </dsp:txBody>
      <dsp:txXfrm>
        <a:off x="7799374" y="280301"/>
        <a:ext cx="1575344" cy="1050229"/>
      </dsp:txXfrm>
    </dsp:sp>
    <dsp:sp modelId="{33544D73-3E99-4D64-97C9-EFBB12B3024D}">
      <dsp:nvSpPr>
        <dsp:cNvPr id="0" name=""/>
        <dsp:cNvSpPr/>
      </dsp:nvSpPr>
      <dsp:spPr>
        <a:xfrm>
          <a:off x="6166" y="1615231"/>
          <a:ext cx="3163341" cy="12653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Basisfunktionen mit JavaScript:</a:t>
          </a:r>
        </a:p>
      </dsp:txBody>
      <dsp:txXfrm>
        <a:off x="638834" y="1615231"/>
        <a:ext cx="1898005" cy="1265336"/>
      </dsp:txXfrm>
    </dsp:sp>
    <dsp:sp modelId="{6904E71D-B13B-447A-B705-F88468B6C0BB}">
      <dsp:nvSpPr>
        <dsp:cNvPr id="0" name=""/>
        <dsp:cNvSpPr/>
      </dsp:nvSpPr>
      <dsp:spPr>
        <a:xfrm>
          <a:off x="2758273" y="1722784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Notizen die mit JSON am Server gespeichert werden</a:t>
          </a:r>
        </a:p>
      </dsp:txBody>
      <dsp:txXfrm>
        <a:off x="3283388" y="1722784"/>
        <a:ext cx="1575344" cy="1050229"/>
      </dsp:txXfrm>
    </dsp:sp>
    <dsp:sp modelId="{BFD696C4-C26A-4E79-AD2B-2967340FF7C4}">
      <dsp:nvSpPr>
        <dsp:cNvPr id="0" name=""/>
        <dsp:cNvSpPr/>
      </dsp:nvSpPr>
      <dsp:spPr>
        <a:xfrm>
          <a:off x="5016266" y="1722784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/>
            <a:t>Einkaufslisten mit Speicheroption in den erstellten Listen</a:t>
          </a:r>
        </a:p>
      </dsp:txBody>
      <dsp:txXfrm>
        <a:off x="5541381" y="1722784"/>
        <a:ext cx="1575344" cy="1050229"/>
      </dsp:txXfrm>
    </dsp:sp>
    <dsp:sp modelId="{31A9F068-FFA6-4A7D-9C1E-7B0AB4A7E7CB}">
      <dsp:nvSpPr>
        <dsp:cNvPr id="0" name=""/>
        <dsp:cNvSpPr/>
      </dsp:nvSpPr>
      <dsp:spPr>
        <a:xfrm>
          <a:off x="7274259" y="1722784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/>
            <a:t>Kalender mit speicherbaren Kalenderereignissen</a:t>
          </a:r>
        </a:p>
      </dsp:txBody>
      <dsp:txXfrm>
        <a:off x="7799374" y="1722784"/>
        <a:ext cx="1575344" cy="1050229"/>
      </dsp:txXfrm>
    </dsp:sp>
    <dsp:sp modelId="{7F488490-D815-4293-B8F1-2DCF26740ABE}">
      <dsp:nvSpPr>
        <dsp:cNvPr id="0" name=""/>
        <dsp:cNvSpPr/>
      </dsp:nvSpPr>
      <dsp:spPr>
        <a:xfrm>
          <a:off x="6166" y="3057714"/>
          <a:ext cx="3163341" cy="12653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Dateien und Funktionen in den Server integriert</a:t>
          </a:r>
        </a:p>
      </dsp:txBody>
      <dsp:txXfrm>
        <a:off x="638834" y="3057714"/>
        <a:ext cx="1898005" cy="1265336"/>
      </dsp:txXfrm>
    </dsp:sp>
    <dsp:sp modelId="{AFE9F24D-AB14-46B7-9EEF-60DFBBB6BCDD}">
      <dsp:nvSpPr>
        <dsp:cNvPr id="0" name=""/>
        <dsp:cNvSpPr/>
      </dsp:nvSpPr>
      <dsp:spPr>
        <a:xfrm>
          <a:off x="2758273" y="3165268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Abrufen von gespeicherten Daten während der Benutzung</a:t>
          </a:r>
        </a:p>
      </dsp:txBody>
      <dsp:txXfrm>
        <a:off x="3283388" y="3165268"/>
        <a:ext cx="1575344" cy="1050229"/>
      </dsp:txXfrm>
    </dsp:sp>
    <dsp:sp modelId="{3C0B2B28-8918-4397-8B5A-D655C9D56E3C}">
      <dsp:nvSpPr>
        <dsp:cNvPr id="0" name=""/>
        <dsp:cNvSpPr/>
      </dsp:nvSpPr>
      <dsp:spPr>
        <a:xfrm>
          <a:off x="5016266" y="3165268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Rendern von gespeicherten Daten des Users</a:t>
          </a:r>
        </a:p>
      </dsp:txBody>
      <dsp:txXfrm>
        <a:off x="5541381" y="3165268"/>
        <a:ext cx="1575344" cy="1050229"/>
      </dsp:txXfrm>
    </dsp:sp>
    <dsp:sp modelId="{4C671058-0E64-46B1-A289-CDE91EE41D90}">
      <dsp:nvSpPr>
        <dsp:cNvPr id="0" name=""/>
        <dsp:cNvSpPr/>
      </dsp:nvSpPr>
      <dsp:spPr>
        <a:xfrm>
          <a:off x="7274259" y="3165268"/>
          <a:ext cx="2625573" cy="105022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Funktionsseiten komplett dynamisch, werden beim Aufruf für den User gerendert</a:t>
          </a:r>
        </a:p>
      </dsp:txBody>
      <dsp:txXfrm>
        <a:off x="7799374" y="3165268"/>
        <a:ext cx="1575344" cy="1050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574AC-2E04-4CEA-9C22-093E36B73F6A}">
      <dsp:nvSpPr>
        <dsp:cNvPr id="0" name=""/>
        <dsp:cNvSpPr/>
      </dsp:nvSpPr>
      <dsp:spPr>
        <a:xfrm>
          <a:off x="4836" y="0"/>
          <a:ext cx="9896324" cy="14785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500" kern="1200" baseline="0" dirty="0"/>
            <a:t>Schwierigkeiten</a:t>
          </a:r>
          <a:endParaRPr lang="de-AT" sz="6500" kern="1200" dirty="0"/>
        </a:p>
      </dsp:txBody>
      <dsp:txXfrm>
        <a:off x="48142" y="43306"/>
        <a:ext cx="9809712" cy="1391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02598-EBFB-41D9-8C26-D9106BA70AC9}">
      <dsp:nvSpPr>
        <dsp:cNvPr id="0" name=""/>
        <dsp:cNvSpPr/>
      </dsp:nvSpPr>
      <dsp:spPr>
        <a:xfrm>
          <a:off x="48" y="134656"/>
          <a:ext cx="4628926" cy="129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 dirty="0"/>
            <a:t>Funktionen</a:t>
          </a:r>
        </a:p>
      </dsp:txBody>
      <dsp:txXfrm>
        <a:off x="48" y="134656"/>
        <a:ext cx="4628926" cy="1296000"/>
      </dsp:txXfrm>
    </dsp:sp>
    <dsp:sp modelId="{07862BF4-1CF9-4027-BF43-1B8F6D77CE93}">
      <dsp:nvSpPr>
        <dsp:cNvPr id="0" name=""/>
        <dsp:cNvSpPr/>
      </dsp:nvSpPr>
      <dsp:spPr>
        <a:xfrm>
          <a:off x="2" y="1421130"/>
          <a:ext cx="4628926" cy="1976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4500" kern="1200" dirty="0"/>
            <a:t>Date() Objects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4500" kern="1200" dirty="0"/>
            <a:t>Erste Schritte</a:t>
          </a:r>
        </a:p>
      </dsp:txBody>
      <dsp:txXfrm>
        <a:off x="2" y="1421130"/>
        <a:ext cx="4628926" cy="1976400"/>
      </dsp:txXfrm>
    </dsp:sp>
    <dsp:sp modelId="{4911E687-8784-4C3D-B42E-36A1A2C71E03}">
      <dsp:nvSpPr>
        <dsp:cNvPr id="0" name=""/>
        <dsp:cNvSpPr/>
      </dsp:nvSpPr>
      <dsp:spPr>
        <a:xfrm>
          <a:off x="5277024" y="134656"/>
          <a:ext cx="4628926" cy="129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 dirty="0"/>
            <a:t>Server</a:t>
          </a:r>
        </a:p>
      </dsp:txBody>
      <dsp:txXfrm>
        <a:off x="5277024" y="134656"/>
        <a:ext cx="4628926" cy="1296000"/>
      </dsp:txXfrm>
    </dsp:sp>
    <dsp:sp modelId="{22976F26-1132-4BFC-8445-54FB0CE46B77}">
      <dsp:nvSpPr>
        <dsp:cNvPr id="0" name=""/>
        <dsp:cNvSpPr/>
      </dsp:nvSpPr>
      <dsp:spPr>
        <a:xfrm>
          <a:off x="5277024" y="1430656"/>
          <a:ext cx="4628926" cy="1976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4500" kern="1200" dirty="0"/>
            <a:t>Endpoints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4500" kern="1200" dirty="0"/>
            <a:t>Seiten ausliefern</a:t>
          </a:r>
        </a:p>
      </dsp:txBody>
      <dsp:txXfrm>
        <a:off x="5277024" y="1430656"/>
        <a:ext cx="4628926" cy="1976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02CEC-7552-4D71-A29F-763C42AF9686}">
      <dsp:nvSpPr>
        <dsp:cNvPr id="0" name=""/>
        <dsp:cNvSpPr/>
      </dsp:nvSpPr>
      <dsp:spPr>
        <a:xfrm>
          <a:off x="7878" y="0"/>
          <a:ext cx="8059796" cy="10302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baseline="0" dirty="0"/>
            <a:t>Weitere Entwicklungsschritte</a:t>
          </a:r>
          <a:endParaRPr lang="de-AT" sz="4800" kern="1200" dirty="0"/>
        </a:p>
      </dsp:txBody>
      <dsp:txXfrm>
        <a:off x="38054" y="30176"/>
        <a:ext cx="7999444" cy="96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4278E-6D7C-4A49-9C2C-D7F34D8B2A3D}">
      <dsp:nvSpPr>
        <dsp:cNvPr id="0" name=""/>
        <dsp:cNvSpPr/>
      </dsp:nvSpPr>
      <dsp:spPr>
        <a:xfrm>
          <a:off x="1289" y="1424631"/>
          <a:ext cx="2112129" cy="8448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Sicherheitsfeatures beim Speichern mit JSON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(Error Handling)</a:t>
          </a:r>
        </a:p>
      </dsp:txBody>
      <dsp:txXfrm>
        <a:off x="1289" y="1424631"/>
        <a:ext cx="1900916" cy="844851"/>
      </dsp:txXfrm>
    </dsp:sp>
    <dsp:sp modelId="{6C86CB01-C3DF-4B92-B713-2B0C6BAA26F7}">
      <dsp:nvSpPr>
        <dsp:cNvPr id="0" name=""/>
        <dsp:cNvSpPr/>
      </dsp:nvSpPr>
      <dsp:spPr>
        <a:xfrm>
          <a:off x="1690992" y="1424631"/>
          <a:ext cx="2112129" cy="84485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Diverse Bug fixes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(Neu laden der Seite)</a:t>
          </a:r>
        </a:p>
      </dsp:txBody>
      <dsp:txXfrm>
        <a:off x="2113418" y="1424631"/>
        <a:ext cx="1267278" cy="844851"/>
      </dsp:txXfrm>
    </dsp:sp>
    <dsp:sp modelId="{9379269D-38DD-48CD-B95D-2DA6058F700F}">
      <dsp:nvSpPr>
        <dsp:cNvPr id="0" name=""/>
        <dsp:cNvSpPr/>
      </dsp:nvSpPr>
      <dsp:spPr>
        <a:xfrm>
          <a:off x="3380696" y="1424631"/>
          <a:ext cx="2112129" cy="84485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Weiterentwicklung der Funktionen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(Verbesserungen)</a:t>
          </a:r>
        </a:p>
      </dsp:txBody>
      <dsp:txXfrm>
        <a:off x="3803122" y="1424631"/>
        <a:ext cx="1267278" cy="844851"/>
      </dsp:txXfrm>
    </dsp:sp>
    <dsp:sp modelId="{68CE1407-6826-461B-AF81-69067DA0C87B}">
      <dsp:nvSpPr>
        <dsp:cNvPr id="0" name=""/>
        <dsp:cNvSpPr/>
      </dsp:nvSpPr>
      <dsp:spPr>
        <a:xfrm>
          <a:off x="5070399" y="1424631"/>
          <a:ext cx="2112129" cy="84485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Weiterentwicklung am Server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(Erstellung von Gruppen)</a:t>
          </a:r>
        </a:p>
      </dsp:txBody>
      <dsp:txXfrm>
        <a:off x="5492825" y="1424631"/>
        <a:ext cx="1267278" cy="844851"/>
      </dsp:txXfrm>
    </dsp:sp>
    <dsp:sp modelId="{0C5D1A41-4260-4210-A986-869CDF94DCE3}">
      <dsp:nvSpPr>
        <dsp:cNvPr id="0" name=""/>
        <dsp:cNvSpPr/>
      </dsp:nvSpPr>
      <dsp:spPr>
        <a:xfrm>
          <a:off x="6760102" y="1424631"/>
          <a:ext cx="2112129" cy="84485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Optische Aufwertung der Anwendung</a:t>
          </a:r>
        </a:p>
      </dsp:txBody>
      <dsp:txXfrm>
        <a:off x="7182528" y="1424631"/>
        <a:ext cx="1267278" cy="844851"/>
      </dsp:txXfrm>
    </dsp:sp>
    <dsp:sp modelId="{69173414-DBAC-4D5F-B173-8C9238B0E1B9}">
      <dsp:nvSpPr>
        <dsp:cNvPr id="0" name=""/>
        <dsp:cNvSpPr/>
      </dsp:nvSpPr>
      <dsp:spPr>
        <a:xfrm>
          <a:off x="8449806" y="1424631"/>
          <a:ext cx="2112129" cy="84485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Desktopversion </a:t>
          </a:r>
        </a:p>
      </dsp:txBody>
      <dsp:txXfrm>
        <a:off x="8872232" y="1424631"/>
        <a:ext cx="1267278" cy="8448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210B6-FADF-4F22-B9A2-03FD1751247C}">
      <dsp:nvSpPr>
        <dsp:cNvPr id="0" name=""/>
        <dsp:cNvSpPr/>
      </dsp:nvSpPr>
      <dsp:spPr>
        <a:xfrm>
          <a:off x="1220798" y="0"/>
          <a:ext cx="7454703" cy="2971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500" kern="1200" dirty="0"/>
            <a:t>Demonstration am Webserver</a:t>
          </a:r>
        </a:p>
      </dsp:txBody>
      <dsp:txXfrm>
        <a:off x="1307839" y="87041"/>
        <a:ext cx="7280621" cy="279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99C1C-D390-451F-818C-26CA22B76BB0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0777-E289-4C2E-A565-493F236BDB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773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30777-E289-4C2E-A565-493F236BDB7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71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5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1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5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1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097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75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10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48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3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26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7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407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735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227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2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86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86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4B24-BBDE-44DD-A96F-CB45698A7D92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9138-1C9E-4FA6-B7C1-A2332F908F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78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3905608-4EE5-4BEE-A08B-0CD9FF309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672365"/>
              </p:ext>
            </p:extLst>
          </p:nvPr>
        </p:nvGraphicFramePr>
        <p:xfrm>
          <a:off x="2867025" y="1190624"/>
          <a:ext cx="8172450" cy="213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ntertitel 2">
            <a:extLst>
              <a:ext uri="{FF2B5EF4-FFF2-40B4-BE49-F238E27FC236}">
                <a16:creationId xmlns:a16="http://schemas.microsoft.com/office/drawing/2014/main" id="{49F92DA7-5AE3-4917-8641-C2F8F60F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7025" y="4847011"/>
            <a:ext cx="9144000" cy="1075765"/>
          </a:xfrm>
        </p:spPr>
        <p:txBody>
          <a:bodyPr>
            <a:normAutofit/>
          </a:bodyPr>
          <a:lstStyle/>
          <a:p>
            <a:r>
              <a:rPr lang="de-AT" dirty="0"/>
              <a:t>Kursprojekt – Kevin Oberluggauer</a:t>
            </a:r>
          </a:p>
          <a:p>
            <a:r>
              <a:rPr lang="de-AT" dirty="0"/>
              <a:t>Software Developer – JavaScript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62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FE70A08-6CAF-4EBE-A788-327F4EA56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00791"/>
              </p:ext>
            </p:extLst>
          </p:nvPr>
        </p:nvGraphicFramePr>
        <p:xfrm>
          <a:off x="990600" y="1076325"/>
          <a:ext cx="9905999" cy="45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D0A23FB-2565-47B7-8662-C92E91011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520051"/>
              </p:ext>
            </p:extLst>
          </p:nvPr>
        </p:nvGraphicFramePr>
        <p:xfrm>
          <a:off x="2047875" y="108441"/>
          <a:ext cx="7810499" cy="140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7E5CF63-F802-4B03-BFB0-9EBA55D50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75641"/>
              </p:ext>
            </p:extLst>
          </p:nvPr>
        </p:nvGraphicFramePr>
        <p:xfrm>
          <a:off x="1141412" y="1514474"/>
          <a:ext cx="9905999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60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8788871-F569-4409-A2F7-1B35FFD2B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482115"/>
              </p:ext>
            </p:extLst>
          </p:nvPr>
        </p:nvGraphicFramePr>
        <p:xfrm>
          <a:off x="1141413" y="618518"/>
          <a:ext cx="9905998" cy="147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48A0D8-382D-4667-A5AB-01533CB35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0822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08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2AF909E1-B4B4-4E36-9CE0-22BE0760C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756663"/>
              </p:ext>
            </p:extLst>
          </p:nvPr>
        </p:nvGraphicFramePr>
        <p:xfrm>
          <a:off x="2085975" y="1066799"/>
          <a:ext cx="8067675" cy="1030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C159F46-9E78-4D3F-986B-3758E91CE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113761"/>
              </p:ext>
            </p:extLst>
          </p:nvPr>
        </p:nvGraphicFramePr>
        <p:xfrm>
          <a:off x="923925" y="2097086"/>
          <a:ext cx="10563225" cy="369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121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8281938-CF2F-4A28-B071-36AF1816F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611258"/>
              </p:ext>
            </p:extLst>
          </p:nvPr>
        </p:nvGraphicFramePr>
        <p:xfrm>
          <a:off x="1141412" y="2047875"/>
          <a:ext cx="990599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19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164</Words>
  <Application>Microsoft Office PowerPoint</Application>
  <PresentationFormat>Breitbild</PresentationFormat>
  <Paragraphs>40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Haushalt - Entwicklungsfortschritt</dc:title>
  <dc:creator>K O</dc:creator>
  <cp:lastModifiedBy>K O</cp:lastModifiedBy>
  <cp:revision>11</cp:revision>
  <dcterms:created xsi:type="dcterms:W3CDTF">2023-09-03T08:57:44Z</dcterms:created>
  <dcterms:modified xsi:type="dcterms:W3CDTF">2023-09-11T14:38:54Z</dcterms:modified>
</cp:coreProperties>
</file>