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1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289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48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92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08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775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350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7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15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3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9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969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83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71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18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21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50F8D2-41CE-4969-9F4A-4F661C16CD22}" type="datetimeFigureOut">
              <a:rPr lang="de-AT" smtClean="0"/>
              <a:t>12.09.2023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DF7721-906D-4A5A-9482-FD1ADFAF6C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674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F2332-F4B2-4EB8-BF16-7FE07AEE0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Mein Haushalt</a:t>
            </a:r>
            <a:br>
              <a:rPr lang="de-AT" dirty="0"/>
            </a:br>
            <a:r>
              <a:rPr lang="de-AT" dirty="0"/>
              <a:t>Projektheft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12D6DB-5649-4FD6-A01D-3BB9269AD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Kursprojekt – Kevin Oberluggauer</a:t>
            </a:r>
          </a:p>
          <a:p>
            <a:r>
              <a:rPr lang="de-AT" dirty="0"/>
              <a:t>Software Developer - JavaScript</a:t>
            </a:r>
          </a:p>
        </p:txBody>
      </p:sp>
    </p:spTree>
    <p:extLst>
      <p:ext uri="{BB962C8B-B14F-4D97-AF65-F5344CB8AC3E}">
        <p14:creationId xmlns:p14="http://schemas.microsoft.com/office/powerpoint/2010/main" val="424656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BCD94-5BB8-4EA4-BB99-0830EFC2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AT" dirty="0"/>
            </a:br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Projektumfang – optionale Funktionen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F8C268B-3FBF-4449-9755-C48381D7E9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97806"/>
            <a:ext cx="3704209" cy="47912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2CF82-0DA2-4503-830D-F2EFB8BF3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Das Erstellen von Gruppen um gemeinsame Inhalte speichern und anzeigen zu können (z.B.: gemeinsame Einkaufsliste)</a:t>
            </a:r>
          </a:p>
          <a:p>
            <a:r>
              <a:rPr lang="de-AT" dirty="0">
                <a:solidFill>
                  <a:schemeClr val="tx1"/>
                </a:solidFill>
              </a:rPr>
              <a:t>Teilen einzelner ausgewählter Inhalte mit Mitgliedern der Gruppe</a:t>
            </a:r>
          </a:p>
          <a:p>
            <a:r>
              <a:rPr lang="de-AT" dirty="0">
                <a:solidFill>
                  <a:schemeClr val="tx1"/>
                </a:solidFill>
              </a:rPr>
              <a:t>Zusätzliche Funktion die dynamisch Speisevorschläge liefert</a:t>
            </a:r>
          </a:p>
        </p:txBody>
      </p:sp>
    </p:spTree>
    <p:extLst>
      <p:ext uri="{BB962C8B-B14F-4D97-AF65-F5344CB8AC3E}">
        <p14:creationId xmlns:p14="http://schemas.microsoft.com/office/powerpoint/2010/main" val="23681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FFD8E-79DD-4F8D-BA50-9C93E2A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Projektheft – techn. Anforderungen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D60B6FD-38BB-4CAC-BB18-6FE708AD7E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100203"/>
            <a:ext cx="3700504" cy="478646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8DAF2-FDD5-4BFD-9740-02D3AD3C9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100203"/>
            <a:ext cx="4934479" cy="4786462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JavaScript als Programmiersprache</a:t>
            </a:r>
          </a:p>
          <a:p>
            <a:r>
              <a:rPr lang="de-AT" dirty="0">
                <a:solidFill>
                  <a:schemeClr val="tx1"/>
                </a:solidFill>
              </a:rPr>
              <a:t>Node.js Webserver</a:t>
            </a:r>
          </a:p>
          <a:p>
            <a:r>
              <a:rPr lang="de-AT" dirty="0">
                <a:solidFill>
                  <a:schemeClr val="tx1"/>
                </a:solidFill>
              </a:rPr>
              <a:t>JSON zum speichern von Daten</a:t>
            </a:r>
          </a:p>
          <a:p>
            <a:r>
              <a:rPr lang="de-AT" dirty="0">
                <a:solidFill>
                  <a:schemeClr val="tx1"/>
                </a:solidFill>
              </a:rPr>
              <a:t>HTML und CSS fürs Front-End</a:t>
            </a:r>
          </a:p>
          <a:p>
            <a:r>
              <a:rPr lang="de-AT" dirty="0">
                <a:solidFill>
                  <a:schemeClr val="tx1"/>
                </a:solidFill>
              </a:rPr>
              <a:t>Diverse Geräte und Browser für die Testphase der Anwendung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058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412E3-1FFA-4178-8DDC-D0E5E803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Projektheft – grafische Darstellung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8CB7AFCF-AB18-453B-86E7-3F100BB277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96" y="224474"/>
            <a:ext cx="3625430" cy="4689561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B8EDDA2-4CE5-4C50-8F21-AE56D6AF71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82" y="224474"/>
            <a:ext cx="3625430" cy="4689357"/>
          </a:xfrm>
        </p:spPr>
      </p:pic>
    </p:spTree>
    <p:extLst>
      <p:ext uri="{BB962C8B-B14F-4D97-AF65-F5344CB8AC3E}">
        <p14:creationId xmlns:p14="http://schemas.microsoft.com/office/powerpoint/2010/main" val="353147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861BC-0799-44A7-BDB9-09DBCC11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27" y="1979571"/>
            <a:ext cx="9387946" cy="2898857"/>
          </a:xfrm>
        </p:spPr>
        <p:txBody>
          <a:bodyPr>
            <a:normAutofit/>
          </a:bodyPr>
          <a:lstStyle/>
          <a:p>
            <a:pPr algn="ctr"/>
            <a:r>
              <a:rPr lang="de-AT" sz="7000" dirty="0"/>
              <a:t>Fragen? </a:t>
            </a:r>
          </a:p>
        </p:txBody>
      </p:sp>
    </p:spTree>
    <p:extLst>
      <p:ext uri="{BB962C8B-B14F-4D97-AF65-F5344CB8AC3E}">
        <p14:creationId xmlns:p14="http://schemas.microsoft.com/office/powerpoint/2010/main" val="378532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861BC-0799-44A7-BDB9-09DBCC11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27" y="1979571"/>
            <a:ext cx="9387946" cy="2898857"/>
          </a:xfrm>
        </p:spPr>
        <p:txBody>
          <a:bodyPr>
            <a:normAutofit/>
          </a:bodyPr>
          <a:lstStyle/>
          <a:p>
            <a:pPr algn="ctr"/>
            <a:r>
              <a:rPr lang="de-AT" sz="45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661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87700EB-B8B5-47AA-B0B1-34AF9E8C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Projektheft - Inhalt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16A09F-6E19-4503-A740-A869BF2FAA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2" y="288633"/>
            <a:ext cx="3543300" cy="4585448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6E94A2B-5214-418D-910B-6E5423728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Die Vision</a:t>
            </a:r>
          </a:p>
          <a:p>
            <a:r>
              <a:rPr lang="de-AT" dirty="0">
                <a:solidFill>
                  <a:schemeClr val="tx1"/>
                </a:solidFill>
              </a:rPr>
              <a:t>Projektumfang</a:t>
            </a:r>
          </a:p>
          <a:p>
            <a:r>
              <a:rPr lang="de-AT" dirty="0">
                <a:solidFill>
                  <a:schemeClr val="tx1"/>
                </a:solidFill>
              </a:rPr>
              <a:t>Technische Anforderungen</a:t>
            </a:r>
          </a:p>
          <a:p>
            <a:r>
              <a:rPr lang="de-AT" dirty="0">
                <a:solidFill>
                  <a:schemeClr val="tx1"/>
                </a:solidFill>
              </a:rPr>
              <a:t>Grafische Darstellungen vom Wireframe</a:t>
            </a:r>
          </a:p>
        </p:txBody>
      </p:sp>
    </p:spTree>
    <p:extLst>
      <p:ext uri="{BB962C8B-B14F-4D97-AF65-F5344CB8AC3E}">
        <p14:creationId xmlns:p14="http://schemas.microsoft.com/office/powerpoint/2010/main" val="308221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FE603-C31D-456A-92F7-56616E3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Projektheft – Die Vision / das Ziel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C1041F-7EEE-4782-B471-E60065B52F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246185"/>
            <a:ext cx="3560084" cy="460716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A2F87-7691-4A60-A086-A8322722C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48" y="360485"/>
            <a:ext cx="4934479" cy="4492869"/>
          </a:xfrm>
        </p:spPr>
        <p:txBody>
          <a:bodyPr>
            <a:normAutofit lnSpcReduction="10000"/>
          </a:bodyPr>
          <a:lstStyle/>
          <a:p>
            <a:r>
              <a:rPr lang="de-AT" dirty="0">
                <a:solidFill>
                  <a:schemeClr val="tx1"/>
                </a:solidFill>
              </a:rPr>
              <a:t>Eine übersichtliche Anwendung zur vereinfachten Dokumentation von alltäglichen Aufgaben für den Benutzer</a:t>
            </a:r>
          </a:p>
          <a:p>
            <a:r>
              <a:rPr lang="de-AT" dirty="0">
                <a:solidFill>
                  <a:schemeClr val="tx1"/>
                </a:solidFill>
              </a:rPr>
              <a:t>Möglichkeit zum Teilen von Inhalten im eigenen Haushalt</a:t>
            </a:r>
          </a:p>
          <a:p>
            <a:r>
              <a:rPr lang="de-AT" dirty="0">
                <a:solidFill>
                  <a:schemeClr val="tx1"/>
                </a:solidFill>
              </a:rPr>
              <a:t>Kernfunktionen wie ein Kalender, Einkaufslisten oder Notizen</a:t>
            </a:r>
          </a:p>
          <a:p>
            <a:r>
              <a:rPr lang="de-AT" dirty="0">
                <a:solidFill>
                  <a:schemeClr val="tx1"/>
                </a:solidFill>
              </a:rPr>
              <a:t>Übersicht zur Darstellung der Inhalte</a:t>
            </a:r>
          </a:p>
          <a:p>
            <a:r>
              <a:rPr lang="de-AT" dirty="0">
                <a:solidFill>
                  <a:schemeClr val="tx1"/>
                </a:solidFill>
              </a:rPr>
              <a:t>Für Mobilgeräte nach dem Mobile First Prinzip</a:t>
            </a:r>
          </a:p>
          <a:p>
            <a:r>
              <a:rPr lang="de-AT" dirty="0">
                <a:solidFill>
                  <a:schemeClr val="tx1"/>
                </a:solidFill>
              </a:rPr>
              <a:t>Responsives Design auch für Webbrowser</a:t>
            </a:r>
          </a:p>
        </p:txBody>
      </p:sp>
    </p:spTree>
    <p:extLst>
      <p:ext uri="{BB962C8B-B14F-4D97-AF65-F5344CB8AC3E}">
        <p14:creationId xmlns:p14="http://schemas.microsoft.com/office/powerpoint/2010/main" val="253299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13EBE-4FBA-4AF6-9E63-1993ED0D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Projektumfang - Allgemein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0E536-1430-402B-8CB5-5AF15D63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153983"/>
            <a:ext cx="4934479" cy="4681786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Sprache: Deutsch </a:t>
            </a:r>
          </a:p>
          <a:p>
            <a:r>
              <a:rPr lang="de-AT" dirty="0">
                <a:solidFill>
                  <a:schemeClr val="tx1"/>
                </a:solidFill>
              </a:rPr>
              <a:t>Primär als Mobile Version</a:t>
            </a:r>
          </a:p>
          <a:p>
            <a:r>
              <a:rPr lang="de-AT" dirty="0">
                <a:solidFill>
                  <a:schemeClr val="tx1"/>
                </a:solidFill>
              </a:rPr>
              <a:t>Responsives Design (Webbrowser)</a:t>
            </a:r>
          </a:p>
          <a:p>
            <a:r>
              <a:rPr lang="de-AT" dirty="0">
                <a:solidFill>
                  <a:schemeClr val="tx1"/>
                </a:solidFill>
              </a:rPr>
              <a:t>Mobile Menüs zur Mobilgerät –freundlichen Benutzung</a:t>
            </a:r>
          </a:p>
          <a:p>
            <a:r>
              <a:rPr lang="de-AT" dirty="0">
                <a:solidFill>
                  <a:schemeClr val="tx1"/>
                </a:solidFill>
              </a:rPr>
              <a:t>Kernfunktionen der Anwendung auf allen Geräten benutzerfreundlich  und optisch ansprechend darstellen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88FC096-FA77-4F9C-B7C4-38F70A785F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52" y="153983"/>
            <a:ext cx="3622441" cy="4687866"/>
          </a:xfrm>
        </p:spPr>
      </p:pic>
    </p:spTree>
    <p:extLst>
      <p:ext uri="{BB962C8B-B14F-4D97-AF65-F5344CB8AC3E}">
        <p14:creationId xmlns:p14="http://schemas.microsoft.com/office/powerpoint/2010/main" val="91537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C97E5-B764-4899-A137-60FF3856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Projektumfang - allgemein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E1113C7-3E8F-4999-9298-E016F9F9C5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211393"/>
            <a:ext cx="3620939" cy="468592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E9D71-153A-4E6E-982C-6F96DC6C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211393"/>
            <a:ext cx="4934479" cy="4685922"/>
          </a:xfrm>
        </p:spPr>
        <p:txBody>
          <a:bodyPr/>
          <a:lstStyle/>
          <a:p>
            <a:endParaRPr lang="de-AT" dirty="0"/>
          </a:p>
          <a:p>
            <a:r>
              <a:rPr lang="de-AT" dirty="0">
                <a:solidFill>
                  <a:schemeClr val="tx1"/>
                </a:solidFill>
              </a:rPr>
              <a:t>Kernfunktionen integrieren (Übersicht, Notizen, Kalender, Einkaufslisten)</a:t>
            </a:r>
          </a:p>
          <a:p>
            <a:r>
              <a:rPr lang="de-AT" dirty="0">
                <a:solidFill>
                  <a:schemeClr val="tx1"/>
                </a:solidFill>
              </a:rPr>
              <a:t>Registrierung und Login</a:t>
            </a:r>
          </a:p>
          <a:p>
            <a:r>
              <a:rPr lang="de-AT" dirty="0">
                <a:solidFill>
                  <a:schemeClr val="tx1"/>
                </a:solidFill>
              </a:rPr>
              <a:t>Seiten in einen Node.js Server integrieren</a:t>
            </a:r>
          </a:p>
          <a:p>
            <a:r>
              <a:rPr lang="de-AT" dirty="0">
                <a:solidFill>
                  <a:schemeClr val="tx1"/>
                </a:solidFill>
              </a:rPr>
              <a:t>Speicherung der Benutzerdaten am Server mittels JSON</a:t>
            </a:r>
          </a:p>
          <a:p>
            <a:r>
              <a:rPr lang="de-AT" dirty="0">
                <a:solidFill>
                  <a:schemeClr val="tx1"/>
                </a:solidFill>
              </a:rPr>
              <a:t>Testphase der Funktionen</a:t>
            </a:r>
          </a:p>
          <a:p>
            <a:r>
              <a:rPr lang="de-AT" dirty="0">
                <a:solidFill>
                  <a:schemeClr val="tx1"/>
                </a:solidFill>
              </a:rPr>
              <a:t>Testphase der Anwendung auf verschiedenen Geräten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756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39520-CD46-46DF-93E7-40C6939D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Projektumfang - Übersichtsseite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B57F025-D3DC-45E6-9F01-ECC68CCB6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2" y="111166"/>
            <a:ext cx="3681686" cy="4764536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09B1A7-60C2-47FE-A587-1BCF6C38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111166"/>
            <a:ext cx="4934479" cy="4764536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Grafisch übersichtliche Darstellung der Funktionen</a:t>
            </a:r>
          </a:p>
          <a:p>
            <a:r>
              <a:rPr lang="de-AT" dirty="0">
                <a:solidFill>
                  <a:schemeClr val="tx1"/>
                </a:solidFill>
              </a:rPr>
              <a:t>Aufteilung in Sektionen zur Weiterleitung in die Funktionsseiten</a:t>
            </a:r>
          </a:p>
          <a:p>
            <a:r>
              <a:rPr lang="de-AT" dirty="0">
                <a:solidFill>
                  <a:schemeClr val="tx1"/>
                </a:solidFill>
              </a:rPr>
              <a:t>Dient zusätzlich zum mobilen Menü zur Navigation</a:t>
            </a:r>
          </a:p>
          <a:p>
            <a:r>
              <a:rPr lang="de-AT" dirty="0">
                <a:solidFill>
                  <a:schemeClr val="tx1"/>
                </a:solidFill>
              </a:rPr>
              <a:t>Keine Push-Mitteilungen </a:t>
            </a:r>
          </a:p>
          <a:p>
            <a:r>
              <a:rPr lang="de-AT" dirty="0">
                <a:solidFill>
                  <a:schemeClr val="tx1"/>
                </a:solidFill>
              </a:rPr>
              <a:t>Keine Verknüpfung mit Systeminternem Kalender</a:t>
            </a:r>
          </a:p>
        </p:txBody>
      </p:sp>
    </p:spTree>
    <p:extLst>
      <p:ext uri="{BB962C8B-B14F-4D97-AF65-F5344CB8AC3E}">
        <p14:creationId xmlns:p14="http://schemas.microsoft.com/office/powerpoint/2010/main" val="4656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2CF50-BF98-4845-B7FE-2D8604E0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Projektumfang - Einkaufsliste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A6FFCC-3221-4874-8209-CB77AA21D6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49" y="211015"/>
            <a:ext cx="3703268" cy="467865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6D8F33-BD2C-4C25-B4D4-2D3943451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272562"/>
            <a:ext cx="4934479" cy="4617103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Hinzufügen neuer Listen per Click</a:t>
            </a:r>
          </a:p>
          <a:p>
            <a:r>
              <a:rPr lang="de-AT" dirty="0">
                <a:solidFill>
                  <a:schemeClr val="tx1"/>
                </a:solidFill>
              </a:rPr>
              <a:t>Mehrere Listen mit verschiedenen Einträgen</a:t>
            </a:r>
          </a:p>
          <a:p>
            <a:r>
              <a:rPr lang="de-AT" dirty="0">
                <a:solidFill>
                  <a:schemeClr val="tx1"/>
                </a:solidFill>
              </a:rPr>
              <a:t>Speicherung der Listen und Einträge am Server für jeden User</a:t>
            </a:r>
          </a:p>
          <a:p>
            <a:r>
              <a:rPr lang="de-AT" dirty="0">
                <a:solidFill>
                  <a:schemeClr val="tx1"/>
                </a:solidFill>
              </a:rPr>
              <a:t>Einfaches Löschen per Click </a:t>
            </a:r>
          </a:p>
          <a:p>
            <a:r>
              <a:rPr lang="de-AT" dirty="0">
                <a:solidFill>
                  <a:schemeClr val="tx1"/>
                </a:solidFill>
              </a:rPr>
              <a:t>Keine automatische Darstellung der Listen in der Übersichtsseite</a:t>
            </a:r>
          </a:p>
          <a:p>
            <a:r>
              <a:rPr lang="de-AT" dirty="0">
                <a:solidFill>
                  <a:schemeClr val="tx1"/>
                </a:solidFill>
              </a:rPr>
              <a:t>Kein automatisiertes Generieren von Listen anhand der Nutzerdaten, z.B.: anhand häufig gespeicherter Einträge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609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73CBC-7250-4395-BE64-7DC6D6C7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Projektumfang - Kalender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36213D3-C6C4-41EB-8EC7-A89241513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" y="184231"/>
            <a:ext cx="3676526" cy="475786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225CC-F14F-4CF4-A08C-1DE3A36D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184231"/>
            <a:ext cx="4934479" cy="4757860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Integrieren eines Kalenders mit JavaScript</a:t>
            </a:r>
          </a:p>
          <a:p>
            <a:r>
              <a:rPr lang="de-AT" dirty="0">
                <a:solidFill>
                  <a:schemeClr val="tx1"/>
                </a:solidFill>
              </a:rPr>
              <a:t>Erstellen von Events im Kalender</a:t>
            </a:r>
          </a:p>
          <a:p>
            <a:r>
              <a:rPr lang="de-AT" dirty="0">
                <a:solidFill>
                  <a:schemeClr val="tx1"/>
                </a:solidFill>
              </a:rPr>
              <a:t>Anzeigen der Termine im Kalender</a:t>
            </a:r>
          </a:p>
          <a:p>
            <a:r>
              <a:rPr lang="de-AT" dirty="0">
                <a:solidFill>
                  <a:schemeClr val="tx1"/>
                </a:solidFill>
              </a:rPr>
              <a:t>Speicherung der Daten am Server mit JSON</a:t>
            </a:r>
          </a:p>
          <a:p>
            <a:r>
              <a:rPr lang="de-AT" dirty="0">
                <a:solidFill>
                  <a:schemeClr val="tx1"/>
                </a:solidFill>
              </a:rPr>
              <a:t>Kein gemeinsamer Kalender für Gruppenmitglieder</a:t>
            </a:r>
          </a:p>
          <a:p>
            <a:r>
              <a:rPr lang="de-AT" dirty="0">
                <a:solidFill>
                  <a:schemeClr val="tx1"/>
                </a:solidFill>
              </a:rPr>
              <a:t>Keine Push-Mitteilungen bei Events</a:t>
            </a:r>
          </a:p>
          <a:p>
            <a:r>
              <a:rPr lang="de-AT" dirty="0">
                <a:solidFill>
                  <a:schemeClr val="tx1"/>
                </a:solidFill>
              </a:rPr>
              <a:t>Keine Verknüpfung mit Systemeigenen Kalender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008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A56AB-A759-42E3-9C0F-D52C5805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AT" dirty="0"/>
            </a:br>
            <a:r>
              <a:rPr lang="de-AT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Projektumfang – Notizen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644424C-2715-4749-B43C-BE2C4CDA09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98592"/>
            <a:ext cx="3701118" cy="478968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00CA99-8BD9-4A9F-AD64-7AFFDCD63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98592"/>
            <a:ext cx="4934479" cy="4789683"/>
          </a:xfrm>
        </p:spPr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Erstellen und speichern von Notizen </a:t>
            </a:r>
          </a:p>
          <a:p>
            <a:r>
              <a:rPr lang="de-AT" dirty="0">
                <a:solidFill>
                  <a:schemeClr val="tx1"/>
                </a:solidFill>
              </a:rPr>
              <a:t>Nach dem Prinzip einer </a:t>
            </a:r>
            <a:r>
              <a:rPr lang="de-AT" dirty="0" err="1">
                <a:solidFill>
                  <a:schemeClr val="tx1"/>
                </a:solidFill>
              </a:rPr>
              <a:t>ToDo</a:t>
            </a:r>
            <a:r>
              <a:rPr lang="de-AT" dirty="0">
                <a:solidFill>
                  <a:schemeClr val="tx1"/>
                </a:solidFill>
              </a:rPr>
              <a:t> Liste</a:t>
            </a:r>
          </a:p>
          <a:p>
            <a:r>
              <a:rPr lang="de-AT" dirty="0">
                <a:solidFill>
                  <a:schemeClr val="tx1"/>
                </a:solidFill>
              </a:rPr>
              <a:t>Speicherung der Daten am Server mit JSON</a:t>
            </a:r>
          </a:p>
          <a:p>
            <a:r>
              <a:rPr lang="de-AT" dirty="0">
                <a:solidFill>
                  <a:schemeClr val="tx1"/>
                </a:solidFill>
              </a:rPr>
              <a:t>Keine Verknüpfung mit dem Kalender</a:t>
            </a:r>
          </a:p>
          <a:p>
            <a:r>
              <a:rPr lang="de-AT" dirty="0">
                <a:solidFill>
                  <a:schemeClr val="tx1"/>
                </a:solidFill>
              </a:rPr>
              <a:t>Kein automatisches Löschen von erledigten </a:t>
            </a:r>
            <a:r>
              <a:rPr lang="de-AT" dirty="0" err="1">
                <a:solidFill>
                  <a:schemeClr val="tx1"/>
                </a:solidFill>
              </a:rPr>
              <a:t>ToDos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7339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395</Words>
  <Application>Microsoft Office PowerPoint</Application>
  <PresentationFormat>Breitbild</PresentationFormat>
  <Paragraphs>71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Segment</vt:lpstr>
      <vt:lpstr>Mein Haushalt Projektheft</vt:lpstr>
      <vt:lpstr> Projektheft - Inhalt</vt:lpstr>
      <vt:lpstr> Projektheft – Die Vision / das Ziel</vt:lpstr>
      <vt:lpstr> Projektumfang - Allgemein</vt:lpstr>
      <vt:lpstr> Projektumfang - allgemein</vt:lpstr>
      <vt:lpstr> Projektumfang - Übersichtsseite</vt:lpstr>
      <vt:lpstr> Projektumfang - Einkaufsliste</vt:lpstr>
      <vt:lpstr> Projektumfang - Kalender</vt:lpstr>
      <vt:lpstr> Projektumfang – Notizen</vt:lpstr>
      <vt:lpstr>  Projektumfang – optionale Funktionen</vt:lpstr>
      <vt:lpstr> Projektheft – techn. Anforderungen</vt:lpstr>
      <vt:lpstr> Projektheft – grafische Darstellung</vt:lpstr>
      <vt:lpstr>Fragen? 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Haushalt Projektheft</dc:title>
  <dc:creator>K O</dc:creator>
  <cp:lastModifiedBy>K O</cp:lastModifiedBy>
  <cp:revision>12</cp:revision>
  <dcterms:created xsi:type="dcterms:W3CDTF">2023-09-12T12:56:58Z</dcterms:created>
  <dcterms:modified xsi:type="dcterms:W3CDTF">2023-09-12T16:05:53Z</dcterms:modified>
</cp:coreProperties>
</file>